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3" r:id="rId13"/>
    <p:sldId id="267" r:id="rId14"/>
    <p:sldId id="268" r:id="rId15"/>
    <p:sldId id="269" r:id="rId16"/>
    <p:sldId id="270" r:id="rId17"/>
    <p:sldId id="272" r:id="rId18"/>
  </p:sldIdLst>
  <p:sldSz cx="18288000" cy="10287000"/>
  <p:notesSz cx="6858000" cy="9144000"/>
  <p:embeddedFontLst>
    <p:embeddedFont>
      <p:font typeface="Amaranth" panose="020B0604020202020204" charset="0"/>
      <p:regular r:id="rId20"/>
      <p:bold r:id="rId21"/>
      <p:italic r:id="rId22"/>
      <p:boldItalic r:id="rId23"/>
    </p:embeddedFont>
    <p:embeddedFont>
      <p:font typeface="JS Dongkang" panose="020B0503000000000000" pitchFamily="34" charset="-127"/>
      <p:regular r:id="rId24"/>
    </p:embeddedFont>
    <p:embeddedFont>
      <p:font typeface="Noto Sans KR" panose="020B0200000000000000" pitchFamily="34" charset="-128"/>
      <p:regular r:id="rId25"/>
      <p:bold r:id="rId26"/>
    </p:embeddedFont>
    <p:embeddedFont>
      <p:font typeface="Stylish" panose="020B0604020202020204" charset="0"/>
      <p:regular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780" y="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>
          <a:extLst>
            <a:ext uri="{FF2B5EF4-FFF2-40B4-BE49-F238E27FC236}">
              <a16:creationId xmlns:a16="http://schemas.microsoft.com/office/drawing/2014/main" id="{0759EE2A-4614-C216-6EBE-9935FFD6E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2:notes">
            <a:extLst>
              <a:ext uri="{FF2B5EF4-FFF2-40B4-BE49-F238E27FC236}">
                <a16:creationId xmlns:a16="http://schemas.microsoft.com/office/drawing/2014/main" id="{32F94926-661B-D5D2-708A-241F90CFF3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2:notes">
            <a:extLst>
              <a:ext uri="{FF2B5EF4-FFF2-40B4-BE49-F238E27FC236}">
                <a16:creationId xmlns:a16="http://schemas.microsoft.com/office/drawing/2014/main" id="{94688FA4-75C2-67BD-58CD-D02C54DBB1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3731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www.nj.gov/education/" TargetMode="External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hyperlink" Target="https://www.nj.gov/education/certification/teachers/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17.png"/><Relationship Id="rId4" Type="http://schemas.openxmlformats.org/officeDocument/2006/relationships/image" Target="../media/image16.jp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anguagetesting.com" TargetMode="External"/><Relationship Id="rId3" Type="http://schemas.openxmlformats.org/officeDocument/2006/relationships/hyperlink" Target="https://www.nj.gov/education/certification/teachers/endorsementsinstr/1579.shtml" TargetMode="Externa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4.jp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1.jpg"/><Relationship Id="rId9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jp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10" Type="http://schemas.openxmlformats.org/officeDocument/2006/relationships/hyperlink" Target="https://forms.office.com/pages/responsepage.aspx?id=EnNPSwndWUm2ZtW6bcj0tNudKoISU2lBtj_LhTEaMgpUNk44QVhVOTBWUkZIQ0cwVEsySFpGVU41VSQlQCN0PWcu&amp;fbclid=IwY2xjawQlsblleHRuA2FlbQIxMABicmlkETF3V2Y3QmVySUJzNWk5aVoxc3J0YwZhcHBfaWQQMjIyMDM5MTc4ODIwMDg5MgABHkjRCtGTsWWuGWHYSwhFRq6qwbhZ-vAVfwz6cNn6a7gfUjbjUYtmBmmpZ9nS_aem_T6qP8-t5cj8QKSDwgr26Sw&amp;route=shorturl" TargetMode="External"/><Relationship Id="rId4" Type="http://schemas.openxmlformats.org/officeDocument/2006/relationships/hyperlink" Target="https://www.nj.gov/education/certification/teachers/traditional/index.shtml" TargetMode="External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jpg"/><Relationship Id="rId4" Type="http://schemas.openxmlformats.org/officeDocument/2006/relationships/hyperlink" Target="https://www.nj.gov/education/certification/teachers/alternate/index.shtml" TargetMode="External"/><Relationship Id="rId9" Type="http://schemas.openxmlformats.org/officeDocument/2006/relationships/hyperlink" Target="https://forms.office.com/pages/responsepage.aspx?id=EnNPSwndWUm2ZtW6bcj0tNudKoISU2lBtj_LhTEaMgpUNk44QVhVOTBWUkZIQ0cwVEsySFpGVU41VSQlQCN0PWcu&amp;fbclid=IwY2xjawQlsblleHRuA2FlbQIxMABicmlkETF3V2Y3QmVySUJzNWk5aVoxc3J0YwZhcHBfaWQQMjIyMDM5MTc4ODIwMDg5MgABHkjRCtGTsWWuGWHYSwhFRq6qwbhZ-vAVfwz6cNn6a7gfUjbjUYtmBmmpZ9nS_aem_T6qP8-t5cj8QKSDwgr26Sw&amp;route=shortur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njdoe.my.site.com/manage/s/" TargetMode="External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4.jpg"/><Relationship Id="rId4" Type="http://schemas.openxmlformats.org/officeDocument/2006/relationships/image" Target="../media/image38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hyperlink" Target="https://www.wes.org" TargetMode="External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g"/><Relationship Id="rId5" Type="http://schemas.openxmlformats.org/officeDocument/2006/relationships/image" Target="../media/image4.jpg"/><Relationship Id="rId4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hyperlink" Target="https://www.khcu.ac.kr/main/index.do" TargetMode="External"/><Relationship Id="rId7" Type="http://schemas.openxmlformats.org/officeDocument/2006/relationships/hyperlink" Target="https://www.chicagokec.org/post/%EC%9E%AC%EC%99%B8%EB%8F%99%ED%8F%AC%EC%B2%AD-2026%EB%85%84-%ED%95%9C%EA%B8%80%ED%95%99%EA%B5%90-%EA%B5%90%EC%82%AC-%ED%95%99%EC%9C%84%EA%B3%BC%EC%A0%95-%EC%A7%80%EC%9B%90%EC%82%AC%EC%97%85-%EC%95%88%EB%82%B4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47.png"/><Relationship Id="rId10" Type="http://schemas.openxmlformats.org/officeDocument/2006/relationships/image" Target="../media/image44.png"/><Relationship Id="rId4" Type="http://schemas.openxmlformats.org/officeDocument/2006/relationships/image" Target="../media/image46.jpg"/><Relationship Id="rId9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679056" y="858122"/>
            <a:ext cx="16929888" cy="8570756"/>
          </a:xfrm>
          <a:custGeom>
            <a:avLst/>
            <a:gdLst/>
            <a:ahLst/>
            <a:cxnLst/>
            <a:rect l="l" t="t" r="r" b="b"/>
            <a:pathLst>
              <a:path w="16929888" h="8570756" extrusionOk="0">
                <a:moveTo>
                  <a:pt x="0" y="0"/>
                </a:moveTo>
                <a:lnTo>
                  <a:pt x="16929888" y="0"/>
                </a:lnTo>
                <a:lnTo>
                  <a:pt x="16929888" y="8570756"/>
                </a:lnTo>
                <a:lnTo>
                  <a:pt x="0" y="85707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5000"/>
            </a:blip>
            <a:stretch>
              <a:fillRect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 rot="1908730">
            <a:off x="14629131" y="925330"/>
            <a:ext cx="2312455" cy="1864417"/>
          </a:xfrm>
          <a:custGeom>
            <a:avLst/>
            <a:gdLst/>
            <a:ahLst/>
            <a:cxnLst/>
            <a:rect l="l" t="t" r="r" b="b"/>
            <a:pathLst>
              <a:path w="2312455" h="1864417" extrusionOk="0">
                <a:moveTo>
                  <a:pt x="0" y="0"/>
                </a:moveTo>
                <a:lnTo>
                  <a:pt x="2312456" y="0"/>
                </a:lnTo>
                <a:lnTo>
                  <a:pt x="2312456" y="1864417"/>
                </a:lnTo>
                <a:lnTo>
                  <a:pt x="0" y="18644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4000"/>
            </a:blip>
            <a:stretch>
              <a:fillRect/>
            </a:stretch>
          </a:blipFill>
          <a:ln>
            <a:noFill/>
          </a:ln>
        </p:spPr>
      </p:sp>
      <p:sp>
        <p:nvSpPr>
          <p:cNvPr id="86" name="Google Shape;86;p13"/>
          <p:cNvSpPr/>
          <p:nvPr/>
        </p:nvSpPr>
        <p:spPr>
          <a:xfrm rot="472299">
            <a:off x="13747962" y="6732159"/>
            <a:ext cx="4018522" cy="3295188"/>
          </a:xfrm>
          <a:custGeom>
            <a:avLst/>
            <a:gdLst/>
            <a:ahLst/>
            <a:cxnLst/>
            <a:rect l="l" t="t" r="r" b="b"/>
            <a:pathLst>
              <a:path w="4018522" h="3295188" extrusionOk="0">
                <a:moveTo>
                  <a:pt x="0" y="0"/>
                </a:moveTo>
                <a:lnTo>
                  <a:pt x="4018522" y="0"/>
                </a:lnTo>
                <a:lnTo>
                  <a:pt x="4018522" y="3295188"/>
                </a:lnTo>
                <a:lnTo>
                  <a:pt x="0" y="32951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50000"/>
            </a:blip>
            <a:stretch>
              <a:fillRect/>
            </a:stretch>
          </a:blipFill>
          <a:ln>
            <a:noFill/>
          </a:ln>
        </p:spPr>
      </p:sp>
      <p:sp>
        <p:nvSpPr>
          <p:cNvPr id="87" name="Google Shape;87;p13"/>
          <p:cNvSpPr/>
          <p:nvPr/>
        </p:nvSpPr>
        <p:spPr>
          <a:xfrm rot="-361954">
            <a:off x="2423733" y="3196176"/>
            <a:ext cx="2235117" cy="1801132"/>
          </a:xfrm>
          <a:custGeom>
            <a:avLst/>
            <a:gdLst/>
            <a:ahLst/>
            <a:cxnLst/>
            <a:rect l="l" t="t" r="r" b="b"/>
            <a:pathLst>
              <a:path w="2235117" h="1801132" extrusionOk="0">
                <a:moveTo>
                  <a:pt x="0" y="0"/>
                </a:moveTo>
                <a:lnTo>
                  <a:pt x="2235117" y="0"/>
                </a:lnTo>
                <a:lnTo>
                  <a:pt x="2235117" y="1801132"/>
                </a:lnTo>
                <a:lnTo>
                  <a:pt x="0" y="18011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90000"/>
            </a:blip>
            <a:stretch>
              <a:fillRect/>
            </a:stretch>
          </a:blipFill>
          <a:ln>
            <a:noFill/>
          </a:ln>
        </p:spPr>
      </p:sp>
      <p:sp>
        <p:nvSpPr>
          <p:cNvPr id="88" name="Google Shape;88;p13"/>
          <p:cNvSpPr/>
          <p:nvPr/>
        </p:nvSpPr>
        <p:spPr>
          <a:xfrm rot="3279888">
            <a:off x="-38632" y="6874764"/>
            <a:ext cx="4242209" cy="3525631"/>
          </a:xfrm>
          <a:custGeom>
            <a:avLst/>
            <a:gdLst/>
            <a:ahLst/>
            <a:cxnLst/>
            <a:rect l="l" t="t" r="r" b="b"/>
            <a:pathLst>
              <a:path w="4242209" h="3525631" extrusionOk="0">
                <a:moveTo>
                  <a:pt x="0" y="0"/>
                </a:moveTo>
                <a:lnTo>
                  <a:pt x="4242208" y="0"/>
                </a:lnTo>
                <a:lnTo>
                  <a:pt x="4242208" y="3525631"/>
                </a:lnTo>
                <a:lnTo>
                  <a:pt x="0" y="3525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50000"/>
            </a:blip>
            <a:stretch>
              <a:fillRect l="-675" r="-675"/>
            </a:stretch>
          </a:blipFill>
          <a:ln>
            <a:noFill/>
          </a:ln>
        </p:spPr>
      </p:sp>
      <p:sp>
        <p:nvSpPr>
          <p:cNvPr id="89" name="Google Shape;89;p13"/>
          <p:cNvSpPr/>
          <p:nvPr/>
        </p:nvSpPr>
        <p:spPr>
          <a:xfrm>
            <a:off x="679056" y="858122"/>
            <a:ext cx="1703007" cy="1373050"/>
          </a:xfrm>
          <a:custGeom>
            <a:avLst/>
            <a:gdLst/>
            <a:ahLst/>
            <a:cxnLst/>
            <a:rect l="l" t="t" r="r" b="b"/>
            <a:pathLst>
              <a:path w="1703007" h="1373050" extrusionOk="0">
                <a:moveTo>
                  <a:pt x="0" y="0"/>
                </a:moveTo>
                <a:lnTo>
                  <a:pt x="1703007" y="0"/>
                </a:lnTo>
                <a:lnTo>
                  <a:pt x="1703007" y="1373050"/>
                </a:lnTo>
                <a:lnTo>
                  <a:pt x="0" y="1373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69000"/>
            </a:blip>
            <a:stretch>
              <a:fillRect/>
            </a:stretch>
          </a:blipFill>
          <a:ln>
            <a:noFill/>
          </a:ln>
        </p:spPr>
      </p:sp>
      <p:sp>
        <p:nvSpPr>
          <p:cNvPr id="90" name="Google Shape;90;p13"/>
          <p:cNvSpPr/>
          <p:nvPr/>
        </p:nvSpPr>
        <p:spPr>
          <a:xfrm>
            <a:off x="8360761" y="2668198"/>
            <a:ext cx="1074832" cy="866584"/>
          </a:xfrm>
          <a:custGeom>
            <a:avLst/>
            <a:gdLst/>
            <a:ahLst/>
            <a:cxnLst/>
            <a:rect l="l" t="t" r="r" b="b"/>
            <a:pathLst>
              <a:path w="1074832" h="866584" extrusionOk="0">
                <a:moveTo>
                  <a:pt x="0" y="0"/>
                </a:moveTo>
                <a:lnTo>
                  <a:pt x="1074832" y="0"/>
                </a:lnTo>
                <a:lnTo>
                  <a:pt x="1074832" y="866584"/>
                </a:lnTo>
                <a:lnTo>
                  <a:pt x="0" y="8665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93000"/>
            </a:blip>
            <a:stretch>
              <a:fillRect/>
            </a:stretch>
          </a:blipFill>
          <a:ln>
            <a:noFill/>
          </a:ln>
        </p:spPr>
      </p:sp>
      <p:sp>
        <p:nvSpPr>
          <p:cNvPr id="91" name="Google Shape;91;p13"/>
          <p:cNvSpPr/>
          <p:nvPr/>
        </p:nvSpPr>
        <p:spPr>
          <a:xfrm rot="919775">
            <a:off x="9797319" y="174778"/>
            <a:ext cx="1483050" cy="1195091"/>
          </a:xfrm>
          <a:custGeom>
            <a:avLst/>
            <a:gdLst/>
            <a:ahLst/>
            <a:cxnLst/>
            <a:rect l="l" t="t" r="r" b="b"/>
            <a:pathLst>
              <a:path w="1483050" h="1195091" extrusionOk="0">
                <a:moveTo>
                  <a:pt x="0" y="0"/>
                </a:moveTo>
                <a:lnTo>
                  <a:pt x="1483050" y="0"/>
                </a:lnTo>
                <a:lnTo>
                  <a:pt x="1483050" y="1195091"/>
                </a:lnTo>
                <a:lnTo>
                  <a:pt x="0" y="11950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76000"/>
            </a:blip>
            <a:stretch>
              <a:fillRect/>
            </a:stretch>
          </a:blipFill>
          <a:ln>
            <a:noFill/>
          </a:ln>
        </p:spPr>
      </p:sp>
      <p:sp>
        <p:nvSpPr>
          <p:cNvPr id="92" name="Google Shape;92;p13"/>
          <p:cNvSpPr/>
          <p:nvPr/>
        </p:nvSpPr>
        <p:spPr>
          <a:xfrm>
            <a:off x="6063527" y="6472507"/>
            <a:ext cx="2463133" cy="1985901"/>
          </a:xfrm>
          <a:custGeom>
            <a:avLst/>
            <a:gdLst/>
            <a:ahLst/>
            <a:cxnLst/>
            <a:rect l="l" t="t" r="r" b="b"/>
            <a:pathLst>
              <a:path w="2463133" h="1985901" extrusionOk="0">
                <a:moveTo>
                  <a:pt x="0" y="0"/>
                </a:moveTo>
                <a:lnTo>
                  <a:pt x="2463133" y="0"/>
                </a:lnTo>
                <a:lnTo>
                  <a:pt x="2463133" y="1985901"/>
                </a:lnTo>
                <a:lnTo>
                  <a:pt x="0" y="1985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93000"/>
            </a:blip>
            <a:stretch>
              <a:fillRect/>
            </a:stretch>
          </a:blipFill>
          <a:ln>
            <a:noFill/>
          </a:ln>
        </p:spPr>
      </p:sp>
      <p:sp>
        <p:nvSpPr>
          <p:cNvPr id="93" name="Google Shape;93;p13"/>
          <p:cNvSpPr/>
          <p:nvPr/>
        </p:nvSpPr>
        <p:spPr>
          <a:xfrm rot="-1214797">
            <a:off x="10949080" y="8100361"/>
            <a:ext cx="1502621" cy="1211489"/>
          </a:xfrm>
          <a:custGeom>
            <a:avLst/>
            <a:gdLst/>
            <a:ahLst/>
            <a:cxnLst/>
            <a:rect l="l" t="t" r="r" b="b"/>
            <a:pathLst>
              <a:path w="1502621" h="1211489" extrusionOk="0">
                <a:moveTo>
                  <a:pt x="0" y="0"/>
                </a:moveTo>
                <a:lnTo>
                  <a:pt x="1502621" y="0"/>
                </a:lnTo>
                <a:lnTo>
                  <a:pt x="1502621" y="1211488"/>
                </a:lnTo>
                <a:lnTo>
                  <a:pt x="0" y="12114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93000"/>
            </a:blip>
            <a:stretch>
              <a:fillRect/>
            </a:stretch>
          </a:blipFill>
          <a:ln>
            <a:noFill/>
          </a:ln>
        </p:spPr>
      </p:sp>
      <p:sp>
        <p:nvSpPr>
          <p:cNvPr id="94" name="Google Shape;94;p13"/>
          <p:cNvSpPr/>
          <p:nvPr/>
        </p:nvSpPr>
        <p:spPr>
          <a:xfrm rot="1063806">
            <a:off x="13934005" y="4705072"/>
            <a:ext cx="1441993" cy="1162607"/>
          </a:xfrm>
          <a:custGeom>
            <a:avLst/>
            <a:gdLst/>
            <a:ahLst/>
            <a:cxnLst/>
            <a:rect l="l" t="t" r="r" b="b"/>
            <a:pathLst>
              <a:path w="1441993" h="1162607" extrusionOk="0">
                <a:moveTo>
                  <a:pt x="0" y="0"/>
                </a:moveTo>
                <a:lnTo>
                  <a:pt x="1441993" y="0"/>
                </a:lnTo>
                <a:lnTo>
                  <a:pt x="1441993" y="1162606"/>
                </a:lnTo>
                <a:lnTo>
                  <a:pt x="0" y="11626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3000"/>
            </a:blip>
            <a:stretch>
              <a:fillRect/>
            </a:stretch>
          </a:blipFill>
          <a:ln>
            <a:noFill/>
          </a:ln>
        </p:spPr>
      </p:sp>
      <p:sp>
        <p:nvSpPr>
          <p:cNvPr id="95" name="Google Shape;95;p13"/>
          <p:cNvSpPr/>
          <p:nvPr/>
        </p:nvSpPr>
        <p:spPr>
          <a:xfrm>
            <a:off x="7295093" y="7877789"/>
            <a:ext cx="3201773" cy="1049125"/>
          </a:xfrm>
          <a:custGeom>
            <a:avLst/>
            <a:gdLst/>
            <a:ahLst/>
            <a:cxnLst/>
            <a:rect l="l" t="t" r="r" b="b"/>
            <a:pathLst>
              <a:path w="3201773" h="1049125" extrusionOk="0">
                <a:moveTo>
                  <a:pt x="0" y="0"/>
                </a:moveTo>
                <a:lnTo>
                  <a:pt x="3201773" y="0"/>
                </a:lnTo>
                <a:lnTo>
                  <a:pt x="3201773" y="1049125"/>
                </a:lnTo>
                <a:lnTo>
                  <a:pt x="0" y="10491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6" name="Google Shape;96;p13"/>
          <p:cNvSpPr txBox="1"/>
          <p:nvPr/>
        </p:nvSpPr>
        <p:spPr>
          <a:xfrm>
            <a:off x="1272900" y="2725800"/>
            <a:ext cx="15986400" cy="12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399" b="0" i="0" u="none" strike="noStrike" cap="none">
                <a:solidFill>
                  <a:srgbClr val="5E00E1"/>
                </a:solidFill>
                <a:latin typeface="Amaranth"/>
                <a:ea typeface="Amaranth"/>
                <a:cs typeface="Amaranth"/>
                <a:sym typeface="Amaranth"/>
              </a:rPr>
              <a:t>How to be a </a:t>
            </a:r>
            <a:r>
              <a:rPr lang="en-US" sz="8399" b="0" i="0" u="none" strike="noStrike" cap="none">
                <a:solidFill>
                  <a:srgbClr val="FA143A"/>
                </a:solidFill>
                <a:latin typeface="Amaranth"/>
                <a:ea typeface="Amaranth"/>
                <a:cs typeface="Amaranth"/>
                <a:sym typeface="Amaranth"/>
              </a:rPr>
              <a:t>Korean Teacher</a:t>
            </a:r>
            <a:r>
              <a:rPr lang="en-US" sz="8399" b="0" i="0" u="none" strike="noStrike" cap="none">
                <a:solidFill>
                  <a:srgbClr val="5E00E1"/>
                </a:solidFill>
                <a:latin typeface="Amaranth"/>
                <a:ea typeface="Amaranth"/>
                <a:cs typeface="Amaranth"/>
                <a:sym typeface="Amaranth"/>
              </a:rPr>
              <a:t> in NJ</a:t>
            </a:r>
            <a:endParaRPr/>
          </a:p>
        </p:txBody>
      </p:sp>
      <p:sp>
        <p:nvSpPr>
          <p:cNvPr id="97" name="Google Shape;97;p13"/>
          <p:cNvSpPr txBox="1"/>
          <p:nvPr/>
        </p:nvSpPr>
        <p:spPr>
          <a:xfrm>
            <a:off x="5583028" y="4151165"/>
            <a:ext cx="7705130" cy="1634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399" b="0" i="0" u="none" strike="noStrike" cap="none">
                <a:solidFill>
                  <a:srgbClr val="5E00E1"/>
                </a:solidFill>
                <a:latin typeface="Stylish"/>
                <a:ea typeface="Stylish"/>
                <a:cs typeface="Stylish"/>
                <a:sym typeface="Stylish"/>
              </a:rPr>
              <a:t>NJ 한국어 교사 되기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A1F5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 txBox="1"/>
          <p:nvPr/>
        </p:nvSpPr>
        <p:spPr>
          <a:xfrm>
            <a:off x="1378474" y="1112130"/>
            <a:ext cx="11250900" cy="462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0" b="1" i="0" u="none" strike="noStrike" cap="none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  <a:cs typeface="Acme"/>
                <a:sym typeface="Acme"/>
              </a:rPr>
              <a:t>한국어</a:t>
            </a:r>
            <a:r>
              <a:rPr lang="en-US" sz="10000" b="1" i="0" u="none" strike="noStrike" cap="none" dirty="0">
                <a:solidFill>
                  <a:srgbClr val="FDFC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  <a:cs typeface="Acme"/>
                <a:sym typeface="Acme"/>
              </a:rPr>
              <a:t> </a:t>
            </a:r>
            <a:r>
              <a:rPr lang="en-US" sz="10000" b="1" i="0" u="none" strike="noStrike" cap="none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  <a:cs typeface="Acme"/>
                <a:sym typeface="Acme"/>
              </a:rPr>
              <a:t>교사</a:t>
            </a:r>
            <a:r>
              <a:rPr lang="en-US" sz="10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  <a:cs typeface="Acme"/>
                <a:sym typeface="Acme"/>
              </a:rPr>
              <a:t>를</a:t>
            </a:r>
            <a:r>
              <a:rPr lang="en-US" sz="100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  <a:cs typeface="Acme"/>
                <a:sym typeface="Acme"/>
              </a:rPr>
              <a:t> </a:t>
            </a:r>
            <a:endParaRPr sz="10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S Dongkang" panose="020B0503000000000000" pitchFamily="34" charset="-127"/>
              <a:ea typeface="JS Dongkang" panose="020B0503000000000000" pitchFamily="34" charset="-127"/>
              <a:cs typeface="Acme"/>
              <a:sym typeface="Acme"/>
            </a:endParaRPr>
          </a:p>
          <a:p>
            <a:pPr marL="0" marR="0" lvl="0" indent="0" algn="l" rtl="0">
              <a:lnSpc>
                <a:spcPct val="15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  <a:cs typeface="Acme"/>
                <a:sym typeface="Acme"/>
              </a:rPr>
              <a:t>꿈꾸고</a:t>
            </a:r>
            <a:r>
              <a:rPr lang="en-US" sz="100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  <a:cs typeface="Acme"/>
                <a:sym typeface="Acme"/>
              </a:rPr>
              <a:t> </a:t>
            </a:r>
            <a:r>
              <a:rPr lang="en-US" sz="10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  <a:cs typeface="Acme"/>
                <a:sym typeface="Acme"/>
              </a:rPr>
              <a:t>계신가요</a:t>
            </a:r>
            <a:r>
              <a:rPr lang="en-US" sz="100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  <a:cs typeface="Acme"/>
                <a:sym typeface="Acme"/>
              </a:rPr>
              <a:t>?</a:t>
            </a:r>
            <a:endParaRPr sz="10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S Dongkang" panose="020B0503000000000000" pitchFamily="34" charset="-127"/>
              <a:ea typeface="JS Dongkang" panose="020B0503000000000000" pitchFamily="34" charset="-127"/>
              <a:cs typeface="Acme"/>
              <a:sym typeface="Acme"/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1378474" y="8781205"/>
            <a:ext cx="2912048" cy="954190"/>
          </a:xfrm>
          <a:custGeom>
            <a:avLst/>
            <a:gdLst/>
            <a:ahLst/>
            <a:cxnLst/>
            <a:rect l="l" t="t" r="r" b="b"/>
            <a:pathLst>
              <a:path w="2912048" h="954190" extrusionOk="0">
                <a:moveTo>
                  <a:pt x="0" y="0"/>
                </a:moveTo>
                <a:lnTo>
                  <a:pt x="2912048" y="0"/>
                </a:lnTo>
                <a:lnTo>
                  <a:pt x="2912048" y="954190"/>
                </a:lnTo>
                <a:lnTo>
                  <a:pt x="0" y="9541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4" name="Google Shape;104;p14"/>
          <p:cNvSpPr/>
          <p:nvPr/>
        </p:nvSpPr>
        <p:spPr>
          <a:xfrm flipH="1">
            <a:off x="11201300" y="1397880"/>
            <a:ext cx="6500815" cy="8525659"/>
          </a:xfrm>
          <a:custGeom>
            <a:avLst/>
            <a:gdLst/>
            <a:ahLst/>
            <a:cxnLst/>
            <a:rect l="l" t="t" r="r" b="b"/>
            <a:pathLst>
              <a:path w="6500815" h="8525659" extrusionOk="0">
                <a:moveTo>
                  <a:pt x="6500815" y="0"/>
                </a:moveTo>
                <a:lnTo>
                  <a:pt x="0" y="0"/>
                </a:lnTo>
                <a:lnTo>
                  <a:pt x="0" y="8525660"/>
                </a:lnTo>
                <a:lnTo>
                  <a:pt x="6500815" y="8525660"/>
                </a:lnTo>
                <a:lnTo>
                  <a:pt x="650081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A1F5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/>
        </p:nvSpPr>
        <p:spPr>
          <a:xfrm>
            <a:off x="1470830" y="1293105"/>
            <a:ext cx="12032400" cy="5401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그런데</a:t>
            </a:r>
            <a:r>
              <a:rPr lang="en-US" sz="90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...</a:t>
            </a:r>
            <a:endParaRPr sz="9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S Dongkang" panose="020B0503000000000000" pitchFamily="34" charset="-127"/>
              <a:ea typeface="JS Dongkang" panose="020B0503000000000000" pitchFamily="34" charset="-127"/>
            </a:endParaRPr>
          </a:p>
          <a:p>
            <a:pPr marL="0" marR="0" lvl="0" indent="0" algn="l" rtl="0">
              <a:lnSpc>
                <a:spcPct val="13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무엇을</a:t>
            </a:r>
            <a:r>
              <a:rPr lang="en-US" sz="90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 </a:t>
            </a:r>
            <a:r>
              <a:rPr lang="en-US" sz="9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해야</a:t>
            </a:r>
            <a:r>
              <a:rPr lang="en-US" sz="90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 </a:t>
            </a:r>
            <a:r>
              <a:rPr lang="en-US" sz="9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할지</a:t>
            </a:r>
            <a:endParaRPr sz="9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S Dongkang" panose="020B0503000000000000" pitchFamily="34" charset="-127"/>
              <a:ea typeface="JS Dongkang" panose="020B0503000000000000" pitchFamily="34" charset="-127"/>
            </a:endParaRPr>
          </a:p>
          <a:p>
            <a:pPr marL="0" marR="0" lvl="0" indent="0" algn="l" rtl="0">
              <a:lnSpc>
                <a:spcPct val="13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막막하시죠</a:t>
            </a:r>
            <a:r>
              <a:rPr lang="en-US" sz="90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?</a:t>
            </a:r>
            <a:endParaRPr sz="9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S Dongkang" panose="020B0503000000000000" pitchFamily="34" charset="-127"/>
              <a:ea typeface="JS Dongkang" panose="020B0503000000000000" pitchFamily="34" charset="-127"/>
            </a:endParaRPr>
          </a:p>
        </p:txBody>
      </p:sp>
      <p:grpSp>
        <p:nvGrpSpPr>
          <p:cNvPr id="110" name="Google Shape;110;p15"/>
          <p:cNvGrpSpPr/>
          <p:nvPr/>
        </p:nvGrpSpPr>
        <p:grpSpPr>
          <a:xfrm>
            <a:off x="10471385" y="1019175"/>
            <a:ext cx="7437263" cy="9267825"/>
            <a:chOff x="0" y="0"/>
            <a:chExt cx="9916351" cy="12357100"/>
          </a:xfrm>
        </p:grpSpPr>
        <p:sp>
          <p:nvSpPr>
            <p:cNvPr id="111" name="Google Shape;111;p15"/>
            <p:cNvSpPr/>
            <p:nvPr/>
          </p:nvSpPr>
          <p:spPr>
            <a:xfrm>
              <a:off x="0" y="2730798"/>
              <a:ext cx="9916351" cy="9626302"/>
            </a:xfrm>
            <a:custGeom>
              <a:avLst/>
              <a:gdLst/>
              <a:ahLst/>
              <a:cxnLst/>
              <a:rect l="l" t="t" r="r" b="b"/>
              <a:pathLst>
                <a:path w="9916351" h="9626302" extrusionOk="0">
                  <a:moveTo>
                    <a:pt x="0" y="0"/>
                  </a:moveTo>
                  <a:lnTo>
                    <a:pt x="9916351" y="0"/>
                  </a:lnTo>
                  <a:lnTo>
                    <a:pt x="9916351" y="9626302"/>
                  </a:lnTo>
                  <a:lnTo>
                    <a:pt x="0" y="962630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r="-1618" b="-2063"/>
              </a:stretch>
            </a:blipFill>
            <a:ln>
              <a:noFill/>
            </a:ln>
          </p:spPr>
        </p:sp>
        <p:sp>
          <p:nvSpPr>
            <p:cNvPr id="112" name="Google Shape;112;p15"/>
            <p:cNvSpPr/>
            <p:nvPr/>
          </p:nvSpPr>
          <p:spPr>
            <a:xfrm rot="-293607">
              <a:off x="4455290" y="45151"/>
              <a:ext cx="1142591" cy="1965748"/>
            </a:xfrm>
            <a:custGeom>
              <a:avLst/>
              <a:gdLst/>
              <a:ahLst/>
              <a:cxnLst/>
              <a:rect l="l" t="t" r="r" b="b"/>
              <a:pathLst>
                <a:path w="1142591" h="1965748" extrusionOk="0">
                  <a:moveTo>
                    <a:pt x="0" y="0"/>
                  </a:moveTo>
                  <a:lnTo>
                    <a:pt x="1142591" y="0"/>
                  </a:lnTo>
                  <a:lnTo>
                    <a:pt x="1142591" y="1965748"/>
                  </a:lnTo>
                  <a:lnTo>
                    <a:pt x="0" y="196574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13" name="Google Shape;113;p15"/>
            <p:cNvSpPr/>
            <p:nvPr/>
          </p:nvSpPr>
          <p:spPr>
            <a:xfrm rot="1685853">
              <a:off x="5897469" y="537334"/>
              <a:ext cx="965428" cy="1660952"/>
            </a:xfrm>
            <a:custGeom>
              <a:avLst/>
              <a:gdLst/>
              <a:ahLst/>
              <a:cxnLst/>
              <a:rect l="l" t="t" r="r" b="b"/>
              <a:pathLst>
                <a:path w="965428" h="1660952" extrusionOk="0">
                  <a:moveTo>
                    <a:pt x="0" y="0"/>
                  </a:moveTo>
                  <a:lnTo>
                    <a:pt x="965428" y="0"/>
                  </a:lnTo>
                  <a:lnTo>
                    <a:pt x="965428" y="1660952"/>
                  </a:lnTo>
                  <a:lnTo>
                    <a:pt x="0" y="166095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14" name="Google Shape;114;p15"/>
            <p:cNvSpPr/>
            <p:nvPr/>
          </p:nvSpPr>
          <p:spPr>
            <a:xfrm rot="-2533757">
              <a:off x="3177489" y="497568"/>
              <a:ext cx="965428" cy="1660952"/>
            </a:xfrm>
            <a:custGeom>
              <a:avLst/>
              <a:gdLst/>
              <a:ahLst/>
              <a:cxnLst/>
              <a:rect l="l" t="t" r="r" b="b"/>
              <a:pathLst>
                <a:path w="965428" h="1660952" extrusionOk="0">
                  <a:moveTo>
                    <a:pt x="0" y="0"/>
                  </a:moveTo>
                  <a:lnTo>
                    <a:pt x="965429" y="0"/>
                  </a:lnTo>
                  <a:lnTo>
                    <a:pt x="965429" y="1660952"/>
                  </a:lnTo>
                  <a:lnTo>
                    <a:pt x="0" y="166095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115" name="Google Shape;115;p15"/>
          <p:cNvSpPr/>
          <p:nvPr/>
        </p:nvSpPr>
        <p:spPr>
          <a:xfrm>
            <a:off x="1378474" y="8781205"/>
            <a:ext cx="2912048" cy="954190"/>
          </a:xfrm>
          <a:custGeom>
            <a:avLst/>
            <a:gdLst/>
            <a:ahLst/>
            <a:cxnLst/>
            <a:rect l="l" t="t" r="r" b="b"/>
            <a:pathLst>
              <a:path w="2912048" h="954190" extrusionOk="0">
                <a:moveTo>
                  <a:pt x="0" y="0"/>
                </a:moveTo>
                <a:lnTo>
                  <a:pt x="2912048" y="0"/>
                </a:lnTo>
                <a:lnTo>
                  <a:pt x="2912048" y="954190"/>
                </a:lnTo>
                <a:lnTo>
                  <a:pt x="0" y="9541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A1F5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/>
          <p:nvPr/>
        </p:nvSpPr>
        <p:spPr>
          <a:xfrm>
            <a:off x="1378474" y="1271363"/>
            <a:ext cx="12220200" cy="5401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1" i="0" u="none" strike="noStrike" cap="none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미주한국어재단</a:t>
            </a:r>
            <a:r>
              <a:rPr lang="en-US" sz="9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이</a:t>
            </a:r>
            <a:endParaRPr sz="9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S Dongkang" panose="020B0503000000000000" pitchFamily="34" charset="-127"/>
              <a:ea typeface="JS Dongkang" panose="020B0503000000000000" pitchFamily="34" charset="-127"/>
            </a:endParaRPr>
          </a:p>
          <a:p>
            <a:pPr marL="0" marR="0" lvl="0" indent="0" algn="l" rtl="0">
              <a:lnSpc>
                <a:spcPct val="13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여러분의</a:t>
            </a:r>
            <a:r>
              <a:rPr lang="en-US" sz="90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 </a:t>
            </a:r>
            <a:r>
              <a:rPr lang="en-US" sz="9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꿈을</a:t>
            </a:r>
            <a:endParaRPr sz="9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S Dongkang" panose="020B0503000000000000" pitchFamily="34" charset="-127"/>
              <a:ea typeface="JS Dongkang" panose="020B0503000000000000" pitchFamily="34" charset="-127"/>
            </a:endParaRPr>
          </a:p>
          <a:p>
            <a:pPr marL="0" marR="0" lvl="0" indent="0" algn="l" rtl="0">
              <a:lnSpc>
                <a:spcPct val="13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지원하고</a:t>
            </a:r>
            <a:r>
              <a:rPr lang="en-US" sz="90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 </a:t>
            </a:r>
            <a:r>
              <a:rPr lang="en-US" sz="9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응원합니다</a:t>
            </a:r>
            <a:r>
              <a:rPr lang="en-US" sz="90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! </a:t>
            </a:r>
            <a:endParaRPr sz="9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S Dongkang" panose="020B0503000000000000" pitchFamily="34" charset="-127"/>
              <a:ea typeface="JS Dongkang" panose="020B0503000000000000" pitchFamily="34" charset="-127"/>
            </a:endParaRPr>
          </a:p>
        </p:txBody>
      </p:sp>
      <p:sp>
        <p:nvSpPr>
          <p:cNvPr id="121" name="Google Shape;121;p16"/>
          <p:cNvSpPr/>
          <p:nvPr/>
        </p:nvSpPr>
        <p:spPr>
          <a:xfrm>
            <a:off x="1378474" y="8781205"/>
            <a:ext cx="2912048" cy="954190"/>
          </a:xfrm>
          <a:custGeom>
            <a:avLst/>
            <a:gdLst/>
            <a:ahLst/>
            <a:cxnLst/>
            <a:rect l="l" t="t" r="r" b="b"/>
            <a:pathLst>
              <a:path w="2912048" h="954190" extrusionOk="0">
                <a:moveTo>
                  <a:pt x="0" y="0"/>
                </a:moveTo>
                <a:lnTo>
                  <a:pt x="2912048" y="0"/>
                </a:lnTo>
                <a:lnTo>
                  <a:pt x="2912048" y="954190"/>
                </a:lnTo>
                <a:lnTo>
                  <a:pt x="0" y="9541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2" name="Google Shape;122;p16"/>
          <p:cNvSpPr/>
          <p:nvPr/>
        </p:nvSpPr>
        <p:spPr>
          <a:xfrm flipH="1">
            <a:off x="11793939" y="740275"/>
            <a:ext cx="5253225" cy="10325749"/>
          </a:xfrm>
          <a:custGeom>
            <a:avLst/>
            <a:gdLst/>
            <a:ahLst/>
            <a:cxnLst/>
            <a:rect l="l" t="t" r="r" b="b"/>
            <a:pathLst>
              <a:path w="5253225" h="10325749" extrusionOk="0">
                <a:moveTo>
                  <a:pt x="5253225" y="0"/>
                </a:moveTo>
                <a:lnTo>
                  <a:pt x="0" y="0"/>
                </a:lnTo>
                <a:lnTo>
                  <a:pt x="0" y="10325749"/>
                </a:lnTo>
                <a:lnTo>
                  <a:pt x="5253225" y="10325749"/>
                </a:lnTo>
                <a:lnTo>
                  <a:pt x="525322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A1F5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/>
        </p:nvSpPr>
        <p:spPr>
          <a:xfrm>
            <a:off x="1378474" y="1080863"/>
            <a:ext cx="12220200" cy="415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자, </a:t>
            </a:r>
            <a:r>
              <a:rPr lang="en-US" sz="9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그럼</a:t>
            </a:r>
            <a:endParaRPr sz="9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S Dongkang" panose="020B0503000000000000" pitchFamily="34" charset="-127"/>
              <a:ea typeface="JS Dongkang" panose="020B0503000000000000" pitchFamily="34" charset="-127"/>
            </a:endParaRPr>
          </a:p>
          <a:p>
            <a:pPr marL="0" marR="0" lvl="0" indent="0" algn="l" rtl="0">
              <a:lnSpc>
                <a:spcPct val="15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함께</a:t>
            </a:r>
            <a:r>
              <a:rPr lang="en-US" sz="90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 </a:t>
            </a:r>
            <a:r>
              <a:rPr lang="en-US" sz="9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시작해</a:t>
            </a:r>
            <a:r>
              <a:rPr lang="en-US" sz="90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 </a:t>
            </a:r>
            <a:r>
              <a:rPr lang="en-US" sz="9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볼까요</a:t>
            </a:r>
            <a:r>
              <a:rPr lang="en-US" sz="90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?</a:t>
            </a:r>
            <a:endParaRPr sz="9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S Dongkang" panose="020B0503000000000000" pitchFamily="34" charset="-127"/>
              <a:ea typeface="JS Dongkang" panose="020B0503000000000000" pitchFamily="34" charset="-127"/>
            </a:endParaRPr>
          </a:p>
        </p:txBody>
      </p:sp>
      <p:sp>
        <p:nvSpPr>
          <p:cNvPr id="128" name="Google Shape;128;p17"/>
          <p:cNvSpPr/>
          <p:nvPr/>
        </p:nvSpPr>
        <p:spPr>
          <a:xfrm>
            <a:off x="1378474" y="8781205"/>
            <a:ext cx="2912048" cy="954190"/>
          </a:xfrm>
          <a:custGeom>
            <a:avLst/>
            <a:gdLst/>
            <a:ahLst/>
            <a:cxnLst/>
            <a:rect l="l" t="t" r="r" b="b"/>
            <a:pathLst>
              <a:path w="2912048" h="954190" extrusionOk="0">
                <a:moveTo>
                  <a:pt x="0" y="0"/>
                </a:moveTo>
                <a:lnTo>
                  <a:pt x="2912048" y="0"/>
                </a:lnTo>
                <a:lnTo>
                  <a:pt x="2912048" y="954190"/>
                </a:lnTo>
                <a:lnTo>
                  <a:pt x="0" y="9541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9" name="Google Shape;129;p17"/>
          <p:cNvSpPr/>
          <p:nvPr/>
        </p:nvSpPr>
        <p:spPr>
          <a:xfrm>
            <a:off x="12742338" y="820882"/>
            <a:ext cx="4516962" cy="10678523"/>
          </a:xfrm>
          <a:custGeom>
            <a:avLst/>
            <a:gdLst/>
            <a:ahLst/>
            <a:cxnLst/>
            <a:rect l="l" t="t" r="r" b="b"/>
            <a:pathLst>
              <a:path w="4516962" h="10678523" extrusionOk="0">
                <a:moveTo>
                  <a:pt x="0" y="0"/>
                </a:moveTo>
                <a:lnTo>
                  <a:pt x="4516962" y="0"/>
                </a:lnTo>
                <a:lnTo>
                  <a:pt x="4516962" y="10678522"/>
                </a:lnTo>
                <a:lnTo>
                  <a:pt x="0" y="106785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14"/>
            </a:stretch>
          </a:blipFill>
          <a:ln>
            <a:noFill/>
          </a:ln>
        </p:spPr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A1F5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/>
          <p:nvPr/>
        </p:nvSpPr>
        <p:spPr>
          <a:xfrm>
            <a:off x="1085850" y="1081729"/>
            <a:ext cx="13051500" cy="5293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마음이</a:t>
            </a:r>
            <a:r>
              <a:rPr lang="en-US" sz="80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 </a:t>
            </a:r>
            <a:r>
              <a:rPr lang="ko-KR" altLang="en-US" sz="8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조</a:t>
            </a:r>
            <a:r>
              <a:rPr lang="en-US" sz="8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급하지만</a:t>
            </a:r>
            <a:r>
              <a:rPr lang="en-US" sz="80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 </a:t>
            </a:r>
            <a:r>
              <a:rPr lang="en-US" sz="8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먼저</a:t>
            </a:r>
            <a:r>
              <a:rPr lang="en-US" sz="80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,</a:t>
            </a:r>
            <a:endParaRPr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S Dongkang" panose="020B0503000000000000" pitchFamily="34" charset="-127"/>
              <a:ea typeface="JS Dongkang" panose="020B0503000000000000" pitchFamily="34" charset="-127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none" strike="noStrike" cap="none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NJDOE</a:t>
            </a:r>
            <a:r>
              <a:rPr lang="en-US" sz="8000" b="1" i="0" u="none" strike="noStrike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(NJ </a:t>
            </a:r>
            <a:r>
              <a:rPr lang="en-US" sz="8000" b="1" i="0" u="none" strike="noStrike" cap="none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교육청</a:t>
            </a:r>
            <a:r>
              <a:rPr lang="en-US" sz="8000" b="1" i="0" u="none" strike="noStrike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)</a:t>
            </a:r>
            <a:r>
              <a:rPr lang="en-US" sz="8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에서</a:t>
            </a:r>
            <a:endParaRPr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S Dongkang" panose="020B0503000000000000" pitchFamily="34" charset="-127"/>
              <a:ea typeface="JS Dongkang" panose="020B0503000000000000" pitchFamily="34" charset="-127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필요한</a:t>
            </a:r>
            <a:r>
              <a:rPr lang="en-US" sz="80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 </a:t>
            </a:r>
            <a:r>
              <a:rPr lang="en-US" sz="8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정보를</a:t>
            </a:r>
            <a:r>
              <a:rPr lang="en-US" sz="80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 </a:t>
            </a:r>
            <a:r>
              <a:rPr lang="en-US" sz="8000" b="1" i="0" u="none" strike="noStrike" cap="non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찾아볼게요</a:t>
            </a:r>
            <a:r>
              <a:rPr lang="en-US" sz="80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S Dongkang" panose="020B0503000000000000" pitchFamily="34" charset="-127"/>
                <a:ea typeface="JS Dongkang" panose="020B0503000000000000" pitchFamily="34" charset="-127"/>
              </a:rPr>
              <a:t>.</a:t>
            </a:r>
            <a:endParaRPr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S Dongkang" panose="020B0503000000000000" pitchFamily="34" charset="-127"/>
              <a:ea typeface="JS Dongkang" panose="020B0503000000000000" pitchFamily="34" charset="-127"/>
            </a:endParaRPr>
          </a:p>
        </p:txBody>
      </p:sp>
      <p:sp>
        <p:nvSpPr>
          <p:cNvPr id="135" name="Google Shape;135;p18"/>
          <p:cNvSpPr/>
          <p:nvPr/>
        </p:nvSpPr>
        <p:spPr>
          <a:xfrm>
            <a:off x="1378474" y="8781205"/>
            <a:ext cx="2912048" cy="954190"/>
          </a:xfrm>
          <a:custGeom>
            <a:avLst/>
            <a:gdLst/>
            <a:ahLst/>
            <a:cxnLst/>
            <a:rect l="l" t="t" r="r" b="b"/>
            <a:pathLst>
              <a:path w="2912048" h="954190" extrusionOk="0">
                <a:moveTo>
                  <a:pt x="0" y="0"/>
                </a:moveTo>
                <a:lnTo>
                  <a:pt x="2912048" y="0"/>
                </a:lnTo>
                <a:lnTo>
                  <a:pt x="2912048" y="954190"/>
                </a:lnTo>
                <a:lnTo>
                  <a:pt x="0" y="9541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6" name="Google Shape;136;p18"/>
          <p:cNvSpPr/>
          <p:nvPr/>
        </p:nvSpPr>
        <p:spPr>
          <a:xfrm rot="276922">
            <a:off x="12632954" y="782599"/>
            <a:ext cx="4619636" cy="10070050"/>
          </a:xfrm>
          <a:custGeom>
            <a:avLst/>
            <a:gdLst/>
            <a:ahLst/>
            <a:cxnLst/>
            <a:rect l="l" t="t" r="r" b="b"/>
            <a:pathLst>
              <a:path w="4619636" h="10070050" extrusionOk="0">
                <a:moveTo>
                  <a:pt x="0" y="0"/>
                </a:moveTo>
                <a:lnTo>
                  <a:pt x="4619635" y="0"/>
                </a:lnTo>
                <a:lnTo>
                  <a:pt x="4619635" y="10070050"/>
                </a:lnTo>
                <a:lnTo>
                  <a:pt x="0" y="10070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3F5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>
            <a:hlinkClick r:id="rId3"/>
          </p:cNvPr>
          <p:cNvSpPr/>
          <p:nvPr/>
        </p:nvSpPr>
        <p:spPr>
          <a:xfrm>
            <a:off x="1754168" y="2164799"/>
            <a:ext cx="14779664" cy="6917174"/>
          </a:xfrm>
          <a:custGeom>
            <a:avLst/>
            <a:gdLst/>
            <a:ahLst/>
            <a:cxnLst/>
            <a:rect l="l" t="t" r="r" b="b"/>
            <a:pathLst>
              <a:path w="14779664" h="6917174" extrusionOk="0">
                <a:moveTo>
                  <a:pt x="0" y="0"/>
                </a:moveTo>
                <a:lnTo>
                  <a:pt x="14779664" y="0"/>
                </a:lnTo>
                <a:lnTo>
                  <a:pt x="14779664" y="6917174"/>
                </a:lnTo>
                <a:lnTo>
                  <a:pt x="0" y="69171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42" name="Google Shape;142;p19"/>
          <p:cNvGrpSpPr/>
          <p:nvPr/>
        </p:nvGrpSpPr>
        <p:grpSpPr>
          <a:xfrm rot="234493">
            <a:off x="12608699" y="3820690"/>
            <a:ext cx="826587" cy="745083"/>
            <a:chOff x="0" y="-66675"/>
            <a:chExt cx="6502400" cy="5861245"/>
          </a:xfrm>
        </p:grpSpPr>
        <p:sp>
          <p:nvSpPr>
            <p:cNvPr id="143" name="Google Shape;143;p19"/>
            <p:cNvSpPr/>
            <p:nvPr/>
          </p:nvSpPr>
          <p:spPr>
            <a:xfrm>
              <a:off x="0" y="7343"/>
              <a:ext cx="6493011" cy="5787227"/>
            </a:xfrm>
            <a:custGeom>
              <a:avLst/>
              <a:gdLst/>
              <a:ahLst/>
              <a:cxnLst/>
              <a:rect l="l" t="t" r="r" b="b"/>
              <a:pathLst>
                <a:path w="6493011" h="5787227" extrusionOk="0">
                  <a:moveTo>
                    <a:pt x="6431445" y="725"/>
                  </a:moveTo>
                  <a:lnTo>
                    <a:pt x="6365985" y="11677"/>
                  </a:lnTo>
                  <a:cubicBezTo>
                    <a:pt x="6307442" y="21472"/>
                    <a:pt x="6202991" y="53290"/>
                    <a:pt x="6150627" y="77280"/>
                  </a:cubicBezTo>
                  <a:lnTo>
                    <a:pt x="5724018" y="272719"/>
                  </a:lnTo>
                  <a:cubicBezTo>
                    <a:pt x="5526729" y="363101"/>
                    <a:pt x="5091031" y="602440"/>
                    <a:pt x="4913479" y="717968"/>
                  </a:cubicBezTo>
                  <a:lnTo>
                    <a:pt x="4696202" y="859343"/>
                  </a:lnTo>
                  <a:cubicBezTo>
                    <a:pt x="4598680" y="922797"/>
                    <a:pt x="4371650" y="1090462"/>
                    <a:pt x="4284288" y="1163545"/>
                  </a:cubicBezTo>
                  <a:lnTo>
                    <a:pt x="4097411" y="1319881"/>
                  </a:lnTo>
                  <a:cubicBezTo>
                    <a:pt x="4017503" y="1386730"/>
                    <a:pt x="3811270" y="1571715"/>
                    <a:pt x="3737117" y="1643054"/>
                  </a:cubicBezTo>
                  <a:lnTo>
                    <a:pt x="3596468" y="1778366"/>
                  </a:lnTo>
                  <a:cubicBezTo>
                    <a:pt x="3534604" y="1837883"/>
                    <a:pt x="3386582" y="1995735"/>
                    <a:pt x="3332212" y="2060171"/>
                  </a:cubicBezTo>
                  <a:lnTo>
                    <a:pt x="2890303" y="2583897"/>
                  </a:lnTo>
                  <a:cubicBezTo>
                    <a:pt x="2782122" y="2712107"/>
                    <a:pt x="2507210" y="3063317"/>
                    <a:pt x="2409980" y="3197527"/>
                  </a:cubicBezTo>
                  <a:lnTo>
                    <a:pt x="2296302" y="3354442"/>
                  </a:lnTo>
                  <a:cubicBezTo>
                    <a:pt x="2247527" y="3421770"/>
                    <a:pt x="2125749" y="3604687"/>
                    <a:pt x="2083007" y="3674824"/>
                  </a:cubicBezTo>
                  <a:lnTo>
                    <a:pt x="1648787" y="4387366"/>
                  </a:lnTo>
                  <a:cubicBezTo>
                    <a:pt x="1634829" y="4410271"/>
                    <a:pt x="1611244" y="4425618"/>
                    <a:pt x="1584648" y="4429103"/>
                  </a:cubicBezTo>
                  <a:cubicBezTo>
                    <a:pt x="1558052" y="4432587"/>
                    <a:pt x="1531310" y="4423834"/>
                    <a:pt x="1511922" y="4405297"/>
                  </a:cubicBezTo>
                  <a:lnTo>
                    <a:pt x="1432347" y="4329217"/>
                  </a:lnTo>
                  <a:cubicBezTo>
                    <a:pt x="1363467" y="4263363"/>
                    <a:pt x="1174689" y="4097308"/>
                    <a:pt x="1099523" y="4036454"/>
                  </a:cubicBezTo>
                  <a:lnTo>
                    <a:pt x="766141" y="3766553"/>
                  </a:lnTo>
                  <a:cubicBezTo>
                    <a:pt x="679188" y="3696157"/>
                    <a:pt x="447375" y="3526532"/>
                    <a:pt x="352403" y="3463808"/>
                  </a:cubicBezTo>
                  <a:lnTo>
                    <a:pt x="164629" y="3339793"/>
                  </a:lnTo>
                  <a:cubicBezTo>
                    <a:pt x="149678" y="3329918"/>
                    <a:pt x="120381" y="3316687"/>
                    <a:pt x="102310" y="3311647"/>
                  </a:cubicBezTo>
                  <a:lnTo>
                    <a:pt x="85258" y="3306892"/>
                  </a:lnTo>
                  <a:cubicBezTo>
                    <a:pt x="74335" y="3303846"/>
                    <a:pt x="62650" y="3305236"/>
                    <a:pt x="52746" y="3310760"/>
                  </a:cubicBezTo>
                  <a:lnTo>
                    <a:pt x="20764" y="3328597"/>
                  </a:lnTo>
                  <a:cubicBezTo>
                    <a:pt x="7945" y="3335746"/>
                    <a:pt x="0" y="3349275"/>
                    <a:pt x="0" y="3363952"/>
                  </a:cubicBezTo>
                  <a:lnTo>
                    <a:pt x="0" y="3387727"/>
                  </a:lnTo>
                  <a:cubicBezTo>
                    <a:pt x="0" y="3416638"/>
                    <a:pt x="12582" y="3450661"/>
                    <a:pt x="32097" y="3474522"/>
                  </a:cubicBezTo>
                  <a:lnTo>
                    <a:pt x="163830" y="3635589"/>
                  </a:lnTo>
                  <a:cubicBezTo>
                    <a:pt x="221446" y="3706035"/>
                    <a:pt x="379590" y="3881011"/>
                    <a:pt x="444910" y="3946585"/>
                  </a:cubicBezTo>
                  <a:lnTo>
                    <a:pt x="540755" y="4042801"/>
                  </a:lnTo>
                  <a:cubicBezTo>
                    <a:pt x="583122" y="4085333"/>
                    <a:pt x="682935" y="4197163"/>
                    <a:pt x="719644" y="4243229"/>
                  </a:cubicBezTo>
                  <a:lnTo>
                    <a:pt x="928214" y="4504953"/>
                  </a:lnTo>
                  <a:cubicBezTo>
                    <a:pt x="1022435" y="4623188"/>
                    <a:pt x="1227574" y="4921505"/>
                    <a:pt x="1302385" y="5049081"/>
                  </a:cubicBezTo>
                  <a:lnTo>
                    <a:pt x="1706590" y="5738380"/>
                  </a:lnTo>
                  <a:cubicBezTo>
                    <a:pt x="1720028" y="5761298"/>
                    <a:pt x="1743373" y="5776649"/>
                    <a:pt x="1769739" y="5779908"/>
                  </a:cubicBezTo>
                  <a:lnTo>
                    <a:pt x="1811569" y="5785078"/>
                  </a:lnTo>
                  <a:cubicBezTo>
                    <a:pt x="1857579" y="5791651"/>
                    <a:pt x="1913696" y="5782616"/>
                    <a:pt x="1955267" y="5765228"/>
                  </a:cubicBezTo>
                  <a:lnTo>
                    <a:pt x="1989371" y="5750963"/>
                  </a:lnTo>
                  <a:cubicBezTo>
                    <a:pt x="2009323" y="5742617"/>
                    <a:pt x="2032250" y="5725685"/>
                    <a:pt x="2044624" y="5710158"/>
                  </a:cubicBezTo>
                  <a:lnTo>
                    <a:pt x="2056785" y="5694897"/>
                  </a:lnTo>
                  <a:cubicBezTo>
                    <a:pt x="2063236" y="5686802"/>
                    <a:pt x="2071390" y="5671273"/>
                    <a:pt x="2074151" y="5661822"/>
                  </a:cubicBezTo>
                  <a:lnTo>
                    <a:pt x="2225142" y="5145082"/>
                  </a:lnTo>
                  <a:cubicBezTo>
                    <a:pt x="2265745" y="5006124"/>
                    <a:pt x="2390011" y="4645617"/>
                    <a:pt x="2444085" y="4509908"/>
                  </a:cubicBezTo>
                  <a:lnTo>
                    <a:pt x="2506607" y="4352993"/>
                  </a:lnTo>
                  <a:cubicBezTo>
                    <a:pt x="2534580" y="4282788"/>
                    <a:pt x="2615902" y="4113475"/>
                    <a:pt x="2653769" y="4046596"/>
                  </a:cubicBezTo>
                  <a:lnTo>
                    <a:pt x="2816070" y="3759957"/>
                  </a:lnTo>
                  <a:cubicBezTo>
                    <a:pt x="2887017" y="3634660"/>
                    <a:pt x="3087437" y="3319866"/>
                    <a:pt x="3172137" y="3200697"/>
                  </a:cubicBezTo>
                  <a:lnTo>
                    <a:pt x="3325346" y="2985138"/>
                  </a:lnTo>
                  <a:cubicBezTo>
                    <a:pt x="3391525" y="2892028"/>
                    <a:pt x="3577113" y="2653399"/>
                    <a:pt x="3652053" y="2565059"/>
                  </a:cubicBezTo>
                  <a:lnTo>
                    <a:pt x="3815397" y="2372508"/>
                  </a:lnTo>
                  <a:cubicBezTo>
                    <a:pt x="3885376" y="2290017"/>
                    <a:pt x="4081296" y="2075779"/>
                    <a:pt x="4158162" y="1997695"/>
                  </a:cubicBezTo>
                  <a:lnTo>
                    <a:pt x="4386750" y="1765486"/>
                  </a:lnTo>
                  <a:cubicBezTo>
                    <a:pt x="4486887" y="1663764"/>
                    <a:pt x="4758219" y="1413748"/>
                    <a:pt x="4869603" y="1320568"/>
                  </a:cubicBezTo>
                  <a:lnTo>
                    <a:pt x="5185816" y="1056032"/>
                  </a:lnTo>
                  <a:cubicBezTo>
                    <a:pt x="5323075" y="941206"/>
                    <a:pt x="5695730" y="655234"/>
                    <a:pt x="5844296" y="550720"/>
                  </a:cubicBezTo>
                  <a:lnTo>
                    <a:pt x="6462414" y="115886"/>
                  </a:lnTo>
                  <a:cubicBezTo>
                    <a:pt x="6486554" y="98904"/>
                    <a:pt x="6497895" y="68914"/>
                    <a:pt x="6491032" y="40207"/>
                  </a:cubicBezTo>
                  <a:lnTo>
                    <a:pt x="6491032" y="40207"/>
                  </a:lnTo>
                  <a:cubicBezTo>
                    <a:pt x="6484631" y="13432"/>
                    <a:pt x="6458596" y="-3818"/>
                    <a:pt x="6431445" y="725"/>
                  </a:cubicBezTo>
                  <a:close/>
                </a:path>
              </a:pathLst>
            </a:custGeom>
            <a:solidFill>
              <a:srgbClr val="D13C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9"/>
            <p:cNvSpPr txBox="1"/>
            <p:nvPr/>
          </p:nvSpPr>
          <p:spPr>
            <a:xfrm>
              <a:off x="0" y="-66675"/>
              <a:ext cx="6502400" cy="58570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5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" name="Google Shape;145;p19"/>
          <p:cNvGrpSpPr/>
          <p:nvPr/>
        </p:nvGrpSpPr>
        <p:grpSpPr>
          <a:xfrm>
            <a:off x="6770562" y="2164799"/>
            <a:ext cx="9763271" cy="5696820"/>
            <a:chOff x="0" y="0"/>
            <a:chExt cx="13017694" cy="7595760"/>
          </a:xfrm>
        </p:grpSpPr>
        <p:sp>
          <p:nvSpPr>
            <p:cNvPr id="146" name="Google Shape;146;p19"/>
            <p:cNvSpPr/>
            <p:nvPr/>
          </p:nvSpPr>
          <p:spPr>
            <a:xfrm>
              <a:off x="0" y="0"/>
              <a:ext cx="13017694" cy="7595760"/>
            </a:xfrm>
            <a:custGeom>
              <a:avLst/>
              <a:gdLst/>
              <a:ahLst/>
              <a:cxnLst/>
              <a:rect l="l" t="t" r="r" b="b"/>
              <a:pathLst>
                <a:path w="13017694" h="7595760" extrusionOk="0">
                  <a:moveTo>
                    <a:pt x="0" y="0"/>
                  </a:moveTo>
                  <a:lnTo>
                    <a:pt x="13017694" y="0"/>
                  </a:lnTo>
                  <a:lnTo>
                    <a:pt x="13017694" y="7595760"/>
                  </a:lnTo>
                  <a:lnTo>
                    <a:pt x="0" y="75957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927"/>
              </a:stretch>
            </a:blipFill>
            <a:ln>
              <a:noFill/>
            </a:ln>
          </p:spPr>
        </p:sp>
        <p:sp>
          <p:nvSpPr>
            <p:cNvPr id="147" name="Google Shape;147;p19"/>
            <p:cNvSpPr txBox="1"/>
            <p:nvPr/>
          </p:nvSpPr>
          <p:spPr>
            <a:xfrm>
              <a:off x="5129198" y="5979608"/>
              <a:ext cx="7740300" cy="33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7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42" b="1" i="0" u="none" strike="noStrike" cap="none">
                  <a:solidFill>
                    <a:srgbClr val="D13C55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1/1/2025 부터 기초 학습능력 시험(읽기,쓰기,수학)을 면제한다.</a:t>
              </a:r>
              <a:endParaRPr/>
            </a:p>
          </p:txBody>
        </p:sp>
      </p:grpSp>
      <p:sp>
        <p:nvSpPr>
          <p:cNvPr id="148" name="Google Shape;148;p19"/>
          <p:cNvSpPr/>
          <p:nvPr/>
        </p:nvSpPr>
        <p:spPr>
          <a:xfrm>
            <a:off x="6770562" y="2164799"/>
            <a:ext cx="9763270" cy="7495099"/>
          </a:xfrm>
          <a:custGeom>
            <a:avLst/>
            <a:gdLst/>
            <a:ahLst/>
            <a:cxnLst/>
            <a:rect l="l" t="t" r="r" b="b"/>
            <a:pathLst>
              <a:path w="9763270" h="7495099" extrusionOk="0">
                <a:moveTo>
                  <a:pt x="0" y="0"/>
                </a:moveTo>
                <a:lnTo>
                  <a:pt x="9763270" y="0"/>
                </a:lnTo>
                <a:lnTo>
                  <a:pt x="9763270" y="7495100"/>
                </a:lnTo>
                <a:lnTo>
                  <a:pt x="0" y="7495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r="-929"/>
            </a:stretch>
          </a:blipFill>
          <a:ln>
            <a:noFill/>
          </a:ln>
        </p:spPr>
      </p:sp>
      <p:sp>
        <p:nvSpPr>
          <p:cNvPr id="149" name="Google Shape;149;p19"/>
          <p:cNvSpPr/>
          <p:nvPr/>
        </p:nvSpPr>
        <p:spPr>
          <a:xfrm>
            <a:off x="15866726" y="9339148"/>
            <a:ext cx="1905322" cy="624317"/>
          </a:xfrm>
          <a:custGeom>
            <a:avLst/>
            <a:gdLst/>
            <a:ahLst/>
            <a:cxnLst/>
            <a:rect l="l" t="t" r="r" b="b"/>
            <a:pathLst>
              <a:path w="1905322" h="624317" extrusionOk="0">
                <a:moveTo>
                  <a:pt x="0" y="0"/>
                </a:moveTo>
                <a:lnTo>
                  <a:pt x="1905322" y="0"/>
                </a:lnTo>
                <a:lnTo>
                  <a:pt x="1905322" y="624316"/>
                </a:lnTo>
                <a:lnTo>
                  <a:pt x="0" y="624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0" name="Google Shape;150;p19"/>
          <p:cNvSpPr/>
          <p:nvPr/>
        </p:nvSpPr>
        <p:spPr>
          <a:xfrm>
            <a:off x="8954773" y="7292198"/>
            <a:ext cx="632556" cy="657666"/>
          </a:xfrm>
          <a:custGeom>
            <a:avLst/>
            <a:gdLst/>
            <a:ahLst/>
            <a:cxnLst/>
            <a:rect l="l" t="t" r="r" b="b"/>
            <a:pathLst>
              <a:path w="632556" h="657666" extrusionOk="0">
                <a:moveTo>
                  <a:pt x="0" y="0"/>
                </a:moveTo>
                <a:lnTo>
                  <a:pt x="632555" y="0"/>
                </a:lnTo>
                <a:lnTo>
                  <a:pt x="632555" y="657667"/>
                </a:lnTo>
                <a:lnTo>
                  <a:pt x="0" y="657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1" name="Google Shape;151;p19"/>
          <p:cNvSpPr/>
          <p:nvPr/>
        </p:nvSpPr>
        <p:spPr>
          <a:xfrm>
            <a:off x="1754168" y="7513831"/>
            <a:ext cx="1568142" cy="1568142"/>
          </a:xfrm>
          <a:custGeom>
            <a:avLst/>
            <a:gdLst/>
            <a:ahLst/>
            <a:cxnLst/>
            <a:rect l="l" t="t" r="r" b="b"/>
            <a:pathLst>
              <a:path w="1568142" h="1568142" extrusionOk="0">
                <a:moveTo>
                  <a:pt x="0" y="0"/>
                </a:moveTo>
                <a:lnTo>
                  <a:pt x="1568142" y="0"/>
                </a:lnTo>
                <a:lnTo>
                  <a:pt x="1568142" y="1568142"/>
                </a:lnTo>
                <a:lnTo>
                  <a:pt x="0" y="15681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2" name="Google Shape;152;p19"/>
          <p:cNvSpPr txBox="1"/>
          <p:nvPr/>
        </p:nvSpPr>
        <p:spPr>
          <a:xfrm>
            <a:off x="762757" y="382695"/>
            <a:ext cx="17025900" cy="11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99" b="1" i="0" u="none" strike="noStrike" cap="none" dirty="0">
                <a:solidFill>
                  <a:srgbClr val="565AEC"/>
                </a:solidFill>
                <a:latin typeface="Arial"/>
                <a:ea typeface="Arial"/>
                <a:cs typeface="Arial"/>
                <a:sym typeface="Arial"/>
              </a:rPr>
              <a:t>NJ Department of Education(</a:t>
            </a:r>
            <a:r>
              <a:rPr lang="en-US" sz="7299" b="1" i="0" u="none" strike="noStrike" cap="none" dirty="0" err="1">
                <a:solidFill>
                  <a:srgbClr val="565AEC"/>
                </a:solidFill>
                <a:latin typeface="Arial"/>
                <a:ea typeface="Arial"/>
                <a:cs typeface="Arial"/>
                <a:sym typeface="Arial"/>
              </a:rPr>
              <a:t>NJDOE</a:t>
            </a:r>
            <a:r>
              <a:rPr lang="en-US" sz="7299" b="1" i="0" u="none" strike="noStrike" cap="none" dirty="0">
                <a:solidFill>
                  <a:srgbClr val="565AEC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3F5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20"/>
          <p:cNvGrpSpPr/>
          <p:nvPr/>
        </p:nvGrpSpPr>
        <p:grpSpPr>
          <a:xfrm>
            <a:off x="2048741" y="2283068"/>
            <a:ext cx="14190519" cy="6722758"/>
            <a:chOff x="0" y="0"/>
            <a:chExt cx="18920692" cy="8963678"/>
          </a:xfrm>
        </p:grpSpPr>
        <p:sp>
          <p:nvSpPr>
            <p:cNvPr id="158" name="Google Shape;158;p20">
              <a:hlinkClick r:id="rId3"/>
            </p:cNvPr>
            <p:cNvSpPr/>
            <p:nvPr/>
          </p:nvSpPr>
          <p:spPr>
            <a:xfrm>
              <a:off x="0" y="0"/>
              <a:ext cx="18920692" cy="8963678"/>
            </a:xfrm>
            <a:custGeom>
              <a:avLst/>
              <a:gdLst/>
              <a:ahLst/>
              <a:cxnLst/>
              <a:rect l="l" t="t" r="r" b="b"/>
              <a:pathLst>
                <a:path w="18920692" h="8963678" extrusionOk="0">
                  <a:moveTo>
                    <a:pt x="0" y="0"/>
                  </a:moveTo>
                  <a:lnTo>
                    <a:pt x="18920692" y="0"/>
                  </a:lnTo>
                  <a:lnTo>
                    <a:pt x="18920692" y="8963678"/>
                  </a:lnTo>
                  <a:lnTo>
                    <a:pt x="0" y="896367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159" name="Google Shape;159;p20"/>
            <p:cNvGrpSpPr/>
            <p:nvPr/>
          </p:nvGrpSpPr>
          <p:grpSpPr>
            <a:xfrm>
              <a:off x="383526" y="4406725"/>
              <a:ext cx="3461852" cy="577504"/>
              <a:chOff x="0" y="-28575"/>
              <a:chExt cx="405228" cy="67600"/>
            </a:xfrm>
          </p:grpSpPr>
          <p:sp>
            <p:nvSpPr>
              <p:cNvPr id="160" name="Google Shape;160;p20"/>
              <p:cNvSpPr/>
              <p:nvPr/>
            </p:nvSpPr>
            <p:spPr>
              <a:xfrm>
                <a:off x="0" y="0"/>
                <a:ext cx="405228" cy="39025"/>
              </a:xfrm>
              <a:custGeom>
                <a:avLst/>
                <a:gdLst/>
                <a:ahLst/>
                <a:cxnLst/>
                <a:rect l="l" t="t" r="r" b="b"/>
                <a:pathLst>
                  <a:path w="405228" h="39025" extrusionOk="0">
                    <a:moveTo>
                      <a:pt x="0" y="0"/>
                    </a:moveTo>
                    <a:lnTo>
                      <a:pt x="405228" y="0"/>
                    </a:lnTo>
                    <a:lnTo>
                      <a:pt x="405228" y="39025"/>
                    </a:lnTo>
                    <a:lnTo>
                      <a:pt x="0" y="39025"/>
                    </a:lnTo>
                    <a:close/>
                  </a:path>
                </a:pathLst>
              </a:custGeom>
              <a:solidFill>
                <a:srgbClr val="0B6088"/>
              </a:solidFill>
              <a:ln>
                <a:noFill/>
              </a:ln>
            </p:spPr>
          </p:sp>
          <p:sp>
            <p:nvSpPr>
              <p:cNvPr id="161" name="Google Shape;161;p20"/>
              <p:cNvSpPr txBox="1"/>
              <p:nvPr/>
            </p:nvSpPr>
            <p:spPr>
              <a:xfrm>
                <a:off x="0" y="-28575"/>
                <a:ext cx="405228" cy="67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62" name="Google Shape;162;p20"/>
          <p:cNvSpPr/>
          <p:nvPr/>
        </p:nvSpPr>
        <p:spPr>
          <a:xfrm>
            <a:off x="14686162" y="7452729"/>
            <a:ext cx="1553097" cy="1553097"/>
          </a:xfrm>
          <a:custGeom>
            <a:avLst/>
            <a:gdLst/>
            <a:ahLst/>
            <a:cxnLst/>
            <a:rect l="l" t="t" r="r" b="b"/>
            <a:pathLst>
              <a:path w="1553097" h="1553097" extrusionOk="0">
                <a:moveTo>
                  <a:pt x="0" y="0"/>
                </a:moveTo>
                <a:lnTo>
                  <a:pt x="1553097" y="0"/>
                </a:lnTo>
                <a:lnTo>
                  <a:pt x="1553097" y="1553097"/>
                </a:lnTo>
                <a:lnTo>
                  <a:pt x="0" y="15530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3" name="Google Shape;163;p20"/>
          <p:cNvSpPr txBox="1"/>
          <p:nvPr/>
        </p:nvSpPr>
        <p:spPr>
          <a:xfrm>
            <a:off x="8763340" y="3665120"/>
            <a:ext cx="63534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799" b="1" i="0" u="none" strike="noStrike" cap="none" dirty="0">
                <a:solidFill>
                  <a:srgbClr val="FFFD1B"/>
                </a:solidFill>
                <a:latin typeface="Arial"/>
                <a:ea typeface="Arial"/>
                <a:cs typeface="Arial"/>
                <a:sym typeface="Arial"/>
              </a:rPr>
              <a:t>CEAS &amp; CE</a:t>
            </a:r>
            <a:endParaRPr sz="700" dirty="0"/>
          </a:p>
        </p:txBody>
      </p:sp>
      <p:sp>
        <p:nvSpPr>
          <p:cNvPr id="164" name="Google Shape;164;p20"/>
          <p:cNvSpPr/>
          <p:nvPr/>
        </p:nvSpPr>
        <p:spPr>
          <a:xfrm>
            <a:off x="15866726" y="9339148"/>
            <a:ext cx="1905322" cy="624317"/>
          </a:xfrm>
          <a:custGeom>
            <a:avLst/>
            <a:gdLst/>
            <a:ahLst/>
            <a:cxnLst/>
            <a:rect l="l" t="t" r="r" b="b"/>
            <a:pathLst>
              <a:path w="1905322" h="624317" extrusionOk="0">
                <a:moveTo>
                  <a:pt x="0" y="0"/>
                </a:moveTo>
                <a:lnTo>
                  <a:pt x="1905322" y="0"/>
                </a:lnTo>
                <a:lnTo>
                  <a:pt x="1905322" y="624316"/>
                </a:lnTo>
                <a:lnTo>
                  <a:pt x="0" y="624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5" name="Google Shape;165;p20"/>
          <p:cNvSpPr txBox="1"/>
          <p:nvPr/>
        </p:nvSpPr>
        <p:spPr>
          <a:xfrm>
            <a:off x="1872600" y="343351"/>
            <a:ext cx="145428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499" b="1" i="0" u="none" strike="noStrike" cap="none" dirty="0">
                <a:solidFill>
                  <a:srgbClr val="565AEC"/>
                </a:solidFill>
                <a:latin typeface="Arial"/>
                <a:ea typeface="Arial"/>
                <a:cs typeface="Arial"/>
                <a:sym typeface="Arial"/>
              </a:rPr>
              <a:t>NJ Teacher Certification Routes</a:t>
            </a:r>
            <a:endParaRPr dirty="0"/>
          </a:p>
        </p:txBody>
      </p:sp>
      <p:sp>
        <p:nvSpPr>
          <p:cNvPr id="166" name="Google Shape;166;p20"/>
          <p:cNvSpPr txBox="1"/>
          <p:nvPr/>
        </p:nvSpPr>
        <p:spPr>
          <a:xfrm>
            <a:off x="4099261" y="4911635"/>
            <a:ext cx="77991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42" b="1" i="0" u="none" strike="noStrike" cap="none" dirty="0" err="1">
                <a:solidFill>
                  <a:srgbClr val="FFFD1B"/>
                </a:solidFill>
                <a:latin typeface="Noto Sans KR"/>
                <a:ea typeface="Noto Sans KR"/>
                <a:cs typeface="Noto Sans KR"/>
                <a:sym typeface="Noto Sans KR"/>
              </a:rPr>
              <a:t>임시</a:t>
            </a:r>
            <a:r>
              <a:rPr lang="en-US" sz="1842" b="1" i="0" u="none" strike="noStrike" cap="none" dirty="0">
                <a:solidFill>
                  <a:srgbClr val="FFFD1B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842" b="1" i="0" u="none" strike="noStrike" cap="none" dirty="0" err="1">
                <a:solidFill>
                  <a:srgbClr val="FFFD1B"/>
                </a:solidFill>
                <a:latin typeface="Noto Sans KR"/>
                <a:ea typeface="Noto Sans KR"/>
                <a:cs typeface="Noto Sans KR"/>
                <a:sym typeface="Noto Sans KR"/>
              </a:rPr>
              <a:t>교사</a:t>
            </a:r>
            <a:r>
              <a:rPr lang="en-US" sz="1842" b="1" i="0" u="none" strike="noStrike" cap="none" dirty="0">
                <a:solidFill>
                  <a:srgbClr val="FFFD1B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842" b="1" i="0" u="none" strike="noStrike" cap="none" dirty="0" err="1">
                <a:solidFill>
                  <a:srgbClr val="FFFD1B"/>
                </a:solidFill>
                <a:latin typeface="Noto Sans KR"/>
                <a:ea typeface="Noto Sans KR"/>
                <a:cs typeface="Noto Sans KR"/>
                <a:sym typeface="Noto Sans KR"/>
              </a:rPr>
              <a:t>자격증</a:t>
            </a:r>
            <a:r>
              <a:rPr lang="en-US" sz="1842" b="1" i="0" u="none" strike="noStrike" cap="none" dirty="0">
                <a:solidFill>
                  <a:srgbClr val="FFFD1B"/>
                </a:solidFill>
                <a:latin typeface="Noto Sans KR"/>
                <a:ea typeface="Noto Sans KR"/>
                <a:cs typeface="Noto Sans KR"/>
                <a:sym typeface="Noto Sans KR"/>
              </a:rPr>
              <a:t> &gt; Provisional Teacher Process(</a:t>
            </a:r>
            <a:r>
              <a:rPr lang="en-US" sz="1842" b="1" i="0" u="none" strike="noStrike" cap="none" dirty="0" err="1">
                <a:solidFill>
                  <a:srgbClr val="FFFD1B"/>
                </a:solidFill>
                <a:latin typeface="Noto Sans KR"/>
                <a:ea typeface="Noto Sans KR"/>
                <a:cs typeface="Noto Sans KR"/>
                <a:sym typeface="Noto Sans KR"/>
              </a:rPr>
              <a:t>PTP</a:t>
            </a:r>
            <a:r>
              <a:rPr lang="en-US" sz="1842" b="1" i="0" u="none" strike="noStrike" cap="none" dirty="0">
                <a:solidFill>
                  <a:srgbClr val="FFFD1B"/>
                </a:solidFill>
                <a:latin typeface="Noto Sans KR"/>
                <a:ea typeface="Noto Sans KR"/>
                <a:cs typeface="Noto Sans KR"/>
                <a:sym typeface="Noto Sans KR"/>
              </a:rPr>
              <a:t>) completion</a:t>
            </a:r>
            <a:endParaRPr dirty="0"/>
          </a:p>
        </p:txBody>
      </p:sp>
      <p:sp>
        <p:nvSpPr>
          <p:cNvPr id="167" name="Google Shape;167;p20"/>
          <p:cNvSpPr txBox="1"/>
          <p:nvPr/>
        </p:nvSpPr>
        <p:spPr>
          <a:xfrm>
            <a:off x="4099261" y="5308442"/>
            <a:ext cx="46404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42" b="1" i="0" u="none" strike="noStrike" cap="none" dirty="0">
                <a:solidFill>
                  <a:srgbClr val="FFFD1B"/>
                </a:solidFill>
                <a:latin typeface="Noto Sans KR"/>
                <a:ea typeface="Noto Sans KR"/>
                <a:cs typeface="Noto Sans KR"/>
                <a:sym typeface="Noto Sans KR"/>
              </a:rPr>
              <a:t>정 </a:t>
            </a:r>
            <a:r>
              <a:rPr lang="en-US" sz="1842" b="1" i="0" u="none" strike="noStrike" cap="none" dirty="0" err="1">
                <a:solidFill>
                  <a:srgbClr val="FFFD1B"/>
                </a:solidFill>
                <a:latin typeface="Noto Sans KR"/>
                <a:ea typeface="Noto Sans KR"/>
                <a:cs typeface="Noto Sans KR"/>
                <a:sym typeface="Noto Sans KR"/>
              </a:rPr>
              <a:t>교사</a:t>
            </a:r>
            <a:r>
              <a:rPr lang="en-US" sz="1842" b="1" i="0" u="none" strike="noStrike" cap="none" dirty="0">
                <a:solidFill>
                  <a:srgbClr val="FFFD1B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842" b="1" i="0" u="none" strike="noStrike" cap="none" dirty="0" err="1">
                <a:solidFill>
                  <a:srgbClr val="FFFD1B"/>
                </a:solidFill>
                <a:latin typeface="Noto Sans KR"/>
                <a:ea typeface="Noto Sans KR"/>
                <a:cs typeface="Noto Sans KR"/>
                <a:sym typeface="Noto Sans KR"/>
              </a:rPr>
              <a:t>자격증</a:t>
            </a:r>
            <a:r>
              <a:rPr lang="en-US" sz="1842" b="1" i="0" u="none" strike="noStrike" cap="none" dirty="0">
                <a:solidFill>
                  <a:srgbClr val="FFFD1B"/>
                </a:solidFill>
                <a:latin typeface="Noto Sans KR"/>
                <a:ea typeface="Noto Sans KR"/>
                <a:cs typeface="Noto Sans KR"/>
                <a:sym typeface="Noto Sans KR"/>
              </a:rPr>
              <a:t> (Permanent Certificate)</a:t>
            </a:r>
            <a:endParaRPr dirty="0"/>
          </a:p>
        </p:txBody>
      </p:sp>
      <p:cxnSp>
        <p:nvCxnSpPr>
          <p:cNvPr id="172" name="Google Shape;172;p20"/>
          <p:cNvCxnSpPr/>
          <p:nvPr/>
        </p:nvCxnSpPr>
        <p:spPr>
          <a:xfrm>
            <a:off x="2287425" y="4480875"/>
            <a:ext cx="5532000" cy="0"/>
          </a:xfrm>
          <a:prstGeom prst="straightConnector1">
            <a:avLst/>
          </a:prstGeom>
          <a:noFill/>
          <a:ln w="76200" cap="flat" cmpd="sng">
            <a:solidFill>
              <a:srgbClr val="FA143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3" name="Google Shape;173;p20"/>
          <p:cNvCxnSpPr/>
          <p:nvPr/>
        </p:nvCxnSpPr>
        <p:spPr>
          <a:xfrm rot="10800000" flipH="1">
            <a:off x="2287425" y="4857405"/>
            <a:ext cx="3507600" cy="24000"/>
          </a:xfrm>
          <a:prstGeom prst="straightConnector1">
            <a:avLst/>
          </a:prstGeom>
          <a:noFill/>
          <a:ln w="76200" cap="flat" cmpd="sng">
            <a:solidFill>
              <a:srgbClr val="FA143A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68" name="Google Shape;168;p20"/>
          <p:cNvGrpSpPr/>
          <p:nvPr/>
        </p:nvGrpSpPr>
        <p:grpSpPr>
          <a:xfrm>
            <a:off x="3540644" y="3555993"/>
            <a:ext cx="10323472" cy="5915452"/>
            <a:chOff x="0" y="0"/>
            <a:chExt cx="13764629" cy="7887270"/>
          </a:xfrm>
        </p:grpSpPr>
        <p:sp>
          <p:nvSpPr>
            <p:cNvPr id="169" name="Google Shape;169;p20"/>
            <p:cNvSpPr/>
            <p:nvPr/>
          </p:nvSpPr>
          <p:spPr>
            <a:xfrm rot="-8560696">
              <a:off x="687900" y="4951386"/>
              <a:ext cx="1482771" cy="2769974"/>
            </a:xfrm>
            <a:custGeom>
              <a:avLst/>
              <a:gdLst/>
              <a:ahLst/>
              <a:cxnLst/>
              <a:rect l="l" t="t" r="r" b="b"/>
              <a:pathLst>
                <a:path w="1482771" h="2769974" extrusionOk="0">
                  <a:moveTo>
                    <a:pt x="0" y="0"/>
                  </a:moveTo>
                  <a:lnTo>
                    <a:pt x="1482772" y="0"/>
                  </a:lnTo>
                  <a:lnTo>
                    <a:pt x="1482772" y="2769973"/>
                  </a:lnTo>
                  <a:lnTo>
                    <a:pt x="0" y="27699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70" name="Google Shape;170;p20"/>
            <p:cNvSpPr/>
            <p:nvPr/>
          </p:nvSpPr>
          <p:spPr>
            <a:xfrm>
              <a:off x="2974555" y="0"/>
              <a:ext cx="10790074" cy="7238619"/>
            </a:xfrm>
            <a:custGeom>
              <a:avLst/>
              <a:gdLst/>
              <a:ahLst/>
              <a:cxnLst/>
              <a:rect l="l" t="t" r="r" b="b"/>
              <a:pathLst>
                <a:path w="10790074" h="7238619" extrusionOk="0">
                  <a:moveTo>
                    <a:pt x="0" y="0"/>
                  </a:moveTo>
                  <a:lnTo>
                    <a:pt x="10790074" y="0"/>
                  </a:lnTo>
                  <a:lnTo>
                    <a:pt x="10790074" y="7238619"/>
                  </a:lnTo>
                  <a:lnTo>
                    <a:pt x="0" y="72386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-1945"/>
              </a:stretch>
            </a:blipFill>
            <a:ln>
              <a:noFill/>
            </a:ln>
          </p:spPr>
        </p:sp>
        <p:sp>
          <p:nvSpPr>
            <p:cNvPr id="171" name="Google Shape;171;p20"/>
            <p:cNvSpPr/>
            <p:nvPr/>
          </p:nvSpPr>
          <p:spPr>
            <a:xfrm>
              <a:off x="2992812" y="4633361"/>
              <a:ext cx="1174514" cy="692963"/>
            </a:xfrm>
            <a:custGeom>
              <a:avLst/>
              <a:gdLst/>
              <a:ahLst/>
              <a:cxnLst/>
              <a:rect l="l" t="t" r="r" b="b"/>
              <a:pathLst>
                <a:path w="1174514" h="692963" extrusionOk="0">
                  <a:moveTo>
                    <a:pt x="0" y="0"/>
                  </a:moveTo>
                  <a:lnTo>
                    <a:pt x="1174514" y="0"/>
                  </a:lnTo>
                  <a:lnTo>
                    <a:pt x="1174514" y="692963"/>
                  </a:lnTo>
                  <a:lnTo>
                    <a:pt x="0" y="6929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/>
      <p:bldP spid="166" grpId="0"/>
      <p:bldP spid="16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3F5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">
            <a:hlinkClick r:id="rId3"/>
          </p:cNvPr>
          <p:cNvSpPr/>
          <p:nvPr/>
        </p:nvSpPr>
        <p:spPr>
          <a:xfrm>
            <a:off x="4007063" y="1955080"/>
            <a:ext cx="10272076" cy="7515252"/>
          </a:xfrm>
          <a:custGeom>
            <a:avLst/>
            <a:gdLst/>
            <a:ahLst/>
            <a:cxnLst/>
            <a:rect l="l" t="t" r="r" b="b"/>
            <a:pathLst>
              <a:path w="10272076" h="7515252" extrusionOk="0">
                <a:moveTo>
                  <a:pt x="0" y="0"/>
                </a:moveTo>
                <a:lnTo>
                  <a:pt x="10272076" y="0"/>
                </a:lnTo>
                <a:lnTo>
                  <a:pt x="10272076" y="7515251"/>
                </a:lnTo>
                <a:lnTo>
                  <a:pt x="0" y="75152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1026"/>
            </a:stretch>
          </a:blipFill>
          <a:ln>
            <a:noFill/>
          </a:ln>
        </p:spPr>
      </p:sp>
      <p:sp>
        <p:nvSpPr>
          <p:cNvPr id="179" name="Google Shape;179;p21"/>
          <p:cNvSpPr/>
          <p:nvPr/>
        </p:nvSpPr>
        <p:spPr>
          <a:xfrm>
            <a:off x="2457907" y="7921175"/>
            <a:ext cx="1549156" cy="1549156"/>
          </a:xfrm>
          <a:custGeom>
            <a:avLst/>
            <a:gdLst/>
            <a:ahLst/>
            <a:cxnLst/>
            <a:rect l="l" t="t" r="r" b="b"/>
            <a:pathLst>
              <a:path w="1549156" h="1549156" extrusionOk="0">
                <a:moveTo>
                  <a:pt x="0" y="0"/>
                </a:moveTo>
                <a:lnTo>
                  <a:pt x="1549156" y="0"/>
                </a:lnTo>
                <a:lnTo>
                  <a:pt x="1549156" y="1549156"/>
                </a:lnTo>
                <a:lnTo>
                  <a:pt x="0" y="15491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80" name="Google Shape;180;p21"/>
          <p:cNvGrpSpPr/>
          <p:nvPr/>
        </p:nvGrpSpPr>
        <p:grpSpPr>
          <a:xfrm>
            <a:off x="4126724" y="5030521"/>
            <a:ext cx="2204416" cy="483096"/>
            <a:chOff x="0" y="-28575"/>
            <a:chExt cx="453584" cy="99402"/>
          </a:xfrm>
        </p:grpSpPr>
        <p:sp>
          <p:nvSpPr>
            <p:cNvPr id="181" name="Google Shape;181;p21"/>
            <p:cNvSpPr/>
            <p:nvPr/>
          </p:nvSpPr>
          <p:spPr>
            <a:xfrm>
              <a:off x="0" y="0"/>
              <a:ext cx="453584" cy="70827"/>
            </a:xfrm>
            <a:custGeom>
              <a:avLst/>
              <a:gdLst/>
              <a:ahLst/>
              <a:cxnLst/>
              <a:rect l="l" t="t" r="r" b="b"/>
              <a:pathLst>
                <a:path w="453584" h="70827" extrusionOk="0">
                  <a:moveTo>
                    <a:pt x="27438" y="0"/>
                  </a:moveTo>
                  <a:lnTo>
                    <a:pt x="426146" y="0"/>
                  </a:lnTo>
                  <a:cubicBezTo>
                    <a:pt x="433423" y="0"/>
                    <a:pt x="440402" y="2891"/>
                    <a:pt x="445547" y="8036"/>
                  </a:cubicBezTo>
                  <a:cubicBezTo>
                    <a:pt x="450693" y="13182"/>
                    <a:pt x="453584" y="20161"/>
                    <a:pt x="453584" y="27438"/>
                  </a:cubicBezTo>
                  <a:lnTo>
                    <a:pt x="453584" y="43390"/>
                  </a:lnTo>
                  <a:cubicBezTo>
                    <a:pt x="453584" y="50667"/>
                    <a:pt x="450693" y="57646"/>
                    <a:pt x="445547" y="62791"/>
                  </a:cubicBezTo>
                  <a:cubicBezTo>
                    <a:pt x="440402" y="67937"/>
                    <a:pt x="433423" y="70827"/>
                    <a:pt x="426146" y="70827"/>
                  </a:cubicBezTo>
                  <a:lnTo>
                    <a:pt x="27438" y="70827"/>
                  </a:lnTo>
                  <a:cubicBezTo>
                    <a:pt x="20161" y="70827"/>
                    <a:pt x="13182" y="67937"/>
                    <a:pt x="8036" y="62791"/>
                  </a:cubicBezTo>
                  <a:cubicBezTo>
                    <a:pt x="2891" y="57646"/>
                    <a:pt x="0" y="50667"/>
                    <a:pt x="0" y="43390"/>
                  </a:cubicBezTo>
                  <a:lnTo>
                    <a:pt x="0" y="27438"/>
                  </a:lnTo>
                  <a:cubicBezTo>
                    <a:pt x="0" y="20161"/>
                    <a:pt x="2891" y="13182"/>
                    <a:pt x="8036" y="8036"/>
                  </a:cubicBezTo>
                  <a:cubicBezTo>
                    <a:pt x="13182" y="2891"/>
                    <a:pt x="20161" y="0"/>
                    <a:pt x="27438" y="0"/>
                  </a:cubicBezTo>
                  <a:close/>
                </a:path>
              </a:pathLst>
            </a:custGeom>
            <a:noFill/>
            <a:ln w="38100" cap="sq" cmpd="sng">
              <a:solidFill>
                <a:srgbClr val="D13C5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1"/>
            <p:cNvSpPr txBox="1"/>
            <p:nvPr/>
          </p:nvSpPr>
          <p:spPr>
            <a:xfrm>
              <a:off x="0" y="-28575"/>
              <a:ext cx="453584" cy="994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3" name="Google Shape;183;p21"/>
          <p:cNvGrpSpPr/>
          <p:nvPr/>
        </p:nvGrpSpPr>
        <p:grpSpPr>
          <a:xfrm>
            <a:off x="4155299" y="8054661"/>
            <a:ext cx="1814837" cy="407024"/>
            <a:chOff x="0" y="-28575"/>
            <a:chExt cx="373423" cy="83750"/>
          </a:xfrm>
        </p:grpSpPr>
        <p:sp>
          <p:nvSpPr>
            <p:cNvPr id="184" name="Google Shape;184;p21"/>
            <p:cNvSpPr/>
            <p:nvPr/>
          </p:nvSpPr>
          <p:spPr>
            <a:xfrm>
              <a:off x="0" y="0"/>
              <a:ext cx="373423" cy="55175"/>
            </a:xfrm>
            <a:custGeom>
              <a:avLst/>
              <a:gdLst/>
              <a:ahLst/>
              <a:cxnLst/>
              <a:rect l="l" t="t" r="r" b="b"/>
              <a:pathLst>
                <a:path w="373423" h="55175" extrusionOk="0">
                  <a:moveTo>
                    <a:pt x="27587" y="0"/>
                  </a:moveTo>
                  <a:lnTo>
                    <a:pt x="345836" y="0"/>
                  </a:lnTo>
                  <a:cubicBezTo>
                    <a:pt x="353153" y="0"/>
                    <a:pt x="360170" y="2907"/>
                    <a:pt x="365343" y="8080"/>
                  </a:cubicBezTo>
                  <a:cubicBezTo>
                    <a:pt x="370517" y="13254"/>
                    <a:pt x="373423" y="20271"/>
                    <a:pt x="373423" y="27587"/>
                  </a:cubicBezTo>
                  <a:lnTo>
                    <a:pt x="373423" y="27587"/>
                  </a:lnTo>
                  <a:cubicBezTo>
                    <a:pt x="373423" y="34904"/>
                    <a:pt x="370517" y="41921"/>
                    <a:pt x="365343" y="47095"/>
                  </a:cubicBezTo>
                  <a:cubicBezTo>
                    <a:pt x="360170" y="52268"/>
                    <a:pt x="353153" y="55175"/>
                    <a:pt x="345836" y="55175"/>
                  </a:cubicBezTo>
                  <a:lnTo>
                    <a:pt x="27587" y="55175"/>
                  </a:lnTo>
                  <a:cubicBezTo>
                    <a:pt x="20271" y="55175"/>
                    <a:pt x="13254" y="52268"/>
                    <a:pt x="8080" y="47095"/>
                  </a:cubicBezTo>
                  <a:cubicBezTo>
                    <a:pt x="2907" y="41921"/>
                    <a:pt x="0" y="34904"/>
                    <a:pt x="0" y="27587"/>
                  </a:cubicBezTo>
                  <a:lnTo>
                    <a:pt x="0" y="27587"/>
                  </a:lnTo>
                  <a:cubicBezTo>
                    <a:pt x="0" y="20271"/>
                    <a:pt x="2907" y="13254"/>
                    <a:pt x="8080" y="8080"/>
                  </a:cubicBezTo>
                  <a:cubicBezTo>
                    <a:pt x="13254" y="2907"/>
                    <a:pt x="20271" y="0"/>
                    <a:pt x="27587" y="0"/>
                  </a:cubicBezTo>
                  <a:close/>
                </a:path>
              </a:pathLst>
            </a:custGeom>
            <a:noFill/>
            <a:ln w="38100" cap="sq" cmpd="sng">
              <a:solidFill>
                <a:srgbClr val="D13C5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1"/>
            <p:cNvSpPr txBox="1"/>
            <p:nvPr/>
          </p:nvSpPr>
          <p:spPr>
            <a:xfrm>
              <a:off x="0" y="-28575"/>
              <a:ext cx="373423" cy="83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6" name="Google Shape;186;p21"/>
          <p:cNvGrpSpPr/>
          <p:nvPr/>
        </p:nvGrpSpPr>
        <p:grpSpPr>
          <a:xfrm>
            <a:off x="4155299" y="8746501"/>
            <a:ext cx="1524049" cy="407024"/>
            <a:chOff x="0" y="-28575"/>
            <a:chExt cx="313590" cy="83750"/>
          </a:xfrm>
        </p:grpSpPr>
        <p:sp>
          <p:nvSpPr>
            <p:cNvPr id="187" name="Google Shape;187;p21"/>
            <p:cNvSpPr/>
            <p:nvPr/>
          </p:nvSpPr>
          <p:spPr>
            <a:xfrm>
              <a:off x="0" y="0"/>
              <a:ext cx="313590" cy="55175"/>
            </a:xfrm>
            <a:custGeom>
              <a:avLst/>
              <a:gdLst/>
              <a:ahLst/>
              <a:cxnLst/>
              <a:rect l="l" t="t" r="r" b="b"/>
              <a:pathLst>
                <a:path w="313590" h="55175" extrusionOk="0">
                  <a:moveTo>
                    <a:pt x="27587" y="0"/>
                  </a:moveTo>
                  <a:lnTo>
                    <a:pt x="286003" y="0"/>
                  </a:lnTo>
                  <a:cubicBezTo>
                    <a:pt x="293320" y="0"/>
                    <a:pt x="300337" y="2907"/>
                    <a:pt x="305510" y="8080"/>
                  </a:cubicBezTo>
                  <a:cubicBezTo>
                    <a:pt x="310684" y="13254"/>
                    <a:pt x="313590" y="20271"/>
                    <a:pt x="313590" y="27587"/>
                  </a:cubicBezTo>
                  <a:lnTo>
                    <a:pt x="313590" y="27587"/>
                  </a:lnTo>
                  <a:cubicBezTo>
                    <a:pt x="313590" y="34904"/>
                    <a:pt x="310684" y="41921"/>
                    <a:pt x="305510" y="47095"/>
                  </a:cubicBezTo>
                  <a:cubicBezTo>
                    <a:pt x="300337" y="52268"/>
                    <a:pt x="293320" y="55175"/>
                    <a:pt x="286003" y="55175"/>
                  </a:cubicBezTo>
                  <a:lnTo>
                    <a:pt x="27587" y="55175"/>
                  </a:lnTo>
                  <a:cubicBezTo>
                    <a:pt x="20271" y="55175"/>
                    <a:pt x="13254" y="52268"/>
                    <a:pt x="8080" y="47095"/>
                  </a:cubicBezTo>
                  <a:cubicBezTo>
                    <a:pt x="2907" y="41921"/>
                    <a:pt x="0" y="34904"/>
                    <a:pt x="0" y="27587"/>
                  </a:cubicBezTo>
                  <a:lnTo>
                    <a:pt x="0" y="27587"/>
                  </a:lnTo>
                  <a:cubicBezTo>
                    <a:pt x="0" y="20271"/>
                    <a:pt x="2907" y="13254"/>
                    <a:pt x="8080" y="8080"/>
                  </a:cubicBezTo>
                  <a:cubicBezTo>
                    <a:pt x="13254" y="2907"/>
                    <a:pt x="20271" y="0"/>
                    <a:pt x="27587" y="0"/>
                  </a:cubicBezTo>
                  <a:close/>
                </a:path>
              </a:pathLst>
            </a:custGeom>
            <a:noFill/>
            <a:ln w="38100" cap="sq" cmpd="sng">
              <a:solidFill>
                <a:srgbClr val="D13C5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1"/>
            <p:cNvSpPr txBox="1"/>
            <p:nvPr/>
          </p:nvSpPr>
          <p:spPr>
            <a:xfrm>
              <a:off x="0" y="-28575"/>
              <a:ext cx="313590" cy="83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9" name="Google Shape;189;p21"/>
          <p:cNvSpPr/>
          <p:nvPr/>
        </p:nvSpPr>
        <p:spPr>
          <a:xfrm>
            <a:off x="3841730" y="7961181"/>
            <a:ext cx="487207" cy="462404"/>
          </a:xfrm>
          <a:custGeom>
            <a:avLst/>
            <a:gdLst/>
            <a:ahLst/>
            <a:cxnLst/>
            <a:rect l="l" t="t" r="r" b="b"/>
            <a:pathLst>
              <a:path w="487207" h="462404" extrusionOk="0">
                <a:moveTo>
                  <a:pt x="0" y="0"/>
                </a:moveTo>
                <a:lnTo>
                  <a:pt x="487207" y="0"/>
                </a:lnTo>
                <a:lnTo>
                  <a:pt x="487207" y="462404"/>
                </a:lnTo>
                <a:lnTo>
                  <a:pt x="0" y="4624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90" name="Google Shape;190;p21"/>
          <p:cNvGrpSpPr/>
          <p:nvPr/>
        </p:nvGrpSpPr>
        <p:grpSpPr>
          <a:xfrm>
            <a:off x="12755369" y="1955080"/>
            <a:ext cx="3883995" cy="1972274"/>
            <a:chOff x="0" y="0"/>
            <a:chExt cx="5178660" cy="2629698"/>
          </a:xfrm>
        </p:grpSpPr>
        <p:sp>
          <p:nvSpPr>
            <p:cNvPr id="191" name="Google Shape;191;p21"/>
            <p:cNvSpPr/>
            <p:nvPr/>
          </p:nvSpPr>
          <p:spPr>
            <a:xfrm>
              <a:off x="0" y="0"/>
              <a:ext cx="5178660" cy="2629698"/>
            </a:xfrm>
            <a:custGeom>
              <a:avLst/>
              <a:gdLst/>
              <a:ahLst/>
              <a:cxnLst/>
              <a:rect l="l" t="t" r="r" b="b"/>
              <a:pathLst>
                <a:path w="5178660" h="2629698" extrusionOk="0">
                  <a:moveTo>
                    <a:pt x="0" y="0"/>
                  </a:moveTo>
                  <a:lnTo>
                    <a:pt x="5178660" y="0"/>
                  </a:lnTo>
                  <a:lnTo>
                    <a:pt x="5178660" y="2629698"/>
                  </a:lnTo>
                  <a:lnTo>
                    <a:pt x="0" y="26296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192" name="Google Shape;192;p21"/>
            <p:cNvGrpSpPr/>
            <p:nvPr/>
          </p:nvGrpSpPr>
          <p:grpSpPr>
            <a:xfrm rot="234493">
              <a:off x="2205306" y="1067654"/>
              <a:ext cx="768551" cy="692770"/>
              <a:chOff x="0" y="-66675"/>
              <a:chExt cx="6502400" cy="5861245"/>
            </a:xfrm>
          </p:grpSpPr>
          <p:sp>
            <p:nvSpPr>
              <p:cNvPr id="193" name="Google Shape;193;p21"/>
              <p:cNvSpPr/>
              <p:nvPr/>
            </p:nvSpPr>
            <p:spPr>
              <a:xfrm>
                <a:off x="0" y="7343"/>
                <a:ext cx="6493011" cy="5787227"/>
              </a:xfrm>
              <a:custGeom>
                <a:avLst/>
                <a:gdLst/>
                <a:ahLst/>
                <a:cxnLst/>
                <a:rect l="l" t="t" r="r" b="b"/>
                <a:pathLst>
                  <a:path w="6493011" h="5787227" extrusionOk="0">
                    <a:moveTo>
                      <a:pt x="6431445" y="725"/>
                    </a:moveTo>
                    <a:lnTo>
                      <a:pt x="6365985" y="11677"/>
                    </a:lnTo>
                    <a:cubicBezTo>
                      <a:pt x="6307442" y="21472"/>
                      <a:pt x="6202991" y="53290"/>
                      <a:pt x="6150627" y="77280"/>
                    </a:cubicBezTo>
                    <a:lnTo>
                      <a:pt x="5724018" y="272719"/>
                    </a:lnTo>
                    <a:cubicBezTo>
                      <a:pt x="5526729" y="363101"/>
                      <a:pt x="5091031" y="602440"/>
                      <a:pt x="4913479" y="717968"/>
                    </a:cubicBezTo>
                    <a:lnTo>
                      <a:pt x="4696202" y="859343"/>
                    </a:lnTo>
                    <a:cubicBezTo>
                      <a:pt x="4598680" y="922797"/>
                      <a:pt x="4371650" y="1090462"/>
                      <a:pt x="4284288" y="1163545"/>
                    </a:cubicBezTo>
                    <a:lnTo>
                      <a:pt x="4097411" y="1319881"/>
                    </a:lnTo>
                    <a:cubicBezTo>
                      <a:pt x="4017503" y="1386730"/>
                      <a:pt x="3811270" y="1571715"/>
                      <a:pt x="3737117" y="1643054"/>
                    </a:cubicBezTo>
                    <a:lnTo>
                      <a:pt x="3596468" y="1778366"/>
                    </a:lnTo>
                    <a:cubicBezTo>
                      <a:pt x="3534604" y="1837883"/>
                      <a:pt x="3386582" y="1995735"/>
                      <a:pt x="3332212" y="2060171"/>
                    </a:cubicBezTo>
                    <a:lnTo>
                      <a:pt x="2890303" y="2583897"/>
                    </a:lnTo>
                    <a:cubicBezTo>
                      <a:pt x="2782122" y="2712107"/>
                      <a:pt x="2507210" y="3063317"/>
                      <a:pt x="2409980" y="3197527"/>
                    </a:cubicBezTo>
                    <a:lnTo>
                      <a:pt x="2296302" y="3354442"/>
                    </a:lnTo>
                    <a:cubicBezTo>
                      <a:pt x="2247527" y="3421770"/>
                      <a:pt x="2125749" y="3604687"/>
                      <a:pt x="2083007" y="3674824"/>
                    </a:cubicBezTo>
                    <a:lnTo>
                      <a:pt x="1648787" y="4387366"/>
                    </a:lnTo>
                    <a:cubicBezTo>
                      <a:pt x="1634829" y="4410271"/>
                      <a:pt x="1611244" y="4425618"/>
                      <a:pt x="1584648" y="4429103"/>
                    </a:cubicBezTo>
                    <a:cubicBezTo>
                      <a:pt x="1558052" y="4432587"/>
                      <a:pt x="1531310" y="4423834"/>
                      <a:pt x="1511922" y="4405297"/>
                    </a:cubicBezTo>
                    <a:lnTo>
                      <a:pt x="1432347" y="4329217"/>
                    </a:lnTo>
                    <a:cubicBezTo>
                      <a:pt x="1363467" y="4263363"/>
                      <a:pt x="1174689" y="4097308"/>
                      <a:pt x="1099523" y="4036454"/>
                    </a:cubicBezTo>
                    <a:lnTo>
                      <a:pt x="766141" y="3766553"/>
                    </a:lnTo>
                    <a:cubicBezTo>
                      <a:pt x="679188" y="3696157"/>
                      <a:pt x="447375" y="3526532"/>
                      <a:pt x="352403" y="3463808"/>
                    </a:cubicBezTo>
                    <a:lnTo>
                      <a:pt x="164629" y="3339793"/>
                    </a:lnTo>
                    <a:cubicBezTo>
                      <a:pt x="149678" y="3329918"/>
                      <a:pt x="120381" y="3316687"/>
                      <a:pt x="102310" y="3311647"/>
                    </a:cubicBezTo>
                    <a:lnTo>
                      <a:pt x="85258" y="3306892"/>
                    </a:lnTo>
                    <a:cubicBezTo>
                      <a:pt x="74335" y="3303846"/>
                      <a:pt x="62650" y="3305236"/>
                      <a:pt x="52746" y="3310760"/>
                    </a:cubicBezTo>
                    <a:lnTo>
                      <a:pt x="20764" y="3328597"/>
                    </a:lnTo>
                    <a:cubicBezTo>
                      <a:pt x="7945" y="3335746"/>
                      <a:pt x="0" y="3349275"/>
                      <a:pt x="0" y="3363952"/>
                    </a:cubicBezTo>
                    <a:lnTo>
                      <a:pt x="0" y="3387727"/>
                    </a:lnTo>
                    <a:cubicBezTo>
                      <a:pt x="0" y="3416638"/>
                      <a:pt x="12582" y="3450661"/>
                      <a:pt x="32097" y="3474522"/>
                    </a:cubicBezTo>
                    <a:lnTo>
                      <a:pt x="163830" y="3635589"/>
                    </a:lnTo>
                    <a:cubicBezTo>
                      <a:pt x="221446" y="3706035"/>
                      <a:pt x="379590" y="3881011"/>
                      <a:pt x="444910" y="3946585"/>
                    </a:cubicBezTo>
                    <a:lnTo>
                      <a:pt x="540755" y="4042801"/>
                    </a:lnTo>
                    <a:cubicBezTo>
                      <a:pt x="583122" y="4085333"/>
                      <a:pt x="682935" y="4197163"/>
                      <a:pt x="719644" y="4243229"/>
                    </a:cubicBezTo>
                    <a:lnTo>
                      <a:pt x="928214" y="4504953"/>
                    </a:lnTo>
                    <a:cubicBezTo>
                      <a:pt x="1022435" y="4623188"/>
                      <a:pt x="1227574" y="4921505"/>
                      <a:pt x="1302385" y="5049081"/>
                    </a:cubicBezTo>
                    <a:lnTo>
                      <a:pt x="1706590" y="5738380"/>
                    </a:lnTo>
                    <a:cubicBezTo>
                      <a:pt x="1720028" y="5761298"/>
                      <a:pt x="1743373" y="5776649"/>
                      <a:pt x="1769739" y="5779908"/>
                    </a:cubicBezTo>
                    <a:lnTo>
                      <a:pt x="1811569" y="5785078"/>
                    </a:lnTo>
                    <a:cubicBezTo>
                      <a:pt x="1857579" y="5791651"/>
                      <a:pt x="1913696" y="5782616"/>
                      <a:pt x="1955267" y="5765228"/>
                    </a:cubicBezTo>
                    <a:lnTo>
                      <a:pt x="1989371" y="5750963"/>
                    </a:lnTo>
                    <a:cubicBezTo>
                      <a:pt x="2009323" y="5742617"/>
                      <a:pt x="2032250" y="5725685"/>
                      <a:pt x="2044624" y="5710158"/>
                    </a:cubicBezTo>
                    <a:lnTo>
                      <a:pt x="2056785" y="5694897"/>
                    </a:lnTo>
                    <a:cubicBezTo>
                      <a:pt x="2063236" y="5686802"/>
                      <a:pt x="2071390" y="5671273"/>
                      <a:pt x="2074151" y="5661822"/>
                    </a:cubicBezTo>
                    <a:lnTo>
                      <a:pt x="2225142" y="5145082"/>
                    </a:lnTo>
                    <a:cubicBezTo>
                      <a:pt x="2265745" y="5006124"/>
                      <a:pt x="2390011" y="4645617"/>
                      <a:pt x="2444085" y="4509908"/>
                    </a:cubicBezTo>
                    <a:lnTo>
                      <a:pt x="2506607" y="4352993"/>
                    </a:lnTo>
                    <a:cubicBezTo>
                      <a:pt x="2534580" y="4282788"/>
                      <a:pt x="2615902" y="4113475"/>
                      <a:pt x="2653769" y="4046596"/>
                    </a:cubicBezTo>
                    <a:lnTo>
                      <a:pt x="2816070" y="3759957"/>
                    </a:lnTo>
                    <a:cubicBezTo>
                      <a:pt x="2887017" y="3634660"/>
                      <a:pt x="3087437" y="3319866"/>
                      <a:pt x="3172137" y="3200697"/>
                    </a:cubicBezTo>
                    <a:lnTo>
                      <a:pt x="3325346" y="2985138"/>
                    </a:lnTo>
                    <a:cubicBezTo>
                      <a:pt x="3391525" y="2892028"/>
                      <a:pt x="3577113" y="2653399"/>
                      <a:pt x="3652053" y="2565059"/>
                    </a:cubicBezTo>
                    <a:lnTo>
                      <a:pt x="3815397" y="2372508"/>
                    </a:lnTo>
                    <a:cubicBezTo>
                      <a:pt x="3885376" y="2290017"/>
                      <a:pt x="4081296" y="2075779"/>
                      <a:pt x="4158162" y="1997695"/>
                    </a:cubicBezTo>
                    <a:lnTo>
                      <a:pt x="4386750" y="1765486"/>
                    </a:lnTo>
                    <a:cubicBezTo>
                      <a:pt x="4486887" y="1663764"/>
                      <a:pt x="4758219" y="1413748"/>
                      <a:pt x="4869603" y="1320568"/>
                    </a:cubicBezTo>
                    <a:lnTo>
                      <a:pt x="5185816" y="1056032"/>
                    </a:lnTo>
                    <a:cubicBezTo>
                      <a:pt x="5323075" y="941206"/>
                      <a:pt x="5695730" y="655234"/>
                      <a:pt x="5844296" y="550720"/>
                    </a:cubicBezTo>
                    <a:lnTo>
                      <a:pt x="6462414" y="115886"/>
                    </a:lnTo>
                    <a:cubicBezTo>
                      <a:pt x="6486554" y="98904"/>
                      <a:pt x="6497895" y="68914"/>
                      <a:pt x="6491032" y="40207"/>
                    </a:cubicBezTo>
                    <a:lnTo>
                      <a:pt x="6491032" y="40207"/>
                    </a:lnTo>
                    <a:cubicBezTo>
                      <a:pt x="6484631" y="13432"/>
                      <a:pt x="6458596" y="-3818"/>
                      <a:pt x="6431445" y="725"/>
                    </a:cubicBezTo>
                    <a:close/>
                  </a:path>
                </a:pathLst>
              </a:custGeom>
              <a:solidFill>
                <a:srgbClr val="D13C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21"/>
              <p:cNvSpPr txBox="1"/>
              <p:nvPr/>
            </p:nvSpPr>
            <p:spPr>
              <a:xfrm>
                <a:off x="0" y="-66675"/>
                <a:ext cx="6502400" cy="58570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5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5" name="Google Shape;195;p21"/>
          <p:cNvGrpSpPr/>
          <p:nvPr/>
        </p:nvGrpSpPr>
        <p:grpSpPr>
          <a:xfrm>
            <a:off x="13278969" y="6539210"/>
            <a:ext cx="3360395" cy="2950171"/>
            <a:chOff x="0" y="0"/>
            <a:chExt cx="4480526" cy="3933562"/>
          </a:xfrm>
        </p:grpSpPr>
        <p:sp>
          <p:nvSpPr>
            <p:cNvPr id="196" name="Google Shape;196;p21">
              <a:hlinkClick r:id="rId8"/>
            </p:cNvPr>
            <p:cNvSpPr/>
            <p:nvPr/>
          </p:nvSpPr>
          <p:spPr>
            <a:xfrm>
              <a:off x="0" y="0"/>
              <a:ext cx="4480526" cy="3933562"/>
            </a:xfrm>
            <a:custGeom>
              <a:avLst/>
              <a:gdLst/>
              <a:ahLst/>
              <a:cxnLst/>
              <a:rect l="l" t="t" r="r" b="b"/>
              <a:pathLst>
                <a:path w="4480526" h="3933562" extrusionOk="0">
                  <a:moveTo>
                    <a:pt x="0" y="0"/>
                  </a:moveTo>
                  <a:lnTo>
                    <a:pt x="4480526" y="0"/>
                  </a:lnTo>
                  <a:lnTo>
                    <a:pt x="4480526" y="3933562"/>
                  </a:lnTo>
                  <a:lnTo>
                    <a:pt x="0" y="393356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r="-32515"/>
              </a:stretch>
            </a:blipFill>
            <a:ln>
              <a:noFill/>
            </a:ln>
          </p:spPr>
        </p:sp>
        <p:sp>
          <p:nvSpPr>
            <p:cNvPr id="197" name="Google Shape;197;p21"/>
            <p:cNvSpPr/>
            <p:nvPr/>
          </p:nvSpPr>
          <p:spPr>
            <a:xfrm>
              <a:off x="2857815" y="0"/>
              <a:ext cx="1622711" cy="1622711"/>
            </a:xfrm>
            <a:custGeom>
              <a:avLst/>
              <a:gdLst/>
              <a:ahLst/>
              <a:cxnLst/>
              <a:rect l="l" t="t" r="r" b="b"/>
              <a:pathLst>
                <a:path w="1622711" h="1622711" extrusionOk="0">
                  <a:moveTo>
                    <a:pt x="0" y="0"/>
                  </a:moveTo>
                  <a:lnTo>
                    <a:pt x="1622711" y="0"/>
                  </a:lnTo>
                  <a:lnTo>
                    <a:pt x="1622711" y="1622711"/>
                  </a:lnTo>
                  <a:lnTo>
                    <a:pt x="0" y="162271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198" name="Google Shape;198;p21"/>
          <p:cNvSpPr/>
          <p:nvPr/>
        </p:nvSpPr>
        <p:spPr>
          <a:xfrm>
            <a:off x="15866726" y="9339148"/>
            <a:ext cx="1905322" cy="624317"/>
          </a:xfrm>
          <a:custGeom>
            <a:avLst/>
            <a:gdLst/>
            <a:ahLst/>
            <a:cxnLst/>
            <a:rect l="l" t="t" r="r" b="b"/>
            <a:pathLst>
              <a:path w="1905322" h="624317" extrusionOk="0">
                <a:moveTo>
                  <a:pt x="0" y="0"/>
                </a:moveTo>
                <a:lnTo>
                  <a:pt x="1905322" y="0"/>
                </a:lnTo>
                <a:lnTo>
                  <a:pt x="1905322" y="624316"/>
                </a:lnTo>
                <a:lnTo>
                  <a:pt x="0" y="624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99" name="Google Shape;199;p21"/>
          <p:cNvSpPr txBox="1"/>
          <p:nvPr/>
        </p:nvSpPr>
        <p:spPr>
          <a:xfrm>
            <a:off x="1433750" y="256525"/>
            <a:ext cx="16480800" cy="1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99" b="1" i="0" u="none" strike="noStrike" cap="none" dirty="0">
                <a:solidFill>
                  <a:srgbClr val="565AEC"/>
                </a:solidFill>
                <a:latin typeface="Arial"/>
                <a:ea typeface="Arial"/>
                <a:cs typeface="Arial"/>
                <a:sym typeface="Arial"/>
              </a:rPr>
              <a:t>NJ Korean Certification Requirements</a:t>
            </a:r>
            <a:endParaRPr sz="1100" dirty="0"/>
          </a:p>
        </p:txBody>
      </p:sp>
      <p:sp>
        <p:nvSpPr>
          <p:cNvPr id="200" name="Google Shape;200;p21"/>
          <p:cNvSpPr txBox="1"/>
          <p:nvPr/>
        </p:nvSpPr>
        <p:spPr>
          <a:xfrm>
            <a:off x="6589015" y="5182667"/>
            <a:ext cx="46935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6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42" b="1" i="0" u="none" strike="noStrike" cap="none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전공 학점 이수</a:t>
            </a:r>
            <a:r>
              <a:rPr lang="en-US" sz="1742" b="1" i="0" u="none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(가르칠 과목에 대한 전문 지식)</a:t>
            </a:r>
            <a:endParaRPr/>
          </a:p>
        </p:txBody>
      </p:sp>
      <p:sp>
        <p:nvSpPr>
          <p:cNvPr id="201" name="Google Shape;201;p21"/>
          <p:cNvSpPr txBox="1"/>
          <p:nvPr/>
        </p:nvSpPr>
        <p:spPr>
          <a:xfrm>
            <a:off x="5813600" y="5942830"/>
            <a:ext cx="7721100" cy="15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76298" marR="0" lvl="1" indent="-188149" algn="l" rtl="0">
              <a:lnSpc>
                <a:spcPct val="161079"/>
              </a:lnSpc>
              <a:spcBef>
                <a:spcPts val="0"/>
              </a:spcBef>
              <a:spcAft>
                <a:spcPts val="0"/>
              </a:spcAft>
              <a:buClr>
                <a:srgbClr val="D13C55"/>
              </a:buClr>
              <a:buSzPts val="1742"/>
              <a:buFont typeface="Arial"/>
              <a:buChar char="•"/>
            </a:pPr>
            <a:r>
              <a:rPr lang="en-US" sz="1742" b="1" i="0" u="none" strike="noStrike" cap="none" dirty="0" err="1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한국어</a:t>
            </a:r>
            <a:r>
              <a:rPr lang="en-US" sz="1742" b="1" i="0" u="none" strike="noStrike" cap="none" dirty="0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 &amp; </a:t>
            </a:r>
            <a:r>
              <a:rPr lang="en-US" sz="1742" b="1" i="0" u="none" strike="noStrike" cap="none" dirty="0" err="1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한국</a:t>
            </a:r>
            <a:r>
              <a:rPr lang="en-US" sz="1742" b="1" i="0" u="none" strike="noStrike" cap="none" dirty="0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742" b="1" i="0" u="none" strike="noStrike" cap="none" dirty="0" err="1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문화</a:t>
            </a: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7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관련</a:t>
            </a: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7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과목을</a:t>
            </a: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7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최소</a:t>
            </a: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742" b="1" i="0" u="none" strike="noStrike" cap="none" dirty="0" err="1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30학점</a:t>
            </a: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7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이수</a:t>
            </a:r>
            <a:endParaRPr dirty="0"/>
          </a:p>
          <a:p>
            <a:pPr marL="0" marR="0" lvl="0" indent="0" algn="l" rtl="0">
              <a:lnSpc>
                <a:spcPct val="1610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      (이 중 </a:t>
            </a:r>
            <a:r>
              <a:rPr lang="en-US" sz="1742" b="1" i="0" u="none" strike="noStrike" cap="none" dirty="0" err="1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12학점</a:t>
            </a:r>
            <a:r>
              <a:rPr lang="en-US" sz="17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은</a:t>
            </a: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7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반드시</a:t>
            </a: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742" b="1" i="0" u="none" strike="noStrike" cap="none" dirty="0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3, </a:t>
            </a:r>
            <a:r>
              <a:rPr lang="en-US" sz="1742" b="1" i="0" u="none" strike="noStrike" cap="none" dirty="0" err="1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4학년</a:t>
            </a: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7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또는</a:t>
            </a: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742" b="1" i="0" u="none" strike="noStrike" cap="none" dirty="0" err="1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대학원</a:t>
            </a: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7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과정의</a:t>
            </a: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742" b="1" i="0" u="none" strike="noStrike" cap="none" dirty="0" err="1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심화</a:t>
            </a:r>
            <a:r>
              <a:rPr lang="en-US" sz="1742" b="1" i="0" u="none" strike="noStrike" cap="none" dirty="0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742" b="1" i="0" u="none" strike="noStrike" cap="none" dirty="0" err="1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수업</a:t>
            </a:r>
            <a:r>
              <a:rPr lang="en-US" sz="17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이어야</a:t>
            </a: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함)</a:t>
            </a:r>
            <a:endParaRPr dirty="0"/>
          </a:p>
          <a:p>
            <a:pPr marL="0" marR="0" lvl="0" indent="0" algn="l" rtl="0">
              <a:lnSpc>
                <a:spcPct val="1610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      예) </a:t>
            </a:r>
            <a:r>
              <a:rPr lang="en-US" sz="17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한국어</a:t>
            </a: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&amp; </a:t>
            </a:r>
            <a:r>
              <a:rPr lang="en-US" sz="17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문법</a:t>
            </a: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, </a:t>
            </a:r>
            <a:r>
              <a:rPr lang="en-US" sz="17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한국</a:t>
            </a: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7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문화</a:t>
            </a: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, </a:t>
            </a:r>
            <a:r>
              <a:rPr lang="en-US" sz="17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역사</a:t>
            </a: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, </a:t>
            </a:r>
            <a:r>
              <a:rPr lang="en-US" sz="17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문학</a:t>
            </a: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...</a:t>
            </a:r>
            <a:endParaRPr dirty="0"/>
          </a:p>
          <a:p>
            <a:pPr marL="376298" marR="0" lvl="1" indent="-188149" algn="l" rtl="0">
              <a:lnSpc>
                <a:spcPct val="161079"/>
              </a:lnSpc>
              <a:spcBef>
                <a:spcPts val="0"/>
              </a:spcBef>
              <a:spcAft>
                <a:spcPts val="0"/>
              </a:spcAft>
              <a:buClr>
                <a:srgbClr val="565AEC"/>
              </a:buClr>
              <a:buSzPts val="1742"/>
              <a:buFont typeface="Arial"/>
              <a:buChar char="•"/>
            </a:pPr>
            <a:r>
              <a:rPr lang="en-US" sz="17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주의사항</a:t>
            </a:r>
            <a:r>
              <a:rPr lang="en-US" sz="17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: </a:t>
            </a:r>
            <a:r>
              <a:rPr lang="en-US" sz="1742" b="1" i="0" u="none" strike="noStrike" cap="none" dirty="0" err="1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교육학</a:t>
            </a:r>
            <a:r>
              <a:rPr lang="en-US" sz="1742" b="1" i="0" u="none" strike="noStrike" cap="none" dirty="0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(Pedagogy/Education)은 </a:t>
            </a:r>
            <a:r>
              <a:rPr lang="en-US" sz="1742" b="1" i="0" u="none" strike="noStrike" cap="none" dirty="0" err="1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포함되지</a:t>
            </a:r>
            <a:r>
              <a:rPr lang="en-US" sz="1742" b="1" i="0" u="none" strike="noStrike" cap="none" dirty="0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742" b="1" i="0" u="none" strike="noStrike" cap="none" dirty="0" err="1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않음</a:t>
            </a:r>
            <a:endParaRPr dirty="0"/>
          </a:p>
        </p:txBody>
      </p:sp>
      <p:sp>
        <p:nvSpPr>
          <p:cNvPr id="202" name="Google Shape;202;p21"/>
          <p:cNvSpPr txBox="1"/>
          <p:nvPr/>
        </p:nvSpPr>
        <p:spPr>
          <a:xfrm>
            <a:off x="6046337" y="8184010"/>
            <a:ext cx="7488300" cy="2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2" b="1" i="0" u="none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필수 이수 과목</a:t>
            </a:r>
            <a:r>
              <a:rPr lang="en-US" sz="1442" b="1" i="0" u="none" strike="noStrike" cap="none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 - 제 2외국어 습득 이론 및 교수법 (최소 3학점). </a:t>
            </a:r>
            <a:r>
              <a:rPr lang="en-US" sz="1442" b="1" i="0" u="none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미 이수 시, CEAS &amp; SC 발급 불가</a:t>
            </a:r>
            <a:endParaRPr/>
          </a:p>
        </p:txBody>
      </p:sp>
      <p:sp>
        <p:nvSpPr>
          <p:cNvPr id="203" name="Google Shape;203;p21"/>
          <p:cNvSpPr txBox="1"/>
          <p:nvPr/>
        </p:nvSpPr>
        <p:spPr>
          <a:xfrm>
            <a:off x="5986188" y="8894900"/>
            <a:ext cx="6890700" cy="2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2" b="1" i="0" u="sng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OPI Test(Korean)</a:t>
            </a:r>
            <a:r>
              <a:rPr lang="en-US" sz="1442" b="1" i="0" u="sng" strike="noStrike" cap="none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442" b="1" i="0" u="sng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 한국어 말하기 테스트.</a:t>
            </a:r>
            <a:r>
              <a:rPr lang="en-US" sz="1442" b="1" i="0" u="sng" strike="noStrike" cap="none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최소 'Intermediate High(중고급)'.  </a:t>
            </a:r>
            <a:r>
              <a:rPr lang="en-US" sz="1442" b="1" i="0" u="sng" strike="noStrike" cap="none">
                <a:solidFill>
                  <a:srgbClr val="8046CF"/>
                </a:solidFill>
                <a:latin typeface="Noto Sans KR"/>
                <a:ea typeface="Noto Sans KR"/>
                <a:cs typeface="Noto Sans KR"/>
                <a:sym typeface="Noto Sans KR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$145</a:t>
            </a:r>
            <a:endParaRPr/>
          </a:p>
        </p:txBody>
      </p:sp>
      <p:sp>
        <p:nvSpPr>
          <p:cNvPr id="204" name="Google Shape;204;p21"/>
          <p:cNvSpPr txBox="1"/>
          <p:nvPr/>
        </p:nvSpPr>
        <p:spPr>
          <a:xfrm>
            <a:off x="5970137" y="4194053"/>
            <a:ext cx="7558381" cy="23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승인</a:t>
            </a:r>
            <a:r>
              <a:rPr lang="en-US" sz="14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4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코드</a:t>
            </a:r>
            <a:r>
              <a:rPr lang="en-US" sz="14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1579: </a:t>
            </a:r>
            <a:r>
              <a:rPr lang="en-US" sz="1442" b="1" i="0" u="none" strike="noStrike" cap="none" dirty="0">
                <a:solidFill>
                  <a:srgbClr val="8046CF"/>
                </a:solidFill>
                <a:latin typeface="Noto Sans KR"/>
                <a:ea typeface="Noto Sans KR"/>
                <a:cs typeface="Noto Sans KR"/>
                <a:sym typeface="Noto Sans KR"/>
              </a:rPr>
              <a:t>이 </a:t>
            </a:r>
            <a:r>
              <a:rPr lang="en-US" sz="1442" b="1" i="0" u="none" strike="noStrike" cap="none" dirty="0" err="1">
                <a:solidFill>
                  <a:srgbClr val="8046CF"/>
                </a:solidFill>
                <a:latin typeface="Noto Sans KR"/>
                <a:ea typeface="Noto Sans KR"/>
                <a:cs typeface="Noto Sans KR"/>
                <a:sym typeface="Noto Sans KR"/>
              </a:rPr>
              <a:t>자격증</a:t>
            </a:r>
            <a:r>
              <a:rPr lang="en-US" sz="1442" b="1" i="0" u="none" strike="noStrike" cap="none" dirty="0">
                <a:solidFill>
                  <a:srgbClr val="8046CF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442" b="1" i="0" u="none" strike="noStrike" cap="none" dirty="0" err="1">
                <a:solidFill>
                  <a:srgbClr val="8046CF"/>
                </a:solidFill>
                <a:latin typeface="Noto Sans KR"/>
                <a:ea typeface="Noto Sans KR"/>
                <a:cs typeface="Noto Sans KR"/>
                <a:sym typeface="Noto Sans KR"/>
              </a:rPr>
              <a:t>소지자는</a:t>
            </a:r>
            <a:r>
              <a:rPr lang="en-US" sz="1442" b="1" i="0" u="none" strike="noStrike" cap="none" dirty="0">
                <a:solidFill>
                  <a:srgbClr val="8046CF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442" b="1" i="0" u="none" strike="noStrike" cap="none" dirty="0" err="1">
                <a:solidFill>
                  <a:srgbClr val="8046CF"/>
                </a:solidFill>
                <a:latin typeface="Noto Sans KR"/>
                <a:ea typeface="Noto Sans KR"/>
                <a:cs typeface="Noto Sans KR"/>
                <a:sym typeface="Noto Sans KR"/>
              </a:rPr>
              <a:t>모든</a:t>
            </a:r>
            <a:r>
              <a:rPr lang="en-US" sz="1442" b="1" i="0" u="none" strike="noStrike" cap="none" dirty="0">
                <a:solidFill>
                  <a:srgbClr val="8046CF"/>
                </a:solidFill>
                <a:latin typeface="Noto Sans KR"/>
                <a:ea typeface="Noto Sans KR"/>
                <a:cs typeface="Noto Sans KR"/>
                <a:sym typeface="Noto Sans KR"/>
              </a:rPr>
              <a:t> NJ </a:t>
            </a:r>
            <a:r>
              <a:rPr lang="en-US" sz="1442" b="1" i="0" u="none" strike="noStrike" cap="none" dirty="0" err="1">
                <a:solidFill>
                  <a:srgbClr val="8046CF"/>
                </a:solidFill>
                <a:latin typeface="Noto Sans KR"/>
                <a:ea typeface="Noto Sans KR"/>
                <a:cs typeface="Noto Sans KR"/>
                <a:sym typeface="Noto Sans KR"/>
              </a:rPr>
              <a:t>공립학교에서</a:t>
            </a:r>
            <a:r>
              <a:rPr lang="en-US" sz="1442" b="1" i="0" u="none" strike="noStrike" cap="none" dirty="0">
                <a:solidFill>
                  <a:srgbClr val="8046CF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442" b="1" i="0" u="none" strike="noStrike" cap="none" dirty="0" err="1">
                <a:solidFill>
                  <a:srgbClr val="8046CF"/>
                </a:solidFill>
                <a:latin typeface="Noto Sans KR"/>
                <a:ea typeface="Noto Sans KR"/>
                <a:cs typeface="Noto Sans KR"/>
                <a:sym typeface="Noto Sans KR"/>
              </a:rPr>
              <a:t>한국어를</a:t>
            </a:r>
            <a:r>
              <a:rPr lang="en-US" sz="1442" b="1" i="0" u="none" strike="noStrike" cap="none" dirty="0">
                <a:solidFill>
                  <a:srgbClr val="8046CF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442" b="1" i="0" u="none" strike="noStrike" cap="none" dirty="0" err="1">
                <a:solidFill>
                  <a:srgbClr val="8046CF"/>
                </a:solidFill>
                <a:latin typeface="Noto Sans KR"/>
                <a:ea typeface="Noto Sans KR"/>
                <a:cs typeface="Noto Sans KR"/>
                <a:sym typeface="Noto Sans KR"/>
              </a:rPr>
              <a:t>가르칠</a:t>
            </a:r>
            <a:r>
              <a:rPr lang="en-US" sz="1442" b="1" i="0" u="none" strike="noStrike" cap="none" dirty="0">
                <a:solidFill>
                  <a:srgbClr val="8046CF"/>
                </a:solidFill>
                <a:latin typeface="Noto Sans KR"/>
                <a:ea typeface="Noto Sans KR"/>
                <a:cs typeface="Noto Sans KR"/>
                <a:sym typeface="Noto Sans KR"/>
              </a:rPr>
              <a:t> 수 </a:t>
            </a:r>
            <a:r>
              <a:rPr lang="en-US" sz="1442" b="1" i="0" u="none" strike="noStrike" cap="none" dirty="0" err="1">
                <a:solidFill>
                  <a:srgbClr val="8046CF"/>
                </a:solidFill>
                <a:latin typeface="Noto Sans KR"/>
                <a:ea typeface="Noto Sans KR"/>
                <a:cs typeface="Noto Sans KR"/>
                <a:sym typeface="Noto Sans KR"/>
              </a:rPr>
              <a:t>있습니다</a:t>
            </a:r>
            <a:r>
              <a:rPr lang="en-US" sz="1442" b="1" i="0" u="none" strike="noStrike" cap="none" dirty="0">
                <a:solidFill>
                  <a:srgbClr val="8046CF"/>
                </a:solidFill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dirty="0"/>
          </a:p>
        </p:txBody>
      </p:sp>
      <p:cxnSp>
        <p:nvCxnSpPr>
          <p:cNvPr id="205" name="Google Shape;205;p21"/>
          <p:cNvCxnSpPr/>
          <p:nvPr/>
        </p:nvCxnSpPr>
        <p:spPr>
          <a:xfrm>
            <a:off x="4300362" y="4826059"/>
            <a:ext cx="8664282" cy="0"/>
          </a:xfrm>
          <a:prstGeom prst="straightConnector1">
            <a:avLst/>
          </a:prstGeom>
          <a:noFill/>
          <a:ln w="38100" cap="flat" cmpd="sng">
            <a:solidFill>
              <a:srgbClr val="FA143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6" name="Google Shape;206;p21"/>
          <p:cNvSpPr txBox="1"/>
          <p:nvPr/>
        </p:nvSpPr>
        <p:spPr>
          <a:xfrm>
            <a:off x="7523650" y="4486225"/>
            <a:ext cx="6755400" cy="5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42" b="1" i="0" u="none" strike="noStrike" cap="none" dirty="0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   </a:t>
            </a:r>
            <a:r>
              <a:rPr lang="en-US" sz="1542" b="1" i="0" u="none" strike="noStrike" cap="none" dirty="0" err="1">
                <a:solidFill>
                  <a:srgbClr val="FA143A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자격</a:t>
            </a:r>
            <a:r>
              <a:rPr lang="en-US" sz="1542" b="1" i="0" u="none" strike="noStrike" cap="none" dirty="0">
                <a:solidFill>
                  <a:srgbClr val="FA143A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42" b="1" i="0" u="none" strike="noStrike" cap="none" dirty="0" err="1">
                <a:solidFill>
                  <a:srgbClr val="FA143A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요건</a:t>
            </a:r>
            <a:r>
              <a:rPr lang="en-US" sz="1542" b="1" i="0" u="none" strike="noStrike" cap="none" dirty="0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, </a:t>
            </a:r>
            <a:r>
              <a:rPr lang="en-US" sz="1542" b="1" i="0" u="none" strike="noStrike" cap="none" dirty="0" err="1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합격</a:t>
            </a:r>
            <a:r>
              <a:rPr lang="en-US" sz="1542" b="1" i="0" u="none" strike="noStrike" cap="none" dirty="0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42" b="1" i="0" u="none" strike="noStrike" cap="none" dirty="0" err="1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기준</a:t>
            </a:r>
            <a:r>
              <a:rPr lang="en-US" sz="1542" b="1" i="0" u="none" strike="noStrike" cap="none" dirty="0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42" b="1" i="0" u="none" strike="noStrike" cap="none" dirty="0" err="1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점수</a:t>
            </a:r>
            <a:r>
              <a:rPr lang="en-US" sz="1542" b="1" i="0" u="none" strike="noStrike" cap="none" dirty="0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 및 </a:t>
            </a:r>
            <a:r>
              <a:rPr lang="en-US" sz="1542" b="1" i="0" u="none" strike="noStrike" cap="none" dirty="0" err="1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수수료는</a:t>
            </a:r>
            <a:r>
              <a:rPr lang="en-US" sz="1542" b="1" i="0" u="none" strike="noStrike" cap="none" dirty="0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42" b="1" i="0" u="none" strike="noStrike" cap="none" dirty="0" err="1">
                <a:solidFill>
                  <a:srgbClr val="FA143A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예고</a:t>
            </a:r>
            <a:r>
              <a:rPr lang="en-US" sz="1542" b="1" i="0" u="none" strike="noStrike" cap="none" dirty="0">
                <a:solidFill>
                  <a:srgbClr val="FA143A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42" b="1" i="0" u="none" strike="noStrike" cap="none" dirty="0" err="1">
                <a:solidFill>
                  <a:srgbClr val="FA143A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없이</a:t>
            </a:r>
            <a:r>
              <a:rPr lang="en-US" sz="1542" b="1" i="0" u="none" strike="noStrike" cap="none" dirty="0">
                <a:solidFill>
                  <a:srgbClr val="FA143A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42" b="1" i="0" u="none" strike="noStrike" cap="none" dirty="0" err="1">
                <a:solidFill>
                  <a:srgbClr val="FA143A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변경</a:t>
            </a:r>
            <a:r>
              <a:rPr lang="en-US" sz="1542" b="1" i="0" u="none" strike="noStrike" cap="none" dirty="0" err="1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될</a:t>
            </a:r>
            <a:r>
              <a:rPr lang="en-US" sz="1542" b="1" i="0" u="none" strike="noStrike" cap="none" dirty="0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 수 </a:t>
            </a:r>
            <a:r>
              <a:rPr lang="en-US" sz="1542" b="1" i="0" u="none" strike="noStrike" cap="none" dirty="0" err="1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있습니다</a:t>
            </a:r>
            <a:r>
              <a:rPr lang="en-US" sz="1542" b="1" i="0" u="none" strike="noStrike" cap="none" dirty="0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.               </a:t>
            </a:r>
            <a:endParaRPr b="1" dirty="0">
              <a:highlight>
                <a:srgbClr val="FFFD1B"/>
              </a:highlight>
            </a:endParaRPr>
          </a:p>
          <a:p>
            <a:pPr marL="0" marR="0" lvl="0" indent="0" algn="just" rtl="0">
              <a:lnSpc>
                <a:spcPct val="1400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42" b="1" i="0" u="none" strike="noStrike" cap="none" dirty="0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  </a:t>
            </a:r>
            <a:r>
              <a:rPr lang="en-US" sz="1542" b="1" i="0" u="none" strike="noStrike" cap="none" dirty="0" err="1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모든</a:t>
            </a:r>
            <a:r>
              <a:rPr lang="en-US" sz="1542" b="1" i="0" u="none" strike="noStrike" cap="none" dirty="0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42" b="1" i="0" u="none" strike="noStrike" cap="none" dirty="0" err="1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학점은</a:t>
            </a:r>
            <a:r>
              <a:rPr lang="en-US" sz="1542" b="1" i="0" u="none" strike="noStrike" cap="none" dirty="0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42" b="1" i="0" u="none" strike="noStrike" cap="none" dirty="0" err="1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인가된</a:t>
            </a:r>
            <a:r>
              <a:rPr lang="en-US" sz="1542" b="1" i="0" u="none" strike="noStrike" cap="none" dirty="0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42" b="1" i="0" u="none" strike="noStrike" cap="none" dirty="0" err="1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2년제</a:t>
            </a:r>
            <a:r>
              <a:rPr lang="en-US" sz="1542" b="1" i="0" u="none" strike="noStrike" cap="none" dirty="0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42" b="1" i="0" u="none" strike="noStrike" cap="none" dirty="0" err="1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또는</a:t>
            </a:r>
            <a:r>
              <a:rPr lang="en-US" sz="1542" b="1" i="0" u="none" strike="noStrike" cap="none" dirty="0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42" b="1" i="0" u="none" strike="noStrike" cap="none" dirty="0" err="1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4년제</a:t>
            </a:r>
            <a:r>
              <a:rPr lang="en-US" sz="1542" b="1" i="0" u="none" strike="noStrike" cap="none" dirty="0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42" b="1" i="0" u="none" strike="noStrike" cap="none" dirty="0" err="1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대학의</a:t>
            </a:r>
            <a:r>
              <a:rPr lang="en-US" sz="1542" b="1" i="0" u="none" strike="noStrike" cap="none" dirty="0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42" b="1" i="0" u="none" strike="noStrike" cap="none" dirty="0" err="1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성적</a:t>
            </a:r>
            <a:r>
              <a:rPr lang="en-US" sz="1542" b="1" i="0" u="none" strike="noStrike" cap="none" dirty="0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42" b="1" i="0" u="none" strike="noStrike" cap="none" dirty="0" err="1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증명서에</a:t>
            </a:r>
            <a:r>
              <a:rPr lang="en-US" sz="1542" b="1" i="0" u="none" strike="noStrike" cap="none" dirty="0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42" b="1" i="0" u="none" strike="noStrike" cap="none" dirty="0" err="1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기재되어야</a:t>
            </a:r>
            <a:r>
              <a:rPr lang="en-US" sz="1542" b="1" i="0" u="none" strike="noStrike" cap="none" dirty="0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42" b="1" i="0" u="none" strike="noStrike" cap="none" dirty="0" err="1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합니다</a:t>
            </a:r>
            <a:r>
              <a:rPr lang="en-US" sz="1542" b="1" i="0" u="none" strike="noStrike" cap="none" dirty="0">
                <a:solidFill>
                  <a:srgbClr val="565AEC"/>
                </a:solidFill>
                <a:highlight>
                  <a:srgbClr val="FFFD1B"/>
                </a:highlight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b="1" dirty="0">
              <a:highlight>
                <a:srgbClr val="FFFD1B"/>
              </a:highligh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3F5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2"/>
          <p:cNvSpPr/>
          <p:nvPr/>
        </p:nvSpPr>
        <p:spPr>
          <a:xfrm>
            <a:off x="15866726" y="9339148"/>
            <a:ext cx="1905322" cy="624317"/>
          </a:xfrm>
          <a:custGeom>
            <a:avLst/>
            <a:gdLst/>
            <a:ahLst/>
            <a:cxnLst/>
            <a:rect l="l" t="t" r="r" b="b"/>
            <a:pathLst>
              <a:path w="1905322" h="624317" extrusionOk="0">
                <a:moveTo>
                  <a:pt x="0" y="0"/>
                </a:moveTo>
                <a:lnTo>
                  <a:pt x="1905322" y="0"/>
                </a:lnTo>
                <a:lnTo>
                  <a:pt x="1905322" y="624316"/>
                </a:lnTo>
                <a:lnTo>
                  <a:pt x="0" y="624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12" name="Google Shape;212;p22"/>
          <p:cNvGrpSpPr/>
          <p:nvPr/>
        </p:nvGrpSpPr>
        <p:grpSpPr>
          <a:xfrm>
            <a:off x="2733804" y="1847151"/>
            <a:ext cx="12820393" cy="7734069"/>
            <a:chOff x="0" y="0"/>
            <a:chExt cx="17093857" cy="10312093"/>
          </a:xfrm>
        </p:grpSpPr>
        <p:sp>
          <p:nvSpPr>
            <p:cNvPr id="213" name="Google Shape;213;p22">
              <a:hlinkClick r:id="rId4"/>
            </p:cNvPr>
            <p:cNvSpPr/>
            <p:nvPr/>
          </p:nvSpPr>
          <p:spPr>
            <a:xfrm>
              <a:off x="0" y="0"/>
              <a:ext cx="17093857" cy="7255237"/>
            </a:xfrm>
            <a:custGeom>
              <a:avLst/>
              <a:gdLst/>
              <a:ahLst/>
              <a:cxnLst/>
              <a:rect l="l" t="t" r="r" b="b"/>
              <a:pathLst>
                <a:path w="17093857" h="7255237" extrusionOk="0">
                  <a:moveTo>
                    <a:pt x="0" y="0"/>
                  </a:moveTo>
                  <a:lnTo>
                    <a:pt x="17093857" y="0"/>
                  </a:lnTo>
                  <a:lnTo>
                    <a:pt x="17093857" y="7255237"/>
                  </a:lnTo>
                  <a:lnTo>
                    <a:pt x="0" y="725523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53563"/>
              </a:stretch>
            </a:blipFill>
            <a:ln>
              <a:noFill/>
            </a:ln>
          </p:spPr>
        </p:sp>
        <p:sp>
          <p:nvSpPr>
            <p:cNvPr id="214" name="Google Shape;214;p22">
              <a:hlinkClick r:id="rId4"/>
            </p:cNvPr>
            <p:cNvSpPr/>
            <p:nvPr/>
          </p:nvSpPr>
          <p:spPr>
            <a:xfrm>
              <a:off x="0" y="7255237"/>
              <a:ext cx="17093857" cy="3056856"/>
            </a:xfrm>
            <a:custGeom>
              <a:avLst/>
              <a:gdLst/>
              <a:ahLst/>
              <a:cxnLst/>
              <a:rect l="l" t="t" r="r" b="b"/>
              <a:pathLst>
                <a:path w="17093857" h="3056856" extrusionOk="0">
                  <a:moveTo>
                    <a:pt x="0" y="0"/>
                  </a:moveTo>
                  <a:lnTo>
                    <a:pt x="17093857" y="0"/>
                  </a:lnTo>
                  <a:lnTo>
                    <a:pt x="17093857" y="3056856"/>
                  </a:lnTo>
                  <a:lnTo>
                    <a:pt x="0" y="30568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t="-264471"/>
              </a:stretch>
            </a:blipFill>
            <a:ln>
              <a:noFill/>
            </a:ln>
          </p:spPr>
        </p:sp>
      </p:grpSp>
      <p:grpSp>
        <p:nvGrpSpPr>
          <p:cNvPr id="215" name="Google Shape;215;p22"/>
          <p:cNvGrpSpPr/>
          <p:nvPr/>
        </p:nvGrpSpPr>
        <p:grpSpPr>
          <a:xfrm>
            <a:off x="2778760" y="2120582"/>
            <a:ext cx="5413783" cy="550333"/>
            <a:chOff x="0" y="-28575"/>
            <a:chExt cx="1113947" cy="113237"/>
          </a:xfrm>
        </p:grpSpPr>
        <p:sp>
          <p:nvSpPr>
            <p:cNvPr id="216" name="Google Shape;216;p22"/>
            <p:cNvSpPr/>
            <p:nvPr/>
          </p:nvSpPr>
          <p:spPr>
            <a:xfrm>
              <a:off x="0" y="0"/>
              <a:ext cx="1113947" cy="84662"/>
            </a:xfrm>
            <a:custGeom>
              <a:avLst/>
              <a:gdLst/>
              <a:ahLst/>
              <a:cxnLst/>
              <a:rect l="l" t="t" r="r" b="b"/>
              <a:pathLst>
                <a:path w="1113947" h="84662" extrusionOk="0">
                  <a:moveTo>
                    <a:pt x="11172" y="0"/>
                  </a:moveTo>
                  <a:lnTo>
                    <a:pt x="1102775" y="0"/>
                  </a:lnTo>
                  <a:cubicBezTo>
                    <a:pt x="1105738" y="0"/>
                    <a:pt x="1108580" y="1177"/>
                    <a:pt x="1110675" y="3272"/>
                  </a:cubicBezTo>
                  <a:cubicBezTo>
                    <a:pt x="1112770" y="5367"/>
                    <a:pt x="1113947" y="8209"/>
                    <a:pt x="1113947" y="11172"/>
                  </a:cubicBezTo>
                  <a:lnTo>
                    <a:pt x="1113947" y="73490"/>
                  </a:lnTo>
                  <a:cubicBezTo>
                    <a:pt x="1113947" y="79660"/>
                    <a:pt x="1108945" y="84662"/>
                    <a:pt x="1102775" y="84662"/>
                  </a:cubicBezTo>
                  <a:lnTo>
                    <a:pt x="11172" y="84662"/>
                  </a:lnTo>
                  <a:cubicBezTo>
                    <a:pt x="5002" y="84662"/>
                    <a:pt x="0" y="79660"/>
                    <a:pt x="0" y="73490"/>
                  </a:cubicBezTo>
                  <a:lnTo>
                    <a:pt x="0" y="11172"/>
                  </a:lnTo>
                  <a:cubicBezTo>
                    <a:pt x="0" y="5002"/>
                    <a:pt x="5002" y="0"/>
                    <a:pt x="11172" y="0"/>
                  </a:cubicBezTo>
                  <a:close/>
                </a:path>
              </a:pathLst>
            </a:custGeom>
            <a:noFill/>
            <a:ln w="38100" cap="sq" cmpd="sng">
              <a:solidFill>
                <a:srgbClr val="D13C5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2"/>
            <p:cNvSpPr txBox="1"/>
            <p:nvPr/>
          </p:nvSpPr>
          <p:spPr>
            <a:xfrm>
              <a:off x="0" y="-28575"/>
              <a:ext cx="1113947" cy="1132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8" name="Google Shape;218;p22"/>
          <p:cNvSpPr/>
          <p:nvPr/>
        </p:nvSpPr>
        <p:spPr>
          <a:xfrm>
            <a:off x="13983825" y="7983275"/>
            <a:ext cx="1584521" cy="1584521"/>
          </a:xfrm>
          <a:custGeom>
            <a:avLst/>
            <a:gdLst/>
            <a:ahLst/>
            <a:cxnLst/>
            <a:rect l="l" t="t" r="r" b="b"/>
            <a:pathLst>
              <a:path w="1584521" h="1584521" extrusionOk="0">
                <a:moveTo>
                  <a:pt x="0" y="0"/>
                </a:moveTo>
                <a:lnTo>
                  <a:pt x="1584521" y="0"/>
                </a:lnTo>
                <a:lnTo>
                  <a:pt x="1584521" y="1584521"/>
                </a:lnTo>
                <a:lnTo>
                  <a:pt x="0" y="15845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19" name="Google Shape;219;p22"/>
          <p:cNvGrpSpPr/>
          <p:nvPr/>
        </p:nvGrpSpPr>
        <p:grpSpPr>
          <a:xfrm>
            <a:off x="2778760" y="3789342"/>
            <a:ext cx="2220046" cy="550333"/>
            <a:chOff x="0" y="-28575"/>
            <a:chExt cx="456800" cy="113237"/>
          </a:xfrm>
        </p:grpSpPr>
        <p:sp>
          <p:nvSpPr>
            <p:cNvPr id="220" name="Google Shape;220;p22"/>
            <p:cNvSpPr/>
            <p:nvPr/>
          </p:nvSpPr>
          <p:spPr>
            <a:xfrm>
              <a:off x="0" y="0"/>
              <a:ext cx="456800" cy="84662"/>
            </a:xfrm>
            <a:custGeom>
              <a:avLst/>
              <a:gdLst/>
              <a:ahLst/>
              <a:cxnLst/>
              <a:rect l="l" t="t" r="r" b="b"/>
              <a:pathLst>
                <a:path w="456800" h="84662" extrusionOk="0">
                  <a:moveTo>
                    <a:pt x="27244" y="0"/>
                  </a:moveTo>
                  <a:lnTo>
                    <a:pt x="429555" y="0"/>
                  </a:lnTo>
                  <a:cubicBezTo>
                    <a:pt x="444602" y="0"/>
                    <a:pt x="456800" y="12198"/>
                    <a:pt x="456800" y="27244"/>
                  </a:cubicBezTo>
                  <a:lnTo>
                    <a:pt x="456800" y="57418"/>
                  </a:lnTo>
                  <a:cubicBezTo>
                    <a:pt x="456800" y="64643"/>
                    <a:pt x="453929" y="71573"/>
                    <a:pt x="448820" y="76682"/>
                  </a:cubicBezTo>
                  <a:cubicBezTo>
                    <a:pt x="443711" y="81792"/>
                    <a:pt x="436781" y="84662"/>
                    <a:pt x="429555" y="84662"/>
                  </a:cubicBezTo>
                  <a:lnTo>
                    <a:pt x="27244" y="84662"/>
                  </a:lnTo>
                  <a:cubicBezTo>
                    <a:pt x="12198" y="84662"/>
                    <a:pt x="0" y="72464"/>
                    <a:pt x="0" y="57418"/>
                  </a:cubicBezTo>
                  <a:lnTo>
                    <a:pt x="0" y="27244"/>
                  </a:lnTo>
                  <a:cubicBezTo>
                    <a:pt x="0" y="20019"/>
                    <a:pt x="2870" y="13089"/>
                    <a:pt x="7980" y="7980"/>
                  </a:cubicBezTo>
                  <a:cubicBezTo>
                    <a:pt x="13089" y="2870"/>
                    <a:pt x="20019" y="0"/>
                    <a:pt x="27244" y="0"/>
                  </a:cubicBezTo>
                  <a:close/>
                </a:path>
              </a:pathLst>
            </a:custGeom>
            <a:noFill/>
            <a:ln w="38100" cap="sq" cmpd="sng">
              <a:solidFill>
                <a:srgbClr val="8046C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2"/>
            <p:cNvSpPr txBox="1"/>
            <p:nvPr/>
          </p:nvSpPr>
          <p:spPr>
            <a:xfrm>
              <a:off x="0" y="-28575"/>
              <a:ext cx="456800" cy="1132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2" name="Google Shape;222;p22"/>
          <p:cNvGrpSpPr/>
          <p:nvPr/>
        </p:nvGrpSpPr>
        <p:grpSpPr>
          <a:xfrm>
            <a:off x="2778760" y="4515125"/>
            <a:ext cx="5199661" cy="550333"/>
            <a:chOff x="0" y="-28575"/>
            <a:chExt cx="1069889" cy="113237"/>
          </a:xfrm>
        </p:grpSpPr>
        <p:sp>
          <p:nvSpPr>
            <p:cNvPr id="223" name="Google Shape;223;p22"/>
            <p:cNvSpPr/>
            <p:nvPr/>
          </p:nvSpPr>
          <p:spPr>
            <a:xfrm>
              <a:off x="0" y="0"/>
              <a:ext cx="1069889" cy="84662"/>
            </a:xfrm>
            <a:custGeom>
              <a:avLst/>
              <a:gdLst/>
              <a:ahLst/>
              <a:cxnLst/>
              <a:rect l="l" t="t" r="r" b="b"/>
              <a:pathLst>
                <a:path w="1069889" h="84662" extrusionOk="0">
                  <a:moveTo>
                    <a:pt x="11632" y="0"/>
                  </a:moveTo>
                  <a:lnTo>
                    <a:pt x="1058257" y="0"/>
                  </a:lnTo>
                  <a:cubicBezTo>
                    <a:pt x="1061342" y="0"/>
                    <a:pt x="1064301" y="1226"/>
                    <a:pt x="1066482" y="3407"/>
                  </a:cubicBezTo>
                  <a:cubicBezTo>
                    <a:pt x="1068664" y="5588"/>
                    <a:pt x="1069889" y="8547"/>
                    <a:pt x="1069889" y="11632"/>
                  </a:cubicBezTo>
                  <a:lnTo>
                    <a:pt x="1069889" y="73030"/>
                  </a:lnTo>
                  <a:cubicBezTo>
                    <a:pt x="1069889" y="76115"/>
                    <a:pt x="1068664" y="79074"/>
                    <a:pt x="1066482" y="81255"/>
                  </a:cubicBezTo>
                  <a:cubicBezTo>
                    <a:pt x="1064301" y="83437"/>
                    <a:pt x="1061342" y="84662"/>
                    <a:pt x="1058257" y="84662"/>
                  </a:cubicBezTo>
                  <a:lnTo>
                    <a:pt x="11632" y="84662"/>
                  </a:lnTo>
                  <a:cubicBezTo>
                    <a:pt x="5208" y="84662"/>
                    <a:pt x="0" y="79454"/>
                    <a:pt x="0" y="73030"/>
                  </a:cubicBezTo>
                  <a:lnTo>
                    <a:pt x="0" y="11632"/>
                  </a:lnTo>
                  <a:cubicBezTo>
                    <a:pt x="0" y="8547"/>
                    <a:pt x="1226" y="5588"/>
                    <a:pt x="3407" y="3407"/>
                  </a:cubicBezTo>
                  <a:cubicBezTo>
                    <a:pt x="5588" y="1226"/>
                    <a:pt x="8547" y="0"/>
                    <a:pt x="11632" y="0"/>
                  </a:cubicBezTo>
                  <a:close/>
                </a:path>
              </a:pathLst>
            </a:custGeom>
            <a:noFill/>
            <a:ln w="38100" cap="sq" cmpd="sng">
              <a:solidFill>
                <a:srgbClr val="8046C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2"/>
            <p:cNvSpPr txBox="1"/>
            <p:nvPr/>
          </p:nvSpPr>
          <p:spPr>
            <a:xfrm>
              <a:off x="0" y="-28575"/>
              <a:ext cx="1069889" cy="1132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5" name="Google Shape;225;p22"/>
          <p:cNvGrpSpPr/>
          <p:nvPr/>
        </p:nvGrpSpPr>
        <p:grpSpPr>
          <a:xfrm>
            <a:off x="2778760" y="7166616"/>
            <a:ext cx="3379877" cy="550333"/>
            <a:chOff x="0" y="-28575"/>
            <a:chExt cx="695448" cy="113237"/>
          </a:xfrm>
        </p:grpSpPr>
        <p:sp>
          <p:nvSpPr>
            <p:cNvPr id="226" name="Google Shape;226;p22"/>
            <p:cNvSpPr/>
            <p:nvPr/>
          </p:nvSpPr>
          <p:spPr>
            <a:xfrm>
              <a:off x="0" y="0"/>
              <a:ext cx="695448" cy="84662"/>
            </a:xfrm>
            <a:custGeom>
              <a:avLst/>
              <a:gdLst/>
              <a:ahLst/>
              <a:cxnLst/>
              <a:rect l="l" t="t" r="r" b="b"/>
              <a:pathLst>
                <a:path w="695448" h="84662" extrusionOk="0">
                  <a:moveTo>
                    <a:pt x="17895" y="0"/>
                  </a:moveTo>
                  <a:lnTo>
                    <a:pt x="677553" y="0"/>
                  </a:lnTo>
                  <a:cubicBezTo>
                    <a:pt x="687436" y="0"/>
                    <a:pt x="695448" y="8012"/>
                    <a:pt x="695448" y="17895"/>
                  </a:cubicBezTo>
                  <a:lnTo>
                    <a:pt x="695448" y="66767"/>
                  </a:lnTo>
                  <a:cubicBezTo>
                    <a:pt x="695448" y="76650"/>
                    <a:pt x="687436" y="84662"/>
                    <a:pt x="677553" y="84662"/>
                  </a:cubicBezTo>
                  <a:lnTo>
                    <a:pt x="17895" y="84662"/>
                  </a:lnTo>
                  <a:cubicBezTo>
                    <a:pt x="8012" y="84662"/>
                    <a:pt x="0" y="76650"/>
                    <a:pt x="0" y="66767"/>
                  </a:cubicBezTo>
                  <a:lnTo>
                    <a:pt x="0" y="17895"/>
                  </a:lnTo>
                  <a:cubicBezTo>
                    <a:pt x="0" y="8012"/>
                    <a:pt x="8012" y="0"/>
                    <a:pt x="17895" y="0"/>
                  </a:cubicBezTo>
                  <a:close/>
                </a:path>
              </a:pathLst>
            </a:custGeom>
            <a:noFill/>
            <a:ln w="38100" cap="sq" cmpd="sng">
              <a:solidFill>
                <a:srgbClr val="8046C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2"/>
            <p:cNvSpPr txBox="1"/>
            <p:nvPr/>
          </p:nvSpPr>
          <p:spPr>
            <a:xfrm>
              <a:off x="0" y="-28575"/>
              <a:ext cx="695448" cy="1132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8" name="Google Shape;228;p22"/>
          <p:cNvGrpSpPr/>
          <p:nvPr/>
        </p:nvGrpSpPr>
        <p:grpSpPr>
          <a:xfrm>
            <a:off x="2778760" y="7901924"/>
            <a:ext cx="3743651" cy="550333"/>
            <a:chOff x="0" y="-28575"/>
            <a:chExt cx="770298" cy="113237"/>
          </a:xfrm>
        </p:grpSpPr>
        <p:sp>
          <p:nvSpPr>
            <p:cNvPr id="229" name="Google Shape;229;p22"/>
            <p:cNvSpPr/>
            <p:nvPr/>
          </p:nvSpPr>
          <p:spPr>
            <a:xfrm>
              <a:off x="0" y="0"/>
              <a:ext cx="770298" cy="84662"/>
            </a:xfrm>
            <a:custGeom>
              <a:avLst/>
              <a:gdLst/>
              <a:ahLst/>
              <a:cxnLst/>
              <a:rect l="l" t="t" r="r" b="b"/>
              <a:pathLst>
                <a:path w="770298" h="84662" extrusionOk="0">
                  <a:moveTo>
                    <a:pt x="16156" y="0"/>
                  </a:moveTo>
                  <a:lnTo>
                    <a:pt x="754142" y="0"/>
                  </a:lnTo>
                  <a:cubicBezTo>
                    <a:pt x="763065" y="0"/>
                    <a:pt x="770298" y="7233"/>
                    <a:pt x="770298" y="16156"/>
                  </a:cubicBezTo>
                  <a:lnTo>
                    <a:pt x="770298" y="68506"/>
                  </a:lnTo>
                  <a:cubicBezTo>
                    <a:pt x="770298" y="77429"/>
                    <a:pt x="763065" y="84662"/>
                    <a:pt x="754142" y="84662"/>
                  </a:cubicBezTo>
                  <a:lnTo>
                    <a:pt x="16156" y="84662"/>
                  </a:lnTo>
                  <a:cubicBezTo>
                    <a:pt x="7233" y="84662"/>
                    <a:pt x="0" y="77429"/>
                    <a:pt x="0" y="68506"/>
                  </a:cubicBezTo>
                  <a:lnTo>
                    <a:pt x="0" y="16156"/>
                  </a:lnTo>
                  <a:cubicBezTo>
                    <a:pt x="0" y="7233"/>
                    <a:pt x="7233" y="0"/>
                    <a:pt x="16156" y="0"/>
                  </a:cubicBezTo>
                  <a:close/>
                </a:path>
              </a:pathLst>
            </a:custGeom>
            <a:noFill/>
            <a:ln w="38100" cap="sq" cmpd="sng">
              <a:solidFill>
                <a:srgbClr val="8046C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2"/>
            <p:cNvSpPr txBox="1"/>
            <p:nvPr/>
          </p:nvSpPr>
          <p:spPr>
            <a:xfrm>
              <a:off x="0" y="-28575"/>
              <a:ext cx="770298" cy="1132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p22"/>
          <p:cNvSpPr/>
          <p:nvPr/>
        </p:nvSpPr>
        <p:spPr>
          <a:xfrm>
            <a:off x="2453717" y="7111646"/>
            <a:ext cx="498681" cy="473294"/>
          </a:xfrm>
          <a:custGeom>
            <a:avLst/>
            <a:gdLst/>
            <a:ahLst/>
            <a:cxnLst/>
            <a:rect l="l" t="t" r="r" b="b"/>
            <a:pathLst>
              <a:path w="498681" h="473294" extrusionOk="0">
                <a:moveTo>
                  <a:pt x="0" y="0"/>
                </a:moveTo>
                <a:lnTo>
                  <a:pt x="498681" y="0"/>
                </a:lnTo>
                <a:lnTo>
                  <a:pt x="498681" y="473293"/>
                </a:lnTo>
                <a:lnTo>
                  <a:pt x="0" y="4732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2" name="Google Shape;232;p22"/>
          <p:cNvSpPr/>
          <p:nvPr/>
        </p:nvSpPr>
        <p:spPr>
          <a:xfrm>
            <a:off x="11517026" y="8461782"/>
            <a:ext cx="1106014" cy="1106014"/>
          </a:xfrm>
          <a:custGeom>
            <a:avLst/>
            <a:gdLst/>
            <a:ahLst/>
            <a:cxnLst/>
            <a:rect l="l" t="t" r="r" b="b"/>
            <a:pathLst>
              <a:path w="1106014" h="1106014" extrusionOk="0">
                <a:moveTo>
                  <a:pt x="0" y="0"/>
                </a:moveTo>
                <a:lnTo>
                  <a:pt x="1106013" y="0"/>
                </a:lnTo>
                <a:lnTo>
                  <a:pt x="1106013" y="1106014"/>
                </a:lnTo>
                <a:lnTo>
                  <a:pt x="0" y="11060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33" name="Google Shape;233;p22"/>
          <p:cNvGrpSpPr/>
          <p:nvPr/>
        </p:nvGrpSpPr>
        <p:grpSpPr>
          <a:xfrm>
            <a:off x="2363128" y="186256"/>
            <a:ext cx="13561744" cy="1338043"/>
            <a:chOff x="0" y="-467007"/>
            <a:chExt cx="18082326" cy="1784058"/>
          </a:xfrm>
        </p:grpSpPr>
        <p:sp>
          <p:nvSpPr>
            <p:cNvPr id="234" name="Google Shape;234;p22"/>
            <p:cNvSpPr/>
            <p:nvPr/>
          </p:nvSpPr>
          <p:spPr>
            <a:xfrm>
              <a:off x="14158284" y="656252"/>
              <a:ext cx="3303994" cy="660799"/>
            </a:xfrm>
            <a:custGeom>
              <a:avLst/>
              <a:gdLst/>
              <a:ahLst/>
              <a:cxnLst/>
              <a:rect l="l" t="t" r="r" b="b"/>
              <a:pathLst>
                <a:path w="3303994" h="660799" extrusionOk="0">
                  <a:moveTo>
                    <a:pt x="0" y="0"/>
                  </a:moveTo>
                  <a:lnTo>
                    <a:pt x="3303994" y="0"/>
                  </a:lnTo>
                  <a:lnTo>
                    <a:pt x="3303994" y="660798"/>
                  </a:lnTo>
                  <a:lnTo>
                    <a:pt x="0" y="6607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35" name="Google Shape;235;p22"/>
            <p:cNvSpPr txBox="1"/>
            <p:nvPr/>
          </p:nvSpPr>
          <p:spPr>
            <a:xfrm>
              <a:off x="0" y="-467007"/>
              <a:ext cx="18082326" cy="15347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899" b="1" i="0" u="none" strike="noStrike" cap="none" dirty="0">
                  <a:solidFill>
                    <a:srgbClr val="565AEC"/>
                  </a:solidFill>
                  <a:latin typeface="Arial"/>
                  <a:ea typeface="Arial"/>
                  <a:cs typeface="Arial"/>
                  <a:sym typeface="Arial"/>
                </a:rPr>
                <a:t>NJ Teacher Certification-</a:t>
              </a:r>
              <a:r>
                <a:rPr lang="en-US" sz="6899" b="1" i="0" u="none" strike="noStrike" cap="none" dirty="0">
                  <a:solidFill>
                    <a:srgbClr val="8046CF"/>
                  </a:solidFill>
                  <a:latin typeface="Arial"/>
                  <a:ea typeface="Arial"/>
                  <a:cs typeface="Arial"/>
                  <a:sym typeface="Arial"/>
                </a:rPr>
                <a:t>CEAS</a:t>
              </a:r>
              <a:endParaRPr dirty="0"/>
            </a:p>
          </p:txBody>
        </p:sp>
      </p:grpSp>
      <p:sp>
        <p:nvSpPr>
          <p:cNvPr id="236" name="Google Shape;236;p22"/>
          <p:cNvSpPr txBox="1"/>
          <p:nvPr/>
        </p:nvSpPr>
        <p:spPr>
          <a:xfrm>
            <a:off x="8325154" y="2298091"/>
            <a:ext cx="72291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42" b="1" i="0" u="none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Traditional Route- 대학에서 </a:t>
            </a:r>
            <a:r>
              <a:rPr lang="en-US" sz="1842" b="1" i="0" u="none" strike="noStrike" cap="none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교직이수</a:t>
            </a:r>
            <a:r>
              <a:rPr lang="en-US" sz="1842" b="1" i="0" u="none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와 </a:t>
            </a:r>
            <a:r>
              <a:rPr lang="en-US" sz="1842" b="1" i="0" u="none" strike="noStrike" cap="none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교생실습</a:t>
            </a:r>
            <a:r>
              <a:rPr lang="en-US" sz="1842" b="1" i="0" u="none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을 모두 마친 지원자</a:t>
            </a:r>
            <a:endParaRPr/>
          </a:p>
        </p:txBody>
      </p:sp>
      <p:sp>
        <p:nvSpPr>
          <p:cNvPr id="237" name="Google Shape;237;p22"/>
          <p:cNvSpPr txBox="1"/>
          <p:nvPr/>
        </p:nvSpPr>
        <p:spPr>
          <a:xfrm>
            <a:off x="8560999" y="4573535"/>
            <a:ext cx="5969100" cy="8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74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총 </a:t>
            </a:r>
            <a:r>
              <a:rPr lang="en-US" sz="20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평균</a:t>
            </a:r>
            <a:r>
              <a:rPr lang="en-US" sz="20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20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평점</a:t>
            </a:r>
            <a:r>
              <a:rPr lang="en-US" sz="20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:  2.75 </a:t>
            </a:r>
            <a:r>
              <a:rPr lang="en-US" sz="20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이상</a:t>
            </a:r>
            <a:r>
              <a:rPr lang="en-US" sz="20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(2016. </a:t>
            </a:r>
            <a:r>
              <a:rPr lang="en-US" sz="20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9월</a:t>
            </a:r>
            <a:r>
              <a:rPr lang="en-US" sz="20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20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이전</a:t>
            </a:r>
            <a:r>
              <a:rPr lang="en-US" sz="20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20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졸업자</a:t>
            </a:r>
            <a:r>
              <a:rPr lang="en-US" sz="20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)</a:t>
            </a:r>
            <a:endParaRPr dirty="0"/>
          </a:p>
          <a:p>
            <a:pPr marL="0" marR="0" lvl="0" indent="0" algn="l" rtl="0">
              <a:lnSpc>
                <a:spcPct val="174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                          3.0 </a:t>
            </a:r>
            <a:r>
              <a:rPr lang="en-US" sz="20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이상</a:t>
            </a:r>
            <a:r>
              <a:rPr lang="en-US" sz="20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(2016. </a:t>
            </a:r>
            <a:r>
              <a:rPr lang="en-US" sz="20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9월</a:t>
            </a:r>
            <a:r>
              <a:rPr lang="en-US" sz="20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20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이후</a:t>
            </a:r>
            <a:r>
              <a:rPr lang="en-US" sz="20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20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졸업자</a:t>
            </a:r>
            <a:r>
              <a:rPr lang="en-US" sz="20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)</a:t>
            </a:r>
            <a:endParaRPr dirty="0"/>
          </a:p>
        </p:txBody>
      </p:sp>
      <p:sp>
        <p:nvSpPr>
          <p:cNvPr id="238" name="Google Shape;238;p22"/>
          <p:cNvSpPr txBox="1"/>
          <p:nvPr/>
        </p:nvSpPr>
        <p:spPr>
          <a:xfrm>
            <a:off x="5256388" y="3924840"/>
            <a:ext cx="28101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42" b="1" i="0" u="none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4년제 대학 졸업 </a:t>
            </a:r>
            <a:endParaRPr/>
          </a:p>
        </p:txBody>
      </p:sp>
      <p:sp>
        <p:nvSpPr>
          <p:cNvPr id="239" name="Google Shape;239;p22"/>
          <p:cNvSpPr txBox="1"/>
          <p:nvPr/>
        </p:nvSpPr>
        <p:spPr>
          <a:xfrm>
            <a:off x="6332372" y="1915985"/>
            <a:ext cx="1710268" cy="289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6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42" b="1" i="0" u="none" strike="noStrike" cap="none">
                <a:solidFill>
                  <a:srgbClr val="8046CF"/>
                </a:solidFill>
                <a:latin typeface="Noto Sans KR"/>
                <a:ea typeface="Noto Sans KR"/>
                <a:cs typeface="Noto Sans KR"/>
                <a:sym typeface="Noto Sans KR"/>
              </a:rPr>
              <a:t>자격 충족 요건</a:t>
            </a:r>
            <a:endParaRPr/>
          </a:p>
        </p:txBody>
      </p:sp>
      <p:sp>
        <p:nvSpPr>
          <p:cNvPr id="240" name="Google Shape;240;p22"/>
          <p:cNvSpPr txBox="1"/>
          <p:nvPr/>
        </p:nvSpPr>
        <p:spPr>
          <a:xfrm>
            <a:off x="6487273" y="7326345"/>
            <a:ext cx="5706600" cy="2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6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교직</a:t>
            </a:r>
            <a:r>
              <a:rPr lang="en-US" sz="19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9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이수</a:t>
            </a:r>
            <a:r>
              <a:rPr lang="en-US" sz="19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(</a:t>
            </a:r>
            <a:r>
              <a:rPr lang="en-US" sz="19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교사</a:t>
            </a:r>
            <a:r>
              <a:rPr lang="en-US" sz="19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9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양성</a:t>
            </a:r>
            <a:r>
              <a:rPr lang="en-US" sz="19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9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과정</a:t>
            </a:r>
            <a:r>
              <a:rPr lang="en-US" sz="19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) - </a:t>
            </a:r>
            <a:r>
              <a:rPr lang="en-US" sz="1942" b="1" i="0" u="none" strike="noStrike" cap="none" dirty="0" err="1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교육학</a:t>
            </a:r>
            <a:r>
              <a:rPr lang="en-US" sz="1942" b="1" i="0" u="none" strike="noStrike" cap="none" dirty="0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942" b="1" i="0" u="none" strike="noStrike" cap="none" dirty="0" err="1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수강</a:t>
            </a:r>
            <a:r>
              <a:rPr lang="en-US" sz="1942" b="1" i="0" u="none" strike="noStrike" cap="none" dirty="0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 + </a:t>
            </a:r>
            <a:r>
              <a:rPr lang="en-US" sz="1942" b="1" i="0" u="none" strike="noStrike" cap="none" dirty="0" err="1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교생</a:t>
            </a:r>
            <a:r>
              <a:rPr lang="en-US" sz="1942" b="1" i="0" u="none" strike="noStrike" cap="none" dirty="0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942" b="1" i="0" u="none" strike="noStrike" cap="none" dirty="0" err="1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실습</a:t>
            </a:r>
            <a:endParaRPr dirty="0"/>
          </a:p>
        </p:txBody>
      </p:sp>
      <p:sp>
        <p:nvSpPr>
          <p:cNvPr id="241" name="Google Shape;241;p22"/>
          <p:cNvSpPr txBox="1"/>
          <p:nvPr/>
        </p:nvSpPr>
        <p:spPr>
          <a:xfrm>
            <a:off x="6785219" y="8071178"/>
            <a:ext cx="7076700" cy="2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6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2" b="1" i="0" u="sng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생리학 및 위생 </a:t>
            </a:r>
            <a:r>
              <a:rPr lang="en-US" sz="1942" b="1" i="0" u="none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관련 온라인 시험(군인, 생물, 보건학 이수자 면제)</a:t>
            </a:r>
            <a:endParaRPr/>
          </a:p>
        </p:txBody>
      </p:sp>
      <p:sp>
        <p:nvSpPr>
          <p:cNvPr id="2" name="Google Shape;240;p22">
            <a:extLst>
              <a:ext uri="{FF2B5EF4-FFF2-40B4-BE49-F238E27FC236}">
                <a16:creationId xmlns:a16="http://schemas.microsoft.com/office/drawing/2014/main" id="{870509DD-6942-1898-7B98-4C191439908B}"/>
              </a:ext>
            </a:extLst>
          </p:cNvPr>
          <p:cNvSpPr txBox="1"/>
          <p:nvPr/>
        </p:nvSpPr>
        <p:spPr>
          <a:xfrm>
            <a:off x="8261767" y="1897677"/>
            <a:ext cx="7292429" cy="41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6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2" b="1" dirty="0">
                <a:solidFill>
                  <a:srgbClr val="FF0000"/>
                </a:solidFill>
                <a:latin typeface="Noto Sans KR"/>
                <a:ea typeface="Noto Sans KR"/>
                <a:cs typeface="Noto Sans KR"/>
                <a:sym typeface="Noto Sans KR"/>
              </a:rPr>
              <a:t>* CEAS </a:t>
            </a:r>
            <a:r>
              <a:rPr lang="ko-KR" altLang="en-US" sz="1942" b="1" dirty="0">
                <a:solidFill>
                  <a:srgbClr val="FF0000"/>
                </a:solidFill>
                <a:latin typeface="Noto Sans KR"/>
                <a:ea typeface="Noto Sans KR"/>
                <a:cs typeface="Noto Sans KR"/>
                <a:sym typeface="Noto Sans KR"/>
              </a:rPr>
              <a:t>유효기간</a:t>
            </a:r>
            <a:r>
              <a:rPr lang="en-US" altLang="ko-KR" sz="1942" b="1" dirty="0">
                <a:solidFill>
                  <a:srgbClr val="FF0000"/>
                </a:solidFill>
                <a:latin typeface="Noto Sans KR"/>
                <a:ea typeface="Noto Sans KR"/>
                <a:cs typeface="Noto Sans KR"/>
                <a:sym typeface="Noto Sans KR"/>
              </a:rPr>
              <a:t>:</a:t>
            </a:r>
            <a:r>
              <a:rPr lang="ko-KR" altLang="en-US" sz="1942" b="1" dirty="0">
                <a:solidFill>
                  <a:srgbClr val="FF0000"/>
                </a:solidFill>
                <a:latin typeface="Noto Sans KR"/>
                <a:ea typeface="Noto Sans KR"/>
                <a:cs typeface="Noto Sans KR"/>
                <a:sym typeface="Noto Sans KR"/>
              </a:rPr>
              <a:t> 발급일 기준 </a:t>
            </a:r>
            <a:r>
              <a:rPr lang="en-US" altLang="ko-KR" sz="1942" b="1" dirty="0">
                <a:solidFill>
                  <a:srgbClr val="FF0000"/>
                </a:solidFill>
                <a:latin typeface="Noto Sans KR"/>
                <a:ea typeface="Noto Sans KR"/>
                <a:cs typeface="Noto Sans KR"/>
                <a:sym typeface="Noto Sans KR"/>
              </a:rPr>
              <a:t>5</a:t>
            </a:r>
            <a:r>
              <a:rPr lang="ko-KR" altLang="en-US" sz="1942" b="1" dirty="0">
                <a:solidFill>
                  <a:srgbClr val="FF0000"/>
                </a:solidFill>
                <a:latin typeface="Noto Sans KR"/>
                <a:ea typeface="Noto Sans KR"/>
                <a:cs typeface="Noto Sans KR"/>
                <a:sym typeface="Noto Sans KR"/>
              </a:rPr>
              <a:t>년 이내에 공립학교에 채용되어야 함</a:t>
            </a:r>
            <a:r>
              <a:rPr lang="en-US" altLang="ko-KR" sz="1942" b="1" dirty="0">
                <a:solidFill>
                  <a:srgbClr val="FF0000"/>
                </a:solidFill>
                <a:latin typeface="Noto Sans KR"/>
                <a:ea typeface="Noto Sans KR"/>
                <a:cs typeface="Noto Sans KR"/>
                <a:sym typeface="Noto Sans KR"/>
              </a:rPr>
              <a:t>. </a:t>
            </a:r>
            <a:endParaRPr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3F5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3"/>
          <p:cNvSpPr/>
          <p:nvPr/>
        </p:nvSpPr>
        <p:spPr>
          <a:xfrm>
            <a:off x="15866726" y="9339148"/>
            <a:ext cx="1905322" cy="624317"/>
          </a:xfrm>
          <a:custGeom>
            <a:avLst/>
            <a:gdLst/>
            <a:ahLst/>
            <a:cxnLst/>
            <a:rect l="l" t="t" r="r" b="b"/>
            <a:pathLst>
              <a:path w="1905322" h="624317" extrusionOk="0">
                <a:moveTo>
                  <a:pt x="0" y="0"/>
                </a:moveTo>
                <a:lnTo>
                  <a:pt x="1905322" y="0"/>
                </a:lnTo>
                <a:lnTo>
                  <a:pt x="1905322" y="624316"/>
                </a:lnTo>
                <a:lnTo>
                  <a:pt x="0" y="624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47" name="Google Shape;247;p23"/>
          <p:cNvGrpSpPr/>
          <p:nvPr/>
        </p:nvGrpSpPr>
        <p:grpSpPr>
          <a:xfrm>
            <a:off x="2812385" y="2047701"/>
            <a:ext cx="12663230" cy="6670434"/>
            <a:chOff x="0" y="0"/>
            <a:chExt cx="16884307" cy="8893912"/>
          </a:xfrm>
        </p:grpSpPr>
        <p:sp>
          <p:nvSpPr>
            <p:cNvPr id="248" name="Google Shape;248;p23">
              <a:hlinkClick r:id="rId4"/>
            </p:cNvPr>
            <p:cNvSpPr/>
            <p:nvPr/>
          </p:nvSpPr>
          <p:spPr>
            <a:xfrm>
              <a:off x="0" y="0"/>
              <a:ext cx="16884307" cy="6679558"/>
            </a:xfrm>
            <a:custGeom>
              <a:avLst/>
              <a:gdLst/>
              <a:ahLst/>
              <a:cxnLst/>
              <a:rect l="l" t="t" r="r" b="b"/>
              <a:pathLst>
                <a:path w="16884307" h="6679558" extrusionOk="0">
                  <a:moveTo>
                    <a:pt x="0" y="0"/>
                  </a:moveTo>
                  <a:lnTo>
                    <a:pt x="16884307" y="0"/>
                  </a:lnTo>
                  <a:lnTo>
                    <a:pt x="16884307" y="6679558"/>
                  </a:lnTo>
                  <a:lnTo>
                    <a:pt x="0" y="667955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-850" r="-850" b="-61447"/>
              </a:stretch>
            </a:blipFill>
            <a:ln>
              <a:noFill/>
            </a:ln>
          </p:spPr>
        </p:sp>
        <p:sp>
          <p:nvSpPr>
            <p:cNvPr id="249" name="Google Shape;249;p23">
              <a:hlinkClick r:id="rId4"/>
            </p:cNvPr>
            <p:cNvSpPr/>
            <p:nvPr/>
          </p:nvSpPr>
          <p:spPr>
            <a:xfrm>
              <a:off x="0" y="6679558"/>
              <a:ext cx="16884307" cy="2214354"/>
            </a:xfrm>
            <a:custGeom>
              <a:avLst/>
              <a:gdLst/>
              <a:ahLst/>
              <a:cxnLst/>
              <a:rect l="l" t="t" r="r" b="b"/>
              <a:pathLst>
                <a:path w="16884307" h="2214354" extrusionOk="0">
                  <a:moveTo>
                    <a:pt x="0" y="0"/>
                  </a:moveTo>
                  <a:lnTo>
                    <a:pt x="16884307" y="0"/>
                  </a:lnTo>
                  <a:lnTo>
                    <a:pt x="16884307" y="2214354"/>
                  </a:lnTo>
                  <a:lnTo>
                    <a:pt x="0" y="221435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-850" t="-386997" r="-850"/>
              </a:stretch>
            </a:blipFill>
            <a:ln>
              <a:noFill/>
            </a:ln>
          </p:spPr>
        </p:sp>
      </p:grpSp>
      <p:sp>
        <p:nvSpPr>
          <p:cNvPr id="250" name="Google Shape;250;p23"/>
          <p:cNvSpPr/>
          <p:nvPr/>
        </p:nvSpPr>
        <p:spPr>
          <a:xfrm>
            <a:off x="13909193" y="7151713"/>
            <a:ext cx="1566422" cy="1566422"/>
          </a:xfrm>
          <a:custGeom>
            <a:avLst/>
            <a:gdLst/>
            <a:ahLst/>
            <a:cxnLst/>
            <a:rect l="l" t="t" r="r" b="b"/>
            <a:pathLst>
              <a:path w="1566422" h="1566422" extrusionOk="0">
                <a:moveTo>
                  <a:pt x="0" y="0"/>
                </a:moveTo>
                <a:lnTo>
                  <a:pt x="1566422" y="0"/>
                </a:lnTo>
                <a:lnTo>
                  <a:pt x="1566422" y="1566422"/>
                </a:lnTo>
                <a:lnTo>
                  <a:pt x="0" y="15664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51" name="Google Shape;251;p23"/>
          <p:cNvGrpSpPr/>
          <p:nvPr/>
        </p:nvGrpSpPr>
        <p:grpSpPr>
          <a:xfrm>
            <a:off x="2821910" y="2425382"/>
            <a:ext cx="2833076" cy="550333"/>
            <a:chOff x="0" y="-28575"/>
            <a:chExt cx="582937" cy="113237"/>
          </a:xfrm>
        </p:grpSpPr>
        <p:sp>
          <p:nvSpPr>
            <p:cNvPr id="252" name="Google Shape;252;p23"/>
            <p:cNvSpPr/>
            <p:nvPr/>
          </p:nvSpPr>
          <p:spPr>
            <a:xfrm>
              <a:off x="0" y="0"/>
              <a:ext cx="582937" cy="84662"/>
            </a:xfrm>
            <a:custGeom>
              <a:avLst/>
              <a:gdLst/>
              <a:ahLst/>
              <a:cxnLst/>
              <a:rect l="l" t="t" r="r" b="b"/>
              <a:pathLst>
                <a:path w="582937" h="84662" extrusionOk="0">
                  <a:moveTo>
                    <a:pt x="21349" y="0"/>
                  </a:moveTo>
                  <a:lnTo>
                    <a:pt x="561588" y="0"/>
                  </a:lnTo>
                  <a:cubicBezTo>
                    <a:pt x="567250" y="0"/>
                    <a:pt x="572681" y="2249"/>
                    <a:pt x="576684" y="6253"/>
                  </a:cubicBezTo>
                  <a:cubicBezTo>
                    <a:pt x="580688" y="10257"/>
                    <a:pt x="582937" y="15687"/>
                    <a:pt x="582937" y="21349"/>
                  </a:cubicBezTo>
                  <a:lnTo>
                    <a:pt x="582937" y="63313"/>
                  </a:lnTo>
                  <a:cubicBezTo>
                    <a:pt x="582937" y="68975"/>
                    <a:pt x="580688" y="74405"/>
                    <a:pt x="576684" y="78409"/>
                  </a:cubicBezTo>
                  <a:cubicBezTo>
                    <a:pt x="572681" y="82413"/>
                    <a:pt x="567250" y="84662"/>
                    <a:pt x="561588" y="84662"/>
                  </a:cubicBezTo>
                  <a:lnTo>
                    <a:pt x="21349" y="84662"/>
                  </a:lnTo>
                  <a:cubicBezTo>
                    <a:pt x="9558" y="84662"/>
                    <a:pt x="0" y="75104"/>
                    <a:pt x="0" y="63313"/>
                  </a:cubicBezTo>
                  <a:lnTo>
                    <a:pt x="0" y="21349"/>
                  </a:lnTo>
                  <a:cubicBezTo>
                    <a:pt x="0" y="15687"/>
                    <a:pt x="2249" y="10257"/>
                    <a:pt x="6253" y="6253"/>
                  </a:cubicBezTo>
                  <a:cubicBezTo>
                    <a:pt x="10257" y="2249"/>
                    <a:pt x="15687" y="0"/>
                    <a:pt x="21349" y="0"/>
                  </a:cubicBezTo>
                  <a:close/>
                </a:path>
              </a:pathLst>
            </a:custGeom>
            <a:noFill/>
            <a:ln w="38100" cap="sq" cmpd="sng">
              <a:solidFill>
                <a:srgbClr val="D13C5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3"/>
            <p:cNvSpPr txBox="1"/>
            <p:nvPr/>
          </p:nvSpPr>
          <p:spPr>
            <a:xfrm>
              <a:off x="0" y="-28575"/>
              <a:ext cx="582937" cy="1132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4" name="Google Shape;254;p23"/>
          <p:cNvGrpSpPr/>
          <p:nvPr/>
        </p:nvGrpSpPr>
        <p:grpSpPr>
          <a:xfrm>
            <a:off x="2821910" y="3713140"/>
            <a:ext cx="2220046" cy="550333"/>
            <a:chOff x="0" y="-28575"/>
            <a:chExt cx="456800" cy="113237"/>
          </a:xfrm>
        </p:grpSpPr>
        <p:sp>
          <p:nvSpPr>
            <p:cNvPr id="255" name="Google Shape;255;p23"/>
            <p:cNvSpPr/>
            <p:nvPr/>
          </p:nvSpPr>
          <p:spPr>
            <a:xfrm>
              <a:off x="0" y="0"/>
              <a:ext cx="456800" cy="84662"/>
            </a:xfrm>
            <a:custGeom>
              <a:avLst/>
              <a:gdLst/>
              <a:ahLst/>
              <a:cxnLst/>
              <a:rect l="l" t="t" r="r" b="b"/>
              <a:pathLst>
                <a:path w="456800" h="84662" extrusionOk="0">
                  <a:moveTo>
                    <a:pt x="27244" y="0"/>
                  </a:moveTo>
                  <a:lnTo>
                    <a:pt x="429555" y="0"/>
                  </a:lnTo>
                  <a:cubicBezTo>
                    <a:pt x="444602" y="0"/>
                    <a:pt x="456800" y="12198"/>
                    <a:pt x="456800" y="27244"/>
                  </a:cubicBezTo>
                  <a:lnTo>
                    <a:pt x="456800" y="57418"/>
                  </a:lnTo>
                  <a:cubicBezTo>
                    <a:pt x="456800" y="64643"/>
                    <a:pt x="453929" y="71573"/>
                    <a:pt x="448820" y="76682"/>
                  </a:cubicBezTo>
                  <a:cubicBezTo>
                    <a:pt x="443711" y="81792"/>
                    <a:pt x="436781" y="84662"/>
                    <a:pt x="429555" y="84662"/>
                  </a:cubicBezTo>
                  <a:lnTo>
                    <a:pt x="27244" y="84662"/>
                  </a:lnTo>
                  <a:cubicBezTo>
                    <a:pt x="12198" y="84662"/>
                    <a:pt x="0" y="72464"/>
                    <a:pt x="0" y="57418"/>
                  </a:cubicBezTo>
                  <a:lnTo>
                    <a:pt x="0" y="27244"/>
                  </a:lnTo>
                  <a:cubicBezTo>
                    <a:pt x="0" y="20019"/>
                    <a:pt x="2870" y="13089"/>
                    <a:pt x="7980" y="7980"/>
                  </a:cubicBezTo>
                  <a:cubicBezTo>
                    <a:pt x="13089" y="2870"/>
                    <a:pt x="20019" y="0"/>
                    <a:pt x="27244" y="0"/>
                  </a:cubicBezTo>
                  <a:close/>
                </a:path>
              </a:pathLst>
            </a:custGeom>
            <a:noFill/>
            <a:ln w="38100" cap="sq" cmpd="sng">
              <a:solidFill>
                <a:srgbClr val="8046C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3"/>
            <p:cNvSpPr txBox="1"/>
            <p:nvPr/>
          </p:nvSpPr>
          <p:spPr>
            <a:xfrm>
              <a:off x="0" y="-28575"/>
              <a:ext cx="456800" cy="1132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7" name="Google Shape;257;p23"/>
          <p:cNvGrpSpPr/>
          <p:nvPr/>
        </p:nvGrpSpPr>
        <p:grpSpPr>
          <a:xfrm>
            <a:off x="2821910" y="4435316"/>
            <a:ext cx="5077600" cy="550333"/>
            <a:chOff x="0" y="-28575"/>
            <a:chExt cx="1044774" cy="113237"/>
          </a:xfrm>
        </p:grpSpPr>
        <p:sp>
          <p:nvSpPr>
            <p:cNvPr id="258" name="Google Shape;258;p23"/>
            <p:cNvSpPr/>
            <p:nvPr/>
          </p:nvSpPr>
          <p:spPr>
            <a:xfrm>
              <a:off x="0" y="0"/>
              <a:ext cx="1044774" cy="84662"/>
            </a:xfrm>
            <a:custGeom>
              <a:avLst/>
              <a:gdLst/>
              <a:ahLst/>
              <a:cxnLst/>
              <a:rect l="l" t="t" r="r" b="b"/>
              <a:pathLst>
                <a:path w="1044774" h="84662" extrusionOk="0">
                  <a:moveTo>
                    <a:pt x="11912" y="0"/>
                  </a:moveTo>
                  <a:lnTo>
                    <a:pt x="1032862" y="0"/>
                  </a:lnTo>
                  <a:cubicBezTo>
                    <a:pt x="1039441" y="0"/>
                    <a:pt x="1044774" y="5333"/>
                    <a:pt x="1044774" y="11912"/>
                  </a:cubicBezTo>
                  <a:lnTo>
                    <a:pt x="1044774" y="72750"/>
                  </a:lnTo>
                  <a:cubicBezTo>
                    <a:pt x="1044774" y="79329"/>
                    <a:pt x="1039441" y="84662"/>
                    <a:pt x="1032862" y="84662"/>
                  </a:cubicBezTo>
                  <a:lnTo>
                    <a:pt x="11912" y="84662"/>
                  </a:lnTo>
                  <a:cubicBezTo>
                    <a:pt x="5333" y="84662"/>
                    <a:pt x="0" y="79329"/>
                    <a:pt x="0" y="72750"/>
                  </a:cubicBezTo>
                  <a:lnTo>
                    <a:pt x="0" y="11912"/>
                  </a:lnTo>
                  <a:cubicBezTo>
                    <a:pt x="0" y="5333"/>
                    <a:pt x="5333" y="0"/>
                    <a:pt x="11912" y="0"/>
                  </a:cubicBezTo>
                  <a:close/>
                </a:path>
              </a:pathLst>
            </a:custGeom>
            <a:noFill/>
            <a:ln w="38100" cap="sq" cmpd="sng">
              <a:solidFill>
                <a:srgbClr val="8046C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3"/>
            <p:cNvSpPr txBox="1"/>
            <p:nvPr/>
          </p:nvSpPr>
          <p:spPr>
            <a:xfrm>
              <a:off x="0" y="-28575"/>
              <a:ext cx="1044774" cy="1132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0" name="Google Shape;260;p23"/>
          <p:cNvGrpSpPr/>
          <p:nvPr/>
        </p:nvGrpSpPr>
        <p:grpSpPr>
          <a:xfrm>
            <a:off x="2831435" y="6963409"/>
            <a:ext cx="3743651" cy="550333"/>
            <a:chOff x="0" y="-28575"/>
            <a:chExt cx="770298" cy="113237"/>
          </a:xfrm>
        </p:grpSpPr>
        <p:sp>
          <p:nvSpPr>
            <p:cNvPr id="261" name="Google Shape;261;p23"/>
            <p:cNvSpPr/>
            <p:nvPr/>
          </p:nvSpPr>
          <p:spPr>
            <a:xfrm>
              <a:off x="0" y="0"/>
              <a:ext cx="770298" cy="84662"/>
            </a:xfrm>
            <a:custGeom>
              <a:avLst/>
              <a:gdLst/>
              <a:ahLst/>
              <a:cxnLst/>
              <a:rect l="l" t="t" r="r" b="b"/>
              <a:pathLst>
                <a:path w="770298" h="84662" extrusionOk="0">
                  <a:moveTo>
                    <a:pt x="16156" y="0"/>
                  </a:moveTo>
                  <a:lnTo>
                    <a:pt x="754142" y="0"/>
                  </a:lnTo>
                  <a:cubicBezTo>
                    <a:pt x="763065" y="0"/>
                    <a:pt x="770298" y="7233"/>
                    <a:pt x="770298" y="16156"/>
                  </a:cubicBezTo>
                  <a:lnTo>
                    <a:pt x="770298" y="68506"/>
                  </a:lnTo>
                  <a:cubicBezTo>
                    <a:pt x="770298" y="77429"/>
                    <a:pt x="763065" y="84662"/>
                    <a:pt x="754142" y="84662"/>
                  </a:cubicBezTo>
                  <a:lnTo>
                    <a:pt x="16156" y="84662"/>
                  </a:lnTo>
                  <a:cubicBezTo>
                    <a:pt x="7233" y="84662"/>
                    <a:pt x="0" y="77429"/>
                    <a:pt x="0" y="68506"/>
                  </a:cubicBezTo>
                  <a:lnTo>
                    <a:pt x="0" y="16156"/>
                  </a:lnTo>
                  <a:cubicBezTo>
                    <a:pt x="0" y="7233"/>
                    <a:pt x="7233" y="0"/>
                    <a:pt x="16156" y="0"/>
                  </a:cubicBezTo>
                  <a:close/>
                </a:path>
              </a:pathLst>
            </a:custGeom>
            <a:noFill/>
            <a:ln w="38100" cap="sq" cmpd="sng">
              <a:solidFill>
                <a:srgbClr val="8046C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3"/>
            <p:cNvSpPr txBox="1"/>
            <p:nvPr/>
          </p:nvSpPr>
          <p:spPr>
            <a:xfrm>
              <a:off x="0" y="-28575"/>
              <a:ext cx="770298" cy="1132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3" name="Google Shape;263;p23"/>
          <p:cNvSpPr txBox="1"/>
          <p:nvPr/>
        </p:nvSpPr>
        <p:spPr>
          <a:xfrm>
            <a:off x="8448979" y="4528661"/>
            <a:ext cx="5969100" cy="8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74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42" b="1" i="0" u="none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총 평균 평점 :  2.75 이상(2016. 9월 이전 졸업자)</a:t>
            </a:r>
            <a:endParaRPr/>
          </a:p>
          <a:p>
            <a:pPr marL="0" marR="0" lvl="0" indent="0" algn="l" rtl="0">
              <a:lnSpc>
                <a:spcPct val="174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42" b="1" i="0" u="none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                          3.0 이상(2016. 9월 이후 졸업자)</a:t>
            </a:r>
            <a:endParaRPr/>
          </a:p>
        </p:txBody>
      </p:sp>
      <p:sp>
        <p:nvSpPr>
          <p:cNvPr id="264" name="Google Shape;264;p23"/>
          <p:cNvSpPr/>
          <p:nvPr/>
        </p:nvSpPr>
        <p:spPr>
          <a:xfrm>
            <a:off x="5956415" y="5109474"/>
            <a:ext cx="9489068" cy="1852844"/>
          </a:xfrm>
          <a:custGeom>
            <a:avLst/>
            <a:gdLst/>
            <a:ahLst/>
            <a:cxnLst/>
            <a:rect l="l" t="t" r="r" b="b"/>
            <a:pathLst>
              <a:path w="9489068" h="1852844" extrusionOk="0">
                <a:moveTo>
                  <a:pt x="0" y="0"/>
                </a:moveTo>
                <a:lnTo>
                  <a:pt x="9489069" y="0"/>
                </a:lnTo>
                <a:lnTo>
                  <a:pt x="9489069" y="1852844"/>
                </a:lnTo>
                <a:lnTo>
                  <a:pt x="0" y="18528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1894" t="-4368"/>
            </a:stretch>
          </a:blipFill>
          <a:ln w="38100" cap="sq" cmpd="sng">
            <a:solidFill>
              <a:srgbClr val="D13C55"/>
            </a:solidFill>
            <a:prstDash val="solid"/>
            <a:miter lim="8000"/>
            <a:headEnd type="none" w="sm" len="sm"/>
            <a:tailEnd type="none" w="sm" len="sm"/>
          </a:ln>
        </p:spPr>
      </p:sp>
      <p:grpSp>
        <p:nvGrpSpPr>
          <p:cNvPr id="265" name="Google Shape;265;p23"/>
          <p:cNvGrpSpPr/>
          <p:nvPr/>
        </p:nvGrpSpPr>
        <p:grpSpPr>
          <a:xfrm>
            <a:off x="2947373" y="445120"/>
            <a:ext cx="12232518" cy="1151096"/>
            <a:chOff x="0" y="-224155"/>
            <a:chExt cx="16310024" cy="1534795"/>
          </a:xfrm>
        </p:grpSpPr>
        <p:sp>
          <p:nvSpPr>
            <p:cNvPr id="266" name="Google Shape;266;p23"/>
            <p:cNvSpPr/>
            <p:nvPr/>
          </p:nvSpPr>
          <p:spPr>
            <a:xfrm>
              <a:off x="13889131" y="834487"/>
              <a:ext cx="2026324" cy="405265"/>
            </a:xfrm>
            <a:custGeom>
              <a:avLst/>
              <a:gdLst/>
              <a:ahLst/>
              <a:cxnLst/>
              <a:rect l="l" t="t" r="r" b="b"/>
              <a:pathLst>
                <a:path w="2026324" h="405265" extrusionOk="0">
                  <a:moveTo>
                    <a:pt x="0" y="0"/>
                  </a:moveTo>
                  <a:lnTo>
                    <a:pt x="2026324" y="0"/>
                  </a:lnTo>
                  <a:lnTo>
                    <a:pt x="2026324" y="405265"/>
                  </a:lnTo>
                  <a:lnTo>
                    <a:pt x="0" y="40526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67" name="Google Shape;267;p23"/>
            <p:cNvSpPr txBox="1"/>
            <p:nvPr/>
          </p:nvSpPr>
          <p:spPr>
            <a:xfrm>
              <a:off x="0" y="-224155"/>
              <a:ext cx="16310024" cy="15347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899" b="1" i="0" u="none" strike="noStrike" cap="none" dirty="0">
                  <a:solidFill>
                    <a:srgbClr val="565AEC"/>
                  </a:solidFill>
                  <a:latin typeface="Arial"/>
                  <a:ea typeface="Arial"/>
                  <a:cs typeface="Arial"/>
                  <a:sym typeface="Arial"/>
                </a:rPr>
                <a:t>NJ Teacher Certification-</a:t>
              </a:r>
              <a:r>
                <a:rPr lang="en-US" sz="6899" b="1" i="0" u="none" strike="noStrike" cap="none" dirty="0">
                  <a:solidFill>
                    <a:srgbClr val="8046CF"/>
                  </a:solidFill>
                  <a:latin typeface="Arial"/>
                  <a:ea typeface="Arial"/>
                  <a:cs typeface="Arial"/>
                  <a:sym typeface="Arial"/>
                </a:rPr>
                <a:t>CE</a:t>
              </a:r>
              <a:endParaRPr dirty="0"/>
            </a:p>
          </p:txBody>
        </p:sp>
      </p:grpSp>
      <p:sp>
        <p:nvSpPr>
          <p:cNvPr id="268" name="Google Shape;268;p23"/>
          <p:cNvSpPr txBox="1"/>
          <p:nvPr/>
        </p:nvSpPr>
        <p:spPr>
          <a:xfrm>
            <a:off x="6337415" y="2237052"/>
            <a:ext cx="1710268" cy="289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6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42" b="1" i="0" u="none" strike="noStrike" cap="none">
                <a:solidFill>
                  <a:srgbClr val="8046CF"/>
                </a:solidFill>
                <a:latin typeface="Noto Sans KR"/>
                <a:ea typeface="Noto Sans KR"/>
                <a:cs typeface="Noto Sans KR"/>
                <a:sym typeface="Noto Sans KR"/>
              </a:rPr>
              <a:t>자격 충족 요건</a:t>
            </a:r>
            <a:endParaRPr/>
          </a:p>
        </p:txBody>
      </p:sp>
      <p:sp>
        <p:nvSpPr>
          <p:cNvPr id="269" name="Google Shape;269;p23"/>
          <p:cNvSpPr txBox="1"/>
          <p:nvPr/>
        </p:nvSpPr>
        <p:spPr>
          <a:xfrm>
            <a:off x="5956415" y="2602891"/>
            <a:ext cx="73455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42" b="1" i="0" u="none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Alternate Route- 대학에서 </a:t>
            </a:r>
            <a:r>
              <a:rPr lang="en-US" sz="1842" b="1" i="0" u="none" strike="noStrike" cap="none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교직이수</a:t>
            </a:r>
            <a:r>
              <a:rPr lang="en-US" sz="1842" b="1" i="0" u="none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와 </a:t>
            </a:r>
            <a:r>
              <a:rPr lang="en-US" sz="1842" b="1" i="0" u="none" strike="noStrike" cap="none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교생실습</a:t>
            </a:r>
            <a:r>
              <a:rPr lang="en-US" sz="1842" b="1" i="0" u="none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을 </a:t>
            </a:r>
            <a:r>
              <a:rPr lang="en-US" sz="1842" b="1" i="0" u="none" strike="noStrike" cap="none">
                <a:solidFill>
                  <a:srgbClr val="D13C55"/>
                </a:solidFill>
                <a:latin typeface="Noto Sans KR"/>
                <a:ea typeface="Noto Sans KR"/>
                <a:cs typeface="Noto Sans KR"/>
                <a:sym typeface="Noto Sans KR"/>
              </a:rPr>
              <a:t>마치지 않은</a:t>
            </a:r>
            <a:r>
              <a:rPr lang="en-US" sz="1842" b="1" i="0" u="none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지원자</a:t>
            </a:r>
            <a:endParaRPr/>
          </a:p>
        </p:txBody>
      </p:sp>
      <p:sp>
        <p:nvSpPr>
          <p:cNvPr id="270" name="Google Shape;270;p23"/>
          <p:cNvSpPr txBox="1"/>
          <p:nvPr/>
        </p:nvSpPr>
        <p:spPr>
          <a:xfrm>
            <a:off x="5313085" y="3830414"/>
            <a:ext cx="28101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42" b="1" i="0" u="none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4년제 대학 졸업 </a:t>
            </a:r>
            <a:endParaRPr/>
          </a:p>
        </p:txBody>
      </p:sp>
      <p:sp>
        <p:nvSpPr>
          <p:cNvPr id="271" name="Google Shape;271;p23"/>
          <p:cNvSpPr txBox="1"/>
          <p:nvPr/>
        </p:nvSpPr>
        <p:spPr>
          <a:xfrm>
            <a:off x="6891473" y="7113613"/>
            <a:ext cx="7128300" cy="2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6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2" b="1" i="0" u="sng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생리학 및 위생 교육</a:t>
            </a:r>
            <a:r>
              <a:rPr lang="en-US" sz="1942" b="0" i="0" u="none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942" b="1" i="0" u="none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- 온라인 테스트(군인, 생물, 보건학 이수자 면제)</a:t>
            </a:r>
            <a:endParaRPr/>
          </a:p>
        </p:txBody>
      </p:sp>
      <p:sp>
        <p:nvSpPr>
          <p:cNvPr id="2" name="Google Shape;240;p22">
            <a:extLst>
              <a:ext uri="{FF2B5EF4-FFF2-40B4-BE49-F238E27FC236}">
                <a16:creationId xmlns:a16="http://schemas.microsoft.com/office/drawing/2014/main" id="{F10DEDEC-67AE-ECCB-88DF-7729185C37EF}"/>
              </a:ext>
            </a:extLst>
          </p:cNvPr>
          <p:cNvSpPr txBox="1"/>
          <p:nvPr/>
        </p:nvSpPr>
        <p:spPr>
          <a:xfrm>
            <a:off x="8187642" y="2128264"/>
            <a:ext cx="7292429" cy="41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6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2" b="1" dirty="0">
                <a:solidFill>
                  <a:srgbClr val="FF0000"/>
                </a:solidFill>
                <a:latin typeface="Noto Sans KR"/>
                <a:ea typeface="Noto Sans KR"/>
                <a:cs typeface="Noto Sans KR"/>
                <a:sym typeface="Noto Sans KR"/>
              </a:rPr>
              <a:t>* CE </a:t>
            </a:r>
            <a:r>
              <a:rPr lang="ko-KR" altLang="en-US" sz="1942" b="1" dirty="0">
                <a:solidFill>
                  <a:srgbClr val="FF0000"/>
                </a:solidFill>
                <a:latin typeface="Noto Sans KR"/>
                <a:ea typeface="Noto Sans KR"/>
                <a:cs typeface="Noto Sans KR"/>
                <a:sym typeface="Noto Sans KR"/>
              </a:rPr>
              <a:t>유효기간</a:t>
            </a:r>
            <a:r>
              <a:rPr lang="en-US" altLang="ko-KR" sz="1942" b="1" dirty="0">
                <a:solidFill>
                  <a:srgbClr val="FF0000"/>
                </a:solidFill>
                <a:latin typeface="Noto Sans KR"/>
                <a:ea typeface="Noto Sans KR"/>
                <a:cs typeface="Noto Sans KR"/>
                <a:sym typeface="Noto Sans KR"/>
              </a:rPr>
              <a:t>:</a:t>
            </a:r>
            <a:r>
              <a:rPr lang="ko-KR" altLang="en-US" sz="1942" b="1" dirty="0">
                <a:solidFill>
                  <a:srgbClr val="FF0000"/>
                </a:solidFill>
                <a:latin typeface="Noto Sans KR"/>
                <a:ea typeface="Noto Sans KR"/>
                <a:cs typeface="Noto Sans KR"/>
                <a:sym typeface="Noto Sans KR"/>
              </a:rPr>
              <a:t> 발급일 기준 </a:t>
            </a:r>
            <a:r>
              <a:rPr lang="en-US" altLang="ko-KR" sz="1942" b="1" dirty="0">
                <a:solidFill>
                  <a:srgbClr val="FF0000"/>
                </a:solidFill>
                <a:latin typeface="Noto Sans KR"/>
                <a:ea typeface="Noto Sans KR"/>
                <a:cs typeface="Noto Sans KR"/>
                <a:sym typeface="Noto Sans KR"/>
              </a:rPr>
              <a:t>5</a:t>
            </a:r>
            <a:r>
              <a:rPr lang="ko-KR" altLang="en-US" sz="1942" b="1" dirty="0">
                <a:solidFill>
                  <a:srgbClr val="FF0000"/>
                </a:solidFill>
                <a:latin typeface="Noto Sans KR"/>
                <a:ea typeface="Noto Sans KR"/>
                <a:cs typeface="Noto Sans KR"/>
                <a:sym typeface="Noto Sans KR"/>
              </a:rPr>
              <a:t>년 이내에 공립학교에 채용되어야 함</a:t>
            </a:r>
            <a:r>
              <a:rPr lang="en-US" altLang="ko-KR" sz="1942" b="1" dirty="0">
                <a:solidFill>
                  <a:srgbClr val="FF0000"/>
                </a:solidFill>
                <a:latin typeface="Noto Sans KR"/>
                <a:ea typeface="Noto Sans KR"/>
                <a:cs typeface="Noto Sans KR"/>
                <a:sym typeface="Noto Sans KR"/>
              </a:rPr>
              <a:t>. </a:t>
            </a:r>
            <a:endParaRPr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3F5"/>
        </a:solidFill>
        <a:effectLst/>
      </p:bgPr>
    </p:bg>
    <p:spTree>
      <p:nvGrpSpPr>
        <p:cNvPr id="1" name="Shape 275">
          <a:extLst>
            <a:ext uri="{FF2B5EF4-FFF2-40B4-BE49-F238E27FC236}">
              <a16:creationId xmlns:a16="http://schemas.microsoft.com/office/drawing/2014/main" id="{674100D0-8158-200A-CC49-A95850156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4">
            <a:extLst>
              <a:ext uri="{FF2B5EF4-FFF2-40B4-BE49-F238E27FC236}">
                <a16:creationId xmlns:a16="http://schemas.microsoft.com/office/drawing/2014/main" id="{8A1BF78E-1B11-7AAC-55F6-B4ED34AB70B4}"/>
              </a:ext>
            </a:extLst>
          </p:cNvPr>
          <p:cNvSpPr/>
          <p:nvPr/>
        </p:nvSpPr>
        <p:spPr>
          <a:xfrm>
            <a:off x="15866726" y="9339148"/>
            <a:ext cx="1905322" cy="624317"/>
          </a:xfrm>
          <a:custGeom>
            <a:avLst/>
            <a:gdLst/>
            <a:ahLst/>
            <a:cxnLst/>
            <a:rect l="l" t="t" r="r" b="b"/>
            <a:pathLst>
              <a:path w="1905322" h="624317" extrusionOk="0">
                <a:moveTo>
                  <a:pt x="0" y="0"/>
                </a:moveTo>
                <a:lnTo>
                  <a:pt x="1905322" y="0"/>
                </a:lnTo>
                <a:lnTo>
                  <a:pt x="1905322" y="624316"/>
                </a:lnTo>
                <a:lnTo>
                  <a:pt x="0" y="624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197F57-58C9-1DE8-075A-68C2611065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41" r="3449"/>
          <a:stretch>
            <a:fillRect/>
          </a:stretch>
        </p:blipFill>
        <p:spPr>
          <a:xfrm>
            <a:off x="15240" y="15240"/>
            <a:ext cx="12223214" cy="84213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9FBFA6-5DAC-D92E-A939-85A4E1BA51E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56" r="3236"/>
          <a:stretch>
            <a:fillRect/>
          </a:stretch>
        </p:blipFill>
        <p:spPr>
          <a:xfrm>
            <a:off x="6080409" y="5715001"/>
            <a:ext cx="1220759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47080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3F5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4"/>
          <p:cNvSpPr/>
          <p:nvPr/>
        </p:nvSpPr>
        <p:spPr>
          <a:xfrm>
            <a:off x="15866726" y="9339148"/>
            <a:ext cx="1905322" cy="624317"/>
          </a:xfrm>
          <a:custGeom>
            <a:avLst/>
            <a:gdLst/>
            <a:ahLst/>
            <a:cxnLst/>
            <a:rect l="l" t="t" r="r" b="b"/>
            <a:pathLst>
              <a:path w="1905322" h="624317" extrusionOk="0">
                <a:moveTo>
                  <a:pt x="0" y="0"/>
                </a:moveTo>
                <a:lnTo>
                  <a:pt x="1905322" y="0"/>
                </a:lnTo>
                <a:lnTo>
                  <a:pt x="1905322" y="624316"/>
                </a:lnTo>
                <a:lnTo>
                  <a:pt x="0" y="624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77" name="Google Shape;277;p24"/>
          <p:cNvSpPr/>
          <p:nvPr/>
        </p:nvSpPr>
        <p:spPr>
          <a:xfrm>
            <a:off x="10178002" y="3541624"/>
            <a:ext cx="7028767" cy="5162402"/>
          </a:xfrm>
          <a:custGeom>
            <a:avLst/>
            <a:gdLst/>
            <a:ahLst/>
            <a:cxnLst/>
            <a:rect l="l" t="t" r="r" b="b"/>
            <a:pathLst>
              <a:path w="7028767" h="5162402" extrusionOk="0">
                <a:moveTo>
                  <a:pt x="0" y="0"/>
                </a:moveTo>
                <a:lnTo>
                  <a:pt x="7028767" y="0"/>
                </a:lnTo>
                <a:lnTo>
                  <a:pt x="7028767" y="5162402"/>
                </a:lnTo>
                <a:lnTo>
                  <a:pt x="0" y="51624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3895" r="-73653" b="-2176"/>
            </a:stretch>
          </a:blipFill>
          <a:ln>
            <a:noFill/>
          </a:ln>
        </p:spPr>
      </p:sp>
      <p:sp>
        <p:nvSpPr>
          <p:cNvPr id="278" name="Google Shape;278;p24"/>
          <p:cNvSpPr/>
          <p:nvPr/>
        </p:nvSpPr>
        <p:spPr>
          <a:xfrm>
            <a:off x="2571522" y="681175"/>
            <a:ext cx="1195768" cy="1054450"/>
          </a:xfrm>
          <a:custGeom>
            <a:avLst/>
            <a:gdLst/>
            <a:ahLst/>
            <a:cxnLst/>
            <a:rect l="l" t="t" r="r" b="b"/>
            <a:pathLst>
              <a:path w="1195768" h="1054450" extrusionOk="0">
                <a:moveTo>
                  <a:pt x="0" y="0"/>
                </a:moveTo>
                <a:lnTo>
                  <a:pt x="1195767" y="0"/>
                </a:lnTo>
                <a:lnTo>
                  <a:pt x="1195767" y="1054450"/>
                </a:lnTo>
                <a:lnTo>
                  <a:pt x="0" y="10544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79" name="Google Shape;279;p24"/>
          <p:cNvSpPr/>
          <p:nvPr/>
        </p:nvSpPr>
        <p:spPr>
          <a:xfrm>
            <a:off x="986711" y="3588704"/>
            <a:ext cx="8157289" cy="5182917"/>
          </a:xfrm>
          <a:custGeom>
            <a:avLst/>
            <a:gdLst/>
            <a:ahLst/>
            <a:cxnLst/>
            <a:rect l="l" t="t" r="r" b="b"/>
            <a:pathLst>
              <a:path w="8157289" h="5182917" extrusionOk="0">
                <a:moveTo>
                  <a:pt x="0" y="0"/>
                </a:moveTo>
                <a:lnTo>
                  <a:pt x="8157289" y="0"/>
                </a:lnTo>
                <a:lnTo>
                  <a:pt x="8157289" y="5182917"/>
                </a:lnTo>
                <a:lnTo>
                  <a:pt x="0" y="51829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23772" r="-24090"/>
            </a:stretch>
          </a:blipFill>
          <a:ln>
            <a:noFill/>
          </a:ln>
        </p:spPr>
      </p:sp>
      <p:sp>
        <p:nvSpPr>
          <p:cNvPr id="280" name="Google Shape;280;p24"/>
          <p:cNvSpPr txBox="1"/>
          <p:nvPr/>
        </p:nvSpPr>
        <p:spPr>
          <a:xfrm>
            <a:off x="1028700" y="2232978"/>
            <a:ext cx="81573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 b="1" i="0" u="none" strike="noStrike" cap="none">
                <a:solidFill>
                  <a:srgbClr val="565AEC"/>
                </a:solidFill>
                <a:latin typeface="Arial"/>
                <a:ea typeface="Arial"/>
                <a:cs typeface="Arial"/>
                <a:sym typeface="Arial"/>
              </a:rPr>
              <a:t>NJEdCert</a:t>
            </a:r>
            <a:endParaRPr/>
          </a:p>
        </p:txBody>
      </p:sp>
      <p:sp>
        <p:nvSpPr>
          <p:cNvPr id="281" name="Google Shape;281;p24"/>
          <p:cNvSpPr txBox="1"/>
          <p:nvPr/>
        </p:nvSpPr>
        <p:spPr>
          <a:xfrm>
            <a:off x="10125471" y="2232978"/>
            <a:ext cx="70812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 b="1" i="0" u="none" strike="noStrike" cap="none">
                <a:solidFill>
                  <a:srgbClr val="02964E"/>
                </a:solidFill>
                <a:latin typeface="Arial"/>
                <a:ea typeface="Arial"/>
                <a:cs typeface="Arial"/>
                <a:sym typeface="Arial"/>
              </a:rPr>
              <a:t>WES</a:t>
            </a:r>
            <a:endParaRPr/>
          </a:p>
        </p:txBody>
      </p:sp>
      <p:sp>
        <p:nvSpPr>
          <p:cNvPr id="282" name="Google Shape;282;p24"/>
          <p:cNvSpPr txBox="1"/>
          <p:nvPr/>
        </p:nvSpPr>
        <p:spPr>
          <a:xfrm>
            <a:off x="3633939" y="591562"/>
            <a:ext cx="12037800" cy="1360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0" b="1" i="0" u="none" strike="noStrike" cap="none" dirty="0" err="1">
                <a:solidFill>
                  <a:srgbClr val="E54952"/>
                </a:solidFill>
              </a:rPr>
              <a:t>지금</a:t>
            </a:r>
            <a:r>
              <a:rPr lang="en-US" sz="6800" b="1" i="0" u="none" strike="noStrike" cap="none" dirty="0">
                <a:solidFill>
                  <a:srgbClr val="E54952"/>
                </a:solidFill>
              </a:rPr>
              <a:t> </a:t>
            </a:r>
            <a:r>
              <a:rPr lang="en-US" sz="6800" b="1" i="0" u="none" strike="noStrike" cap="none" dirty="0" err="1">
                <a:solidFill>
                  <a:srgbClr val="E54952"/>
                </a:solidFill>
              </a:rPr>
              <a:t>바로</a:t>
            </a:r>
            <a:r>
              <a:rPr lang="en-US" sz="6800" b="1" i="0" u="none" strike="noStrike" cap="none" dirty="0">
                <a:solidFill>
                  <a:srgbClr val="E54952"/>
                </a:solidFill>
              </a:rPr>
              <a:t> </a:t>
            </a:r>
            <a:r>
              <a:rPr lang="en-US" sz="6800" b="1" i="0" u="none" strike="noStrike" cap="none" dirty="0" err="1">
                <a:solidFill>
                  <a:srgbClr val="E54952"/>
                </a:solidFill>
              </a:rPr>
              <a:t>가입해야</a:t>
            </a:r>
            <a:r>
              <a:rPr lang="en-US" sz="6800" b="1" i="0" u="none" strike="noStrike" cap="none" dirty="0">
                <a:solidFill>
                  <a:srgbClr val="E54952"/>
                </a:solidFill>
              </a:rPr>
              <a:t> 할 </a:t>
            </a:r>
            <a:r>
              <a:rPr lang="en-US" sz="6800" b="1" i="0" u="none" strike="noStrike" cap="none" dirty="0" err="1">
                <a:solidFill>
                  <a:srgbClr val="E54952"/>
                </a:solidFill>
              </a:rPr>
              <a:t>사이트</a:t>
            </a:r>
            <a:endParaRPr sz="6800" b="1" dirty="0">
              <a:solidFill>
                <a:srgbClr val="E54952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3F5"/>
        </a:solid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5">
            <a:hlinkClick r:id="rId3"/>
          </p:cNvPr>
          <p:cNvSpPr/>
          <p:nvPr/>
        </p:nvSpPr>
        <p:spPr>
          <a:xfrm>
            <a:off x="1639893" y="2339616"/>
            <a:ext cx="15008213" cy="6592195"/>
          </a:xfrm>
          <a:custGeom>
            <a:avLst/>
            <a:gdLst/>
            <a:ahLst/>
            <a:cxnLst/>
            <a:rect l="l" t="t" r="r" b="b"/>
            <a:pathLst>
              <a:path w="15008213" h="6592195" extrusionOk="0">
                <a:moveTo>
                  <a:pt x="0" y="0"/>
                </a:moveTo>
                <a:lnTo>
                  <a:pt x="15008214" y="0"/>
                </a:lnTo>
                <a:lnTo>
                  <a:pt x="15008214" y="6592195"/>
                </a:lnTo>
                <a:lnTo>
                  <a:pt x="0" y="65921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660" r="-1556"/>
            </a:stretch>
          </a:blipFill>
          <a:ln>
            <a:noFill/>
          </a:ln>
        </p:spPr>
      </p:sp>
      <p:sp>
        <p:nvSpPr>
          <p:cNvPr id="288" name="Google Shape;288;p25"/>
          <p:cNvSpPr/>
          <p:nvPr/>
        </p:nvSpPr>
        <p:spPr>
          <a:xfrm>
            <a:off x="15866726" y="9339148"/>
            <a:ext cx="1905322" cy="624317"/>
          </a:xfrm>
          <a:custGeom>
            <a:avLst/>
            <a:gdLst/>
            <a:ahLst/>
            <a:cxnLst/>
            <a:rect l="l" t="t" r="r" b="b"/>
            <a:pathLst>
              <a:path w="1905322" h="624317" extrusionOk="0">
                <a:moveTo>
                  <a:pt x="0" y="0"/>
                </a:moveTo>
                <a:lnTo>
                  <a:pt x="1905322" y="0"/>
                </a:lnTo>
                <a:lnTo>
                  <a:pt x="1905322" y="624316"/>
                </a:lnTo>
                <a:lnTo>
                  <a:pt x="0" y="624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89" name="Google Shape;289;p25"/>
          <p:cNvGrpSpPr/>
          <p:nvPr/>
        </p:nvGrpSpPr>
        <p:grpSpPr>
          <a:xfrm rot="234493">
            <a:off x="13960250" y="5132469"/>
            <a:ext cx="1104845" cy="995905"/>
            <a:chOff x="0" y="-66675"/>
            <a:chExt cx="6502400" cy="5861245"/>
          </a:xfrm>
        </p:grpSpPr>
        <p:sp>
          <p:nvSpPr>
            <p:cNvPr id="290" name="Google Shape;290;p25"/>
            <p:cNvSpPr/>
            <p:nvPr/>
          </p:nvSpPr>
          <p:spPr>
            <a:xfrm>
              <a:off x="0" y="7343"/>
              <a:ext cx="6493011" cy="5787227"/>
            </a:xfrm>
            <a:custGeom>
              <a:avLst/>
              <a:gdLst/>
              <a:ahLst/>
              <a:cxnLst/>
              <a:rect l="l" t="t" r="r" b="b"/>
              <a:pathLst>
                <a:path w="6493011" h="5787227" extrusionOk="0">
                  <a:moveTo>
                    <a:pt x="6431445" y="725"/>
                  </a:moveTo>
                  <a:lnTo>
                    <a:pt x="6365985" y="11677"/>
                  </a:lnTo>
                  <a:cubicBezTo>
                    <a:pt x="6307442" y="21472"/>
                    <a:pt x="6202991" y="53290"/>
                    <a:pt x="6150627" y="77280"/>
                  </a:cubicBezTo>
                  <a:lnTo>
                    <a:pt x="5724018" y="272719"/>
                  </a:lnTo>
                  <a:cubicBezTo>
                    <a:pt x="5526729" y="363101"/>
                    <a:pt x="5091031" y="602440"/>
                    <a:pt x="4913479" y="717968"/>
                  </a:cubicBezTo>
                  <a:lnTo>
                    <a:pt x="4696202" y="859343"/>
                  </a:lnTo>
                  <a:cubicBezTo>
                    <a:pt x="4598680" y="922797"/>
                    <a:pt x="4371650" y="1090462"/>
                    <a:pt x="4284288" y="1163545"/>
                  </a:cubicBezTo>
                  <a:lnTo>
                    <a:pt x="4097411" y="1319881"/>
                  </a:lnTo>
                  <a:cubicBezTo>
                    <a:pt x="4017503" y="1386730"/>
                    <a:pt x="3811270" y="1571715"/>
                    <a:pt x="3737117" y="1643054"/>
                  </a:cubicBezTo>
                  <a:lnTo>
                    <a:pt x="3596468" y="1778366"/>
                  </a:lnTo>
                  <a:cubicBezTo>
                    <a:pt x="3534604" y="1837883"/>
                    <a:pt x="3386582" y="1995735"/>
                    <a:pt x="3332212" y="2060171"/>
                  </a:cubicBezTo>
                  <a:lnTo>
                    <a:pt x="2890303" y="2583897"/>
                  </a:lnTo>
                  <a:cubicBezTo>
                    <a:pt x="2782122" y="2712107"/>
                    <a:pt x="2507210" y="3063317"/>
                    <a:pt x="2409980" y="3197527"/>
                  </a:cubicBezTo>
                  <a:lnTo>
                    <a:pt x="2296302" y="3354442"/>
                  </a:lnTo>
                  <a:cubicBezTo>
                    <a:pt x="2247527" y="3421770"/>
                    <a:pt x="2125749" y="3604687"/>
                    <a:pt x="2083007" y="3674824"/>
                  </a:cubicBezTo>
                  <a:lnTo>
                    <a:pt x="1648787" y="4387366"/>
                  </a:lnTo>
                  <a:cubicBezTo>
                    <a:pt x="1634829" y="4410271"/>
                    <a:pt x="1611244" y="4425618"/>
                    <a:pt x="1584648" y="4429103"/>
                  </a:cubicBezTo>
                  <a:cubicBezTo>
                    <a:pt x="1558052" y="4432587"/>
                    <a:pt x="1531310" y="4423834"/>
                    <a:pt x="1511922" y="4405297"/>
                  </a:cubicBezTo>
                  <a:lnTo>
                    <a:pt x="1432347" y="4329217"/>
                  </a:lnTo>
                  <a:cubicBezTo>
                    <a:pt x="1363467" y="4263363"/>
                    <a:pt x="1174689" y="4097308"/>
                    <a:pt x="1099523" y="4036454"/>
                  </a:cubicBezTo>
                  <a:lnTo>
                    <a:pt x="766141" y="3766553"/>
                  </a:lnTo>
                  <a:cubicBezTo>
                    <a:pt x="679188" y="3696157"/>
                    <a:pt x="447375" y="3526532"/>
                    <a:pt x="352403" y="3463808"/>
                  </a:cubicBezTo>
                  <a:lnTo>
                    <a:pt x="164629" y="3339793"/>
                  </a:lnTo>
                  <a:cubicBezTo>
                    <a:pt x="149678" y="3329918"/>
                    <a:pt x="120381" y="3316687"/>
                    <a:pt x="102310" y="3311647"/>
                  </a:cubicBezTo>
                  <a:lnTo>
                    <a:pt x="85258" y="3306892"/>
                  </a:lnTo>
                  <a:cubicBezTo>
                    <a:pt x="74335" y="3303846"/>
                    <a:pt x="62650" y="3305236"/>
                    <a:pt x="52746" y="3310760"/>
                  </a:cubicBezTo>
                  <a:lnTo>
                    <a:pt x="20764" y="3328597"/>
                  </a:lnTo>
                  <a:cubicBezTo>
                    <a:pt x="7945" y="3335746"/>
                    <a:pt x="0" y="3349275"/>
                    <a:pt x="0" y="3363952"/>
                  </a:cubicBezTo>
                  <a:lnTo>
                    <a:pt x="0" y="3387727"/>
                  </a:lnTo>
                  <a:cubicBezTo>
                    <a:pt x="0" y="3416638"/>
                    <a:pt x="12582" y="3450661"/>
                    <a:pt x="32097" y="3474522"/>
                  </a:cubicBezTo>
                  <a:lnTo>
                    <a:pt x="163830" y="3635589"/>
                  </a:lnTo>
                  <a:cubicBezTo>
                    <a:pt x="221446" y="3706035"/>
                    <a:pt x="379590" y="3881011"/>
                    <a:pt x="444910" y="3946585"/>
                  </a:cubicBezTo>
                  <a:lnTo>
                    <a:pt x="540755" y="4042801"/>
                  </a:lnTo>
                  <a:cubicBezTo>
                    <a:pt x="583122" y="4085333"/>
                    <a:pt x="682935" y="4197163"/>
                    <a:pt x="719644" y="4243229"/>
                  </a:cubicBezTo>
                  <a:lnTo>
                    <a:pt x="928214" y="4504953"/>
                  </a:lnTo>
                  <a:cubicBezTo>
                    <a:pt x="1022435" y="4623188"/>
                    <a:pt x="1227574" y="4921505"/>
                    <a:pt x="1302385" y="5049081"/>
                  </a:cubicBezTo>
                  <a:lnTo>
                    <a:pt x="1706590" y="5738380"/>
                  </a:lnTo>
                  <a:cubicBezTo>
                    <a:pt x="1720028" y="5761298"/>
                    <a:pt x="1743373" y="5776649"/>
                    <a:pt x="1769739" y="5779908"/>
                  </a:cubicBezTo>
                  <a:lnTo>
                    <a:pt x="1811569" y="5785078"/>
                  </a:lnTo>
                  <a:cubicBezTo>
                    <a:pt x="1857579" y="5791651"/>
                    <a:pt x="1913696" y="5782616"/>
                    <a:pt x="1955267" y="5765228"/>
                  </a:cubicBezTo>
                  <a:lnTo>
                    <a:pt x="1989371" y="5750963"/>
                  </a:lnTo>
                  <a:cubicBezTo>
                    <a:pt x="2009323" y="5742617"/>
                    <a:pt x="2032250" y="5725685"/>
                    <a:pt x="2044624" y="5710158"/>
                  </a:cubicBezTo>
                  <a:lnTo>
                    <a:pt x="2056785" y="5694897"/>
                  </a:lnTo>
                  <a:cubicBezTo>
                    <a:pt x="2063236" y="5686802"/>
                    <a:pt x="2071390" y="5671273"/>
                    <a:pt x="2074151" y="5661822"/>
                  </a:cubicBezTo>
                  <a:lnTo>
                    <a:pt x="2225142" y="5145082"/>
                  </a:lnTo>
                  <a:cubicBezTo>
                    <a:pt x="2265745" y="5006124"/>
                    <a:pt x="2390011" y="4645617"/>
                    <a:pt x="2444085" y="4509908"/>
                  </a:cubicBezTo>
                  <a:lnTo>
                    <a:pt x="2506607" y="4352993"/>
                  </a:lnTo>
                  <a:cubicBezTo>
                    <a:pt x="2534580" y="4282788"/>
                    <a:pt x="2615902" y="4113475"/>
                    <a:pt x="2653769" y="4046596"/>
                  </a:cubicBezTo>
                  <a:lnTo>
                    <a:pt x="2816070" y="3759957"/>
                  </a:lnTo>
                  <a:cubicBezTo>
                    <a:pt x="2887017" y="3634660"/>
                    <a:pt x="3087437" y="3319866"/>
                    <a:pt x="3172137" y="3200697"/>
                  </a:cubicBezTo>
                  <a:lnTo>
                    <a:pt x="3325346" y="2985138"/>
                  </a:lnTo>
                  <a:cubicBezTo>
                    <a:pt x="3391525" y="2892028"/>
                    <a:pt x="3577113" y="2653399"/>
                    <a:pt x="3652053" y="2565059"/>
                  </a:cubicBezTo>
                  <a:lnTo>
                    <a:pt x="3815397" y="2372508"/>
                  </a:lnTo>
                  <a:cubicBezTo>
                    <a:pt x="3885376" y="2290017"/>
                    <a:pt x="4081296" y="2075779"/>
                    <a:pt x="4158162" y="1997695"/>
                  </a:cubicBezTo>
                  <a:lnTo>
                    <a:pt x="4386750" y="1765486"/>
                  </a:lnTo>
                  <a:cubicBezTo>
                    <a:pt x="4486887" y="1663764"/>
                    <a:pt x="4758219" y="1413748"/>
                    <a:pt x="4869603" y="1320568"/>
                  </a:cubicBezTo>
                  <a:lnTo>
                    <a:pt x="5185816" y="1056032"/>
                  </a:lnTo>
                  <a:cubicBezTo>
                    <a:pt x="5323075" y="941206"/>
                    <a:pt x="5695730" y="655234"/>
                    <a:pt x="5844296" y="550720"/>
                  </a:cubicBezTo>
                  <a:lnTo>
                    <a:pt x="6462414" y="115886"/>
                  </a:lnTo>
                  <a:cubicBezTo>
                    <a:pt x="6486554" y="98904"/>
                    <a:pt x="6497895" y="68914"/>
                    <a:pt x="6491032" y="40207"/>
                  </a:cubicBezTo>
                  <a:lnTo>
                    <a:pt x="6491032" y="40207"/>
                  </a:lnTo>
                  <a:cubicBezTo>
                    <a:pt x="6484631" y="13432"/>
                    <a:pt x="6458596" y="-3818"/>
                    <a:pt x="6431445" y="725"/>
                  </a:cubicBezTo>
                  <a:close/>
                </a:path>
              </a:pathLst>
            </a:custGeom>
            <a:solidFill>
              <a:srgbClr val="D13C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5"/>
            <p:cNvSpPr txBox="1"/>
            <p:nvPr/>
          </p:nvSpPr>
          <p:spPr>
            <a:xfrm>
              <a:off x="0" y="-66675"/>
              <a:ext cx="6502400" cy="58570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5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2" name="Google Shape;292;p25"/>
          <p:cNvGrpSpPr/>
          <p:nvPr/>
        </p:nvGrpSpPr>
        <p:grpSpPr>
          <a:xfrm>
            <a:off x="2899063" y="4219896"/>
            <a:ext cx="5481985" cy="550333"/>
            <a:chOff x="0" y="-28575"/>
            <a:chExt cx="1127980" cy="113237"/>
          </a:xfrm>
        </p:grpSpPr>
        <p:sp>
          <p:nvSpPr>
            <p:cNvPr id="293" name="Google Shape;293;p25"/>
            <p:cNvSpPr/>
            <p:nvPr/>
          </p:nvSpPr>
          <p:spPr>
            <a:xfrm>
              <a:off x="0" y="0"/>
              <a:ext cx="1127980" cy="84662"/>
            </a:xfrm>
            <a:custGeom>
              <a:avLst/>
              <a:gdLst/>
              <a:ahLst/>
              <a:cxnLst/>
              <a:rect l="l" t="t" r="r" b="b"/>
              <a:pathLst>
                <a:path w="1127980" h="84662" extrusionOk="0">
                  <a:moveTo>
                    <a:pt x="11033" y="0"/>
                  </a:moveTo>
                  <a:lnTo>
                    <a:pt x="1116947" y="0"/>
                  </a:lnTo>
                  <a:cubicBezTo>
                    <a:pt x="1123041" y="0"/>
                    <a:pt x="1127980" y="4940"/>
                    <a:pt x="1127980" y="11033"/>
                  </a:cubicBezTo>
                  <a:lnTo>
                    <a:pt x="1127980" y="73629"/>
                  </a:lnTo>
                  <a:cubicBezTo>
                    <a:pt x="1127980" y="76555"/>
                    <a:pt x="1126818" y="79361"/>
                    <a:pt x="1124749" y="81431"/>
                  </a:cubicBezTo>
                  <a:cubicBezTo>
                    <a:pt x="1122680" y="83500"/>
                    <a:pt x="1119873" y="84662"/>
                    <a:pt x="1116947" y="84662"/>
                  </a:cubicBezTo>
                  <a:lnTo>
                    <a:pt x="11033" y="84662"/>
                  </a:lnTo>
                  <a:cubicBezTo>
                    <a:pt x="4940" y="84662"/>
                    <a:pt x="0" y="79722"/>
                    <a:pt x="0" y="73629"/>
                  </a:cubicBezTo>
                  <a:lnTo>
                    <a:pt x="0" y="11033"/>
                  </a:lnTo>
                  <a:cubicBezTo>
                    <a:pt x="0" y="8107"/>
                    <a:pt x="1162" y="5301"/>
                    <a:pt x="3232" y="3232"/>
                  </a:cubicBezTo>
                  <a:cubicBezTo>
                    <a:pt x="5301" y="1162"/>
                    <a:pt x="8107" y="0"/>
                    <a:pt x="11033" y="0"/>
                  </a:cubicBezTo>
                  <a:close/>
                </a:path>
              </a:pathLst>
            </a:custGeom>
            <a:noFill/>
            <a:ln w="38100" cap="sq" cmpd="sng">
              <a:solidFill>
                <a:srgbClr val="D13C5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5"/>
            <p:cNvSpPr txBox="1"/>
            <p:nvPr/>
          </p:nvSpPr>
          <p:spPr>
            <a:xfrm>
              <a:off x="0" y="-28575"/>
              <a:ext cx="1127980" cy="1132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5" name="Google Shape;295;p25"/>
          <p:cNvSpPr/>
          <p:nvPr/>
        </p:nvSpPr>
        <p:spPr>
          <a:xfrm>
            <a:off x="15096977" y="7380682"/>
            <a:ext cx="1551129" cy="1551129"/>
          </a:xfrm>
          <a:custGeom>
            <a:avLst/>
            <a:gdLst/>
            <a:ahLst/>
            <a:cxnLst/>
            <a:rect l="l" t="t" r="r" b="b"/>
            <a:pathLst>
              <a:path w="1551129" h="1551129" extrusionOk="0">
                <a:moveTo>
                  <a:pt x="0" y="0"/>
                </a:moveTo>
                <a:lnTo>
                  <a:pt x="1551130" y="0"/>
                </a:lnTo>
                <a:lnTo>
                  <a:pt x="1551130" y="1551129"/>
                </a:lnTo>
                <a:lnTo>
                  <a:pt x="0" y="1551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96" name="Google Shape;296;p25"/>
          <p:cNvGrpSpPr/>
          <p:nvPr/>
        </p:nvGrpSpPr>
        <p:grpSpPr>
          <a:xfrm>
            <a:off x="1639893" y="2331191"/>
            <a:ext cx="13262505" cy="6598469"/>
            <a:chOff x="0" y="0"/>
            <a:chExt cx="17683340" cy="8797959"/>
          </a:xfrm>
        </p:grpSpPr>
        <p:sp>
          <p:nvSpPr>
            <p:cNvPr id="297" name="Google Shape;297;p25"/>
            <p:cNvSpPr/>
            <p:nvPr/>
          </p:nvSpPr>
          <p:spPr>
            <a:xfrm>
              <a:off x="0" y="0"/>
              <a:ext cx="17683340" cy="8797959"/>
            </a:xfrm>
            <a:custGeom>
              <a:avLst/>
              <a:gdLst/>
              <a:ahLst/>
              <a:cxnLst/>
              <a:rect l="l" t="t" r="r" b="b"/>
              <a:pathLst>
                <a:path w="17683340" h="8797959" extrusionOk="0">
                  <a:moveTo>
                    <a:pt x="0" y="0"/>
                  </a:moveTo>
                  <a:lnTo>
                    <a:pt x="17683340" y="0"/>
                  </a:lnTo>
                  <a:lnTo>
                    <a:pt x="17683340" y="8797959"/>
                  </a:lnTo>
                  <a:lnTo>
                    <a:pt x="0" y="879795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1161"/>
              </a:stretch>
            </a:blipFill>
            <a:ln>
              <a:noFill/>
            </a:ln>
          </p:spPr>
        </p:sp>
        <p:grpSp>
          <p:nvGrpSpPr>
            <p:cNvPr id="298" name="Google Shape;298;p25"/>
            <p:cNvGrpSpPr/>
            <p:nvPr/>
          </p:nvGrpSpPr>
          <p:grpSpPr>
            <a:xfrm>
              <a:off x="2582759" y="2904774"/>
              <a:ext cx="1575154" cy="1297844"/>
              <a:chOff x="0" y="-114300"/>
              <a:chExt cx="184380" cy="151919"/>
            </a:xfrm>
          </p:grpSpPr>
          <p:sp>
            <p:nvSpPr>
              <p:cNvPr id="299" name="Google Shape;299;p25"/>
              <p:cNvSpPr/>
              <p:nvPr/>
            </p:nvSpPr>
            <p:spPr>
              <a:xfrm>
                <a:off x="0" y="0"/>
                <a:ext cx="184380" cy="37619"/>
              </a:xfrm>
              <a:custGeom>
                <a:avLst/>
                <a:gdLst/>
                <a:ahLst/>
                <a:cxnLst/>
                <a:rect l="l" t="t" r="r" b="b"/>
                <a:pathLst>
                  <a:path w="184380" h="37619" extrusionOk="0">
                    <a:moveTo>
                      <a:pt x="18810" y="0"/>
                    </a:moveTo>
                    <a:lnTo>
                      <a:pt x="165571" y="0"/>
                    </a:lnTo>
                    <a:cubicBezTo>
                      <a:pt x="170559" y="0"/>
                      <a:pt x="175344" y="1982"/>
                      <a:pt x="178871" y="5509"/>
                    </a:cubicBezTo>
                    <a:cubicBezTo>
                      <a:pt x="182399" y="9037"/>
                      <a:pt x="184380" y="13821"/>
                      <a:pt x="184380" y="18810"/>
                    </a:cubicBezTo>
                    <a:lnTo>
                      <a:pt x="184380" y="18810"/>
                    </a:lnTo>
                    <a:cubicBezTo>
                      <a:pt x="184380" y="23798"/>
                      <a:pt x="182399" y="28582"/>
                      <a:pt x="178871" y="32110"/>
                    </a:cubicBezTo>
                    <a:cubicBezTo>
                      <a:pt x="175344" y="35637"/>
                      <a:pt x="170559" y="37619"/>
                      <a:pt x="165571" y="37619"/>
                    </a:cubicBezTo>
                    <a:lnTo>
                      <a:pt x="18810" y="37619"/>
                    </a:lnTo>
                    <a:cubicBezTo>
                      <a:pt x="13821" y="37619"/>
                      <a:pt x="9037" y="35637"/>
                      <a:pt x="5509" y="32110"/>
                    </a:cubicBezTo>
                    <a:cubicBezTo>
                      <a:pt x="1982" y="28582"/>
                      <a:pt x="0" y="23798"/>
                      <a:pt x="0" y="18810"/>
                    </a:cubicBezTo>
                    <a:lnTo>
                      <a:pt x="0" y="18810"/>
                    </a:lnTo>
                    <a:cubicBezTo>
                      <a:pt x="0" y="13821"/>
                      <a:pt x="1982" y="9037"/>
                      <a:pt x="5509" y="5509"/>
                    </a:cubicBezTo>
                    <a:cubicBezTo>
                      <a:pt x="9037" y="1982"/>
                      <a:pt x="13821" y="0"/>
                      <a:pt x="18810" y="0"/>
                    </a:cubicBezTo>
                    <a:close/>
                  </a:path>
                </a:pathLst>
              </a:custGeom>
              <a:solidFill>
                <a:srgbClr val="1D9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25"/>
              <p:cNvSpPr txBox="1"/>
              <p:nvPr/>
            </p:nvSpPr>
            <p:spPr>
              <a:xfrm>
                <a:off x="0" y="-114300"/>
                <a:ext cx="184380" cy="1519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74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1" name="Google Shape;301;p25"/>
            <p:cNvGrpSpPr/>
            <p:nvPr/>
          </p:nvGrpSpPr>
          <p:grpSpPr>
            <a:xfrm>
              <a:off x="1124465" y="7221234"/>
              <a:ext cx="814925" cy="1220516"/>
              <a:chOff x="0" y="-114300"/>
              <a:chExt cx="95391" cy="142870"/>
            </a:xfrm>
          </p:grpSpPr>
          <p:sp>
            <p:nvSpPr>
              <p:cNvPr id="302" name="Google Shape;302;p25"/>
              <p:cNvSpPr/>
              <p:nvPr/>
            </p:nvSpPr>
            <p:spPr>
              <a:xfrm>
                <a:off x="0" y="0"/>
                <a:ext cx="95391" cy="28570"/>
              </a:xfrm>
              <a:custGeom>
                <a:avLst/>
                <a:gdLst/>
                <a:ahLst/>
                <a:cxnLst/>
                <a:rect l="l" t="t" r="r" b="b"/>
                <a:pathLst>
                  <a:path w="95391" h="28570" extrusionOk="0">
                    <a:moveTo>
                      <a:pt x="14285" y="0"/>
                    </a:moveTo>
                    <a:lnTo>
                      <a:pt x="81106" y="0"/>
                    </a:lnTo>
                    <a:cubicBezTo>
                      <a:pt x="84895" y="0"/>
                      <a:pt x="88528" y="1505"/>
                      <a:pt x="91207" y="4184"/>
                    </a:cubicBezTo>
                    <a:cubicBezTo>
                      <a:pt x="93886" y="6863"/>
                      <a:pt x="95391" y="10496"/>
                      <a:pt x="95391" y="14285"/>
                    </a:cubicBezTo>
                    <a:lnTo>
                      <a:pt x="95391" y="14285"/>
                    </a:lnTo>
                    <a:cubicBezTo>
                      <a:pt x="95391" y="18073"/>
                      <a:pt x="93886" y="21707"/>
                      <a:pt x="91207" y="24386"/>
                    </a:cubicBezTo>
                    <a:cubicBezTo>
                      <a:pt x="88528" y="27065"/>
                      <a:pt x="84895" y="28570"/>
                      <a:pt x="81106" y="28570"/>
                    </a:cubicBezTo>
                    <a:lnTo>
                      <a:pt x="14285" y="28570"/>
                    </a:lnTo>
                    <a:cubicBezTo>
                      <a:pt x="10496" y="28570"/>
                      <a:pt x="6863" y="27065"/>
                      <a:pt x="4184" y="24386"/>
                    </a:cubicBezTo>
                    <a:cubicBezTo>
                      <a:pt x="1505" y="21707"/>
                      <a:pt x="0" y="18073"/>
                      <a:pt x="0" y="14285"/>
                    </a:cubicBezTo>
                    <a:lnTo>
                      <a:pt x="0" y="14285"/>
                    </a:lnTo>
                    <a:cubicBezTo>
                      <a:pt x="0" y="10496"/>
                      <a:pt x="1505" y="6863"/>
                      <a:pt x="4184" y="4184"/>
                    </a:cubicBezTo>
                    <a:cubicBezTo>
                      <a:pt x="6863" y="1505"/>
                      <a:pt x="10496" y="0"/>
                      <a:pt x="14285" y="0"/>
                    </a:cubicBezTo>
                    <a:close/>
                  </a:path>
                </a:pathLst>
              </a:custGeom>
              <a:solidFill>
                <a:srgbClr val="1D9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25"/>
              <p:cNvSpPr txBox="1"/>
              <p:nvPr/>
            </p:nvSpPr>
            <p:spPr>
              <a:xfrm>
                <a:off x="0" y="-114300"/>
                <a:ext cx="95391" cy="1428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74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4" name="Google Shape;304;p25"/>
            <p:cNvGrpSpPr/>
            <p:nvPr/>
          </p:nvGrpSpPr>
          <p:grpSpPr>
            <a:xfrm>
              <a:off x="9028732" y="7226931"/>
              <a:ext cx="831999" cy="1220967"/>
              <a:chOff x="0" y="-114300"/>
              <a:chExt cx="97390" cy="142920"/>
            </a:xfrm>
          </p:grpSpPr>
          <p:sp>
            <p:nvSpPr>
              <p:cNvPr id="305" name="Google Shape;305;p25"/>
              <p:cNvSpPr/>
              <p:nvPr/>
            </p:nvSpPr>
            <p:spPr>
              <a:xfrm>
                <a:off x="0" y="0"/>
                <a:ext cx="97390" cy="28620"/>
              </a:xfrm>
              <a:custGeom>
                <a:avLst/>
                <a:gdLst/>
                <a:ahLst/>
                <a:cxnLst/>
                <a:rect l="l" t="t" r="r" b="b"/>
                <a:pathLst>
                  <a:path w="97390" h="28620" extrusionOk="0">
                    <a:moveTo>
                      <a:pt x="14310" y="0"/>
                    </a:moveTo>
                    <a:lnTo>
                      <a:pt x="83080" y="0"/>
                    </a:lnTo>
                    <a:cubicBezTo>
                      <a:pt x="86875" y="0"/>
                      <a:pt x="90515" y="1508"/>
                      <a:pt x="93199" y="4191"/>
                    </a:cubicBezTo>
                    <a:cubicBezTo>
                      <a:pt x="95882" y="6875"/>
                      <a:pt x="97390" y="10515"/>
                      <a:pt x="97390" y="14310"/>
                    </a:cubicBezTo>
                    <a:lnTo>
                      <a:pt x="97390" y="14310"/>
                    </a:lnTo>
                    <a:cubicBezTo>
                      <a:pt x="97390" y="18105"/>
                      <a:pt x="95882" y="21745"/>
                      <a:pt x="93199" y="24429"/>
                    </a:cubicBezTo>
                    <a:cubicBezTo>
                      <a:pt x="90515" y="27112"/>
                      <a:pt x="86875" y="28620"/>
                      <a:pt x="83080" y="28620"/>
                    </a:cubicBezTo>
                    <a:lnTo>
                      <a:pt x="14310" y="28620"/>
                    </a:lnTo>
                    <a:cubicBezTo>
                      <a:pt x="10515" y="28620"/>
                      <a:pt x="6875" y="27112"/>
                      <a:pt x="4191" y="24429"/>
                    </a:cubicBezTo>
                    <a:cubicBezTo>
                      <a:pt x="1508" y="21745"/>
                      <a:pt x="0" y="18105"/>
                      <a:pt x="0" y="14310"/>
                    </a:cubicBezTo>
                    <a:lnTo>
                      <a:pt x="0" y="14310"/>
                    </a:lnTo>
                    <a:cubicBezTo>
                      <a:pt x="0" y="10515"/>
                      <a:pt x="1508" y="6875"/>
                      <a:pt x="4191" y="4191"/>
                    </a:cubicBezTo>
                    <a:cubicBezTo>
                      <a:pt x="6875" y="1508"/>
                      <a:pt x="10515" y="0"/>
                      <a:pt x="14310" y="0"/>
                    </a:cubicBezTo>
                    <a:close/>
                  </a:path>
                </a:pathLst>
              </a:custGeom>
              <a:solidFill>
                <a:srgbClr val="1D9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25"/>
              <p:cNvSpPr txBox="1"/>
              <p:nvPr/>
            </p:nvSpPr>
            <p:spPr>
              <a:xfrm>
                <a:off x="0" y="-114300"/>
                <a:ext cx="97390" cy="1429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74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307" name="Google Shape;307;p25"/>
            <p:cNvCxnSpPr/>
            <p:nvPr/>
          </p:nvCxnSpPr>
          <p:spPr>
            <a:xfrm>
              <a:off x="651911" y="4178844"/>
              <a:ext cx="1852428" cy="0"/>
            </a:xfrm>
            <a:prstGeom prst="straightConnector1">
              <a:avLst/>
            </a:prstGeom>
            <a:noFill/>
            <a:ln w="63500" cap="flat" cmpd="sng">
              <a:solidFill>
                <a:srgbClr val="E5495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308" name="Google Shape;308;p25"/>
          <p:cNvGrpSpPr/>
          <p:nvPr/>
        </p:nvGrpSpPr>
        <p:grpSpPr>
          <a:xfrm>
            <a:off x="2022073" y="3939133"/>
            <a:ext cx="7954081" cy="2689149"/>
            <a:chOff x="0" y="-747844"/>
            <a:chExt cx="10605441" cy="3585531"/>
          </a:xfrm>
        </p:grpSpPr>
        <p:grpSp>
          <p:nvGrpSpPr>
            <p:cNvPr id="309" name="Google Shape;309;p25"/>
            <p:cNvGrpSpPr/>
            <p:nvPr/>
          </p:nvGrpSpPr>
          <p:grpSpPr>
            <a:xfrm>
              <a:off x="0" y="-747844"/>
              <a:ext cx="10605441" cy="3585531"/>
              <a:chOff x="0" y="-114300"/>
              <a:chExt cx="1620927" cy="548010"/>
            </a:xfrm>
          </p:grpSpPr>
          <p:sp>
            <p:nvSpPr>
              <p:cNvPr id="310" name="Google Shape;310;p25"/>
              <p:cNvSpPr/>
              <p:nvPr/>
            </p:nvSpPr>
            <p:spPr>
              <a:xfrm>
                <a:off x="0" y="0"/>
                <a:ext cx="1620927" cy="433710"/>
              </a:xfrm>
              <a:custGeom>
                <a:avLst/>
                <a:gdLst/>
                <a:ahLst/>
                <a:cxnLst/>
                <a:rect l="l" t="t" r="r" b="b"/>
                <a:pathLst>
                  <a:path w="1620927" h="433710" extrusionOk="0">
                    <a:moveTo>
                      <a:pt x="28135" y="0"/>
                    </a:moveTo>
                    <a:lnTo>
                      <a:pt x="1592791" y="0"/>
                    </a:lnTo>
                    <a:cubicBezTo>
                      <a:pt x="1600253" y="0"/>
                      <a:pt x="1607410" y="2964"/>
                      <a:pt x="1612686" y="8241"/>
                    </a:cubicBezTo>
                    <a:cubicBezTo>
                      <a:pt x="1617962" y="13517"/>
                      <a:pt x="1620927" y="20673"/>
                      <a:pt x="1620927" y="28135"/>
                    </a:cubicBezTo>
                    <a:lnTo>
                      <a:pt x="1620927" y="405575"/>
                    </a:lnTo>
                    <a:cubicBezTo>
                      <a:pt x="1620927" y="413036"/>
                      <a:pt x="1617962" y="420193"/>
                      <a:pt x="1612686" y="425469"/>
                    </a:cubicBezTo>
                    <a:cubicBezTo>
                      <a:pt x="1607410" y="430746"/>
                      <a:pt x="1600253" y="433710"/>
                      <a:pt x="1592791" y="433710"/>
                    </a:cubicBezTo>
                    <a:lnTo>
                      <a:pt x="28135" y="433710"/>
                    </a:lnTo>
                    <a:cubicBezTo>
                      <a:pt x="20673" y="433710"/>
                      <a:pt x="13517" y="430746"/>
                      <a:pt x="8241" y="425469"/>
                    </a:cubicBezTo>
                    <a:cubicBezTo>
                      <a:pt x="2964" y="420193"/>
                      <a:pt x="0" y="413036"/>
                      <a:pt x="0" y="405575"/>
                    </a:cubicBezTo>
                    <a:lnTo>
                      <a:pt x="0" y="28135"/>
                    </a:lnTo>
                    <a:cubicBezTo>
                      <a:pt x="0" y="20673"/>
                      <a:pt x="2964" y="13517"/>
                      <a:pt x="8241" y="8241"/>
                    </a:cubicBezTo>
                    <a:cubicBezTo>
                      <a:pt x="13517" y="2964"/>
                      <a:pt x="20673" y="0"/>
                      <a:pt x="28135" y="0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25"/>
              <p:cNvSpPr txBox="1"/>
              <p:nvPr/>
            </p:nvSpPr>
            <p:spPr>
              <a:xfrm>
                <a:off x="0" y="-114300"/>
                <a:ext cx="1620927" cy="5480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9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12" name="Google Shape;312;p25"/>
            <p:cNvSpPr txBox="1"/>
            <p:nvPr/>
          </p:nvSpPr>
          <p:spPr>
            <a:xfrm>
              <a:off x="724973" y="-65108"/>
              <a:ext cx="9155400" cy="25572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just" rtl="0">
                <a:lnSpc>
                  <a:spcPct val="17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[</a:t>
              </a:r>
              <a:r>
                <a:rPr lang="en-US" sz="22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주의</a:t>
              </a:r>
              <a:r>
                <a:rPr lang="en-US" sz="22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22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사항</a:t>
              </a:r>
              <a:r>
                <a:rPr lang="en-US" sz="22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]</a:t>
              </a:r>
              <a:endParaRPr dirty="0"/>
            </a:p>
            <a:p>
              <a:pPr marL="0" marR="0" lvl="0" indent="0" algn="just" rtl="0">
                <a:lnSpc>
                  <a:spcPct val="17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1) </a:t>
              </a:r>
              <a:r>
                <a:rPr lang="en-US" sz="19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계정</a:t>
              </a: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19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이름</a:t>
              </a: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: </a:t>
              </a:r>
              <a:r>
                <a:rPr lang="en-US" sz="19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여권</a:t>
              </a: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, </a:t>
              </a:r>
              <a:r>
                <a:rPr lang="en-US" sz="19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시민권</a:t>
              </a: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, </a:t>
              </a:r>
              <a:r>
                <a:rPr lang="en-US" sz="19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운전</a:t>
              </a: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19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면허증</a:t>
              </a: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19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등의</a:t>
              </a: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19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이름과</a:t>
              </a: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19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동일하게</a:t>
              </a: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19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입력</a:t>
              </a:r>
              <a:endParaRPr dirty="0"/>
            </a:p>
            <a:p>
              <a:pPr marL="0" marR="0" lvl="0" indent="0" algn="just" rtl="0">
                <a:lnSpc>
                  <a:spcPct val="17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2) </a:t>
              </a:r>
              <a:r>
                <a:rPr lang="en-US" sz="19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만료</a:t>
              </a: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19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기한</a:t>
              </a: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: Application 후 </a:t>
              </a:r>
              <a:r>
                <a:rPr lang="en-US" sz="19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6개월</a:t>
              </a: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. </a:t>
              </a:r>
              <a:r>
                <a:rPr lang="en-US" sz="19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기간</a:t>
              </a: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내 </a:t>
              </a:r>
              <a:r>
                <a:rPr lang="en-US" sz="19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서류</a:t>
              </a: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19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미제출</a:t>
              </a: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시 </a:t>
              </a:r>
              <a:r>
                <a:rPr lang="en-US" sz="19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재신청</a:t>
              </a:r>
              <a:endParaRPr dirty="0"/>
            </a:p>
            <a:p>
              <a:pPr marL="0" marR="0" lvl="0" indent="0" algn="just" rtl="0">
                <a:lnSpc>
                  <a:spcPct val="17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3) </a:t>
              </a:r>
              <a:r>
                <a:rPr lang="en-US" sz="19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시간</a:t>
              </a: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및 </a:t>
              </a:r>
              <a:r>
                <a:rPr lang="en-US" sz="19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비용</a:t>
              </a: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: 약 </a:t>
              </a:r>
              <a:r>
                <a:rPr lang="en-US" sz="1900" b="1" i="0" u="none" strike="noStrike" cap="none" dirty="0" err="1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3개월</a:t>
              </a:r>
              <a:r>
                <a:rPr lang="en-US" sz="1900" b="1" i="0" u="none" strike="noStrike" cap="none" dirty="0">
                  <a:solidFill>
                    <a:srgbClr val="400296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/ $170</a:t>
              </a:r>
              <a:endParaRPr dirty="0"/>
            </a:p>
          </p:txBody>
        </p:sp>
      </p:grpSp>
      <p:grpSp>
        <p:nvGrpSpPr>
          <p:cNvPr id="313" name="Google Shape;313;p25"/>
          <p:cNvGrpSpPr/>
          <p:nvPr/>
        </p:nvGrpSpPr>
        <p:grpSpPr>
          <a:xfrm>
            <a:off x="2128826" y="457201"/>
            <a:ext cx="14227945" cy="1410524"/>
            <a:chOff x="0" y="-161925"/>
            <a:chExt cx="18970593" cy="1880700"/>
          </a:xfrm>
        </p:grpSpPr>
        <p:sp>
          <p:nvSpPr>
            <p:cNvPr id="314" name="Google Shape;314;p25"/>
            <p:cNvSpPr txBox="1"/>
            <p:nvPr/>
          </p:nvSpPr>
          <p:spPr>
            <a:xfrm>
              <a:off x="0" y="-161925"/>
              <a:ext cx="7407600" cy="188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499" b="1" i="0" u="none" strike="noStrike" cap="none">
                  <a:solidFill>
                    <a:srgbClr val="565AEC"/>
                  </a:solidFill>
                  <a:latin typeface="Arial"/>
                  <a:ea typeface="Arial"/>
                  <a:cs typeface="Arial"/>
                  <a:sym typeface="Arial"/>
                </a:rPr>
                <a:t>NJEdCert</a:t>
              </a:r>
              <a:endParaRPr/>
            </a:p>
          </p:txBody>
        </p:sp>
        <p:sp>
          <p:nvSpPr>
            <p:cNvPr id="315" name="Google Shape;315;p25"/>
            <p:cNvSpPr txBox="1"/>
            <p:nvPr/>
          </p:nvSpPr>
          <p:spPr>
            <a:xfrm>
              <a:off x="6698493" y="200403"/>
              <a:ext cx="12272100" cy="102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000" b="1" i="0" u="none" strike="noStrike" cap="none" dirty="0">
                  <a:solidFill>
                    <a:srgbClr val="565AEC"/>
                  </a:solidFill>
                  <a:latin typeface="Arial"/>
                  <a:ea typeface="Arial"/>
                  <a:cs typeface="Arial"/>
                  <a:sym typeface="Arial"/>
                </a:rPr>
                <a:t> - NJ </a:t>
              </a:r>
              <a:r>
                <a:rPr lang="en-US" sz="5000" b="1" i="0" u="none" strike="noStrike" cap="none" dirty="0" err="1">
                  <a:solidFill>
                    <a:srgbClr val="565AEC"/>
                  </a:solidFill>
                  <a:latin typeface="Arial"/>
                  <a:ea typeface="Arial"/>
                  <a:cs typeface="Arial"/>
                  <a:sym typeface="Arial"/>
                </a:rPr>
                <a:t>교사</a:t>
              </a:r>
              <a:r>
                <a:rPr lang="en-US" sz="5000" b="1" i="0" u="none" strike="noStrike" cap="none" dirty="0">
                  <a:solidFill>
                    <a:srgbClr val="565AEC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5000" b="1" i="0" u="none" strike="noStrike" cap="none" dirty="0" err="1">
                  <a:solidFill>
                    <a:srgbClr val="565AEC"/>
                  </a:solidFill>
                  <a:latin typeface="Arial"/>
                  <a:ea typeface="Arial"/>
                  <a:cs typeface="Arial"/>
                  <a:sym typeface="Arial"/>
                </a:rPr>
                <a:t>자격증</a:t>
              </a:r>
              <a:r>
                <a:rPr lang="en-US" sz="5000" b="1" i="0" u="none" strike="noStrike" cap="none" dirty="0">
                  <a:solidFill>
                    <a:srgbClr val="565AEC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5000" b="1" i="0" u="none" strike="noStrike" cap="none" dirty="0" err="1">
                  <a:solidFill>
                    <a:srgbClr val="565AEC"/>
                  </a:solidFill>
                  <a:latin typeface="Arial"/>
                  <a:ea typeface="Arial"/>
                  <a:cs typeface="Arial"/>
                  <a:sym typeface="Arial"/>
                </a:rPr>
                <a:t>관리</a:t>
              </a:r>
              <a:r>
                <a:rPr lang="en-US" sz="5000" b="1" i="0" u="none" strike="noStrike" cap="none" dirty="0">
                  <a:solidFill>
                    <a:srgbClr val="565AEC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5000" b="1" i="0" u="none" strike="noStrike" cap="none" dirty="0" err="1">
                  <a:solidFill>
                    <a:srgbClr val="565AEC"/>
                  </a:solidFill>
                  <a:latin typeface="Arial"/>
                  <a:ea typeface="Arial"/>
                  <a:cs typeface="Arial"/>
                  <a:sym typeface="Arial"/>
                </a:rPr>
                <a:t>시스템</a:t>
              </a:r>
              <a:endParaRPr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3F5"/>
        </a:soli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6">
            <a:hlinkClick r:id="rId3"/>
          </p:cNvPr>
          <p:cNvSpPr/>
          <p:nvPr/>
        </p:nvSpPr>
        <p:spPr>
          <a:xfrm>
            <a:off x="2027711" y="1928967"/>
            <a:ext cx="14232578" cy="7360340"/>
          </a:xfrm>
          <a:custGeom>
            <a:avLst/>
            <a:gdLst/>
            <a:ahLst/>
            <a:cxnLst/>
            <a:rect l="l" t="t" r="r" b="b"/>
            <a:pathLst>
              <a:path w="14232578" h="7360340" extrusionOk="0">
                <a:moveTo>
                  <a:pt x="0" y="0"/>
                </a:moveTo>
                <a:lnTo>
                  <a:pt x="14232578" y="0"/>
                </a:lnTo>
                <a:lnTo>
                  <a:pt x="14232578" y="7360341"/>
                </a:lnTo>
                <a:lnTo>
                  <a:pt x="0" y="73603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698"/>
            </a:stretch>
          </a:blipFill>
          <a:ln>
            <a:noFill/>
          </a:ln>
        </p:spPr>
      </p:sp>
      <p:sp>
        <p:nvSpPr>
          <p:cNvPr id="321" name="Google Shape;321;p26"/>
          <p:cNvSpPr/>
          <p:nvPr/>
        </p:nvSpPr>
        <p:spPr>
          <a:xfrm>
            <a:off x="15866726" y="9339148"/>
            <a:ext cx="1905322" cy="624317"/>
          </a:xfrm>
          <a:custGeom>
            <a:avLst/>
            <a:gdLst/>
            <a:ahLst/>
            <a:cxnLst/>
            <a:rect l="l" t="t" r="r" b="b"/>
            <a:pathLst>
              <a:path w="1905322" h="624317" extrusionOk="0">
                <a:moveTo>
                  <a:pt x="0" y="0"/>
                </a:moveTo>
                <a:lnTo>
                  <a:pt x="1905322" y="0"/>
                </a:lnTo>
                <a:lnTo>
                  <a:pt x="1905322" y="624316"/>
                </a:lnTo>
                <a:lnTo>
                  <a:pt x="0" y="624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22" name="Google Shape;322;p26"/>
          <p:cNvGrpSpPr/>
          <p:nvPr/>
        </p:nvGrpSpPr>
        <p:grpSpPr>
          <a:xfrm rot="234493">
            <a:off x="14720246" y="1945451"/>
            <a:ext cx="722921" cy="651638"/>
            <a:chOff x="0" y="-66675"/>
            <a:chExt cx="6502400" cy="5861245"/>
          </a:xfrm>
        </p:grpSpPr>
        <p:sp>
          <p:nvSpPr>
            <p:cNvPr id="323" name="Google Shape;323;p26"/>
            <p:cNvSpPr/>
            <p:nvPr/>
          </p:nvSpPr>
          <p:spPr>
            <a:xfrm>
              <a:off x="0" y="7343"/>
              <a:ext cx="6493011" cy="5787227"/>
            </a:xfrm>
            <a:custGeom>
              <a:avLst/>
              <a:gdLst/>
              <a:ahLst/>
              <a:cxnLst/>
              <a:rect l="l" t="t" r="r" b="b"/>
              <a:pathLst>
                <a:path w="6493011" h="5787227" extrusionOk="0">
                  <a:moveTo>
                    <a:pt x="6431445" y="725"/>
                  </a:moveTo>
                  <a:lnTo>
                    <a:pt x="6365985" y="11677"/>
                  </a:lnTo>
                  <a:cubicBezTo>
                    <a:pt x="6307442" y="21472"/>
                    <a:pt x="6202991" y="53290"/>
                    <a:pt x="6150627" y="77280"/>
                  </a:cubicBezTo>
                  <a:lnTo>
                    <a:pt x="5724018" y="272719"/>
                  </a:lnTo>
                  <a:cubicBezTo>
                    <a:pt x="5526729" y="363101"/>
                    <a:pt x="5091031" y="602440"/>
                    <a:pt x="4913479" y="717968"/>
                  </a:cubicBezTo>
                  <a:lnTo>
                    <a:pt x="4696202" y="859343"/>
                  </a:lnTo>
                  <a:cubicBezTo>
                    <a:pt x="4598680" y="922797"/>
                    <a:pt x="4371650" y="1090462"/>
                    <a:pt x="4284288" y="1163545"/>
                  </a:cubicBezTo>
                  <a:lnTo>
                    <a:pt x="4097411" y="1319881"/>
                  </a:lnTo>
                  <a:cubicBezTo>
                    <a:pt x="4017503" y="1386730"/>
                    <a:pt x="3811270" y="1571715"/>
                    <a:pt x="3737117" y="1643054"/>
                  </a:cubicBezTo>
                  <a:lnTo>
                    <a:pt x="3596468" y="1778366"/>
                  </a:lnTo>
                  <a:cubicBezTo>
                    <a:pt x="3534604" y="1837883"/>
                    <a:pt x="3386582" y="1995735"/>
                    <a:pt x="3332212" y="2060171"/>
                  </a:cubicBezTo>
                  <a:lnTo>
                    <a:pt x="2890303" y="2583897"/>
                  </a:lnTo>
                  <a:cubicBezTo>
                    <a:pt x="2782122" y="2712107"/>
                    <a:pt x="2507210" y="3063317"/>
                    <a:pt x="2409980" y="3197527"/>
                  </a:cubicBezTo>
                  <a:lnTo>
                    <a:pt x="2296302" y="3354442"/>
                  </a:lnTo>
                  <a:cubicBezTo>
                    <a:pt x="2247527" y="3421770"/>
                    <a:pt x="2125749" y="3604687"/>
                    <a:pt x="2083007" y="3674824"/>
                  </a:cubicBezTo>
                  <a:lnTo>
                    <a:pt x="1648787" y="4387366"/>
                  </a:lnTo>
                  <a:cubicBezTo>
                    <a:pt x="1634829" y="4410271"/>
                    <a:pt x="1611244" y="4425618"/>
                    <a:pt x="1584648" y="4429103"/>
                  </a:cubicBezTo>
                  <a:cubicBezTo>
                    <a:pt x="1558052" y="4432587"/>
                    <a:pt x="1531310" y="4423834"/>
                    <a:pt x="1511922" y="4405297"/>
                  </a:cubicBezTo>
                  <a:lnTo>
                    <a:pt x="1432347" y="4329217"/>
                  </a:lnTo>
                  <a:cubicBezTo>
                    <a:pt x="1363467" y="4263363"/>
                    <a:pt x="1174689" y="4097308"/>
                    <a:pt x="1099523" y="4036454"/>
                  </a:cubicBezTo>
                  <a:lnTo>
                    <a:pt x="766141" y="3766553"/>
                  </a:lnTo>
                  <a:cubicBezTo>
                    <a:pt x="679188" y="3696157"/>
                    <a:pt x="447375" y="3526532"/>
                    <a:pt x="352403" y="3463808"/>
                  </a:cubicBezTo>
                  <a:lnTo>
                    <a:pt x="164629" y="3339793"/>
                  </a:lnTo>
                  <a:cubicBezTo>
                    <a:pt x="149678" y="3329918"/>
                    <a:pt x="120381" y="3316687"/>
                    <a:pt x="102310" y="3311647"/>
                  </a:cubicBezTo>
                  <a:lnTo>
                    <a:pt x="85258" y="3306892"/>
                  </a:lnTo>
                  <a:cubicBezTo>
                    <a:pt x="74335" y="3303846"/>
                    <a:pt x="62650" y="3305236"/>
                    <a:pt x="52746" y="3310760"/>
                  </a:cubicBezTo>
                  <a:lnTo>
                    <a:pt x="20764" y="3328597"/>
                  </a:lnTo>
                  <a:cubicBezTo>
                    <a:pt x="7945" y="3335746"/>
                    <a:pt x="0" y="3349275"/>
                    <a:pt x="0" y="3363952"/>
                  </a:cubicBezTo>
                  <a:lnTo>
                    <a:pt x="0" y="3387727"/>
                  </a:lnTo>
                  <a:cubicBezTo>
                    <a:pt x="0" y="3416638"/>
                    <a:pt x="12582" y="3450661"/>
                    <a:pt x="32097" y="3474522"/>
                  </a:cubicBezTo>
                  <a:lnTo>
                    <a:pt x="163830" y="3635589"/>
                  </a:lnTo>
                  <a:cubicBezTo>
                    <a:pt x="221446" y="3706035"/>
                    <a:pt x="379590" y="3881011"/>
                    <a:pt x="444910" y="3946585"/>
                  </a:cubicBezTo>
                  <a:lnTo>
                    <a:pt x="540755" y="4042801"/>
                  </a:lnTo>
                  <a:cubicBezTo>
                    <a:pt x="583122" y="4085333"/>
                    <a:pt x="682935" y="4197163"/>
                    <a:pt x="719644" y="4243229"/>
                  </a:cubicBezTo>
                  <a:lnTo>
                    <a:pt x="928214" y="4504953"/>
                  </a:lnTo>
                  <a:cubicBezTo>
                    <a:pt x="1022435" y="4623188"/>
                    <a:pt x="1227574" y="4921505"/>
                    <a:pt x="1302385" y="5049081"/>
                  </a:cubicBezTo>
                  <a:lnTo>
                    <a:pt x="1706590" y="5738380"/>
                  </a:lnTo>
                  <a:cubicBezTo>
                    <a:pt x="1720028" y="5761298"/>
                    <a:pt x="1743373" y="5776649"/>
                    <a:pt x="1769739" y="5779908"/>
                  </a:cubicBezTo>
                  <a:lnTo>
                    <a:pt x="1811569" y="5785078"/>
                  </a:lnTo>
                  <a:cubicBezTo>
                    <a:pt x="1857579" y="5791651"/>
                    <a:pt x="1913696" y="5782616"/>
                    <a:pt x="1955267" y="5765228"/>
                  </a:cubicBezTo>
                  <a:lnTo>
                    <a:pt x="1989371" y="5750963"/>
                  </a:lnTo>
                  <a:cubicBezTo>
                    <a:pt x="2009323" y="5742617"/>
                    <a:pt x="2032250" y="5725685"/>
                    <a:pt x="2044624" y="5710158"/>
                  </a:cubicBezTo>
                  <a:lnTo>
                    <a:pt x="2056785" y="5694897"/>
                  </a:lnTo>
                  <a:cubicBezTo>
                    <a:pt x="2063236" y="5686802"/>
                    <a:pt x="2071390" y="5671273"/>
                    <a:pt x="2074151" y="5661822"/>
                  </a:cubicBezTo>
                  <a:lnTo>
                    <a:pt x="2225142" y="5145082"/>
                  </a:lnTo>
                  <a:cubicBezTo>
                    <a:pt x="2265745" y="5006124"/>
                    <a:pt x="2390011" y="4645617"/>
                    <a:pt x="2444085" y="4509908"/>
                  </a:cubicBezTo>
                  <a:lnTo>
                    <a:pt x="2506607" y="4352993"/>
                  </a:lnTo>
                  <a:cubicBezTo>
                    <a:pt x="2534580" y="4282788"/>
                    <a:pt x="2615902" y="4113475"/>
                    <a:pt x="2653769" y="4046596"/>
                  </a:cubicBezTo>
                  <a:lnTo>
                    <a:pt x="2816070" y="3759957"/>
                  </a:lnTo>
                  <a:cubicBezTo>
                    <a:pt x="2887017" y="3634660"/>
                    <a:pt x="3087437" y="3319866"/>
                    <a:pt x="3172137" y="3200697"/>
                  </a:cubicBezTo>
                  <a:lnTo>
                    <a:pt x="3325346" y="2985138"/>
                  </a:lnTo>
                  <a:cubicBezTo>
                    <a:pt x="3391525" y="2892028"/>
                    <a:pt x="3577113" y="2653399"/>
                    <a:pt x="3652053" y="2565059"/>
                  </a:cubicBezTo>
                  <a:lnTo>
                    <a:pt x="3815397" y="2372508"/>
                  </a:lnTo>
                  <a:cubicBezTo>
                    <a:pt x="3885376" y="2290017"/>
                    <a:pt x="4081296" y="2075779"/>
                    <a:pt x="4158162" y="1997695"/>
                  </a:cubicBezTo>
                  <a:lnTo>
                    <a:pt x="4386750" y="1765486"/>
                  </a:lnTo>
                  <a:cubicBezTo>
                    <a:pt x="4486887" y="1663764"/>
                    <a:pt x="4758219" y="1413748"/>
                    <a:pt x="4869603" y="1320568"/>
                  </a:cubicBezTo>
                  <a:lnTo>
                    <a:pt x="5185816" y="1056032"/>
                  </a:lnTo>
                  <a:cubicBezTo>
                    <a:pt x="5323075" y="941206"/>
                    <a:pt x="5695730" y="655234"/>
                    <a:pt x="5844296" y="550720"/>
                  </a:cubicBezTo>
                  <a:lnTo>
                    <a:pt x="6462414" y="115886"/>
                  </a:lnTo>
                  <a:cubicBezTo>
                    <a:pt x="6486554" y="98904"/>
                    <a:pt x="6497895" y="68914"/>
                    <a:pt x="6491032" y="40207"/>
                  </a:cubicBezTo>
                  <a:lnTo>
                    <a:pt x="6491032" y="40207"/>
                  </a:lnTo>
                  <a:cubicBezTo>
                    <a:pt x="6484631" y="13432"/>
                    <a:pt x="6458596" y="-3818"/>
                    <a:pt x="6431445" y="725"/>
                  </a:cubicBezTo>
                  <a:close/>
                </a:path>
              </a:pathLst>
            </a:custGeom>
            <a:solidFill>
              <a:srgbClr val="D13C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6"/>
            <p:cNvSpPr txBox="1"/>
            <p:nvPr/>
          </p:nvSpPr>
          <p:spPr>
            <a:xfrm>
              <a:off x="0" y="-66675"/>
              <a:ext cx="6502400" cy="58570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5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5" name="Google Shape;325;p26"/>
          <p:cNvGrpSpPr/>
          <p:nvPr/>
        </p:nvGrpSpPr>
        <p:grpSpPr>
          <a:xfrm>
            <a:off x="7420591" y="2277268"/>
            <a:ext cx="1602917" cy="446157"/>
            <a:chOff x="0" y="-28575"/>
            <a:chExt cx="329818" cy="91802"/>
          </a:xfrm>
        </p:grpSpPr>
        <p:sp>
          <p:nvSpPr>
            <p:cNvPr id="326" name="Google Shape;326;p26"/>
            <p:cNvSpPr/>
            <p:nvPr/>
          </p:nvSpPr>
          <p:spPr>
            <a:xfrm>
              <a:off x="0" y="0"/>
              <a:ext cx="329818" cy="63227"/>
            </a:xfrm>
            <a:custGeom>
              <a:avLst/>
              <a:gdLst/>
              <a:ahLst/>
              <a:cxnLst/>
              <a:rect l="l" t="t" r="r" b="b"/>
              <a:pathLst>
                <a:path w="329818" h="63227" extrusionOk="0">
                  <a:moveTo>
                    <a:pt x="31613" y="0"/>
                  </a:moveTo>
                  <a:lnTo>
                    <a:pt x="298205" y="0"/>
                  </a:lnTo>
                  <a:cubicBezTo>
                    <a:pt x="315665" y="0"/>
                    <a:pt x="329818" y="14154"/>
                    <a:pt x="329818" y="31613"/>
                  </a:cubicBezTo>
                  <a:lnTo>
                    <a:pt x="329818" y="31613"/>
                  </a:lnTo>
                  <a:cubicBezTo>
                    <a:pt x="329818" y="39998"/>
                    <a:pt x="326488" y="48039"/>
                    <a:pt x="320559" y="53968"/>
                  </a:cubicBezTo>
                  <a:cubicBezTo>
                    <a:pt x="314630" y="59896"/>
                    <a:pt x="306589" y="63227"/>
                    <a:pt x="298205" y="63227"/>
                  </a:cubicBezTo>
                  <a:lnTo>
                    <a:pt x="31613" y="63227"/>
                  </a:lnTo>
                  <a:cubicBezTo>
                    <a:pt x="14154" y="63227"/>
                    <a:pt x="0" y="49073"/>
                    <a:pt x="0" y="31613"/>
                  </a:cubicBezTo>
                  <a:lnTo>
                    <a:pt x="0" y="31613"/>
                  </a:lnTo>
                  <a:cubicBezTo>
                    <a:pt x="0" y="14154"/>
                    <a:pt x="14154" y="0"/>
                    <a:pt x="31613" y="0"/>
                  </a:cubicBezTo>
                  <a:close/>
                </a:path>
              </a:pathLst>
            </a:custGeom>
            <a:noFill/>
            <a:ln w="38100" cap="sq" cmpd="sng">
              <a:solidFill>
                <a:srgbClr val="D13C5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6"/>
            <p:cNvSpPr txBox="1"/>
            <p:nvPr/>
          </p:nvSpPr>
          <p:spPr>
            <a:xfrm>
              <a:off x="0" y="-28575"/>
              <a:ext cx="329818" cy="918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8" name="Google Shape;328;p26"/>
          <p:cNvSpPr txBox="1"/>
          <p:nvPr/>
        </p:nvSpPr>
        <p:spPr>
          <a:xfrm>
            <a:off x="7230091" y="2037092"/>
            <a:ext cx="57609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6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42" b="1" i="0" u="none" strike="noStrike" cap="none">
                <a:solidFill>
                  <a:srgbClr val="8046CF"/>
                </a:solidFill>
                <a:latin typeface="Noto Sans KR"/>
                <a:ea typeface="Noto Sans KR"/>
                <a:cs typeface="Noto Sans KR"/>
                <a:sym typeface="Noto Sans KR"/>
              </a:rPr>
              <a:t>학력인증: </a:t>
            </a:r>
            <a:r>
              <a:rPr lang="en-US" sz="1742" b="1" i="0" u="none" strike="noStrike" cap="none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한국 학력을 미국 기준으로 공식적으로 인증 받는 것</a:t>
            </a:r>
            <a:endParaRPr/>
          </a:p>
        </p:txBody>
      </p:sp>
      <p:sp>
        <p:nvSpPr>
          <p:cNvPr id="329" name="Google Shape;329;p26"/>
          <p:cNvSpPr/>
          <p:nvPr/>
        </p:nvSpPr>
        <p:spPr>
          <a:xfrm>
            <a:off x="2022948" y="1928967"/>
            <a:ext cx="14242103" cy="6579651"/>
          </a:xfrm>
          <a:custGeom>
            <a:avLst/>
            <a:gdLst/>
            <a:ahLst/>
            <a:cxnLst/>
            <a:rect l="l" t="t" r="r" b="b"/>
            <a:pathLst>
              <a:path w="14242103" h="6579651" extrusionOk="0">
                <a:moveTo>
                  <a:pt x="0" y="0"/>
                </a:moveTo>
                <a:lnTo>
                  <a:pt x="14242103" y="0"/>
                </a:lnTo>
                <a:lnTo>
                  <a:pt x="14242103" y="6579651"/>
                </a:lnTo>
                <a:lnTo>
                  <a:pt x="0" y="65796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t="-33" r="-258" b="-33"/>
            </a:stretch>
          </a:blipFill>
          <a:ln>
            <a:noFill/>
          </a:ln>
        </p:spPr>
      </p:sp>
      <p:sp>
        <p:nvSpPr>
          <p:cNvPr id="330" name="Google Shape;330;p26"/>
          <p:cNvSpPr/>
          <p:nvPr/>
        </p:nvSpPr>
        <p:spPr>
          <a:xfrm>
            <a:off x="2027711" y="7727929"/>
            <a:ext cx="1561378" cy="1561378"/>
          </a:xfrm>
          <a:custGeom>
            <a:avLst/>
            <a:gdLst/>
            <a:ahLst/>
            <a:cxnLst/>
            <a:rect l="l" t="t" r="r" b="b"/>
            <a:pathLst>
              <a:path w="1561378" h="1561378" extrusionOk="0">
                <a:moveTo>
                  <a:pt x="0" y="0"/>
                </a:moveTo>
                <a:lnTo>
                  <a:pt x="1561378" y="0"/>
                </a:lnTo>
                <a:lnTo>
                  <a:pt x="1561378" y="1561379"/>
                </a:lnTo>
                <a:lnTo>
                  <a:pt x="0" y="15613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31" name="Google Shape;331;p26"/>
          <p:cNvGrpSpPr/>
          <p:nvPr/>
        </p:nvGrpSpPr>
        <p:grpSpPr>
          <a:xfrm>
            <a:off x="2348328" y="279545"/>
            <a:ext cx="14022048" cy="1370493"/>
            <a:chOff x="0" y="-161925"/>
            <a:chExt cx="18696064" cy="1827324"/>
          </a:xfrm>
        </p:grpSpPr>
        <p:sp>
          <p:nvSpPr>
            <p:cNvPr id="332" name="Google Shape;332;p26"/>
            <p:cNvSpPr txBox="1"/>
            <p:nvPr/>
          </p:nvSpPr>
          <p:spPr>
            <a:xfrm>
              <a:off x="0" y="-161925"/>
              <a:ext cx="3396129" cy="18273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199" b="1" i="0" u="none" strike="noStrike" cap="none">
                  <a:solidFill>
                    <a:srgbClr val="02964E"/>
                  </a:solidFill>
                  <a:latin typeface="Arial"/>
                  <a:ea typeface="Arial"/>
                  <a:cs typeface="Arial"/>
                  <a:sym typeface="Arial"/>
                </a:rPr>
                <a:t>WES</a:t>
              </a:r>
              <a:endParaRPr/>
            </a:p>
          </p:txBody>
        </p:sp>
        <p:sp>
          <p:nvSpPr>
            <p:cNvPr id="333" name="Google Shape;333;p26"/>
            <p:cNvSpPr txBox="1"/>
            <p:nvPr/>
          </p:nvSpPr>
          <p:spPr>
            <a:xfrm>
              <a:off x="3068464" y="275596"/>
              <a:ext cx="15627600" cy="94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600" b="1" i="0" u="none" strike="noStrike" cap="none" dirty="0">
                  <a:solidFill>
                    <a:srgbClr val="02964E"/>
                  </a:solidFill>
                  <a:latin typeface="Arial"/>
                  <a:ea typeface="Arial"/>
                  <a:cs typeface="Arial"/>
                  <a:sym typeface="Arial"/>
                </a:rPr>
                <a:t>- World Education Service(</a:t>
              </a:r>
              <a:r>
                <a:rPr lang="en-US" sz="4600" b="1" i="0" u="none" strike="noStrike" cap="none" dirty="0" err="1">
                  <a:solidFill>
                    <a:srgbClr val="02964E"/>
                  </a:solidFill>
                  <a:latin typeface="Arial"/>
                  <a:ea typeface="Arial"/>
                  <a:cs typeface="Arial"/>
                  <a:sym typeface="Arial"/>
                </a:rPr>
                <a:t>학력</a:t>
              </a:r>
              <a:r>
                <a:rPr lang="en-US" sz="4600" b="1" i="0" u="none" strike="noStrike" cap="none" dirty="0">
                  <a:solidFill>
                    <a:srgbClr val="02964E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600" b="1" i="0" u="none" strike="noStrike" cap="none" dirty="0" err="1">
                  <a:solidFill>
                    <a:srgbClr val="02964E"/>
                  </a:solidFill>
                  <a:latin typeface="Arial"/>
                  <a:ea typeface="Arial"/>
                  <a:cs typeface="Arial"/>
                  <a:sym typeface="Arial"/>
                </a:rPr>
                <a:t>인증기관</a:t>
              </a:r>
              <a:r>
                <a:rPr lang="en-US" sz="4600" b="1" i="0" u="none" strike="noStrike" cap="none" dirty="0">
                  <a:solidFill>
                    <a:srgbClr val="02964E"/>
                  </a:solidFill>
                  <a:latin typeface="Arial"/>
                  <a:ea typeface="Arial"/>
                  <a:cs typeface="Arial"/>
                  <a:sym typeface="Arial"/>
                </a:rPr>
                <a:t>)</a:t>
              </a:r>
              <a:endParaRPr dirty="0"/>
            </a:p>
          </p:txBody>
        </p:sp>
      </p:grpSp>
      <p:grpSp>
        <p:nvGrpSpPr>
          <p:cNvPr id="335" name="Google Shape;335;p26"/>
          <p:cNvGrpSpPr/>
          <p:nvPr/>
        </p:nvGrpSpPr>
        <p:grpSpPr>
          <a:xfrm>
            <a:off x="8904189" y="3327004"/>
            <a:ext cx="6997464" cy="4858332"/>
            <a:chOff x="0" y="-740664"/>
            <a:chExt cx="9329952" cy="6477776"/>
          </a:xfrm>
        </p:grpSpPr>
        <p:grpSp>
          <p:nvGrpSpPr>
            <p:cNvPr id="336" name="Google Shape;336;p26"/>
            <p:cNvGrpSpPr/>
            <p:nvPr/>
          </p:nvGrpSpPr>
          <p:grpSpPr>
            <a:xfrm>
              <a:off x="0" y="-740664"/>
              <a:ext cx="9329952" cy="4794150"/>
              <a:chOff x="0" y="-114300"/>
              <a:chExt cx="1439807" cy="739838"/>
            </a:xfrm>
          </p:grpSpPr>
          <p:sp>
            <p:nvSpPr>
              <p:cNvPr id="337" name="Google Shape;337;p26"/>
              <p:cNvSpPr/>
              <p:nvPr/>
            </p:nvSpPr>
            <p:spPr>
              <a:xfrm>
                <a:off x="0" y="0"/>
                <a:ext cx="1439807" cy="625538"/>
              </a:xfrm>
              <a:custGeom>
                <a:avLst/>
                <a:gdLst/>
                <a:ahLst/>
                <a:cxnLst/>
                <a:rect l="l" t="t" r="r" b="b"/>
                <a:pathLst>
                  <a:path w="1439807" h="625538" extrusionOk="0">
                    <a:moveTo>
                      <a:pt x="21609" y="0"/>
                    </a:moveTo>
                    <a:lnTo>
                      <a:pt x="1418198" y="0"/>
                    </a:lnTo>
                    <a:cubicBezTo>
                      <a:pt x="1430133" y="0"/>
                      <a:pt x="1439807" y="9675"/>
                      <a:pt x="1439807" y="21609"/>
                    </a:cubicBezTo>
                    <a:lnTo>
                      <a:pt x="1439807" y="603929"/>
                    </a:lnTo>
                    <a:cubicBezTo>
                      <a:pt x="1439807" y="609660"/>
                      <a:pt x="1437531" y="615156"/>
                      <a:pt x="1433478" y="619209"/>
                    </a:cubicBezTo>
                    <a:cubicBezTo>
                      <a:pt x="1429426" y="623261"/>
                      <a:pt x="1423929" y="625538"/>
                      <a:pt x="1418198" y="625538"/>
                    </a:cubicBezTo>
                    <a:lnTo>
                      <a:pt x="21609" y="625538"/>
                    </a:lnTo>
                    <a:cubicBezTo>
                      <a:pt x="15878" y="625538"/>
                      <a:pt x="10382" y="623261"/>
                      <a:pt x="6329" y="619209"/>
                    </a:cubicBezTo>
                    <a:cubicBezTo>
                      <a:pt x="2277" y="615156"/>
                      <a:pt x="0" y="609660"/>
                      <a:pt x="0" y="603929"/>
                    </a:cubicBezTo>
                    <a:lnTo>
                      <a:pt x="0" y="21609"/>
                    </a:lnTo>
                    <a:cubicBezTo>
                      <a:pt x="0" y="15878"/>
                      <a:pt x="2277" y="10382"/>
                      <a:pt x="6329" y="6329"/>
                    </a:cubicBezTo>
                    <a:cubicBezTo>
                      <a:pt x="10382" y="2277"/>
                      <a:pt x="15878" y="0"/>
                      <a:pt x="21609" y="0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26"/>
              <p:cNvSpPr txBox="1"/>
              <p:nvPr/>
            </p:nvSpPr>
            <p:spPr>
              <a:xfrm>
                <a:off x="0" y="-114300"/>
                <a:ext cx="1439807" cy="7398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74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39" name="Google Shape;339;p26"/>
            <p:cNvSpPr txBox="1"/>
            <p:nvPr/>
          </p:nvSpPr>
          <p:spPr>
            <a:xfrm>
              <a:off x="449293" y="-24307"/>
              <a:ext cx="8509415" cy="39703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[</a:t>
              </a:r>
              <a:r>
                <a:rPr lang="en-US" sz="21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주의</a:t>
              </a:r>
              <a:r>
                <a:rPr lang="en-US" sz="21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21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사항</a:t>
              </a:r>
              <a:r>
                <a:rPr lang="en-US" sz="21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]</a:t>
              </a:r>
              <a:endParaRPr dirty="0"/>
            </a:p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1)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계정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이름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: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여권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,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시민권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,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운전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면허증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등의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이름과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동일하게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입력</a:t>
              </a:r>
              <a:endParaRPr dirty="0"/>
            </a:p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2) Primary Purpose : Professional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Licence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/Certification</a:t>
              </a:r>
              <a:endParaRPr dirty="0"/>
            </a:p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3) Course by Course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선택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(Not Case by case)</a:t>
              </a:r>
              <a:endParaRPr dirty="0"/>
            </a:p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4)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WES에서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학력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인증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후,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NJDOE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로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전자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발송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endParaRPr dirty="0"/>
            </a:p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5)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시간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및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비용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: 약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4~7주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소요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/ 약 $200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내외</a:t>
              </a:r>
              <a:endParaRPr dirty="0"/>
            </a:p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6)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정보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입력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시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참고</a:t>
              </a:r>
              <a:r>
                <a:rPr lang="en-US" sz="1800" b="1" i="0" u="none" strike="noStrike" cap="none" dirty="0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할 </a:t>
              </a:r>
              <a:r>
                <a:rPr lang="en-US" sz="1800" b="1" i="0" u="none" strike="noStrike" cap="none" dirty="0" err="1">
                  <a:solidFill>
                    <a:srgbClr val="3E41AC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웹페이지</a:t>
              </a:r>
              <a:endParaRPr dirty="0"/>
            </a:p>
          </p:txBody>
        </p:sp>
        <p:sp>
          <p:nvSpPr>
            <p:cNvPr id="340" name="Google Shape;340;p26"/>
            <p:cNvSpPr/>
            <p:nvPr/>
          </p:nvSpPr>
          <p:spPr>
            <a:xfrm rot="3346419">
              <a:off x="4749267" y="3463635"/>
              <a:ext cx="2910050" cy="1636903"/>
            </a:xfrm>
            <a:custGeom>
              <a:avLst/>
              <a:gdLst/>
              <a:ahLst/>
              <a:cxnLst/>
              <a:rect l="l" t="t" r="r" b="b"/>
              <a:pathLst>
                <a:path w="2910050" h="1636903" extrusionOk="0">
                  <a:moveTo>
                    <a:pt x="0" y="0"/>
                  </a:moveTo>
                  <a:lnTo>
                    <a:pt x="2910050" y="0"/>
                  </a:lnTo>
                  <a:lnTo>
                    <a:pt x="2910050" y="1636903"/>
                  </a:lnTo>
                  <a:lnTo>
                    <a:pt x="0" y="163690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341" name="Google Shape;341;p26"/>
          <p:cNvSpPr/>
          <p:nvPr/>
        </p:nvSpPr>
        <p:spPr>
          <a:xfrm>
            <a:off x="14698911" y="7727929"/>
            <a:ext cx="1561378" cy="1561378"/>
          </a:xfrm>
          <a:custGeom>
            <a:avLst/>
            <a:gdLst/>
            <a:ahLst/>
            <a:cxnLst/>
            <a:rect l="l" t="t" r="r" b="b"/>
            <a:pathLst>
              <a:path w="1561378" h="1561378" extrusionOk="0">
                <a:moveTo>
                  <a:pt x="0" y="0"/>
                </a:moveTo>
                <a:lnTo>
                  <a:pt x="1561378" y="0"/>
                </a:lnTo>
                <a:lnTo>
                  <a:pt x="1561378" y="1561379"/>
                </a:lnTo>
                <a:lnTo>
                  <a:pt x="0" y="15613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42" name="Google Shape;342;p26"/>
          <p:cNvGrpSpPr/>
          <p:nvPr/>
        </p:nvGrpSpPr>
        <p:grpSpPr>
          <a:xfrm rot="234493">
            <a:off x="6735745" y="5631695"/>
            <a:ext cx="989340" cy="891788"/>
            <a:chOff x="0" y="-66675"/>
            <a:chExt cx="6502400" cy="5861245"/>
          </a:xfrm>
        </p:grpSpPr>
        <p:sp>
          <p:nvSpPr>
            <p:cNvPr id="343" name="Google Shape;343;p26"/>
            <p:cNvSpPr/>
            <p:nvPr/>
          </p:nvSpPr>
          <p:spPr>
            <a:xfrm>
              <a:off x="0" y="7343"/>
              <a:ext cx="6493011" cy="5787227"/>
            </a:xfrm>
            <a:custGeom>
              <a:avLst/>
              <a:gdLst/>
              <a:ahLst/>
              <a:cxnLst/>
              <a:rect l="l" t="t" r="r" b="b"/>
              <a:pathLst>
                <a:path w="6493011" h="5787227" extrusionOk="0">
                  <a:moveTo>
                    <a:pt x="6431445" y="725"/>
                  </a:moveTo>
                  <a:lnTo>
                    <a:pt x="6365985" y="11677"/>
                  </a:lnTo>
                  <a:cubicBezTo>
                    <a:pt x="6307442" y="21472"/>
                    <a:pt x="6202991" y="53290"/>
                    <a:pt x="6150627" y="77280"/>
                  </a:cubicBezTo>
                  <a:lnTo>
                    <a:pt x="5724018" y="272719"/>
                  </a:lnTo>
                  <a:cubicBezTo>
                    <a:pt x="5526729" y="363101"/>
                    <a:pt x="5091031" y="602440"/>
                    <a:pt x="4913479" y="717968"/>
                  </a:cubicBezTo>
                  <a:lnTo>
                    <a:pt x="4696202" y="859343"/>
                  </a:lnTo>
                  <a:cubicBezTo>
                    <a:pt x="4598680" y="922797"/>
                    <a:pt x="4371650" y="1090462"/>
                    <a:pt x="4284288" y="1163545"/>
                  </a:cubicBezTo>
                  <a:lnTo>
                    <a:pt x="4097411" y="1319881"/>
                  </a:lnTo>
                  <a:cubicBezTo>
                    <a:pt x="4017503" y="1386730"/>
                    <a:pt x="3811270" y="1571715"/>
                    <a:pt x="3737117" y="1643054"/>
                  </a:cubicBezTo>
                  <a:lnTo>
                    <a:pt x="3596468" y="1778366"/>
                  </a:lnTo>
                  <a:cubicBezTo>
                    <a:pt x="3534604" y="1837883"/>
                    <a:pt x="3386582" y="1995735"/>
                    <a:pt x="3332212" y="2060171"/>
                  </a:cubicBezTo>
                  <a:lnTo>
                    <a:pt x="2890303" y="2583897"/>
                  </a:lnTo>
                  <a:cubicBezTo>
                    <a:pt x="2782122" y="2712107"/>
                    <a:pt x="2507210" y="3063317"/>
                    <a:pt x="2409980" y="3197527"/>
                  </a:cubicBezTo>
                  <a:lnTo>
                    <a:pt x="2296302" y="3354442"/>
                  </a:lnTo>
                  <a:cubicBezTo>
                    <a:pt x="2247527" y="3421770"/>
                    <a:pt x="2125749" y="3604687"/>
                    <a:pt x="2083007" y="3674824"/>
                  </a:cubicBezTo>
                  <a:lnTo>
                    <a:pt x="1648787" y="4387366"/>
                  </a:lnTo>
                  <a:cubicBezTo>
                    <a:pt x="1634829" y="4410271"/>
                    <a:pt x="1611244" y="4425618"/>
                    <a:pt x="1584648" y="4429103"/>
                  </a:cubicBezTo>
                  <a:cubicBezTo>
                    <a:pt x="1558052" y="4432587"/>
                    <a:pt x="1531310" y="4423834"/>
                    <a:pt x="1511922" y="4405297"/>
                  </a:cubicBezTo>
                  <a:lnTo>
                    <a:pt x="1432347" y="4329217"/>
                  </a:lnTo>
                  <a:cubicBezTo>
                    <a:pt x="1363467" y="4263363"/>
                    <a:pt x="1174689" y="4097308"/>
                    <a:pt x="1099523" y="4036454"/>
                  </a:cubicBezTo>
                  <a:lnTo>
                    <a:pt x="766141" y="3766553"/>
                  </a:lnTo>
                  <a:cubicBezTo>
                    <a:pt x="679188" y="3696157"/>
                    <a:pt x="447375" y="3526532"/>
                    <a:pt x="352403" y="3463808"/>
                  </a:cubicBezTo>
                  <a:lnTo>
                    <a:pt x="164629" y="3339793"/>
                  </a:lnTo>
                  <a:cubicBezTo>
                    <a:pt x="149678" y="3329918"/>
                    <a:pt x="120381" y="3316687"/>
                    <a:pt x="102310" y="3311647"/>
                  </a:cubicBezTo>
                  <a:lnTo>
                    <a:pt x="85258" y="3306892"/>
                  </a:lnTo>
                  <a:cubicBezTo>
                    <a:pt x="74335" y="3303846"/>
                    <a:pt x="62650" y="3305236"/>
                    <a:pt x="52746" y="3310760"/>
                  </a:cubicBezTo>
                  <a:lnTo>
                    <a:pt x="20764" y="3328597"/>
                  </a:lnTo>
                  <a:cubicBezTo>
                    <a:pt x="7945" y="3335746"/>
                    <a:pt x="0" y="3349275"/>
                    <a:pt x="0" y="3363952"/>
                  </a:cubicBezTo>
                  <a:lnTo>
                    <a:pt x="0" y="3387727"/>
                  </a:lnTo>
                  <a:cubicBezTo>
                    <a:pt x="0" y="3416638"/>
                    <a:pt x="12582" y="3450661"/>
                    <a:pt x="32097" y="3474522"/>
                  </a:cubicBezTo>
                  <a:lnTo>
                    <a:pt x="163830" y="3635589"/>
                  </a:lnTo>
                  <a:cubicBezTo>
                    <a:pt x="221446" y="3706035"/>
                    <a:pt x="379590" y="3881011"/>
                    <a:pt x="444910" y="3946585"/>
                  </a:cubicBezTo>
                  <a:lnTo>
                    <a:pt x="540755" y="4042801"/>
                  </a:lnTo>
                  <a:cubicBezTo>
                    <a:pt x="583122" y="4085333"/>
                    <a:pt x="682935" y="4197163"/>
                    <a:pt x="719644" y="4243229"/>
                  </a:cubicBezTo>
                  <a:lnTo>
                    <a:pt x="928214" y="4504953"/>
                  </a:lnTo>
                  <a:cubicBezTo>
                    <a:pt x="1022435" y="4623188"/>
                    <a:pt x="1227574" y="4921505"/>
                    <a:pt x="1302385" y="5049081"/>
                  </a:cubicBezTo>
                  <a:lnTo>
                    <a:pt x="1706590" y="5738380"/>
                  </a:lnTo>
                  <a:cubicBezTo>
                    <a:pt x="1720028" y="5761298"/>
                    <a:pt x="1743373" y="5776649"/>
                    <a:pt x="1769739" y="5779908"/>
                  </a:cubicBezTo>
                  <a:lnTo>
                    <a:pt x="1811569" y="5785078"/>
                  </a:lnTo>
                  <a:cubicBezTo>
                    <a:pt x="1857579" y="5791651"/>
                    <a:pt x="1913696" y="5782616"/>
                    <a:pt x="1955267" y="5765228"/>
                  </a:cubicBezTo>
                  <a:lnTo>
                    <a:pt x="1989371" y="5750963"/>
                  </a:lnTo>
                  <a:cubicBezTo>
                    <a:pt x="2009323" y="5742617"/>
                    <a:pt x="2032250" y="5725685"/>
                    <a:pt x="2044624" y="5710158"/>
                  </a:cubicBezTo>
                  <a:lnTo>
                    <a:pt x="2056785" y="5694897"/>
                  </a:lnTo>
                  <a:cubicBezTo>
                    <a:pt x="2063236" y="5686802"/>
                    <a:pt x="2071390" y="5671273"/>
                    <a:pt x="2074151" y="5661822"/>
                  </a:cubicBezTo>
                  <a:lnTo>
                    <a:pt x="2225142" y="5145082"/>
                  </a:lnTo>
                  <a:cubicBezTo>
                    <a:pt x="2265745" y="5006124"/>
                    <a:pt x="2390011" y="4645617"/>
                    <a:pt x="2444085" y="4509908"/>
                  </a:cubicBezTo>
                  <a:lnTo>
                    <a:pt x="2506607" y="4352993"/>
                  </a:lnTo>
                  <a:cubicBezTo>
                    <a:pt x="2534580" y="4282788"/>
                    <a:pt x="2615902" y="4113475"/>
                    <a:pt x="2653769" y="4046596"/>
                  </a:cubicBezTo>
                  <a:lnTo>
                    <a:pt x="2816070" y="3759957"/>
                  </a:lnTo>
                  <a:cubicBezTo>
                    <a:pt x="2887017" y="3634660"/>
                    <a:pt x="3087437" y="3319866"/>
                    <a:pt x="3172137" y="3200697"/>
                  </a:cubicBezTo>
                  <a:lnTo>
                    <a:pt x="3325346" y="2985138"/>
                  </a:lnTo>
                  <a:cubicBezTo>
                    <a:pt x="3391525" y="2892028"/>
                    <a:pt x="3577113" y="2653399"/>
                    <a:pt x="3652053" y="2565059"/>
                  </a:cubicBezTo>
                  <a:lnTo>
                    <a:pt x="3815397" y="2372508"/>
                  </a:lnTo>
                  <a:cubicBezTo>
                    <a:pt x="3885376" y="2290017"/>
                    <a:pt x="4081296" y="2075779"/>
                    <a:pt x="4158162" y="1997695"/>
                  </a:cubicBezTo>
                  <a:lnTo>
                    <a:pt x="4386750" y="1765486"/>
                  </a:lnTo>
                  <a:cubicBezTo>
                    <a:pt x="4486887" y="1663764"/>
                    <a:pt x="4758219" y="1413748"/>
                    <a:pt x="4869603" y="1320568"/>
                  </a:cubicBezTo>
                  <a:lnTo>
                    <a:pt x="5185816" y="1056032"/>
                  </a:lnTo>
                  <a:cubicBezTo>
                    <a:pt x="5323075" y="941206"/>
                    <a:pt x="5695730" y="655234"/>
                    <a:pt x="5844296" y="550720"/>
                  </a:cubicBezTo>
                  <a:lnTo>
                    <a:pt x="6462414" y="115886"/>
                  </a:lnTo>
                  <a:cubicBezTo>
                    <a:pt x="6486554" y="98904"/>
                    <a:pt x="6497895" y="68914"/>
                    <a:pt x="6491032" y="40207"/>
                  </a:cubicBezTo>
                  <a:lnTo>
                    <a:pt x="6491032" y="40207"/>
                  </a:lnTo>
                  <a:cubicBezTo>
                    <a:pt x="6484631" y="13432"/>
                    <a:pt x="6458596" y="-3818"/>
                    <a:pt x="6431445" y="725"/>
                  </a:cubicBezTo>
                  <a:close/>
                </a:path>
              </a:pathLst>
            </a:custGeom>
            <a:solidFill>
              <a:srgbClr val="D13C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6"/>
            <p:cNvSpPr txBox="1"/>
            <p:nvPr/>
          </p:nvSpPr>
          <p:spPr>
            <a:xfrm>
              <a:off x="0" y="-66675"/>
              <a:ext cx="6502400" cy="58570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5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4" name="Google Shape;334;p26"/>
          <p:cNvSpPr txBox="1"/>
          <p:nvPr/>
        </p:nvSpPr>
        <p:spPr>
          <a:xfrm>
            <a:off x="14668171" y="6625774"/>
            <a:ext cx="1702205" cy="876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8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정보</a:t>
            </a:r>
            <a:r>
              <a:rPr lang="en-US" sz="18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8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입력</a:t>
            </a:r>
            <a:r>
              <a:rPr lang="en-US" sz="18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시</a:t>
            </a:r>
            <a:endParaRPr dirty="0"/>
          </a:p>
          <a:p>
            <a:pPr marL="0" marR="0" lvl="0" indent="0" algn="ctr" rtl="0">
              <a:lnSpc>
                <a:spcPct val="128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참고</a:t>
            </a:r>
            <a:r>
              <a:rPr lang="en-US" sz="1842" b="1" i="0" u="none" strike="noStrike" cap="none" dirty="0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 할</a:t>
            </a:r>
            <a:endParaRPr dirty="0"/>
          </a:p>
          <a:p>
            <a:pPr marL="0" marR="0" lvl="0" indent="0" algn="ctr" rtl="0">
              <a:lnSpc>
                <a:spcPct val="128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42" b="1" i="0" u="none" strike="noStrike" cap="none" dirty="0" err="1">
                <a:solidFill>
                  <a:srgbClr val="565AEC"/>
                </a:solidFill>
                <a:latin typeface="Noto Sans KR"/>
                <a:ea typeface="Noto Sans KR"/>
                <a:cs typeface="Noto Sans KR"/>
                <a:sym typeface="Noto Sans KR"/>
              </a:rPr>
              <a:t>웹페이지</a:t>
            </a:r>
            <a:endParaRPr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3F5"/>
        </a:soli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7">
            <a:hlinkClick r:id="rId3"/>
          </p:cNvPr>
          <p:cNvSpPr/>
          <p:nvPr/>
        </p:nvSpPr>
        <p:spPr>
          <a:xfrm>
            <a:off x="1776458" y="2157545"/>
            <a:ext cx="14735085" cy="6912094"/>
          </a:xfrm>
          <a:custGeom>
            <a:avLst/>
            <a:gdLst/>
            <a:ahLst/>
            <a:cxnLst/>
            <a:rect l="l" t="t" r="r" b="b"/>
            <a:pathLst>
              <a:path w="14735085" h="6912094" extrusionOk="0">
                <a:moveTo>
                  <a:pt x="0" y="0"/>
                </a:moveTo>
                <a:lnTo>
                  <a:pt x="14735084" y="0"/>
                </a:lnTo>
                <a:lnTo>
                  <a:pt x="14735084" y="6912094"/>
                </a:lnTo>
                <a:lnTo>
                  <a:pt x="0" y="69120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50" name="Google Shape;350;p27"/>
          <p:cNvSpPr/>
          <p:nvPr/>
        </p:nvSpPr>
        <p:spPr>
          <a:xfrm>
            <a:off x="14942888" y="7500985"/>
            <a:ext cx="1568654" cy="1568654"/>
          </a:xfrm>
          <a:custGeom>
            <a:avLst/>
            <a:gdLst/>
            <a:ahLst/>
            <a:cxnLst/>
            <a:rect l="l" t="t" r="r" b="b"/>
            <a:pathLst>
              <a:path w="1568654" h="1568654" extrusionOk="0">
                <a:moveTo>
                  <a:pt x="0" y="0"/>
                </a:moveTo>
                <a:lnTo>
                  <a:pt x="1568654" y="0"/>
                </a:lnTo>
                <a:lnTo>
                  <a:pt x="1568654" y="1568654"/>
                </a:lnTo>
                <a:lnTo>
                  <a:pt x="0" y="1568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51" name="Google Shape;351;p27"/>
          <p:cNvSpPr/>
          <p:nvPr/>
        </p:nvSpPr>
        <p:spPr>
          <a:xfrm>
            <a:off x="15866726" y="9339148"/>
            <a:ext cx="1905322" cy="624317"/>
          </a:xfrm>
          <a:custGeom>
            <a:avLst/>
            <a:gdLst/>
            <a:ahLst/>
            <a:cxnLst/>
            <a:rect l="l" t="t" r="r" b="b"/>
            <a:pathLst>
              <a:path w="1905322" h="624317" extrusionOk="0">
                <a:moveTo>
                  <a:pt x="0" y="0"/>
                </a:moveTo>
                <a:lnTo>
                  <a:pt x="1905322" y="0"/>
                </a:lnTo>
                <a:lnTo>
                  <a:pt x="1905322" y="624316"/>
                </a:lnTo>
                <a:lnTo>
                  <a:pt x="0" y="624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52" name="Google Shape;352;p27"/>
          <p:cNvGrpSpPr/>
          <p:nvPr/>
        </p:nvGrpSpPr>
        <p:grpSpPr>
          <a:xfrm rot="234493">
            <a:off x="4789991" y="3157339"/>
            <a:ext cx="806563" cy="727034"/>
            <a:chOff x="0" y="-66675"/>
            <a:chExt cx="6502400" cy="5861245"/>
          </a:xfrm>
        </p:grpSpPr>
        <p:sp>
          <p:nvSpPr>
            <p:cNvPr id="353" name="Google Shape;353;p27"/>
            <p:cNvSpPr/>
            <p:nvPr/>
          </p:nvSpPr>
          <p:spPr>
            <a:xfrm>
              <a:off x="0" y="7343"/>
              <a:ext cx="6493011" cy="5787227"/>
            </a:xfrm>
            <a:custGeom>
              <a:avLst/>
              <a:gdLst/>
              <a:ahLst/>
              <a:cxnLst/>
              <a:rect l="l" t="t" r="r" b="b"/>
              <a:pathLst>
                <a:path w="6493011" h="5787227" extrusionOk="0">
                  <a:moveTo>
                    <a:pt x="6431445" y="725"/>
                  </a:moveTo>
                  <a:lnTo>
                    <a:pt x="6365985" y="11677"/>
                  </a:lnTo>
                  <a:cubicBezTo>
                    <a:pt x="6307442" y="21472"/>
                    <a:pt x="6202991" y="53290"/>
                    <a:pt x="6150627" y="77280"/>
                  </a:cubicBezTo>
                  <a:lnTo>
                    <a:pt x="5724018" y="272719"/>
                  </a:lnTo>
                  <a:cubicBezTo>
                    <a:pt x="5526729" y="363101"/>
                    <a:pt x="5091031" y="602440"/>
                    <a:pt x="4913479" y="717968"/>
                  </a:cubicBezTo>
                  <a:lnTo>
                    <a:pt x="4696202" y="859343"/>
                  </a:lnTo>
                  <a:cubicBezTo>
                    <a:pt x="4598680" y="922797"/>
                    <a:pt x="4371650" y="1090462"/>
                    <a:pt x="4284288" y="1163545"/>
                  </a:cubicBezTo>
                  <a:lnTo>
                    <a:pt x="4097411" y="1319881"/>
                  </a:lnTo>
                  <a:cubicBezTo>
                    <a:pt x="4017503" y="1386730"/>
                    <a:pt x="3811270" y="1571715"/>
                    <a:pt x="3737117" y="1643054"/>
                  </a:cubicBezTo>
                  <a:lnTo>
                    <a:pt x="3596468" y="1778366"/>
                  </a:lnTo>
                  <a:cubicBezTo>
                    <a:pt x="3534604" y="1837883"/>
                    <a:pt x="3386582" y="1995735"/>
                    <a:pt x="3332212" y="2060171"/>
                  </a:cubicBezTo>
                  <a:lnTo>
                    <a:pt x="2890303" y="2583897"/>
                  </a:lnTo>
                  <a:cubicBezTo>
                    <a:pt x="2782122" y="2712107"/>
                    <a:pt x="2507210" y="3063317"/>
                    <a:pt x="2409980" y="3197527"/>
                  </a:cubicBezTo>
                  <a:lnTo>
                    <a:pt x="2296302" y="3354442"/>
                  </a:lnTo>
                  <a:cubicBezTo>
                    <a:pt x="2247527" y="3421770"/>
                    <a:pt x="2125749" y="3604687"/>
                    <a:pt x="2083007" y="3674824"/>
                  </a:cubicBezTo>
                  <a:lnTo>
                    <a:pt x="1648787" y="4387366"/>
                  </a:lnTo>
                  <a:cubicBezTo>
                    <a:pt x="1634829" y="4410271"/>
                    <a:pt x="1611244" y="4425618"/>
                    <a:pt x="1584648" y="4429103"/>
                  </a:cubicBezTo>
                  <a:cubicBezTo>
                    <a:pt x="1558052" y="4432587"/>
                    <a:pt x="1531310" y="4423834"/>
                    <a:pt x="1511922" y="4405297"/>
                  </a:cubicBezTo>
                  <a:lnTo>
                    <a:pt x="1432347" y="4329217"/>
                  </a:lnTo>
                  <a:cubicBezTo>
                    <a:pt x="1363467" y="4263363"/>
                    <a:pt x="1174689" y="4097308"/>
                    <a:pt x="1099523" y="4036454"/>
                  </a:cubicBezTo>
                  <a:lnTo>
                    <a:pt x="766141" y="3766553"/>
                  </a:lnTo>
                  <a:cubicBezTo>
                    <a:pt x="679188" y="3696157"/>
                    <a:pt x="447375" y="3526532"/>
                    <a:pt x="352403" y="3463808"/>
                  </a:cubicBezTo>
                  <a:lnTo>
                    <a:pt x="164629" y="3339793"/>
                  </a:lnTo>
                  <a:cubicBezTo>
                    <a:pt x="149678" y="3329918"/>
                    <a:pt x="120381" y="3316687"/>
                    <a:pt x="102310" y="3311647"/>
                  </a:cubicBezTo>
                  <a:lnTo>
                    <a:pt x="85258" y="3306892"/>
                  </a:lnTo>
                  <a:cubicBezTo>
                    <a:pt x="74335" y="3303846"/>
                    <a:pt x="62650" y="3305236"/>
                    <a:pt x="52746" y="3310760"/>
                  </a:cubicBezTo>
                  <a:lnTo>
                    <a:pt x="20764" y="3328597"/>
                  </a:lnTo>
                  <a:cubicBezTo>
                    <a:pt x="7945" y="3335746"/>
                    <a:pt x="0" y="3349275"/>
                    <a:pt x="0" y="3363952"/>
                  </a:cubicBezTo>
                  <a:lnTo>
                    <a:pt x="0" y="3387727"/>
                  </a:lnTo>
                  <a:cubicBezTo>
                    <a:pt x="0" y="3416638"/>
                    <a:pt x="12582" y="3450661"/>
                    <a:pt x="32097" y="3474522"/>
                  </a:cubicBezTo>
                  <a:lnTo>
                    <a:pt x="163830" y="3635589"/>
                  </a:lnTo>
                  <a:cubicBezTo>
                    <a:pt x="221446" y="3706035"/>
                    <a:pt x="379590" y="3881011"/>
                    <a:pt x="444910" y="3946585"/>
                  </a:cubicBezTo>
                  <a:lnTo>
                    <a:pt x="540755" y="4042801"/>
                  </a:lnTo>
                  <a:cubicBezTo>
                    <a:pt x="583122" y="4085333"/>
                    <a:pt x="682935" y="4197163"/>
                    <a:pt x="719644" y="4243229"/>
                  </a:cubicBezTo>
                  <a:lnTo>
                    <a:pt x="928214" y="4504953"/>
                  </a:lnTo>
                  <a:cubicBezTo>
                    <a:pt x="1022435" y="4623188"/>
                    <a:pt x="1227574" y="4921505"/>
                    <a:pt x="1302385" y="5049081"/>
                  </a:cubicBezTo>
                  <a:lnTo>
                    <a:pt x="1706590" y="5738380"/>
                  </a:lnTo>
                  <a:cubicBezTo>
                    <a:pt x="1720028" y="5761298"/>
                    <a:pt x="1743373" y="5776649"/>
                    <a:pt x="1769739" y="5779908"/>
                  </a:cubicBezTo>
                  <a:lnTo>
                    <a:pt x="1811569" y="5785078"/>
                  </a:lnTo>
                  <a:cubicBezTo>
                    <a:pt x="1857579" y="5791651"/>
                    <a:pt x="1913696" y="5782616"/>
                    <a:pt x="1955267" y="5765228"/>
                  </a:cubicBezTo>
                  <a:lnTo>
                    <a:pt x="1989371" y="5750963"/>
                  </a:lnTo>
                  <a:cubicBezTo>
                    <a:pt x="2009323" y="5742617"/>
                    <a:pt x="2032250" y="5725685"/>
                    <a:pt x="2044624" y="5710158"/>
                  </a:cubicBezTo>
                  <a:lnTo>
                    <a:pt x="2056785" y="5694897"/>
                  </a:lnTo>
                  <a:cubicBezTo>
                    <a:pt x="2063236" y="5686802"/>
                    <a:pt x="2071390" y="5671273"/>
                    <a:pt x="2074151" y="5661822"/>
                  </a:cubicBezTo>
                  <a:lnTo>
                    <a:pt x="2225142" y="5145082"/>
                  </a:lnTo>
                  <a:cubicBezTo>
                    <a:pt x="2265745" y="5006124"/>
                    <a:pt x="2390011" y="4645617"/>
                    <a:pt x="2444085" y="4509908"/>
                  </a:cubicBezTo>
                  <a:lnTo>
                    <a:pt x="2506607" y="4352993"/>
                  </a:lnTo>
                  <a:cubicBezTo>
                    <a:pt x="2534580" y="4282788"/>
                    <a:pt x="2615902" y="4113475"/>
                    <a:pt x="2653769" y="4046596"/>
                  </a:cubicBezTo>
                  <a:lnTo>
                    <a:pt x="2816070" y="3759957"/>
                  </a:lnTo>
                  <a:cubicBezTo>
                    <a:pt x="2887017" y="3634660"/>
                    <a:pt x="3087437" y="3319866"/>
                    <a:pt x="3172137" y="3200697"/>
                  </a:cubicBezTo>
                  <a:lnTo>
                    <a:pt x="3325346" y="2985138"/>
                  </a:lnTo>
                  <a:cubicBezTo>
                    <a:pt x="3391525" y="2892028"/>
                    <a:pt x="3577113" y="2653399"/>
                    <a:pt x="3652053" y="2565059"/>
                  </a:cubicBezTo>
                  <a:lnTo>
                    <a:pt x="3815397" y="2372508"/>
                  </a:lnTo>
                  <a:cubicBezTo>
                    <a:pt x="3885376" y="2290017"/>
                    <a:pt x="4081296" y="2075779"/>
                    <a:pt x="4158162" y="1997695"/>
                  </a:cubicBezTo>
                  <a:lnTo>
                    <a:pt x="4386750" y="1765486"/>
                  </a:lnTo>
                  <a:cubicBezTo>
                    <a:pt x="4486887" y="1663764"/>
                    <a:pt x="4758219" y="1413748"/>
                    <a:pt x="4869603" y="1320568"/>
                  </a:cubicBezTo>
                  <a:lnTo>
                    <a:pt x="5185816" y="1056032"/>
                  </a:lnTo>
                  <a:cubicBezTo>
                    <a:pt x="5323075" y="941206"/>
                    <a:pt x="5695730" y="655234"/>
                    <a:pt x="5844296" y="550720"/>
                  </a:cubicBezTo>
                  <a:lnTo>
                    <a:pt x="6462414" y="115886"/>
                  </a:lnTo>
                  <a:cubicBezTo>
                    <a:pt x="6486554" y="98904"/>
                    <a:pt x="6497895" y="68914"/>
                    <a:pt x="6491032" y="40207"/>
                  </a:cubicBezTo>
                  <a:lnTo>
                    <a:pt x="6491032" y="40207"/>
                  </a:lnTo>
                  <a:cubicBezTo>
                    <a:pt x="6484631" y="13432"/>
                    <a:pt x="6458596" y="-3818"/>
                    <a:pt x="6431445" y="725"/>
                  </a:cubicBezTo>
                  <a:close/>
                </a:path>
              </a:pathLst>
            </a:custGeom>
            <a:solidFill>
              <a:srgbClr val="D13C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7"/>
            <p:cNvSpPr txBox="1"/>
            <p:nvPr/>
          </p:nvSpPr>
          <p:spPr>
            <a:xfrm>
              <a:off x="0" y="-66675"/>
              <a:ext cx="6502400" cy="58570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5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5" name="Google Shape;355;p27"/>
          <p:cNvGrpSpPr/>
          <p:nvPr/>
        </p:nvGrpSpPr>
        <p:grpSpPr>
          <a:xfrm rot="234493">
            <a:off x="1915087" y="1741819"/>
            <a:ext cx="824377" cy="743091"/>
            <a:chOff x="0" y="-66675"/>
            <a:chExt cx="6502400" cy="5861245"/>
          </a:xfrm>
        </p:grpSpPr>
        <p:sp>
          <p:nvSpPr>
            <p:cNvPr id="356" name="Google Shape;356;p27"/>
            <p:cNvSpPr/>
            <p:nvPr/>
          </p:nvSpPr>
          <p:spPr>
            <a:xfrm>
              <a:off x="0" y="7343"/>
              <a:ext cx="6493011" cy="5787227"/>
            </a:xfrm>
            <a:custGeom>
              <a:avLst/>
              <a:gdLst/>
              <a:ahLst/>
              <a:cxnLst/>
              <a:rect l="l" t="t" r="r" b="b"/>
              <a:pathLst>
                <a:path w="6493011" h="5787227" extrusionOk="0">
                  <a:moveTo>
                    <a:pt x="6431445" y="725"/>
                  </a:moveTo>
                  <a:lnTo>
                    <a:pt x="6365985" y="11677"/>
                  </a:lnTo>
                  <a:cubicBezTo>
                    <a:pt x="6307442" y="21472"/>
                    <a:pt x="6202991" y="53290"/>
                    <a:pt x="6150627" y="77280"/>
                  </a:cubicBezTo>
                  <a:lnTo>
                    <a:pt x="5724018" y="272719"/>
                  </a:lnTo>
                  <a:cubicBezTo>
                    <a:pt x="5526729" y="363101"/>
                    <a:pt x="5091031" y="602440"/>
                    <a:pt x="4913479" y="717968"/>
                  </a:cubicBezTo>
                  <a:lnTo>
                    <a:pt x="4696202" y="859343"/>
                  </a:lnTo>
                  <a:cubicBezTo>
                    <a:pt x="4598680" y="922797"/>
                    <a:pt x="4371650" y="1090462"/>
                    <a:pt x="4284288" y="1163545"/>
                  </a:cubicBezTo>
                  <a:lnTo>
                    <a:pt x="4097411" y="1319881"/>
                  </a:lnTo>
                  <a:cubicBezTo>
                    <a:pt x="4017503" y="1386730"/>
                    <a:pt x="3811270" y="1571715"/>
                    <a:pt x="3737117" y="1643054"/>
                  </a:cubicBezTo>
                  <a:lnTo>
                    <a:pt x="3596468" y="1778366"/>
                  </a:lnTo>
                  <a:cubicBezTo>
                    <a:pt x="3534604" y="1837883"/>
                    <a:pt x="3386582" y="1995735"/>
                    <a:pt x="3332212" y="2060171"/>
                  </a:cubicBezTo>
                  <a:lnTo>
                    <a:pt x="2890303" y="2583897"/>
                  </a:lnTo>
                  <a:cubicBezTo>
                    <a:pt x="2782122" y="2712107"/>
                    <a:pt x="2507210" y="3063317"/>
                    <a:pt x="2409980" y="3197527"/>
                  </a:cubicBezTo>
                  <a:lnTo>
                    <a:pt x="2296302" y="3354442"/>
                  </a:lnTo>
                  <a:cubicBezTo>
                    <a:pt x="2247527" y="3421770"/>
                    <a:pt x="2125749" y="3604687"/>
                    <a:pt x="2083007" y="3674824"/>
                  </a:cubicBezTo>
                  <a:lnTo>
                    <a:pt x="1648787" y="4387366"/>
                  </a:lnTo>
                  <a:cubicBezTo>
                    <a:pt x="1634829" y="4410271"/>
                    <a:pt x="1611244" y="4425618"/>
                    <a:pt x="1584648" y="4429103"/>
                  </a:cubicBezTo>
                  <a:cubicBezTo>
                    <a:pt x="1558052" y="4432587"/>
                    <a:pt x="1531310" y="4423834"/>
                    <a:pt x="1511922" y="4405297"/>
                  </a:cubicBezTo>
                  <a:lnTo>
                    <a:pt x="1432347" y="4329217"/>
                  </a:lnTo>
                  <a:cubicBezTo>
                    <a:pt x="1363467" y="4263363"/>
                    <a:pt x="1174689" y="4097308"/>
                    <a:pt x="1099523" y="4036454"/>
                  </a:cubicBezTo>
                  <a:lnTo>
                    <a:pt x="766141" y="3766553"/>
                  </a:lnTo>
                  <a:cubicBezTo>
                    <a:pt x="679188" y="3696157"/>
                    <a:pt x="447375" y="3526532"/>
                    <a:pt x="352403" y="3463808"/>
                  </a:cubicBezTo>
                  <a:lnTo>
                    <a:pt x="164629" y="3339793"/>
                  </a:lnTo>
                  <a:cubicBezTo>
                    <a:pt x="149678" y="3329918"/>
                    <a:pt x="120381" y="3316687"/>
                    <a:pt x="102310" y="3311647"/>
                  </a:cubicBezTo>
                  <a:lnTo>
                    <a:pt x="85258" y="3306892"/>
                  </a:lnTo>
                  <a:cubicBezTo>
                    <a:pt x="74335" y="3303846"/>
                    <a:pt x="62650" y="3305236"/>
                    <a:pt x="52746" y="3310760"/>
                  </a:cubicBezTo>
                  <a:lnTo>
                    <a:pt x="20764" y="3328597"/>
                  </a:lnTo>
                  <a:cubicBezTo>
                    <a:pt x="7945" y="3335746"/>
                    <a:pt x="0" y="3349275"/>
                    <a:pt x="0" y="3363952"/>
                  </a:cubicBezTo>
                  <a:lnTo>
                    <a:pt x="0" y="3387727"/>
                  </a:lnTo>
                  <a:cubicBezTo>
                    <a:pt x="0" y="3416638"/>
                    <a:pt x="12582" y="3450661"/>
                    <a:pt x="32097" y="3474522"/>
                  </a:cubicBezTo>
                  <a:lnTo>
                    <a:pt x="163830" y="3635589"/>
                  </a:lnTo>
                  <a:cubicBezTo>
                    <a:pt x="221446" y="3706035"/>
                    <a:pt x="379590" y="3881011"/>
                    <a:pt x="444910" y="3946585"/>
                  </a:cubicBezTo>
                  <a:lnTo>
                    <a:pt x="540755" y="4042801"/>
                  </a:lnTo>
                  <a:cubicBezTo>
                    <a:pt x="583122" y="4085333"/>
                    <a:pt x="682935" y="4197163"/>
                    <a:pt x="719644" y="4243229"/>
                  </a:cubicBezTo>
                  <a:lnTo>
                    <a:pt x="928214" y="4504953"/>
                  </a:lnTo>
                  <a:cubicBezTo>
                    <a:pt x="1022435" y="4623188"/>
                    <a:pt x="1227574" y="4921505"/>
                    <a:pt x="1302385" y="5049081"/>
                  </a:cubicBezTo>
                  <a:lnTo>
                    <a:pt x="1706590" y="5738380"/>
                  </a:lnTo>
                  <a:cubicBezTo>
                    <a:pt x="1720028" y="5761298"/>
                    <a:pt x="1743373" y="5776649"/>
                    <a:pt x="1769739" y="5779908"/>
                  </a:cubicBezTo>
                  <a:lnTo>
                    <a:pt x="1811569" y="5785078"/>
                  </a:lnTo>
                  <a:cubicBezTo>
                    <a:pt x="1857579" y="5791651"/>
                    <a:pt x="1913696" y="5782616"/>
                    <a:pt x="1955267" y="5765228"/>
                  </a:cubicBezTo>
                  <a:lnTo>
                    <a:pt x="1989371" y="5750963"/>
                  </a:lnTo>
                  <a:cubicBezTo>
                    <a:pt x="2009323" y="5742617"/>
                    <a:pt x="2032250" y="5725685"/>
                    <a:pt x="2044624" y="5710158"/>
                  </a:cubicBezTo>
                  <a:lnTo>
                    <a:pt x="2056785" y="5694897"/>
                  </a:lnTo>
                  <a:cubicBezTo>
                    <a:pt x="2063236" y="5686802"/>
                    <a:pt x="2071390" y="5671273"/>
                    <a:pt x="2074151" y="5661822"/>
                  </a:cubicBezTo>
                  <a:lnTo>
                    <a:pt x="2225142" y="5145082"/>
                  </a:lnTo>
                  <a:cubicBezTo>
                    <a:pt x="2265745" y="5006124"/>
                    <a:pt x="2390011" y="4645617"/>
                    <a:pt x="2444085" y="4509908"/>
                  </a:cubicBezTo>
                  <a:lnTo>
                    <a:pt x="2506607" y="4352993"/>
                  </a:lnTo>
                  <a:cubicBezTo>
                    <a:pt x="2534580" y="4282788"/>
                    <a:pt x="2615902" y="4113475"/>
                    <a:pt x="2653769" y="4046596"/>
                  </a:cubicBezTo>
                  <a:lnTo>
                    <a:pt x="2816070" y="3759957"/>
                  </a:lnTo>
                  <a:cubicBezTo>
                    <a:pt x="2887017" y="3634660"/>
                    <a:pt x="3087437" y="3319866"/>
                    <a:pt x="3172137" y="3200697"/>
                  </a:cubicBezTo>
                  <a:lnTo>
                    <a:pt x="3325346" y="2985138"/>
                  </a:lnTo>
                  <a:cubicBezTo>
                    <a:pt x="3391525" y="2892028"/>
                    <a:pt x="3577113" y="2653399"/>
                    <a:pt x="3652053" y="2565059"/>
                  </a:cubicBezTo>
                  <a:lnTo>
                    <a:pt x="3815397" y="2372508"/>
                  </a:lnTo>
                  <a:cubicBezTo>
                    <a:pt x="3885376" y="2290017"/>
                    <a:pt x="4081296" y="2075779"/>
                    <a:pt x="4158162" y="1997695"/>
                  </a:cubicBezTo>
                  <a:lnTo>
                    <a:pt x="4386750" y="1765486"/>
                  </a:lnTo>
                  <a:cubicBezTo>
                    <a:pt x="4486887" y="1663764"/>
                    <a:pt x="4758219" y="1413748"/>
                    <a:pt x="4869603" y="1320568"/>
                  </a:cubicBezTo>
                  <a:lnTo>
                    <a:pt x="5185816" y="1056032"/>
                  </a:lnTo>
                  <a:cubicBezTo>
                    <a:pt x="5323075" y="941206"/>
                    <a:pt x="5695730" y="655234"/>
                    <a:pt x="5844296" y="550720"/>
                  </a:cubicBezTo>
                  <a:lnTo>
                    <a:pt x="6462414" y="115886"/>
                  </a:lnTo>
                  <a:cubicBezTo>
                    <a:pt x="6486554" y="98904"/>
                    <a:pt x="6497895" y="68914"/>
                    <a:pt x="6491032" y="40207"/>
                  </a:cubicBezTo>
                  <a:lnTo>
                    <a:pt x="6491032" y="40207"/>
                  </a:lnTo>
                  <a:cubicBezTo>
                    <a:pt x="6484631" y="13432"/>
                    <a:pt x="6458596" y="-3818"/>
                    <a:pt x="6431445" y="725"/>
                  </a:cubicBezTo>
                  <a:close/>
                </a:path>
              </a:pathLst>
            </a:custGeom>
            <a:solidFill>
              <a:srgbClr val="D13C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7"/>
            <p:cNvSpPr txBox="1"/>
            <p:nvPr/>
          </p:nvSpPr>
          <p:spPr>
            <a:xfrm>
              <a:off x="0" y="-66675"/>
              <a:ext cx="6502400" cy="58570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5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8" name="Google Shape;358;p27"/>
          <p:cNvGrpSpPr/>
          <p:nvPr/>
        </p:nvGrpSpPr>
        <p:grpSpPr>
          <a:xfrm>
            <a:off x="4029078" y="4390646"/>
            <a:ext cx="2050427" cy="1068383"/>
            <a:chOff x="0" y="-38100"/>
            <a:chExt cx="2733903" cy="1424511"/>
          </a:xfrm>
        </p:grpSpPr>
        <p:grpSp>
          <p:nvGrpSpPr>
            <p:cNvPr id="359" name="Google Shape;359;p27"/>
            <p:cNvGrpSpPr/>
            <p:nvPr/>
          </p:nvGrpSpPr>
          <p:grpSpPr>
            <a:xfrm>
              <a:off x="1198900" y="465642"/>
              <a:ext cx="437189" cy="498669"/>
              <a:chOff x="0" y="-114300"/>
              <a:chExt cx="812800" cy="927100"/>
            </a:xfrm>
          </p:grpSpPr>
          <p:sp>
            <p:nvSpPr>
              <p:cNvPr id="360" name="Google Shape;360;p2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406400" y="81280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0"/>
                    </a:lnTo>
                    <a:lnTo>
                      <a:pt x="609600" y="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8128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361" name="Google Shape;361;p27"/>
              <p:cNvSpPr txBox="1"/>
              <p:nvPr/>
            </p:nvSpPr>
            <p:spPr>
              <a:xfrm>
                <a:off x="203200" y="-114300"/>
                <a:ext cx="406400" cy="82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74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62" name="Google Shape;362;p27"/>
            <p:cNvSpPr txBox="1"/>
            <p:nvPr/>
          </p:nvSpPr>
          <p:spPr>
            <a:xfrm>
              <a:off x="24903" y="926211"/>
              <a:ext cx="2709000" cy="46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5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42" b="1" i="0" u="none" strike="noStrike" cap="none">
                  <a:solidFill>
                    <a:srgbClr val="FFFD1B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한국어교육전공</a:t>
              </a:r>
              <a:endParaRPr/>
            </a:p>
          </p:txBody>
        </p:sp>
        <p:sp>
          <p:nvSpPr>
            <p:cNvPr id="363" name="Google Shape;363;p27"/>
            <p:cNvSpPr txBox="1"/>
            <p:nvPr/>
          </p:nvSpPr>
          <p:spPr>
            <a:xfrm>
              <a:off x="0" y="-38100"/>
              <a:ext cx="2709000" cy="46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5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42" b="1" i="0" u="none" strike="noStrike" cap="none">
                  <a:solidFill>
                    <a:srgbClr val="FFFD1B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한국어문화학부</a:t>
              </a:r>
              <a:endParaRPr/>
            </a:p>
          </p:txBody>
        </p:sp>
      </p:grpSp>
      <p:grpSp>
        <p:nvGrpSpPr>
          <p:cNvPr id="364" name="Google Shape;364;p27"/>
          <p:cNvGrpSpPr/>
          <p:nvPr/>
        </p:nvGrpSpPr>
        <p:grpSpPr>
          <a:xfrm>
            <a:off x="4928113" y="2126838"/>
            <a:ext cx="7207640" cy="6942802"/>
            <a:chOff x="0" y="0"/>
            <a:chExt cx="9610187" cy="9257068"/>
          </a:xfrm>
        </p:grpSpPr>
        <p:sp>
          <p:nvSpPr>
            <p:cNvPr id="365" name="Google Shape;365;p27">
              <a:hlinkClick r:id="rId7"/>
            </p:cNvPr>
            <p:cNvSpPr/>
            <p:nvPr/>
          </p:nvSpPr>
          <p:spPr>
            <a:xfrm>
              <a:off x="2097205" y="0"/>
              <a:ext cx="7512982" cy="9257067"/>
            </a:xfrm>
            <a:custGeom>
              <a:avLst/>
              <a:gdLst/>
              <a:ahLst/>
              <a:cxnLst/>
              <a:rect l="l" t="t" r="r" b="b"/>
              <a:pathLst>
                <a:path w="7512982" h="9257067" extrusionOk="0">
                  <a:moveTo>
                    <a:pt x="0" y="0"/>
                  </a:moveTo>
                  <a:lnTo>
                    <a:pt x="7512983" y="0"/>
                  </a:lnTo>
                  <a:lnTo>
                    <a:pt x="7512983" y="9257067"/>
                  </a:lnTo>
                  <a:lnTo>
                    <a:pt x="0" y="92570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366" name="Google Shape;366;p27"/>
            <p:cNvSpPr/>
            <p:nvPr/>
          </p:nvSpPr>
          <p:spPr>
            <a:xfrm>
              <a:off x="0" y="7165529"/>
              <a:ext cx="2091539" cy="2091539"/>
            </a:xfrm>
            <a:custGeom>
              <a:avLst/>
              <a:gdLst/>
              <a:ahLst/>
              <a:cxnLst/>
              <a:rect l="l" t="t" r="r" b="b"/>
              <a:pathLst>
                <a:path w="2091539" h="2091539" extrusionOk="0">
                  <a:moveTo>
                    <a:pt x="0" y="0"/>
                  </a:moveTo>
                  <a:lnTo>
                    <a:pt x="2091539" y="0"/>
                  </a:lnTo>
                  <a:lnTo>
                    <a:pt x="2091539" y="2091538"/>
                  </a:lnTo>
                  <a:lnTo>
                    <a:pt x="0" y="20915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367" name="Google Shape;367;p27"/>
            <p:cNvSpPr/>
            <p:nvPr/>
          </p:nvSpPr>
          <p:spPr>
            <a:xfrm rot="-5057584" flipH="1">
              <a:off x="186604" y="5193029"/>
              <a:ext cx="2227422" cy="1252925"/>
            </a:xfrm>
            <a:custGeom>
              <a:avLst/>
              <a:gdLst/>
              <a:ahLst/>
              <a:cxnLst/>
              <a:rect l="l" t="t" r="r" b="b"/>
              <a:pathLst>
                <a:path w="2227422" h="1252925" extrusionOk="0">
                  <a:moveTo>
                    <a:pt x="0" y="1252924"/>
                  </a:moveTo>
                  <a:lnTo>
                    <a:pt x="2227422" y="1252924"/>
                  </a:lnTo>
                  <a:lnTo>
                    <a:pt x="2227422" y="0"/>
                  </a:lnTo>
                  <a:lnTo>
                    <a:pt x="0" y="0"/>
                  </a:lnTo>
                  <a:lnTo>
                    <a:pt x="0" y="1252924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368" name="Google Shape;368;p27"/>
          <p:cNvGrpSpPr/>
          <p:nvPr/>
        </p:nvGrpSpPr>
        <p:grpSpPr>
          <a:xfrm>
            <a:off x="1652351" y="470732"/>
            <a:ext cx="15332067" cy="1140525"/>
            <a:chOff x="0" y="-114300"/>
            <a:chExt cx="18908898" cy="1520700"/>
          </a:xfrm>
        </p:grpSpPr>
        <p:sp>
          <p:nvSpPr>
            <p:cNvPr id="369" name="Google Shape;369;p27"/>
            <p:cNvSpPr txBox="1"/>
            <p:nvPr/>
          </p:nvSpPr>
          <p:spPr>
            <a:xfrm>
              <a:off x="0" y="-114300"/>
              <a:ext cx="10772700" cy="152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399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410" b="1" i="0" u="none" strike="noStrike" cap="none">
                  <a:solidFill>
                    <a:srgbClr val="565AEC"/>
                  </a:solidFill>
                  <a:latin typeface="Arial"/>
                  <a:ea typeface="Arial"/>
                  <a:cs typeface="Arial"/>
                  <a:sym typeface="Arial"/>
                </a:rPr>
                <a:t>경희 사이버 대학교</a:t>
              </a:r>
              <a:endParaRPr/>
            </a:p>
          </p:txBody>
        </p:sp>
        <p:sp>
          <p:nvSpPr>
            <p:cNvPr id="370" name="Google Shape;370;p27"/>
            <p:cNvSpPr txBox="1"/>
            <p:nvPr/>
          </p:nvSpPr>
          <p:spPr>
            <a:xfrm>
              <a:off x="10096398" y="253039"/>
              <a:ext cx="88125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41" b="1" i="0" u="none" strike="noStrike" cap="none" dirty="0">
                  <a:solidFill>
                    <a:srgbClr val="8046CF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(</a:t>
              </a:r>
              <a:r>
                <a:rPr lang="en-US" sz="3341" b="1" i="0" u="none" strike="noStrike" cap="none" dirty="0" err="1">
                  <a:solidFill>
                    <a:srgbClr val="8046CF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한국어</a:t>
              </a:r>
              <a:r>
                <a:rPr lang="en-US" sz="3341" b="1" i="0" u="none" strike="noStrike" cap="none" dirty="0">
                  <a:solidFill>
                    <a:srgbClr val="8046CF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3341" b="1" i="0" u="none" strike="noStrike" cap="none" dirty="0" err="1">
                  <a:solidFill>
                    <a:srgbClr val="8046CF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관련</a:t>
              </a:r>
              <a:r>
                <a:rPr lang="en-US" sz="3341" b="1" i="0" u="none" strike="noStrike" cap="none" dirty="0">
                  <a:solidFill>
                    <a:srgbClr val="8046CF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3341" b="1" i="0" u="none" strike="noStrike" cap="none" dirty="0" err="1">
                  <a:solidFill>
                    <a:srgbClr val="8046CF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30학점을</a:t>
              </a:r>
              <a:r>
                <a:rPr lang="en-US" sz="3341" b="1" i="0" u="none" strike="noStrike" cap="none" dirty="0">
                  <a:solidFill>
                    <a:srgbClr val="8046CF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3341" b="1" i="0" u="none" strike="noStrike" cap="none" dirty="0" err="1">
                  <a:solidFill>
                    <a:srgbClr val="8046CF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이수한</a:t>
              </a:r>
              <a:r>
                <a:rPr lang="en-US" sz="3341" b="1" i="0" u="none" strike="noStrike" cap="none" dirty="0">
                  <a:solidFill>
                    <a:srgbClr val="8046CF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 </a:t>
              </a:r>
              <a:r>
                <a:rPr lang="en-US" sz="3341" b="1" i="0" u="none" strike="noStrike" cap="none" dirty="0" err="1">
                  <a:solidFill>
                    <a:srgbClr val="8046CF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학교</a:t>
              </a:r>
              <a:r>
                <a:rPr lang="en-US" sz="3341" b="1" i="0" u="none" strike="noStrike" cap="none" dirty="0">
                  <a:solidFill>
                    <a:srgbClr val="8046CF"/>
                  </a:solidFill>
                  <a:latin typeface="Noto Sans KR"/>
                  <a:ea typeface="Noto Sans KR"/>
                  <a:cs typeface="Noto Sans KR"/>
                  <a:sym typeface="Noto Sans KR"/>
                </a:rPr>
                <a:t>)</a:t>
              </a:r>
              <a:endParaRPr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9"/>
          <p:cNvSpPr/>
          <p:nvPr/>
        </p:nvSpPr>
        <p:spPr>
          <a:xfrm>
            <a:off x="679056" y="858122"/>
            <a:ext cx="16929888" cy="8570756"/>
          </a:xfrm>
          <a:custGeom>
            <a:avLst/>
            <a:gdLst/>
            <a:ahLst/>
            <a:cxnLst/>
            <a:rect l="l" t="t" r="r" b="b"/>
            <a:pathLst>
              <a:path w="16929888" h="8570756" extrusionOk="0">
                <a:moveTo>
                  <a:pt x="0" y="0"/>
                </a:moveTo>
                <a:lnTo>
                  <a:pt x="16929888" y="0"/>
                </a:lnTo>
                <a:lnTo>
                  <a:pt x="16929888" y="8570756"/>
                </a:lnTo>
                <a:lnTo>
                  <a:pt x="0" y="85707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5000"/>
            </a:blip>
            <a:stretch>
              <a:fillRect/>
            </a:stretch>
          </a:blipFill>
          <a:ln>
            <a:noFill/>
          </a:ln>
        </p:spPr>
      </p:sp>
      <p:sp>
        <p:nvSpPr>
          <p:cNvPr id="393" name="Google Shape;393;p29"/>
          <p:cNvSpPr/>
          <p:nvPr/>
        </p:nvSpPr>
        <p:spPr>
          <a:xfrm rot="1908730">
            <a:off x="14629131" y="925330"/>
            <a:ext cx="2312455" cy="1864417"/>
          </a:xfrm>
          <a:custGeom>
            <a:avLst/>
            <a:gdLst/>
            <a:ahLst/>
            <a:cxnLst/>
            <a:rect l="l" t="t" r="r" b="b"/>
            <a:pathLst>
              <a:path w="2312455" h="1864417" extrusionOk="0">
                <a:moveTo>
                  <a:pt x="0" y="0"/>
                </a:moveTo>
                <a:lnTo>
                  <a:pt x="2312456" y="0"/>
                </a:lnTo>
                <a:lnTo>
                  <a:pt x="2312456" y="1864417"/>
                </a:lnTo>
                <a:lnTo>
                  <a:pt x="0" y="18644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4000"/>
            </a:blip>
            <a:stretch>
              <a:fillRect/>
            </a:stretch>
          </a:blipFill>
          <a:ln>
            <a:noFill/>
          </a:ln>
        </p:spPr>
      </p:sp>
      <p:sp>
        <p:nvSpPr>
          <p:cNvPr id="394" name="Google Shape;394;p29"/>
          <p:cNvSpPr/>
          <p:nvPr/>
        </p:nvSpPr>
        <p:spPr>
          <a:xfrm rot="472299">
            <a:off x="13747962" y="6732159"/>
            <a:ext cx="4018522" cy="3295188"/>
          </a:xfrm>
          <a:custGeom>
            <a:avLst/>
            <a:gdLst/>
            <a:ahLst/>
            <a:cxnLst/>
            <a:rect l="l" t="t" r="r" b="b"/>
            <a:pathLst>
              <a:path w="4018522" h="3295188" extrusionOk="0">
                <a:moveTo>
                  <a:pt x="0" y="0"/>
                </a:moveTo>
                <a:lnTo>
                  <a:pt x="4018522" y="0"/>
                </a:lnTo>
                <a:lnTo>
                  <a:pt x="4018522" y="3295188"/>
                </a:lnTo>
                <a:lnTo>
                  <a:pt x="0" y="32951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50000"/>
            </a:blip>
            <a:stretch>
              <a:fillRect/>
            </a:stretch>
          </a:blipFill>
          <a:ln>
            <a:noFill/>
          </a:ln>
        </p:spPr>
      </p:sp>
      <p:sp>
        <p:nvSpPr>
          <p:cNvPr id="395" name="Google Shape;395;p29"/>
          <p:cNvSpPr/>
          <p:nvPr/>
        </p:nvSpPr>
        <p:spPr>
          <a:xfrm rot="-361954">
            <a:off x="2778762" y="2763476"/>
            <a:ext cx="1893604" cy="1525929"/>
          </a:xfrm>
          <a:custGeom>
            <a:avLst/>
            <a:gdLst/>
            <a:ahLst/>
            <a:cxnLst/>
            <a:rect l="l" t="t" r="r" b="b"/>
            <a:pathLst>
              <a:path w="1893604" h="1525929" extrusionOk="0">
                <a:moveTo>
                  <a:pt x="0" y="0"/>
                </a:moveTo>
                <a:lnTo>
                  <a:pt x="1893604" y="0"/>
                </a:lnTo>
                <a:lnTo>
                  <a:pt x="1893604" y="1525929"/>
                </a:lnTo>
                <a:lnTo>
                  <a:pt x="0" y="15259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90000"/>
            </a:blip>
            <a:stretch>
              <a:fillRect/>
            </a:stretch>
          </a:blipFill>
          <a:ln>
            <a:noFill/>
          </a:ln>
        </p:spPr>
      </p:sp>
      <p:sp>
        <p:nvSpPr>
          <p:cNvPr id="396" name="Google Shape;396;p29"/>
          <p:cNvSpPr/>
          <p:nvPr/>
        </p:nvSpPr>
        <p:spPr>
          <a:xfrm rot="3279888">
            <a:off x="-38632" y="6874764"/>
            <a:ext cx="4242209" cy="3525631"/>
          </a:xfrm>
          <a:custGeom>
            <a:avLst/>
            <a:gdLst/>
            <a:ahLst/>
            <a:cxnLst/>
            <a:rect l="l" t="t" r="r" b="b"/>
            <a:pathLst>
              <a:path w="4242209" h="3525631" extrusionOk="0">
                <a:moveTo>
                  <a:pt x="0" y="0"/>
                </a:moveTo>
                <a:lnTo>
                  <a:pt x="4242208" y="0"/>
                </a:lnTo>
                <a:lnTo>
                  <a:pt x="4242208" y="3525631"/>
                </a:lnTo>
                <a:lnTo>
                  <a:pt x="0" y="3525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50000"/>
            </a:blip>
            <a:stretch>
              <a:fillRect l="-675" r="-675"/>
            </a:stretch>
          </a:blipFill>
          <a:ln>
            <a:noFill/>
          </a:ln>
        </p:spPr>
      </p:sp>
      <p:sp>
        <p:nvSpPr>
          <p:cNvPr id="397" name="Google Shape;397;p29"/>
          <p:cNvSpPr/>
          <p:nvPr/>
        </p:nvSpPr>
        <p:spPr>
          <a:xfrm>
            <a:off x="679056" y="858122"/>
            <a:ext cx="1703007" cy="1373050"/>
          </a:xfrm>
          <a:custGeom>
            <a:avLst/>
            <a:gdLst/>
            <a:ahLst/>
            <a:cxnLst/>
            <a:rect l="l" t="t" r="r" b="b"/>
            <a:pathLst>
              <a:path w="1703007" h="1373050" extrusionOk="0">
                <a:moveTo>
                  <a:pt x="0" y="0"/>
                </a:moveTo>
                <a:lnTo>
                  <a:pt x="1703007" y="0"/>
                </a:lnTo>
                <a:lnTo>
                  <a:pt x="1703007" y="1373050"/>
                </a:lnTo>
                <a:lnTo>
                  <a:pt x="0" y="1373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69000"/>
            </a:blip>
            <a:stretch>
              <a:fillRect/>
            </a:stretch>
          </a:blipFill>
          <a:ln>
            <a:noFill/>
          </a:ln>
        </p:spPr>
      </p:sp>
      <p:sp>
        <p:nvSpPr>
          <p:cNvPr id="398" name="Google Shape;398;p29"/>
          <p:cNvSpPr/>
          <p:nvPr/>
        </p:nvSpPr>
        <p:spPr>
          <a:xfrm>
            <a:off x="8360761" y="2668198"/>
            <a:ext cx="1074832" cy="866584"/>
          </a:xfrm>
          <a:custGeom>
            <a:avLst/>
            <a:gdLst/>
            <a:ahLst/>
            <a:cxnLst/>
            <a:rect l="l" t="t" r="r" b="b"/>
            <a:pathLst>
              <a:path w="1074832" h="866584" extrusionOk="0">
                <a:moveTo>
                  <a:pt x="0" y="0"/>
                </a:moveTo>
                <a:lnTo>
                  <a:pt x="1074832" y="0"/>
                </a:lnTo>
                <a:lnTo>
                  <a:pt x="1074832" y="866584"/>
                </a:lnTo>
                <a:lnTo>
                  <a:pt x="0" y="8665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93000"/>
            </a:blip>
            <a:stretch>
              <a:fillRect/>
            </a:stretch>
          </a:blipFill>
          <a:ln>
            <a:noFill/>
          </a:ln>
        </p:spPr>
      </p:sp>
      <p:sp>
        <p:nvSpPr>
          <p:cNvPr id="399" name="Google Shape;399;p29"/>
          <p:cNvSpPr/>
          <p:nvPr/>
        </p:nvSpPr>
        <p:spPr>
          <a:xfrm rot="919775">
            <a:off x="9797319" y="174778"/>
            <a:ext cx="1483050" cy="1195091"/>
          </a:xfrm>
          <a:custGeom>
            <a:avLst/>
            <a:gdLst/>
            <a:ahLst/>
            <a:cxnLst/>
            <a:rect l="l" t="t" r="r" b="b"/>
            <a:pathLst>
              <a:path w="1483050" h="1195091" extrusionOk="0">
                <a:moveTo>
                  <a:pt x="0" y="0"/>
                </a:moveTo>
                <a:lnTo>
                  <a:pt x="1483050" y="0"/>
                </a:lnTo>
                <a:lnTo>
                  <a:pt x="1483050" y="1195091"/>
                </a:lnTo>
                <a:lnTo>
                  <a:pt x="0" y="11950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76000"/>
            </a:blip>
            <a:stretch>
              <a:fillRect/>
            </a:stretch>
          </a:blipFill>
          <a:ln>
            <a:noFill/>
          </a:ln>
        </p:spPr>
      </p:sp>
      <p:sp>
        <p:nvSpPr>
          <p:cNvPr id="400" name="Google Shape;400;p29"/>
          <p:cNvSpPr/>
          <p:nvPr/>
        </p:nvSpPr>
        <p:spPr>
          <a:xfrm>
            <a:off x="6063527" y="6472507"/>
            <a:ext cx="2463133" cy="1985901"/>
          </a:xfrm>
          <a:custGeom>
            <a:avLst/>
            <a:gdLst/>
            <a:ahLst/>
            <a:cxnLst/>
            <a:rect l="l" t="t" r="r" b="b"/>
            <a:pathLst>
              <a:path w="2463133" h="1985901" extrusionOk="0">
                <a:moveTo>
                  <a:pt x="0" y="0"/>
                </a:moveTo>
                <a:lnTo>
                  <a:pt x="2463133" y="0"/>
                </a:lnTo>
                <a:lnTo>
                  <a:pt x="2463133" y="1985901"/>
                </a:lnTo>
                <a:lnTo>
                  <a:pt x="0" y="1985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93000"/>
            </a:blip>
            <a:stretch>
              <a:fillRect/>
            </a:stretch>
          </a:blipFill>
          <a:ln>
            <a:noFill/>
          </a:ln>
        </p:spPr>
      </p:sp>
      <p:sp>
        <p:nvSpPr>
          <p:cNvPr id="401" name="Google Shape;401;p29"/>
          <p:cNvSpPr/>
          <p:nvPr/>
        </p:nvSpPr>
        <p:spPr>
          <a:xfrm rot="-1214797">
            <a:off x="10949080" y="8100361"/>
            <a:ext cx="1502621" cy="1211489"/>
          </a:xfrm>
          <a:custGeom>
            <a:avLst/>
            <a:gdLst/>
            <a:ahLst/>
            <a:cxnLst/>
            <a:rect l="l" t="t" r="r" b="b"/>
            <a:pathLst>
              <a:path w="1502621" h="1211489" extrusionOk="0">
                <a:moveTo>
                  <a:pt x="0" y="0"/>
                </a:moveTo>
                <a:lnTo>
                  <a:pt x="1502621" y="0"/>
                </a:lnTo>
                <a:lnTo>
                  <a:pt x="1502621" y="1211488"/>
                </a:lnTo>
                <a:lnTo>
                  <a:pt x="0" y="12114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93000"/>
            </a:blip>
            <a:stretch>
              <a:fillRect/>
            </a:stretch>
          </a:blipFill>
          <a:ln>
            <a:noFill/>
          </a:ln>
        </p:spPr>
      </p:sp>
      <p:sp>
        <p:nvSpPr>
          <p:cNvPr id="402" name="Google Shape;402;p29"/>
          <p:cNvSpPr/>
          <p:nvPr/>
        </p:nvSpPr>
        <p:spPr>
          <a:xfrm rot="1063806">
            <a:off x="13934005" y="4705072"/>
            <a:ext cx="1441993" cy="1162607"/>
          </a:xfrm>
          <a:custGeom>
            <a:avLst/>
            <a:gdLst/>
            <a:ahLst/>
            <a:cxnLst/>
            <a:rect l="l" t="t" r="r" b="b"/>
            <a:pathLst>
              <a:path w="1441993" h="1162607" extrusionOk="0">
                <a:moveTo>
                  <a:pt x="0" y="0"/>
                </a:moveTo>
                <a:lnTo>
                  <a:pt x="1441993" y="0"/>
                </a:lnTo>
                <a:lnTo>
                  <a:pt x="1441993" y="1162606"/>
                </a:lnTo>
                <a:lnTo>
                  <a:pt x="0" y="11626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3000"/>
            </a:blip>
            <a:stretch>
              <a:fillRect/>
            </a:stretch>
          </a:blipFill>
          <a:ln>
            <a:noFill/>
          </a:ln>
        </p:spPr>
      </p:sp>
      <p:sp>
        <p:nvSpPr>
          <p:cNvPr id="403" name="Google Shape;403;p29"/>
          <p:cNvSpPr txBox="1"/>
          <p:nvPr/>
        </p:nvSpPr>
        <p:spPr>
          <a:xfrm>
            <a:off x="2458053" y="2742340"/>
            <a:ext cx="13955079" cy="2144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953" b="0" i="0" u="none" strike="noStrike" cap="none" dirty="0" err="1">
                <a:solidFill>
                  <a:srgbClr val="5E00E1"/>
                </a:solidFill>
                <a:latin typeface="Stylish"/>
                <a:ea typeface="Stylish"/>
                <a:cs typeface="Stylish"/>
                <a:sym typeface="Stylish"/>
              </a:rPr>
              <a:t>한국어</a:t>
            </a:r>
            <a:r>
              <a:rPr lang="en-US" sz="9953" b="0" i="0" u="none" strike="noStrike" cap="none" dirty="0">
                <a:solidFill>
                  <a:srgbClr val="5E00E1"/>
                </a:solidFill>
                <a:latin typeface="Stylish"/>
                <a:ea typeface="Stylish"/>
                <a:cs typeface="Stylish"/>
                <a:sym typeface="Stylish"/>
              </a:rPr>
              <a:t> </a:t>
            </a:r>
            <a:r>
              <a:rPr lang="en-US" sz="9953" b="0" i="0" u="none" strike="noStrike" cap="none" dirty="0" err="1">
                <a:solidFill>
                  <a:srgbClr val="FA143A"/>
                </a:solidFill>
                <a:latin typeface="Stylish"/>
                <a:ea typeface="Stylish"/>
                <a:cs typeface="Stylish"/>
                <a:sym typeface="Stylish"/>
              </a:rPr>
              <a:t>꽃</a:t>
            </a:r>
            <a:r>
              <a:rPr lang="en-US" sz="9953" b="0" i="0" u="none" strike="noStrike" cap="none" dirty="0" err="1">
                <a:solidFill>
                  <a:srgbClr val="5E00E1"/>
                </a:solidFill>
                <a:latin typeface="Stylish"/>
                <a:ea typeface="Stylish"/>
                <a:cs typeface="Stylish"/>
                <a:sym typeface="Stylish"/>
              </a:rPr>
              <a:t>이</a:t>
            </a:r>
            <a:r>
              <a:rPr lang="en-US" sz="9953" b="0" i="0" u="none" strike="noStrike" cap="none" dirty="0">
                <a:solidFill>
                  <a:srgbClr val="5E00E1"/>
                </a:solidFill>
                <a:latin typeface="Stylish"/>
                <a:ea typeface="Stylish"/>
                <a:cs typeface="Stylish"/>
                <a:sym typeface="Stylish"/>
              </a:rPr>
              <a:t> </a:t>
            </a:r>
            <a:r>
              <a:rPr lang="ko-KR" altLang="en-US" sz="9953" dirty="0">
                <a:solidFill>
                  <a:srgbClr val="5E00E1"/>
                </a:solidFill>
                <a:latin typeface="Stylish"/>
                <a:ea typeface="Stylish"/>
                <a:cs typeface="Stylish"/>
                <a:sym typeface="Stylish"/>
              </a:rPr>
              <a:t>활짝 </a:t>
            </a:r>
            <a:r>
              <a:rPr lang="en-US" sz="9953" b="0" i="0" u="none" strike="noStrike" cap="none" dirty="0" err="1">
                <a:solidFill>
                  <a:srgbClr val="5E00E1"/>
                </a:solidFill>
                <a:latin typeface="Stylish"/>
                <a:ea typeface="Stylish"/>
                <a:cs typeface="Stylish"/>
                <a:sym typeface="Stylish"/>
              </a:rPr>
              <a:t>피었습니다</a:t>
            </a:r>
            <a:r>
              <a:rPr lang="en-US" sz="9953" b="0" i="0" u="none" strike="noStrike" cap="none" dirty="0">
                <a:solidFill>
                  <a:srgbClr val="5E00E1"/>
                </a:solidFill>
                <a:latin typeface="Stylish"/>
                <a:ea typeface="Stylish"/>
                <a:cs typeface="Stylish"/>
                <a:sym typeface="Stylish"/>
              </a:rPr>
              <a:t> </a:t>
            </a:r>
            <a:endParaRPr dirty="0"/>
          </a:p>
        </p:txBody>
      </p:sp>
      <p:sp>
        <p:nvSpPr>
          <p:cNvPr id="404" name="Google Shape;404;p29"/>
          <p:cNvSpPr/>
          <p:nvPr/>
        </p:nvSpPr>
        <p:spPr>
          <a:xfrm>
            <a:off x="7288103" y="7902656"/>
            <a:ext cx="2912048" cy="954190"/>
          </a:xfrm>
          <a:custGeom>
            <a:avLst/>
            <a:gdLst/>
            <a:ahLst/>
            <a:cxnLst/>
            <a:rect l="l" t="t" r="r" b="b"/>
            <a:pathLst>
              <a:path w="2912048" h="954190" extrusionOk="0">
                <a:moveTo>
                  <a:pt x="0" y="0"/>
                </a:moveTo>
                <a:lnTo>
                  <a:pt x="2912048" y="0"/>
                </a:lnTo>
                <a:lnTo>
                  <a:pt x="2912048" y="954190"/>
                </a:lnTo>
                <a:lnTo>
                  <a:pt x="0" y="9541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589</Words>
  <Application>Microsoft Office PowerPoint</Application>
  <PresentationFormat>Custom</PresentationFormat>
  <Paragraphs>76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Amaranth</vt:lpstr>
      <vt:lpstr>Stylish</vt:lpstr>
      <vt:lpstr>Calibri</vt:lpstr>
      <vt:lpstr>Arial</vt:lpstr>
      <vt:lpstr>JS Dongkang</vt:lpstr>
      <vt:lpstr>Noto Sans KR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Jinny Hwang</cp:lastModifiedBy>
  <cp:revision>6</cp:revision>
  <dcterms:modified xsi:type="dcterms:W3CDTF">2026-04-10T00:17:40Z</dcterms:modified>
</cp:coreProperties>
</file>