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433E4E6-D0AD-48CE-B02F-2F36DABC3E87}" v="28" dt="2025-12-06T00:23:08.95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022" autoAdjust="0"/>
    <p:restoredTop sz="94660"/>
  </p:normalViewPr>
  <p:slideViewPr>
    <p:cSldViewPr snapToGrid="0">
      <p:cViewPr varScale="1">
        <p:scale>
          <a:sx n="69" d="100"/>
          <a:sy n="69" d="100"/>
        </p:scale>
        <p:origin x="42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rian cooper" userId="77b4ced3a3f2baeb" providerId="LiveId" clId="{A11F4160-93D3-45A1-B11D-E188B3F749C7}"/>
    <pc:docChg chg="undo custSel modSld">
      <pc:chgData name="brian cooper" userId="77b4ced3a3f2baeb" providerId="LiveId" clId="{A11F4160-93D3-45A1-B11D-E188B3F749C7}" dt="2025-12-06T00:23:19.767" v="606" actId="20577"/>
      <pc:docMkLst>
        <pc:docMk/>
      </pc:docMkLst>
      <pc:sldChg chg="modSp mod">
        <pc:chgData name="brian cooper" userId="77b4ced3a3f2baeb" providerId="LiveId" clId="{A11F4160-93D3-45A1-B11D-E188B3F749C7}" dt="2025-12-06T00:23:08.950" v="604" actId="20577"/>
        <pc:sldMkLst>
          <pc:docMk/>
          <pc:sldMk cId="3571523212" sldId="256"/>
        </pc:sldMkLst>
        <pc:spChg chg="mod">
          <ac:chgData name="brian cooper" userId="77b4ced3a3f2baeb" providerId="LiveId" clId="{A11F4160-93D3-45A1-B11D-E188B3F749C7}" dt="2025-12-06T00:23:08.950" v="604" actId="20577"/>
          <ac:spMkLst>
            <pc:docMk/>
            <pc:sldMk cId="3571523212" sldId="256"/>
            <ac:spMk id="2" creationId="{3F2E5A7E-77E8-F9EE-2941-C65BF2843263}"/>
          </ac:spMkLst>
        </pc:spChg>
      </pc:sldChg>
      <pc:sldChg chg="modSp mod">
        <pc:chgData name="brian cooper" userId="77b4ced3a3f2baeb" providerId="LiveId" clId="{A11F4160-93D3-45A1-B11D-E188B3F749C7}" dt="2025-12-06T00:13:33.516" v="581" actId="20577"/>
        <pc:sldMkLst>
          <pc:docMk/>
          <pc:sldMk cId="1514799128" sldId="257"/>
        </pc:sldMkLst>
        <pc:graphicFrameChg chg="modGraphic">
          <ac:chgData name="brian cooper" userId="77b4ced3a3f2baeb" providerId="LiveId" clId="{A11F4160-93D3-45A1-B11D-E188B3F749C7}" dt="2025-12-06T00:13:33.516" v="581" actId="20577"/>
          <ac:graphicFrameMkLst>
            <pc:docMk/>
            <pc:sldMk cId="1514799128" sldId="257"/>
            <ac:graphicFrameMk id="5" creationId="{BD754E67-7429-D3E9-9ED9-82E22E23899D}"/>
          </ac:graphicFrameMkLst>
        </pc:graphicFrameChg>
      </pc:sldChg>
      <pc:sldChg chg="addSp delSp modSp mod">
        <pc:chgData name="brian cooper" userId="77b4ced3a3f2baeb" providerId="LiveId" clId="{A11F4160-93D3-45A1-B11D-E188B3F749C7}" dt="2025-12-05T23:58:32.301" v="101" actId="20577"/>
        <pc:sldMkLst>
          <pc:docMk/>
          <pc:sldMk cId="1263870554" sldId="258"/>
        </pc:sldMkLst>
        <pc:spChg chg="mod">
          <ac:chgData name="brian cooper" userId="77b4ced3a3f2baeb" providerId="LiveId" clId="{A11F4160-93D3-45A1-B11D-E188B3F749C7}" dt="2025-12-05T19:37:14.533" v="15" actId="1076"/>
          <ac:spMkLst>
            <pc:docMk/>
            <pc:sldMk cId="1263870554" sldId="258"/>
            <ac:spMk id="7" creationId="{148EA7C2-3C94-B849-9581-7BD9E08574A5}"/>
          </ac:spMkLst>
        </pc:spChg>
        <pc:spChg chg="mod">
          <ac:chgData name="brian cooper" userId="77b4ced3a3f2baeb" providerId="LiveId" clId="{A11F4160-93D3-45A1-B11D-E188B3F749C7}" dt="2025-12-05T19:37:40.130" v="20"/>
          <ac:spMkLst>
            <pc:docMk/>
            <pc:sldMk cId="1263870554" sldId="258"/>
            <ac:spMk id="10" creationId="{345E5CBD-1A76-E00D-4BB0-88629BD02940}"/>
          </ac:spMkLst>
        </pc:spChg>
        <pc:spChg chg="mod">
          <ac:chgData name="brian cooper" userId="77b4ced3a3f2baeb" providerId="LiveId" clId="{A11F4160-93D3-45A1-B11D-E188B3F749C7}" dt="2025-12-05T23:58:12.029" v="97" actId="255"/>
          <ac:spMkLst>
            <pc:docMk/>
            <pc:sldMk cId="1263870554" sldId="258"/>
            <ac:spMk id="12" creationId="{329727D6-3D4A-19A3-FA31-78AF63E9A5B2}"/>
          </ac:spMkLst>
        </pc:spChg>
        <pc:grpChg chg="add del mod">
          <ac:chgData name="brian cooper" userId="77b4ced3a3f2baeb" providerId="LiveId" clId="{A11F4160-93D3-45A1-B11D-E188B3F749C7}" dt="2025-12-05T19:37:29.051" v="18" actId="21"/>
          <ac:grpSpMkLst>
            <pc:docMk/>
            <pc:sldMk cId="1263870554" sldId="258"/>
            <ac:grpSpMk id="4" creationId="{6722F3D4-53EA-04C7-5E1F-01446B8D9FCB}"/>
          </ac:grpSpMkLst>
        </pc:grpChg>
        <pc:grpChg chg="add mod">
          <ac:chgData name="brian cooper" userId="77b4ced3a3f2baeb" providerId="LiveId" clId="{A11F4160-93D3-45A1-B11D-E188B3F749C7}" dt="2025-12-05T19:38:06.887" v="26" actId="1076"/>
          <ac:grpSpMkLst>
            <pc:docMk/>
            <pc:sldMk cId="1263870554" sldId="258"/>
            <ac:grpSpMk id="8" creationId="{F71006C6-4C7B-B65F-EA0D-F89F80329FEE}"/>
          </ac:grpSpMkLst>
        </pc:grpChg>
        <pc:graphicFrameChg chg="mod modGraphic">
          <ac:chgData name="brian cooper" userId="77b4ced3a3f2baeb" providerId="LiveId" clId="{A11F4160-93D3-45A1-B11D-E188B3F749C7}" dt="2025-12-05T23:58:32.301" v="101" actId="20577"/>
          <ac:graphicFrameMkLst>
            <pc:docMk/>
            <pc:sldMk cId="1263870554" sldId="258"/>
            <ac:graphicFrameMk id="5" creationId="{ED5C9D53-CC02-E0C7-E413-336ACB9B245E}"/>
          </ac:graphicFrameMkLst>
        </pc:graphicFrameChg>
      </pc:sldChg>
      <pc:sldChg chg="modSp mod">
        <pc:chgData name="brian cooper" userId="77b4ced3a3f2baeb" providerId="LiveId" clId="{A11F4160-93D3-45A1-B11D-E188B3F749C7}" dt="2025-12-05T23:59:17.083" v="111" actId="20577"/>
        <pc:sldMkLst>
          <pc:docMk/>
          <pc:sldMk cId="325470495" sldId="259"/>
        </pc:sldMkLst>
        <pc:graphicFrameChg chg="modGraphic">
          <ac:chgData name="brian cooper" userId="77b4ced3a3f2baeb" providerId="LiveId" clId="{A11F4160-93D3-45A1-B11D-E188B3F749C7}" dt="2025-12-05T23:59:17.083" v="111" actId="20577"/>
          <ac:graphicFrameMkLst>
            <pc:docMk/>
            <pc:sldMk cId="325470495" sldId="259"/>
            <ac:graphicFrameMk id="5" creationId="{D0B76097-55C4-B087-0B28-1DFF8EC4739D}"/>
          </ac:graphicFrameMkLst>
        </pc:graphicFrameChg>
      </pc:sldChg>
      <pc:sldChg chg="modSp mod">
        <pc:chgData name="brian cooper" userId="77b4ced3a3f2baeb" providerId="LiveId" clId="{A11F4160-93D3-45A1-B11D-E188B3F749C7}" dt="2025-12-06T00:00:08.188" v="115" actId="20577"/>
        <pc:sldMkLst>
          <pc:docMk/>
          <pc:sldMk cId="3290027655" sldId="261"/>
        </pc:sldMkLst>
        <pc:graphicFrameChg chg="modGraphic">
          <ac:chgData name="brian cooper" userId="77b4ced3a3f2baeb" providerId="LiveId" clId="{A11F4160-93D3-45A1-B11D-E188B3F749C7}" dt="2025-12-06T00:00:08.188" v="115" actId="20577"/>
          <ac:graphicFrameMkLst>
            <pc:docMk/>
            <pc:sldMk cId="3290027655" sldId="261"/>
            <ac:graphicFrameMk id="5" creationId="{98892199-9A92-36C7-DAF6-A149DBA77E08}"/>
          </ac:graphicFrameMkLst>
        </pc:graphicFrameChg>
      </pc:sldChg>
      <pc:sldChg chg="modSp mod">
        <pc:chgData name="brian cooper" userId="77b4ced3a3f2baeb" providerId="LiveId" clId="{A11F4160-93D3-45A1-B11D-E188B3F749C7}" dt="2025-12-06T00:12:53.450" v="546" actId="27636"/>
        <pc:sldMkLst>
          <pc:docMk/>
          <pc:sldMk cId="1256210021" sldId="262"/>
        </pc:sldMkLst>
        <pc:spChg chg="mod">
          <ac:chgData name="brian cooper" userId="77b4ced3a3f2baeb" providerId="LiveId" clId="{A11F4160-93D3-45A1-B11D-E188B3F749C7}" dt="2025-12-06T00:12:53.450" v="546" actId="27636"/>
          <ac:spMkLst>
            <pc:docMk/>
            <pc:sldMk cId="1256210021" sldId="262"/>
            <ac:spMk id="2" creationId="{0D09E729-2E20-8D60-1F12-63FDC118E5EF}"/>
          </ac:spMkLst>
        </pc:spChg>
        <pc:graphicFrameChg chg="modGraphic">
          <ac:chgData name="brian cooper" userId="77b4ced3a3f2baeb" providerId="LiveId" clId="{A11F4160-93D3-45A1-B11D-E188B3F749C7}" dt="2025-12-06T00:00:29.899" v="119" actId="20577"/>
          <ac:graphicFrameMkLst>
            <pc:docMk/>
            <pc:sldMk cId="1256210021" sldId="262"/>
            <ac:graphicFrameMk id="5" creationId="{02935EF6-0B00-4E30-7194-3B0E180EED88}"/>
          </ac:graphicFrameMkLst>
        </pc:graphicFrameChg>
      </pc:sldChg>
      <pc:sldChg chg="modSp mod">
        <pc:chgData name="brian cooper" userId="77b4ced3a3f2baeb" providerId="LiveId" clId="{A11F4160-93D3-45A1-B11D-E188B3F749C7}" dt="2025-12-06T00:01:49.541" v="137" actId="20577"/>
        <pc:sldMkLst>
          <pc:docMk/>
          <pc:sldMk cId="306005393" sldId="263"/>
        </pc:sldMkLst>
        <pc:spChg chg="mod">
          <ac:chgData name="brian cooper" userId="77b4ced3a3f2baeb" providerId="LiveId" clId="{A11F4160-93D3-45A1-B11D-E188B3F749C7}" dt="2025-12-06T00:01:49.541" v="137" actId="20577"/>
          <ac:spMkLst>
            <pc:docMk/>
            <pc:sldMk cId="306005393" sldId="263"/>
            <ac:spMk id="15" creationId="{1B2B2B40-38C2-AB50-624C-E203819E7F90}"/>
          </ac:spMkLst>
        </pc:spChg>
      </pc:sldChg>
      <pc:sldChg chg="modSp mod">
        <pc:chgData name="brian cooper" userId="77b4ced3a3f2baeb" providerId="LiveId" clId="{A11F4160-93D3-45A1-B11D-E188B3F749C7}" dt="2025-12-06T00:23:19.767" v="606" actId="20577"/>
        <pc:sldMkLst>
          <pc:docMk/>
          <pc:sldMk cId="1305768538" sldId="264"/>
        </pc:sldMkLst>
        <pc:spChg chg="mod">
          <ac:chgData name="brian cooper" userId="77b4ced3a3f2baeb" providerId="LiveId" clId="{A11F4160-93D3-45A1-B11D-E188B3F749C7}" dt="2025-12-06T00:13:47.639" v="589" actId="20577"/>
          <ac:spMkLst>
            <pc:docMk/>
            <pc:sldMk cId="1305768538" sldId="264"/>
            <ac:spMk id="2" creationId="{BDAB0F61-58B8-014B-F8CD-7BA9240CB871}"/>
          </ac:spMkLst>
        </pc:spChg>
        <pc:spChg chg="mod">
          <ac:chgData name="brian cooper" userId="77b4ced3a3f2baeb" providerId="LiveId" clId="{A11F4160-93D3-45A1-B11D-E188B3F749C7}" dt="2025-12-06T00:23:19.767" v="606" actId="20577"/>
          <ac:spMkLst>
            <pc:docMk/>
            <pc:sldMk cId="1305768538" sldId="264"/>
            <ac:spMk id="3" creationId="{F283673E-206D-2112-46D8-E8FD6ECD7B21}"/>
          </ac:spMkLst>
        </pc:spChg>
      </pc:sldChg>
      <pc:sldChg chg="modSp mod">
        <pc:chgData name="brian cooper" userId="77b4ced3a3f2baeb" providerId="LiveId" clId="{A11F4160-93D3-45A1-B11D-E188B3F749C7}" dt="2025-12-05T23:54:07.541" v="78" actId="20577"/>
        <pc:sldMkLst>
          <pc:docMk/>
          <pc:sldMk cId="41307345" sldId="265"/>
        </pc:sldMkLst>
        <pc:spChg chg="mod">
          <ac:chgData name="brian cooper" userId="77b4ced3a3f2baeb" providerId="LiveId" clId="{A11F4160-93D3-45A1-B11D-E188B3F749C7}" dt="2025-12-05T23:54:07.541" v="78" actId="20577"/>
          <ac:spMkLst>
            <pc:docMk/>
            <pc:sldMk cId="41307345" sldId="265"/>
            <ac:spMk id="23" creationId="{14D3DD99-8ED3-A7EB-91FC-53F5B3191A26}"/>
          </ac:spMkLst>
        </pc:sp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F830DAE-ECDB-4D87-BD2D-8D82EB615915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891B7E7-C2E9-4690-A43A-6BF9637A5C6C}">
      <dgm:prSet/>
      <dgm:spPr/>
      <dgm:t>
        <a:bodyPr/>
        <a:lstStyle/>
        <a:p>
          <a:r>
            <a:rPr lang="en-US" dirty="0"/>
            <a:t>Complete Blood Panel</a:t>
          </a:r>
        </a:p>
      </dgm:t>
    </dgm:pt>
    <dgm:pt modelId="{B338F0C5-B451-41CF-AF33-6A808188B6E5}" type="parTrans" cxnId="{EE2E46E4-7B47-4A31-B3EB-A189A1F08591}">
      <dgm:prSet/>
      <dgm:spPr/>
      <dgm:t>
        <a:bodyPr/>
        <a:lstStyle/>
        <a:p>
          <a:endParaRPr lang="en-US"/>
        </a:p>
      </dgm:t>
    </dgm:pt>
    <dgm:pt modelId="{E77D42D3-9B01-4C05-8CDA-4B54A5182C85}" type="sibTrans" cxnId="{EE2E46E4-7B47-4A31-B3EB-A189A1F08591}">
      <dgm:prSet/>
      <dgm:spPr/>
      <dgm:t>
        <a:bodyPr/>
        <a:lstStyle/>
        <a:p>
          <a:endParaRPr lang="en-US"/>
        </a:p>
      </dgm:t>
    </dgm:pt>
    <dgm:pt modelId="{3539F0B7-471B-4C08-896F-42843A27D38A}">
      <dgm:prSet/>
      <dgm:spPr/>
      <dgm:t>
        <a:bodyPr/>
        <a:lstStyle/>
        <a:p>
          <a:r>
            <a:rPr lang="en-US" dirty="0"/>
            <a:t>Bone Density (when applicable)</a:t>
          </a:r>
        </a:p>
      </dgm:t>
    </dgm:pt>
    <dgm:pt modelId="{B40E9D99-3AF8-4B37-8438-8E72020B165C}" type="parTrans" cxnId="{FA715723-7E5B-4551-8C82-71B27E904105}">
      <dgm:prSet/>
      <dgm:spPr/>
      <dgm:t>
        <a:bodyPr/>
        <a:lstStyle/>
        <a:p>
          <a:endParaRPr lang="en-US"/>
        </a:p>
      </dgm:t>
    </dgm:pt>
    <dgm:pt modelId="{78756225-B8AA-4357-BC95-932032C1A54B}" type="sibTrans" cxnId="{FA715723-7E5B-4551-8C82-71B27E904105}">
      <dgm:prSet/>
      <dgm:spPr/>
      <dgm:t>
        <a:bodyPr/>
        <a:lstStyle/>
        <a:p>
          <a:endParaRPr lang="en-US"/>
        </a:p>
      </dgm:t>
    </dgm:pt>
    <dgm:pt modelId="{08D4F19B-74CF-4542-9643-A5634C93E144}">
      <dgm:prSet/>
      <dgm:spPr/>
      <dgm:t>
        <a:bodyPr/>
        <a:lstStyle/>
        <a:p>
          <a:r>
            <a:rPr lang="en-US" dirty="0"/>
            <a:t>Blood Glucose Monitor (when applicable)</a:t>
          </a:r>
        </a:p>
      </dgm:t>
    </dgm:pt>
    <dgm:pt modelId="{55B70D49-47C1-42DA-A563-F98ED0D9C775}" type="parTrans" cxnId="{602DA010-C902-48F2-B695-922B77851368}">
      <dgm:prSet/>
      <dgm:spPr/>
      <dgm:t>
        <a:bodyPr/>
        <a:lstStyle/>
        <a:p>
          <a:endParaRPr lang="en-US"/>
        </a:p>
      </dgm:t>
    </dgm:pt>
    <dgm:pt modelId="{D61D511F-832D-4221-8A31-1583FA1BF6A1}" type="sibTrans" cxnId="{602DA010-C902-48F2-B695-922B77851368}">
      <dgm:prSet/>
      <dgm:spPr/>
      <dgm:t>
        <a:bodyPr/>
        <a:lstStyle/>
        <a:p>
          <a:endParaRPr lang="en-US"/>
        </a:p>
      </dgm:t>
    </dgm:pt>
    <dgm:pt modelId="{C65A0C8B-A947-44DD-9E91-B482769D59A6}">
      <dgm:prSet/>
      <dgm:spPr/>
      <dgm:t>
        <a:bodyPr/>
        <a:lstStyle/>
        <a:p>
          <a:r>
            <a:rPr lang="en-US" dirty="0"/>
            <a:t>RHR and BP</a:t>
          </a:r>
        </a:p>
      </dgm:t>
    </dgm:pt>
    <dgm:pt modelId="{D2E19DBD-A621-41C4-AD82-706BF57A6294}" type="parTrans" cxnId="{D0FE438F-D116-496A-B801-C7B1A0C7AC16}">
      <dgm:prSet/>
      <dgm:spPr/>
      <dgm:t>
        <a:bodyPr/>
        <a:lstStyle/>
        <a:p>
          <a:endParaRPr lang="en-US"/>
        </a:p>
      </dgm:t>
    </dgm:pt>
    <dgm:pt modelId="{E51F9DB0-F266-41E5-9FC5-79DAB7332214}" type="sibTrans" cxnId="{D0FE438F-D116-496A-B801-C7B1A0C7AC16}">
      <dgm:prSet/>
      <dgm:spPr/>
      <dgm:t>
        <a:bodyPr/>
        <a:lstStyle/>
        <a:p>
          <a:endParaRPr lang="en-US"/>
        </a:p>
      </dgm:t>
    </dgm:pt>
    <dgm:pt modelId="{C9BF9422-D679-4404-BE0A-BDB85A2299D1}" type="pres">
      <dgm:prSet presAssocID="{1F830DAE-ECDB-4D87-BD2D-8D82EB615915}" presName="linear" presStyleCnt="0">
        <dgm:presLayoutVars>
          <dgm:animLvl val="lvl"/>
          <dgm:resizeHandles val="exact"/>
        </dgm:presLayoutVars>
      </dgm:prSet>
      <dgm:spPr/>
    </dgm:pt>
    <dgm:pt modelId="{52B6F9A1-29B2-4E1A-9D0C-C0D7E0F064F4}" type="pres">
      <dgm:prSet presAssocID="{3891B7E7-C2E9-4690-A43A-6BF9637A5C6C}" presName="parentText" presStyleLbl="node1" presStyleIdx="0" presStyleCnt="4" custScaleY="70676" custLinFactY="-40706" custLinFactNeighborX="-219" custLinFactNeighborY="-100000">
        <dgm:presLayoutVars>
          <dgm:chMax val="0"/>
          <dgm:bulletEnabled val="1"/>
        </dgm:presLayoutVars>
      </dgm:prSet>
      <dgm:spPr/>
    </dgm:pt>
    <dgm:pt modelId="{170860EC-91F5-4ACE-8D41-105157E23971}" type="pres">
      <dgm:prSet presAssocID="{E77D42D3-9B01-4C05-8CDA-4B54A5182C85}" presName="spacer" presStyleCnt="0"/>
      <dgm:spPr/>
    </dgm:pt>
    <dgm:pt modelId="{F8134FF0-E0F9-4D40-957E-9168D01E3DBE}" type="pres">
      <dgm:prSet presAssocID="{3539F0B7-471B-4C08-896F-42843A27D38A}" presName="parentText" presStyleLbl="node1" presStyleIdx="1" presStyleCnt="4" custScaleY="67811" custLinFactY="-33473" custLinFactNeighborX="-110" custLinFactNeighborY="-100000">
        <dgm:presLayoutVars>
          <dgm:chMax val="0"/>
          <dgm:bulletEnabled val="1"/>
        </dgm:presLayoutVars>
      </dgm:prSet>
      <dgm:spPr/>
    </dgm:pt>
    <dgm:pt modelId="{E6E0E745-6669-4B2E-81BB-01236628A35B}" type="pres">
      <dgm:prSet presAssocID="{78756225-B8AA-4357-BC95-932032C1A54B}" presName="spacer" presStyleCnt="0"/>
      <dgm:spPr/>
    </dgm:pt>
    <dgm:pt modelId="{D1FB8EE7-2B28-472F-B74C-CECA1E269952}" type="pres">
      <dgm:prSet presAssocID="{08D4F19B-74CF-4542-9643-A5634C93E144}" presName="parentText" presStyleLbl="node1" presStyleIdx="2" presStyleCnt="4" custScaleY="61642" custLinFactY="-30631" custLinFactNeighborX="-110" custLinFactNeighborY="-100000">
        <dgm:presLayoutVars>
          <dgm:chMax val="0"/>
          <dgm:bulletEnabled val="1"/>
        </dgm:presLayoutVars>
      </dgm:prSet>
      <dgm:spPr/>
    </dgm:pt>
    <dgm:pt modelId="{28A5A8CE-0603-4418-BDF5-1FC0DFA1CE4C}" type="pres">
      <dgm:prSet presAssocID="{D61D511F-832D-4221-8A31-1583FA1BF6A1}" presName="spacer" presStyleCnt="0"/>
      <dgm:spPr/>
    </dgm:pt>
    <dgm:pt modelId="{6BE4E0EF-4949-45F9-A2B7-A60FE37550B5}" type="pres">
      <dgm:prSet presAssocID="{C65A0C8B-A947-44DD-9E91-B482769D59A6}" presName="parentText" presStyleLbl="node1" presStyleIdx="3" presStyleCnt="4" custScaleY="63402" custLinFactY="-21323" custLinFactNeighborX="-110" custLinFactNeighborY="-100000">
        <dgm:presLayoutVars>
          <dgm:chMax val="0"/>
          <dgm:bulletEnabled val="1"/>
        </dgm:presLayoutVars>
      </dgm:prSet>
      <dgm:spPr/>
    </dgm:pt>
  </dgm:ptLst>
  <dgm:cxnLst>
    <dgm:cxn modelId="{602DA010-C902-48F2-B695-922B77851368}" srcId="{1F830DAE-ECDB-4D87-BD2D-8D82EB615915}" destId="{08D4F19B-74CF-4542-9643-A5634C93E144}" srcOrd="2" destOrd="0" parTransId="{55B70D49-47C1-42DA-A563-F98ED0D9C775}" sibTransId="{D61D511F-832D-4221-8A31-1583FA1BF6A1}"/>
    <dgm:cxn modelId="{FA715723-7E5B-4551-8C82-71B27E904105}" srcId="{1F830DAE-ECDB-4D87-BD2D-8D82EB615915}" destId="{3539F0B7-471B-4C08-896F-42843A27D38A}" srcOrd="1" destOrd="0" parTransId="{B40E9D99-3AF8-4B37-8438-8E72020B165C}" sibTransId="{78756225-B8AA-4357-BC95-932032C1A54B}"/>
    <dgm:cxn modelId="{D0FE438F-D116-496A-B801-C7B1A0C7AC16}" srcId="{1F830DAE-ECDB-4D87-BD2D-8D82EB615915}" destId="{C65A0C8B-A947-44DD-9E91-B482769D59A6}" srcOrd="3" destOrd="0" parTransId="{D2E19DBD-A621-41C4-AD82-706BF57A6294}" sibTransId="{E51F9DB0-F266-41E5-9FC5-79DAB7332214}"/>
    <dgm:cxn modelId="{21A97ACE-E561-4D30-B7A1-5F57E29A67D8}" type="presOf" srcId="{08D4F19B-74CF-4542-9643-A5634C93E144}" destId="{D1FB8EE7-2B28-472F-B74C-CECA1E269952}" srcOrd="0" destOrd="0" presId="urn:microsoft.com/office/officeart/2005/8/layout/vList2"/>
    <dgm:cxn modelId="{7824F2D3-DF1F-47A3-97FB-8AE1D8648D3D}" type="presOf" srcId="{1F830DAE-ECDB-4D87-BD2D-8D82EB615915}" destId="{C9BF9422-D679-4404-BE0A-BDB85A2299D1}" srcOrd="0" destOrd="0" presId="urn:microsoft.com/office/officeart/2005/8/layout/vList2"/>
    <dgm:cxn modelId="{04E9F3D6-4B95-4117-9DFB-72593FFFC224}" type="presOf" srcId="{C65A0C8B-A947-44DD-9E91-B482769D59A6}" destId="{6BE4E0EF-4949-45F9-A2B7-A60FE37550B5}" srcOrd="0" destOrd="0" presId="urn:microsoft.com/office/officeart/2005/8/layout/vList2"/>
    <dgm:cxn modelId="{11B41BDE-678F-4C12-8598-E2C5903DC745}" type="presOf" srcId="{3891B7E7-C2E9-4690-A43A-6BF9637A5C6C}" destId="{52B6F9A1-29B2-4E1A-9D0C-C0D7E0F064F4}" srcOrd="0" destOrd="0" presId="urn:microsoft.com/office/officeart/2005/8/layout/vList2"/>
    <dgm:cxn modelId="{EE2E46E4-7B47-4A31-B3EB-A189A1F08591}" srcId="{1F830DAE-ECDB-4D87-BD2D-8D82EB615915}" destId="{3891B7E7-C2E9-4690-A43A-6BF9637A5C6C}" srcOrd="0" destOrd="0" parTransId="{B338F0C5-B451-41CF-AF33-6A808188B6E5}" sibTransId="{E77D42D3-9B01-4C05-8CDA-4B54A5182C85}"/>
    <dgm:cxn modelId="{56D1DBFF-B59C-4DF1-B919-791606F4FD55}" type="presOf" srcId="{3539F0B7-471B-4C08-896F-42843A27D38A}" destId="{F8134FF0-E0F9-4D40-957E-9168D01E3DBE}" srcOrd="0" destOrd="0" presId="urn:microsoft.com/office/officeart/2005/8/layout/vList2"/>
    <dgm:cxn modelId="{6BBE5702-17A9-44C9-8E24-6E0032B4F0AB}" type="presParOf" srcId="{C9BF9422-D679-4404-BE0A-BDB85A2299D1}" destId="{52B6F9A1-29B2-4E1A-9D0C-C0D7E0F064F4}" srcOrd="0" destOrd="0" presId="urn:microsoft.com/office/officeart/2005/8/layout/vList2"/>
    <dgm:cxn modelId="{8C0464BF-6CAC-4A25-9EBC-DC0B8087CBBB}" type="presParOf" srcId="{C9BF9422-D679-4404-BE0A-BDB85A2299D1}" destId="{170860EC-91F5-4ACE-8D41-105157E23971}" srcOrd="1" destOrd="0" presId="urn:microsoft.com/office/officeart/2005/8/layout/vList2"/>
    <dgm:cxn modelId="{CC46B222-6A04-4995-8DBE-B583DEF0AB70}" type="presParOf" srcId="{C9BF9422-D679-4404-BE0A-BDB85A2299D1}" destId="{F8134FF0-E0F9-4D40-957E-9168D01E3DBE}" srcOrd="2" destOrd="0" presId="urn:microsoft.com/office/officeart/2005/8/layout/vList2"/>
    <dgm:cxn modelId="{DCAE17FD-7B5D-4908-84D2-0A7726840DA5}" type="presParOf" srcId="{C9BF9422-D679-4404-BE0A-BDB85A2299D1}" destId="{E6E0E745-6669-4B2E-81BB-01236628A35B}" srcOrd="3" destOrd="0" presId="urn:microsoft.com/office/officeart/2005/8/layout/vList2"/>
    <dgm:cxn modelId="{B51F79ED-B001-4166-8EA1-32AE1F7809CC}" type="presParOf" srcId="{C9BF9422-D679-4404-BE0A-BDB85A2299D1}" destId="{D1FB8EE7-2B28-472F-B74C-CECA1E269952}" srcOrd="4" destOrd="0" presId="urn:microsoft.com/office/officeart/2005/8/layout/vList2"/>
    <dgm:cxn modelId="{601C4084-2729-4E53-A9D0-8C02EE2E097D}" type="presParOf" srcId="{C9BF9422-D679-4404-BE0A-BDB85A2299D1}" destId="{28A5A8CE-0603-4418-BDF5-1FC0DFA1CE4C}" srcOrd="5" destOrd="0" presId="urn:microsoft.com/office/officeart/2005/8/layout/vList2"/>
    <dgm:cxn modelId="{3F2FB66E-5EA9-4E2B-87B6-5F89A8E11CAD}" type="presParOf" srcId="{C9BF9422-D679-4404-BE0A-BDB85A2299D1}" destId="{6BE4E0EF-4949-45F9-A2B7-A60FE37550B5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21E0011-BD6B-4290-AECA-D3A8670F0CF4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4B4B4D2-90F6-4BB1-B2AA-9E7FEB7C624A}">
      <dgm:prSet/>
      <dgm:spPr/>
      <dgm:t>
        <a:bodyPr/>
        <a:lstStyle/>
        <a:p>
          <a:r>
            <a:rPr lang="en-US" dirty="0"/>
            <a:t>Posture</a:t>
          </a:r>
        </a:p>
      </dgm:t>
    </dgm:pt>
    <dgm:pt modelId="{BB9672E7-6C59-4751-A020-9D766879F07A}" type="parTrans" cxnId="{177CFC64-0EBC-4B0B-A744-323687451C30}">
      <dgm:prSet/>
      <dgm:spPr/>
      <dgm:t>
        <a:bodyPr/>
        <a:lstStyle/>
        <a:p>
          <a:endParaRPr lang="en-US"/>
        </a:p>
      </dgm:t>
    </dgm:pt>
    <dgm:pt modelId="{C45D3C04-E9E7-4A84-9881-08A09D7F4360}" type="sibTrans" cxnId="{177CFC64-0EBC-4B0B-A744-323687451C30}">
      <dgm:prSet/>
      <dgm:spPr/>
      <dgm:t>
        <a:bodyPr/>
        <a:lstStyle/>
        <a:p>
          <a:endParaRPr lang="en-US"/>
        </a:p>
      </dgm:t>
    </dgm:pt>
    <dgm:pt modelId="{144932A4-7E78-46C7-80E7-CE0BE0BD597D}">
      <dgm:prSet/>
      <dgm:spPr/>
      <dgm:t>
        <a:bodyPr/>
        <a:lstStyle/>
        <a:p>
          <a:r>
            <a:rPr lang="en-US" dirty="0"/>
            <a:t>Movement Patterns</a:t>
          </a:r>
        </a:p>
      </dgm:t>
    </dgm:pt>
    <dgm:pt modelId="{E07EDCA5-4E50-4E17-B4AE-EC1744DAB0FC}" type="parTrans" cxnId="{8528C7BF-192B-46BA-BF57-5BFF5D7F3B0E}">
      <dgm:prSet/>
      <dgm:spPr/>
      <dgm:t>
        <a:bodyPr/>
        <a:lstStyle/>
        <a:p>
          <a:endParaRPr lang="en-US"/>
        </a:p>
      </dgm:t>
    </dgm:pt>
    <dgm:pt modelId="{644D392C-5E07-49F2-B145-12B356F12506}" type="sibTrans" cxnId="{8528C7BF-192B-46BA-BF57-5BFF5D7F3B0E}">
      <dgm:prSet/>
      <dgm:spPr/>
      <dgm:t>
        <a:bodyPr/>
        <a:lstStyle/>
        <a:p>
          <a:endParaRPr lang="en-US"/>
        </a:p>
      </dgm:t>
    </dgm:pt>
    <dgm:pt modelId="{54771F7B-47FD-47DD-B5B9-E4B3810AFB10}">
      <dgm:prSet/>
      <dgm:spPr/>
      <dgm:t>
        <a:bodyPr/>
        <a:lstStyle/>
        <a:p>
          <a:r>
            <a:rPr lang="en-US" dirty="0"/>
            <a:t>FMR Movement Screen (Squat/Shoulder/Lunge)</a:t>
          </a:r>
        </a:p>
      </dgm:t>
    </dgm:pt>
    <dgm:pt modelId="{60E65377-2FC8-45C4-8FE5-87AC076BE985}" type="parTrans" cxnId="{6A61E469-29C2-4094-AF24-6BBC71DBD5A3}">
      <dgm:prSet/>
      <dgm:spPr/>
      <dgm:t>
        <a:bodyPr/>
        <a:lstStyle/>
        <a:p>
          <a:endParaRPr lang="en-US"/>
        </a:p>
      </dgm:t>
    </dgm:pt>
    <dgm:pt modelId="{1DCD454D-08A9-447C-AAE1-8408E316609D}" type="sibTrans" cxnId="{6A61E469-29C2-4094-AF24-6BBC71DBD5A3}">
      <dgm:prSet/>
      <dgm:spPr/>
      <dgm:t>
        <a:bodyPr/>
        <a:lstStyle/>
        <a:p>
          <a:endParaRPr lang="en-US"/>
        </a:p>
      </dgm:t>
    </dgm:pt>
    <dgm:pt modelId="{4A7AE5A2-E52A-461E-BA2E-E09CE242E101}">
      <dgm:prSet/>
      <dgm:spPr/>
      <dgm:t>
        <a:bodyPr/>
        <a:lstStyle/>
        <a:p>
          <a:r>
            <a:rPr lang="en-US" dirty="0"/>
            <a:t>Body Composition</a:t>
          </a:r>
        </a:p>
      </dgm:t>
    </dgm:pt>
    <dgm:pt modelId="{0BD71D13-2CF9-4A72-BD97-85220B7440F3}" type="parTrans" cxnId="{80720B03-A516-4DF0-B4D4-2C41547E9AC6}">
      <dgm:prSet/>
      <dgm:spPr/>
      <dgm:t>
        <a:bodyPr/>
        <a:lstStyle/>
        <a:p>
          <a:endParaRPr lang="en-US"/>
        </a:p>
      </dgm:t>
    </dgm:pt>
    <dgm:pt modelId="{E0F12B5A-E6D2-443D-BD5C-E6DCE3F3D2D7}" type="sibTrans" cxnId="{80720B03-A516-4DF0-B4D4-2C41547E9AC6}">
      <dgm:prSet/>
      <dgm:spPr/>
      <dgm:t>
        <a:bodyPr/>
        <a:lstStyle/>
        <a:p>
          <a:endParaRPr lang="en-US"/>
        </a:p>
      </dgm:t>
    </dgm:pt>
    <dgm:pt modelId="{62525E24-A702-4195-B977-14372A70E91A}">
      <dgm:prSet/>
      <dgm:spPr/>
      <dgm:t>
        <a:bodyPr/>
        <a:lstStyle/>
        <a:p>
          <a:r>
            <a:rPr lang="en-US" dirty="0"/>
            <a:t>Metabolic Rate (RMR and Energy Substrate Usage)</a:t>
          </a:r>
        </a:p>
      </dgm:t>
    </dgm:pt>
    <dgm:pt modelId="{88DB5561-D3B0-49E6-B932-0D7F002D579F}" type="parTrans" cxnId="{D91929B1-44A8-45D0-9DF4-EC82CC66964F}">
      <dgm:prSet/>
      <dgm:spPr/>
      <dgm:t>
        <a:bodyPr/>
        <a:lstStyle/>
        <a:p>
          <a:endParaRPr lang="en-US"/>
        </a:p>
      </dgm:t>
    </dgm:pt>
    <dgm:pt modelId="{90704EA7-9E64-470E-8F7D-9B297F5F6624}" type="sibTrans" cxnId="{D91929B1-44A8-45D0-9DF4-EC82CC66964F}">
      <dgm:prSet/>
      <dgm:spPr/>
      <dgm:t>
        <a:bodyPr/>
        <a:lstStyle/>
        <a:p>
          <a:endParaRPr lang="en-US"/>
        </a:p>
      </dgm:t>
    </dgm:pt>
    <dgm:pt modelId="{F0B3A862-21F4-4338-8C08-B6381E81C030}">
      <dgm:prSet/>
      <dgm:spPr/>
      <dgm:t>
        <a:bodyPr/>
        <a:lstStyle/>
        <a:p>
          <a:r>
            <a:rPr lang="en-US" dirty="0"/>
            <a:t>Max VO2 (estimated)</a:t>
          </a:r>
        </a:p>
      </dgm:t>
    </dgm:pt>
    <dgm:pt modelId="{39305E31-6F8C-4F51-B755-93E77B4BD204}" type="parTrans" cxnId="{0F47662B-E1AD-4FC6-8AC5-DF0198328053}">
      <dgm:prSet/>
      <dgm:spPr/>
      <dgm:t>
        <a:bodyPr/>
        <a:lstStyle/>
        <a:p>
          <a:endParaRPr lang="en-US"/>
        </a:p>
      </dgm:t>
    </dgm:pt>
    <dgm:pt modelId="{540D7424-693B-488B-AD4F-333282E7B50B}" type="sibTrans" cxnId="{0F47662B-E1AD-4FC6-8AC5-DF0198328053}">
      <dgm:prSet/>
      <dgm:spPr/>
      <dgm:t>
        <a:bodyPr/>
        <a:lstStyle/>
        <a:p>
          <a:endParaRPr lang="en-US"/>
        </a:p>
      </dgm:t>
    </dgm:pt>
    <dgm:pt modelId="{5234F66E-1B67-4031-B6A1-E94A9534CD98}">
      <dgm:prSet/>
      <dgm:spPr/>
      <dgm:t>
        <a:bodyPr/>
        <a:lstStyle/>
        <a:p>
          <a:r>
            <a:rPr lang="en-US" dirty="0"/>
            <a:t>Strength/Power</a:t>
          </a:r>
        </a:p>
      </dgm:t>
    </dgm:pt>
    <dgm:pt modelId="{71614673-1591-4B5B-92D1-45E57B9A2AE3}" type="parTrans" cxnId="{91C8E9D4-A68F-4F5D-8453-BD06274A150B}">
      <dgm:prSet/>
      <dgm:spPr/>
      <dgm:t>
        <a:bodyPr/>
        <a:lstStyle/>
        <a:p>
          <a:endParaRPr lang="en-US"/>
        </a:p>
      </dgm:t>
    </dgm:pt>
    <dgm:pt modelId="{6E494D09-1356-4E06-B3A8-8F46A6B1D683}" type="sibTrans" cxnId="{91C8E9D4-A68F-4F5D-8453-BD06274A150B}">
      <dgm:prSet/>
      <dgm:spPr/>
      <dgm:t>
        <a:bodyPr/>
        <a:lstStyle/>
        <a:p>
          <a:endParaRPr lang="en-US"/>
        </a:p>
      </dgm:t>
    </dgm:pt>
    <dgm:pt modelId="{773B5EC0-6869-4063-B09C-8AEE273B8EAC}" type="pres">
      <dgm:prSet presAssocID="{821E0011-BD6B-4290-AECA-D3A8670F0CF4}" presName="diagram" presStyleCnt="0">
        <dgm:presLayoutVars>
          <dgm:dir/>
          <dgm:resizeHandles val="exact"/>
        </dgm:presLayoutVars>
      </dgm:prSet>
      <dgm:spPr/>
    </dgm:pt>
    <dgm:pt modelId="{496CA2DE-8E56-4075-8055-7B2D9FAA77AF}" type="pres">
      <dgm:prSet presAssocID="{B4B4B4D2-90F6-4BB1-B2AA-9E7FEB7C624A}" presName="node" presStyleLbl="node1" presStyleIdx="0" presStyleCnt="6">
        <dgm:presLayoutVars>
          <dgm:bulletEnabled val="1"/>
        </dgm:presLayoutVars>
      </dgm:prSet>
      <dgm:spPr/>
    </dgm:pt>
    <dgm:pt modelId="{E543AAFF-9E1D-4ADB-A1EC-8076CEB8E4E1}" type="pres">
      <dgm:prSet presAssocID="{C45D3C04-E9E7-4A84-9881-08A09D7F4360}" presName="sibTrans" presStyleCnt="0"/>
      <dgm:spPr/>
    </dgm:pt>
    <dgm:pt modelId="{7AAD08B0-6A34-43AA-B9FA-BD4FC22644D6}" type="pres">
      <dgm:prSet presAssocID="{144932A4-7E78-46C7-80E7-CE0BE0BD597D}" presName="node" presStyleLbl="node1" presStyleIdx="1" presStyleCnt="6">
        <dgm:presLayoutVars>
          <dgm:bulletEnabled val="1"/>
        </dgm:presLayoutVars>
      </dgm:prSet>
      <dgm:spPr/>
    </dgm:pt>
    <dgm:pt modelId="{127CA0B1-2849-4C3F-9E62-2AD64B4867B5}" type="pres">
      <dgm:prSet presAssocID="{644D392C-5E07-49F2-B145-12B356F12506}" presName="sibTrans" presStyleCnt="0"/>
      <dgm:spPr/>
    </dgm:pt>
    <dgm:pt modelId="{1E12F1D0-0C37-426A-9ECE-8D2BF3FD9337}" type="pres">
      <dgm:prSet presAssocID="{4A7AE5A2-E52A-461E-BA2E-E09CE242E101}" presName="node" presStyleLbl="node1" presStyleIdx="2" presStyleCnt="6">
        <dgm:presLayoutVars>
          <dgm:bulletEnabled val="1"/>
        </dgm:presLayoutVars>
      </dgm:prSet>
      <dgm:spPr/>
    </dgm:pt>
    <dgm:pt modelId="{35265234-13D5-4004-A812-DED2EBA90199}" type="pres">
      <dgm:prSet presAssocID="{E0F12B5A-E6D2-443D-BD5C-E6DCE3F3D2D7}" presName="sibTrans" presStyleCnt="0"/>
      <dgm:spPr/>
    </dgm:pt>
    <dgm:pt modelId="{EC44910C-60D0-4D3A-AC96-91EE0D806132}" type="pres">
      <dgm:prSet presAssocID="{62525E24-A702-4195-B977-14372A70E91A}" presName="node" presStyleLbl="node1" presStyleIdx="3" presStyleCnt="6">
        <dgm:presLayoutVars>
          <dgm:bulletEnabled val="1"/>
        </dgm:presLayoutVars>
      </dgm:prSet>
      <dgm:spPr/>
    </dgm:pt>
    <dgm:pt modelId="{CE9024AE-0B5A-4EC7-9102-6D01E3FBE519}" type="pres">
      <dgm:prSet presAssocID="{90704EA7-9E64-470E-8F7D-9B297F5F6624}" presName="sibTrans" presStyleCnt="0"/>
      <dgm:spPr/>
    </dgm:pt>
    <dgm:pt modelId="{33D57041-A4AF-440C-A795-D3687669E6CD}" type="pres">
      <dgm:prSet presAssocID="{F0B3A862-21F4-4338-8C08-B6381E81C030}" presName="node" presStyleLbl="node1" presStyleIdx="4" presStyleCnt="6">
        <dgm:presLayoutVars>
          <dgm:bulletEnabled val="1"/>
        </dgm:presLayoutVars>
      </dgm:prSet>
      <dgm:spPr/>
    </dgm:pt>
    <dgm:pt modelId="{BA5B7670-2562-4613-BC5D-D1337E92C99C}" type="pres">
      <dgm:prSet presAssocID="{540D7424-693B-488B-AD4F-333282E7B50B}" presName="sibTrans" presStyleCnt="0"/>
      <dgm:spPr/>
    </dgm:pt>
    <dgm:pt modelId="{B058612C-EBB4-4BF7-8312-8F760B20FB0C}" type="pres">
      <dgm:prSet presAssocID="{5234F66E-1B67-4031-B6A1-E94A9534CD98}" presName="node" presStyleLbl="node1" presStyleIdx="5" presStyleCnt="6">
        <dgm:presLayoutVars>
          <dgm:bulletEnabled val="1"/>
        </dgm:presLayoutVars>
      </dgm:prSet>
      <dgm:spPr/>
    </dgm:pt>
  </dgm:ptLst>
  <dgm:cxnLst>
    <dgm:cxn modelId="{80720B03-A516-4DF0-B4D4-2C41547E9AC6}" srcId="{821E0011-BD6B-4290-AECA-D3A8670F0CF4}" destId="{4A7AE5A2-E52A-461E-BA2E-E09CE242E101}" srcOrd="2" destOrd="0" parTransId="{0BD71D13-2CF9-4A72-BD97-85220B7440F3}" sibTransId="{E0F12B5A-E6D2-443D-BD5C-E6DCE3F3D2D7}"/>
    <dgm:cxn modelId="{0F47662B-E1AD-4FC6-8AC5-DF0198328053}" srcId="{821E0011-BD6B-4290-AECA-D3A8670F0CF4}" destId="{F0B3A862-21F4-4338-8C08-B6381E81C030}" srcOrd="4" destOrd="0" parTransId="{39305E31-6F8C-4F51-B755-93E77B4BD204}" sibTransId="{540D7424-693B-488B-AD4F-333282E7B50B}"/>
    <dgm:cxn modelId="{3BDC9E5B-D5F9-4FE2-AC89-2DE14010AD08}" type="presOf" srcId="{62525E24-A702-4195-B977-14372A70E91A}" destId="{EC44910C-60D0-4D3A-AC96-91EE0D806132}" srcOrd="0" destOrd="0" presId="urn:microsoft.com/office/officeart/2005/8/layout/default"/>
    <dgm:cxn modelId="{177CFC64-0EBC-4B0B-A744-323687451C30}" srcId="{821E0011-BD6B-4290-AECA-D3A8670F0CF4}" destId="{B4B4B4D2-90F6-4BB1-B2AA-9E7FEB7C624A}" srcOrd="0" destOrd="0" parTransId="{BB9672E7-6C59-4751-A020-9D766879F07A}" sibTransId="{C45D3C04-E9E7-4A84-9881-08A09D7F4360}"/>
    <dgm:cxn modelId="{6A61E469-29C2-4094-AF24-6BBC71DBD5A3}" srcId="{144932A4-7E78-46C7-80E7-CE0BE0BD597D}" destId="{54771F7B-47FD-47DD-B5B9-E4B3810AFB10}" srcOrd="0" destOrd="0" parTransId="{60E65377-2FC8-45C4-8FE5-87AC076BE985}" sibTransId="{1DCD454D-08A9-447C-AAE1-8408E316609D}"/>
    <dgm:cxn modelId="{9CAA564B-C3B6-4F10-AA65-D5770EC72D1F}" type="presOf" srcId="{144932A4-7E78-46C7-80E7-CE0BE0BD597D}" destId="{7AAD08B0-6A34-43AA-B9FA-BD4FC22644D6}" srcOrd="0" destOrd="0" presId="urn:microsoft.com/office/officeart/2005/8/layout/default"/>
    <dgm:cxn modelId="{12C20270-EF2C-4F6B-85A1-9155E07C8C44}" type="presOf" srcId="{B4B4B4D2-90F6-4BB1-B2AA-9E7FEB7C624A}" destId="{496CA2DE-8E56-4075-8055-7B2D9FAA77AF}" srcOrd="0" destOrd="0" presId="urn:microsoft.com/office/officeart/2005/8/layout/default"/>
    <dgm:cxn modelId="{79BA3856-54C2-4719-BB34-EB2FB6458D7A}" type="presOf" srcId="{5234F66E-1B67-4031-B6A1-E94A9534CD98}" destId="{B058612C-EBB4-4BF7-8312-8F760B20FB0C}" srcOrd="0" destOrd="0" presId="urn:microsoft.com/office/officeart/2005/8/layout/default"/>
    <dgm:cxn modelId="{428AD591-E7C2-4202-9371-12DC7095D06C}" type="presOf" srcId="{821E0011-BD6B-4290-AECA-D3A8670F0CF4}" destId="{773B5EC0-6869-4063-B09C-8AEE273B8EAC}" srcOrd="0" destOrd="0" presId="urn:microsoft.com/office/officeart/2005/8/layout/default"/>
    <dgm:cxn modelId="{D91929B1-44A8-45D0-9DF4-EC82CC66964F}" srcId="{821E0011-BD6B-4290-AECA-D3A8670F0CF4}" destId="{62525E24-A702-4195-B977-14372A70E91A}" srcOrd="3" destOrd="0" parTransId="{88DB5561-D3B0-49E6-B932-0D7F002D579F}" sibTransId="{90704EA7-9E64-470E-8F7D-9B297F5F6624}"/>
    <dgm:cxn modelId="{D6D3A8BE-D058-41F4-8062-0380E8A9CEF6}" type="presOf" srcId="{4A7AE5A2-E52A-461E-BA2E-E09CE242E101}" destId="{1E12F1D0-0C37-426A-9ECE-8D2BF3FD9337}" srcOrd="0" destOrd="0" presId="urn:microsoft.com/office/officeart/2005/8/layout/default"/>
    <dgm:cxn modelId="{8528C7BF-192B-46BA-BF57-5BFF5D7F3B0E}" srcId="{821E0011-BD6B-4290-AECA-D3A8670F0CF4}" destId="{144932A4-7E78-46C7-80E7-CE0BE0BD597D}" srcOrd="1" destOrd="0" parTransId="{E07EDCA5-4E50-4E17-B4AE-EC1744DAB0FC}" sibTransId="{644D392C-5E07-49F2-B145-12B356F12506}"/>
    <dgm:cxn modelId="{30BDC8C3-712A-4043-A02F-BEE97EA3725A}" type="presOf" srcId="{54771F7B-47FD-47DD-B5B9-E4B3810AFB10}" destId="{7AAD08B0-6A34-43AA-B9FA-BD4FC22644D6}" srcOrd="0" destOrd="1" presId="urn:microsoft.com/office/officeart/2005/8/layout/default"/>
    <dgm:cxn modelId="{91C8E9D4-A68F-4F5D-8453-BD06274A150B}" srcId="{821E0011-BD6B-4290-AECA-D3A8670F0CF4}" destId="{5234F66E-1B67-4031-B6A1-E94A9534CD98}" srcOrd="5" destOrd="0" parTransId="{71614673-1591-4B5B-92D1-45E57B9A2AE3}" sibTransId="{6E494D09-1356-4E06-B3A8-8F46A6B1D683}"/>
    <dgm:cxn modelId="{133420E6-A02D-46CD-863D-387EDD2227E9}" type="presOf" srcId="{F0B3A862-21F4-4338-8C08-B6381E81C030}" destId="{33D57041-A4AF-440C-A795-D3687669E6CD}" srcOrd="0" destOrd="0" presId="urn:microsoft.com/office/officeart/2005/8/layout/default"/>
    <dgm:cxn modelId="{11EA5A54-6BD9-4477-90D5-55DBA962FDEB}" type="presParOf" srcId="{773B5EC0-6869-4063-B09C-8AEE273B8EAC}" destId="{496CA2DE-8E56-4075-8055-7B2D9FAA77AF}" srcOrd="0" destOrd="0" presId="urn:microsoft.com/office/officeart/2005/8/layout/default"/>
    <dgm:cxn modelId="{0A2423CF-FB5E-44D8-8EB8-E5A157070CB7}" type="presParOf" srcId="{773B5EC0-6869-4063-B09C-8AEE273B8EAC}" destId="{E543AAFF-9E1D-4ADB-A1EC-8076CEB8E4E1}" srcOrd="1" destOrd="0" presId="urn:microsoft.com/office/officeart/2005/8/layout/default"/>
    <dgm:cxn modelId="{45796A16-219F-49DB-A010-543B4C867D65}" type="presParOf" srcId="{773B5EC0-6869-4063-B09C-8AEE273B8EAC}" destId="{7AAD08B0-6A34-43AA-B9FA-BD4FC22644D6}" srcOrd="2" destOrd="0" presId="urn:microsoft.com/office/officeart/2005/8/layout/default"/>
    <dgm:cxn modelId="{2D737471-B242-49FC-9C37-5E9EB471A6FD}" type="presParOf" srcId="{773B5EC0-6869-4063-B09C-8AEE273B8EAC}" destId="{127CA0B1-2849-4C3F-9E62-2AD64B4867B5}" srcOrd="3" destOrd="0" presId="urn:microsoft.com/office/officeart/2005/8/layout/default"/>
    <dgm:cxn modelId="{DB6F6009-33B8-4A29-AD01-9BE327685332}" type="presParOf" srcId="{773B5EC0-6869-4063-B09C-8AEE273B8EAC}" destId="{1E12F1D0-0C37-426A-9ECE-8D2BF3FD9337}" srcOrd="4" destOrd="0" presId="urn:microsoft.com/office/officeart/2005/8/layout/default"/>
    <dgm:cxn modelId="{382B6FD2-0C72-4D2C-A2CF-68B01EE84CAC}" type="presParOf" srcId="{773B5EC0-6869-4063-B09C-8AEE273B8EAC}" destId="{35265234-13D5-4004-A812-DED2EBA90199}" srcOrd="5" destOrd="0" presId="urn:microsoft.com/office/officeart/2005/8/layout/default"/>
    <dgm:cxn modelId="{9C7465C3-4747-4050-BBCE-1A99E8C30ED8}" type="presParOf" srcId="{773B5EC0-6869-4063-B09C-8AEE273B8EAC}" destId="{EC44910C-60D0-4D3A-AC96-91EE0D806132}" srcOrd="6" destOrd="0" presId="urn:microsoft.com/office/officeart/2005/8/layout/default"/>
    <dgm:cxn modelId="{49F8957C-2F41-4514-BF3E-409F55C1F40C}" type="presParOf" srcId="{773B5EC0-6869-4063-B09C-8AEE273B8EAC}" destId="{CE9024AE-0B5A-4EC7-9102-6D01E3FBE519}" srcOrd="7" destOrd="0" presId="urn:microsoft.com/office/officeart/2005/8/layout/default"/>
    <dgm:cxn modelId="{FEC4834D-393A-4374-86FF-33A636FAB3F1}" type="presParOf" srcId="{773B5EC0-6869-4063-B09C-8AEE273B8EAC}" destId="{33D57041-A4AF-440C-A795-D3687669E6CD}" srcOrd="8" destOrd="0" presId="urn:microsoft.com/office/officeart/2005/8/layout/default"/>
    <dgm:cxn modelId="{9B1F8512-DC81-40D4-A0D1-F22A14AB775C}" type="presParOf" srcId="{773B5EC0-6869-4063-B09C-8AEE273B8EAC}" destId="{BA5B7670-2562-4613-BC5D-D1337E92C99C}" srcOrd="9" destOrd="0" presId="urn:microsoft.com/office/officeart/2005/8/layout/default"/>
    <dgm:cxn modelId="{4E7D99D6-93D6-4D5E-A991-4B7C03B0C34E}" type="presParOf" srcId="{773B5EC0-6869-4063-B09C-8AEE273B8EAC}" destId="{B058612C-EBB4-4BF7-8312-8F760B20FB0C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74CE737-A698-498A-B050-D2712BDF0ED3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B087087A-2323-46F6-A611-01E3152E1778}">
      <dgm:prSet/>
      <dgm:spPr/>
      <dgm:t>
        <a:bodyPr/>
        <a:lstStyle/>
        <a:p>
          <a:pPr>
            <a:defRPr cap="all"/>
          </a:pPr>
          <a:r>
            <a:rPr lang="en-US" dirty="0"/>
            <a:t>Perceived Wellbeing Score</a:t>
          </a:r>
        </a:p>
      </dgm:t>
    </dgm:pt>
    <dgm:pt modelId="{17AA33CD-A574-4A64-B8B7-9B21F66270BF}" type="parTrans" cxnId="{83F151FA-CC7D-45FC-8D95-9C9F492BB6D9}">
      <dgm:prSet/>
      <dgm:spPr/>
      <dgm:t>
        <a:bodyPr/>
        <a:lstStyle/>
        <a:p>
          <a:endParaRPr lang="en-US"/>
        </a:p>
      </dgm:t>
    </dgm:pt>
    <dgm:pt modelId="{366069D4-F5E9-4515-9937-B30766E0A22D}" type="sibTrans" cxnId="{83F151FA-CC7D-45FC-8D95-9C9F492BB6D9}">
      <dgm:prSet/>
      <dgm:spPr/>
      <dgm:t>
        <a:bodyPr/>
        <a:lstStyle/>
        <a:p>
          <a:endParaRPr lang="en-US"/>
        </a:p>
      </dgm:t>
    </dgm:pt>
    <dgm:pt modelId="{046168CE-313C-4B49-9168-A288614A0B4F}">
      <dgm:prSet/>
      <dgm:spPr/>
      <dgm:t>
        <a:bodyPr/>
        <a:lstStyle/>
        <a:p>
          <a:pPr>
            <a:defRPr cap="all"/>
          </a:pPr>
          <a:r>
            <a:rPr lang="en-US" dirty="0"/>
            <a:t>Stress Management Assessment</a:t>
          </a:r>
        </a:p>
      </dgm:t>
    </dgm:pt>
    <dgm:pt modelId="{C2AE5224-2B55-4C52-B51A-51333754B15F}" type="parTrans" cxnId="{0F6EE18C-D511-41B9-9A68-87BE0CDFA230}">
      <dgm:prSet/>
      <dgm:spPr/>
      <dgm:t>
        <a:bodyPr/>
        <a:lstStyle/>
        <a:p>
          <a:endParaRPr lang="en-US"/>
        </a:p>
      </dgm:t>
    </dgm:pt>
    <dgm:pt modelId="{CA9B2E43-EEC0-4FE8-B56E-C19470998F13}" type="sibTrans" cxnId="{0F6EE18C-D511-41B9-9A68-87BE0CDFA230}">
      <dgm:prSet/>
      <dgm:spPr/>
      <dgm:t>
        <a:bodyPr/>
        <a:lstStyle/>
        <a:p>
          <a:endParaRPr lang="en-US"/>
        </a:p>
      </dgm:t>
    </dgm:pt>
    <dgm:pt modelId="{422D0C2A-E8F2-4247-8E0E-56D7F85F81E4}">
      <dgm:prSet/>
      <dgm:spPr/>
      <dgm:t>
        <a:bodyPr/>
        <a:lstStyle/>
        <a:p>
          <a:pPr>
            <a:defRPr cap="all"/>
          </a:pPr>
          <a:r>
            <a:rPr lang="en-US" dirty="0"/>
            <a:t>Depression Score (When appropriate)</a:t>
          </a:r>
        </a:p>
      </dgm:t>
    </dgm:pt>
    <dgm:pt modelId="{A7B5C8C4-0422-4078-8329-E48BF5840D12}" type="parTrans" cxnId="{25CDA2B5-2F1E-4678-9B4D-DF222F5E27A8}">
      <dgm:prSet/>
      <dgm:spPr/>
      <dgm:t>
        <a:bodyPr/>
        <a:lstStyle/>
        <a:p>
          <a:endParaRPr lang="en-US"/>
        </a:p>
      </dgm:t>
    </dgm:pt>
    <dgm:pt modelId="{D1026DB1-24B6-4A46-A4B5-365944F0F9B3}" type="sibTrans" cxnId="{25CDA2B5-2F1E-4678-9B4D-DF222F5E27A8}">
      <dgm:prSet/>
      <dgm:spPr/>
      <dgm:t>
        <a:bodyPr/>
        <a:lstStyle/>
        <a:p>
          <a:endParaRPr lang="en-US"/>
        </a:p>
      </dgm:t>
    </dgm:pt>
    <dgm:pt modelId="{3346D3B0-4FF5-43B2-92AA-77AA23417E57}">
      <dgm:prSet/>
      <dgm:spPr/>
      <dgm:t>
        <a:bodyPr/>
        <a:lstStyle/>
        <a:p>
          <a:pPr>
            <a:defRPr cap="all"/>
          </a:pPr>
          <a:r>
            <a:rPr lang="en-US" dirty="0"/>
            <a:t>General Satisfaction Score</a:t>
          </a:r>
        </a:p>
      </dgm:t>
    </dgm:pt>
    <dgm:pt modelId="{E0B3CA4D-280C-41C5-8C99-069585B1BCC7}" type="parTrans" cxnId="{4AB34494-8AA5-47DC-8737-2A304682D6E1}">
      <dgm:prSet/>
      <dgm:spPr/>
      <dgm:t>
        <a:bodyPr/>
        <a:lstStyle/>
        <a:p>
          <a:endParaRPr lang="en-US"/>
        </a:p>
      </dgm:t>
    </dgm:pt>
    <dgm:pt modelId="{34880CAE-A45B-4C9A-AAF4-86D7E66153B7}" type="sibTrans" cxnId="{4AB34494-8AA5-47DC-8737-2A304682D6E1}">
      <dgm:prSet/>
      <dgm:spPr/>
      <dgm:t>
        <a:bodyPr/>
        <a:lstStyle/>
        <a:p>
          <a:endParaRPr lang="en-US"/>
        </a:p>
      </dgm:t>
    </dgm:pt>
    <dgm:pt modelId="{C3C97609-608C-497C-9CEB-D54FBEF412FC}">
      <dgm:prSet/>
      <dgm:spPr/>
      <dgm:t>
        <a:bodyPr/>
        <a:lstStyle/>
        <a:p>
          <a:pPr>
            <a:defRPr cap="all"/>
          </a:pPr>
          <a:r>
            <a:rPr lang="en-US" dirty="0"/>
            <a:t>Motivational Interview Process for Goal Setting and Goal Review/Set-up</a:t>
          </a:r>
        </a:p>
      </dgm:t>
    </dgm:pt>
    <dgm:pt modelId="{3CD875FD-3C69-42D0-A483-20D83AAE9B9E}" type="parTrans" cxnId="{925DC685-C5AA-4804-92E2-A8EFE383EC7A}">
      <dgm:prSet/>
      <dgm:spPr/>
      <dgm:t>
        <a:bodyPr/>
        <a:lstStyle/>
        <a:p>
          <a:endParaRPr lang="en-US"/>
        </a:p>
      </dgm:t>
    </dgm:pt>
    <dgm:pt modelId="{7A07185A-300A-43F9-842D-185AC8A39D06}" type="sibTrans" cxnId="{925DC685-C5AA-4804-92E2-A8EFE383EC7A}">
      <dgm:prSet/>
      <dgm:spPr/>
      <dgm:t>
        <a:bodyPr/>
        <a:lstStyle/>
        <a:p>
          <a:endParaRPr lang="en-US"/>
        </a:p>
      </dgm:t>
    </dgm:pt>
    <dgm:pt modelId="{D42AC940-7DAE-49E5-8728-7C74CE864A65}" type="pres">
      <dgm:prSet presAssocID="{874CE737-A698-498A-B050-D2712BDF0ED3}" presName="root" presStyleCnt="0">
        <dgm:presLayoutVars>
          <dgm:dir/>
          <dgm:resizeHandles val="exact"/>
        </dgm:presLayoutVars>
      </dgm:prSet>
      <dgm:spPr/>
    </dgm:pt>
    <dgm:pt modelId="{A2C58629-B46A-47D6-AE1D-7EF6BFE118AC}" type="pres">
      <dgm:prSet presAssocID="{B087087A-2323-46F6-A611-01E3152E1778}" presName="compNode" presStyleCnt="0"/>
      <dgm:spPr/>
    </dgm:pt>
    <dgm:pt modelId="{0DAE9385-1D0A-4AC1-9AAD-2805FB3863C5}" type="pres">
      <dgm:prSet presAssocID="{B087087A-2323-46F6-A611-01E3152E1778}" presName="iconBgRect" presStyleLbl="bgShp" presStyleIdx="0" presStyleCnt="5"/>
      <dgm:spPr/>
    </dgm:pt>
    <dgm:pt modelId="{12FE1915-1342-4EF8-A3EA-504BB100624F}" type="pres">
      <dgm:prSet presAssocID="{B087087A-2323-46F6-A611-01E3152E1778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A7D106F9-B437-42C5-ACED-FD629C055834}" type="pres">
      <dgm:prSet presAssocID="{B087087A-2323-46F6-A611-01E3152E1778}" presName="spaceRect" presStyleCnt="0"/>
      <dgm:spPr/>
    </dgm:pt>
    <dgm:pt modelId="{A7056FE3-9F5A-4A10-8BC1-49DD16B3BA5A}" type="pres">
      <dgm:prSet presAssocID="{B087087A-2323-46F6-A611-01E3152E1778}" presName="textRect" presStyleLbl="revTx" presStyleIdx="0" presStyleCnt="5">
        <dgm:presLayoutVars>
          <dgm:chMax val="1"/>
          <dgm:chPref val="1"/>
        </dgm:presLayoutVars>
      </dgm:prSet>
      <dgm:spPr/>
    </dgm:pt>
    <dgm:pt modelId="{B70BC7B4-D380-4412-A555-938A1DC63EAA}" type="pres">
      <dgm:prSet presAssocID="{366069D4-F5E9-4515-9937-B30766E0A22D}" presName="sibTrans" presStyleCnt="0"/>
      <dgm:spPr/>
    </dgm:pt>
    <dgm:pt modelId="{E84A1880-8B11-49CF-A501-B1DCC70FDB11}" type="pres">
      <dgm:prSet presAssocID="{046168CE-313C-4B49-9168-A288614A0B4F}" presName="compNode" presStyleCnt="0"/>
      <dgm:spPr/>
    </dgm:pt>
    <dgm:pt modelId="{95C07501-C607-4C23-B3DF-B5829A4CD1AE}" type="pres">
      <dgm:prSet presAssocID="{046168CE-313C-4B49-9168-A288614A0B4F}" presName="iconBgRect" presStyleLbl="bgShp" presStyleIdx="1" presStyleCnt="5"/>
      <dgm:spPr/>
    </dgm:pt>
    <dgm:pt modelId="{6FFC8AAC-A0D7-47F9-B58B-62B2EF8EEB98}" type="pres">
      <dgm:prSet presAssocID="{046168CE-313C-4B49-9168-A288614A0B4F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C734D67E-B70D-4008-9706-E4A06C95497E}" type="pres">
      <dgm:prSet presAssocID="{046168CE-313C-4B49-9168-A288614A0B4F}" presName="spaceRect" presStyleCnt="0"/>
      <dgm:spPr/>
    </dgm:pt>
    <dgm:pt modelId="{13E19D1D-DD53-4671-A3F0-C0919557FD7F}" type="pres">
      <dgm:prSet presAssocID="{046168CE-313C-4B49-9168-A288614A0B4F}" presName="textRect" presStyleLbl="revTx" presStyleIdx="1" presStyleCnt="5">
        <dgm:presLayoutVars>
          <dgm:chMax val="1"/>
          <dgm:chPref val="1"/>
        </dgm:presLayoutVars>
      </dgm:prSet>
      <dgm:spPr/>
    </dgm:pt>
    <dgm:pt modelId="{0B3F3B6F-5263-4304-BB7D-2C46A9821F35}" type="pres">
      <dgm:prSet presAssocID="{CA9B2E43-EEC0-4FE8-B56E-C19470998F13}" presName="sibTrans" presStyleCnt="0"/>
      <dgm:spPr/>
    </dgm:pt>
    <dgm:pt modelId="{5517378E-1300-4510-A2CB-0027DA74D62A}" type="pres">
      <dgm:prSet presAssocID="{422D0C2A-E8F2-4247-8E0E-56D7F85F81E4}" presName="compNode" presStyleCnt="0"/>
      <dgm:spPr/>
    </dgm:pt>
    <dgm:pt modelId="{6EB35800-AC9F-4941-8804-1FC5BA299F44}" type="pres">
      <dgm:prSet presAssocID="{422D0C2A-E8F2-4247-8E0E-56D7F85F81E4}" presName="iconBgRect" presStyleLbl="bgShp" presStyleIdx="2" presStyleCnt="5"/>
      <dgm:spPr/>
    </dgm:pt>
    <dgm:pt modelId="{42C92680-CA08-4AE8-87BD-E35D71936AF6}" type="pres">
      <dgm:prSet presAssocID="{422D0C2A-E8F2-4247-8E0E-56D7F85F81E4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ried Face with No Fill"/>
        </a:ext>
      </dgm:extLst>
    </dgm:pt>
    <dgm:pt modelId="{49DF15EB-9C5C-4205-BB0D-6172F72537CE}" type="pres">
      <dgm:prSet presAssocID="{422D0C2A-E8F2-4247-8E0E-56D7F85F81E4}" presName="spaceRect" presStyleCnt="0"/>
      <dgm:spPr/>
    </dgm:pt>
    <dgm:pt modelId="{1E464925-E482-4AF4-AC4B-0BDFC3B1210A}" type="pres">
      <dgm:prSet presAssocID="{422D0C2A-E8F2-4247-8E0E-56D7F85F81E4}" presName="textRect" presStyleLbl="revTx" presStyleIdx="2" presStyleCnt="5">
        <dgm:presLayoutVars>
          <dgm:chMax val="1"/>
          <dgm:chPref val="1"/>
        </dgm:presLayoutVars>
      </dgm:prSet>
      <dgm:spPr/>
    </dgm:pt>
    <dgm:pt modelId="{81031EA2-FD0B-4EEC-BB1B-6AFA98D497A5}" type="pres">
      <dgm:prSet presAssocID="{D1026DB1-24B6-4A46-A4B5-365944F0F9B3}" presName="sibTrans" presStyleCnt="0"/>
      <dgm:spPr/>
    </dgm:pt>
    <dgm:pt modelId="{953A1AB3-8BBF-494F-A16F-11870C6455E3}" type="pres">
      <dgm:prSet presAssocID="{3346D3B0-4FF5-43B2-92AA-77AA23417E57}" presName="compNode" presStyleCnt="0"/>
      <dgm:spPr/>
    </dgm:pt>
    <dgm:pt modelId="{6DBA58B8-BA64-4F71-9122-647DB852CBC7}" type="pres">
      <dgm:prSet presAssocID="{3346D3B0-4FF5-43B2-92AA-77AA23417E57}" presName="iconBgRect" presStyleLbl="bgShp" presStyleIdx="3" presStyleCnt="5"/>
      <dgm:spPr/>
    </dgm:pt>
    <dgm:pt modelId="{E1FCF4AE-45F3-4F2A-9052-13750EA276D5}" type="pres">
      <dgm:prSet presAssocID="{3346D3B0-4FF5-43B2-92AA-77AA23417E57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BA7E6BB7-D2E5-429F-BE2D-28DD9127A5A3}" type="pres">
      <dgm:prSet presAssocID="{3346D3B0-4FF5-43B2-92AA-77AA23417E57}" presName="spaceRect" presStyleCnt="0"/>
      <dgm:spPr/>
    </dgm:pt>
    <dgm:pt modelId="{2E2359E1-8E42-454C-BE43-4E74AB70A092}" type="pres">
      <dgm:prSet presAssocID="{3346D3B0-4FF5-43B2-92AA-77AA23417E57}" presName="textRect" presStyleLbl="revTx" presStyleIdx="3" presStyleCnt="5">
        <dgm:presLayoutVars>
          <dgm:chMax val="1"/>
          <dgm:chPref val="1"/>
        </dgm:presLayoutVars>
      </dgm:prSet>
      <dgm:spPr/>
    </dgm:pt>
    <dgm:pt modelId="{2CB2D11B-18C3-420D-8CAA-55B38E87840D}" type="pres">
      <dgm:prSet presAssocID="{34880CAE-A45B-4C9A-AAF4-86D7E66153B7}" presName="sibTrans" presStyleCnt="0"/>
      <dgm:spPr/>
    </dgm:pt>
    <dgm:pt modelId="{84573074-053C-44DC-B5C2-8C77123CA899}" type="pres">
      <dgm:prSet presAssocID="{C3C97609-608C-497C-9CEB-D54FBEF412FC}" presName="compNode" presStyleCnt="0"/>
      <dgm:spPr/>
    </dgm:pt>
    <dgm:pt modelId="{3D18C416-75FC-433F-A999-DE93CE726375}" type="pres">
      <dgm:prSet presAssocID="{C3C97609-608C-497C-9CEB-D54FBEF412FC}" presName="iconBgRect" presStyleLbl="bgShp" presStyleIdx="4" presStyleCnt="5"/>
      <dgm:spPr/>
    </dgm:pt>
    <dgm:pt modelId="{BAD98E41-B591-4DF1-9293-C68CC1DB87C6}" type="pres">
      <dgm:prSet presAssocID="{C3C97609-608C-497C-9CEB-D54FBEF412FC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29D8342C-063F-48D5-8677-7C491E82A1CA}" type="pres">
      <dgm:prSet presAssocID="{C3C97609-608C-497C-9CEB-D54FBEF412FC}" presName="spaceRect" presStyleCnt="0"/>
      <dgm:spPr/>
    </dgm:pt>
    <dgm:pt modelId="{00D8DAAB-6008-4B6A-B8B1-78103A916259}" type="pres">
      <dgm:prSet presAssocID="{C3C97609-608C-497C-9CEB-D54FBEF412FC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583F5C00-0CFA-4619-BBA9-794FF38028D7}" type="presOf" srcId="{422D0C2A-E8F2-4247-8E0E-56D7F85F81E4}" destId="{1E464925-E482-4AF4-AC4B-0BDFC3B1210A}" srcOrd="0" destOrd="0" presId="urn:microsoft.com/office/officeart/2018/5/layout/IconCircleLabelList"/>
    <dgm:cxn modelId="{7FFEBD60-2818-4A0B-B7FD-DB6E3D29365D}" type="presOf" srcId="{B087087A-2323-46F6-A611-01E3152E1778}" destId="{A7056FE3-9F5A-4A10-8BC1-49DD16B3BA5A}" srcOrd="0" destOrd="0" presId="urn:microsoft.com/office/officeart/2018/5/layout/IconCircleLabelList"/>
    <dgm:cxn modelId="{69A66742-5444-427F-9BB7-0F890F286429}" type="presOf" srcId="{C3C97609-608C-497C-9CEB-D54FBEF412FC}" destId="{00D8DAAB-6008-4B6A-B8B1-78103A916259}" srcOrd="0" destOrd="0" presId="urn:microsoft.com/office/officeart/2018/5/layout/IconCircleLabelList"/>
    <dgm:cxn modelId="{925DC685-C5AA-4804-92E2-A8EFE383EC7A}" srcId="{874CE737-A698-498A-B050-D2712BDF0ED3}" destId="{C3C97609-608C-497C-9CEB-D54FBEF412FC}" srcOrd="4" destOrd="0" parTransId="{3CD875FD-3C69-42D0-A483-20D83AAE9B9E}" sibTransId="{7A07185A-300A-43F9-842D-185AC8A39D06}"/>
    <dgm:cxn modelId="{0F6EE18C-D511-41B9-9A68-87BE0CDFA230}" srcId="{874CE737-A698-498A-B050-D2712BDF0ED3}" destId="{046168CE-313C-4B49-9168-A288614A0B4F}" srcOrd="1" destOrd="0" parTransId="{C2AE5224-2B55-4C52-B51A-51333754B15F}" sibTransId="{CA9B2E43-EEC0-4FE8-B56E-C19470998F13}"/>
    <dgm:cxn modelId="{4AB34494-8AA5-47DC-8737-2A304682D6E1}" srcId="{874CE737-A698-498A-B050-D2712BDF0ED3}" destId="{3346D3B0-4FF5-43B2-92AA-77AA23417E57}" srcOrd="3" destOrd="0" parTransId="{E0B3CA4D-280C-41C5-8C99-069585B1BCC7}" sibTransId="{34880CAE-A45B-4C9A-AAF4-86D7E66153B7}"/>
    <dgm:cxn modelId="{4D5F23B0-9A8A-4A08-9F39-AAB23CC746FC}" type="presOf" srcId="{3346D3B0-4FF5-43B2-92AA-77AA23417E57}" destId="{2E2359E1-8E42-454C-BE43-4E74AB70A092}" srcOrd="0" destOrd="0" presId="urn:microsoft.com/office/officeart/2018/5/layout/IconCircleLabelList"/>
    <dgm:cxn modelId="{25CDA2B5-2F1E-4678-9B4D-DF222F5E27A8}" srcId="{874CE737-A698-498A-B050-D2712BDF0ED3}" destId="{422D0C2A-E8F2-4247-8E0E-56D7F85F81E4}" srcOrd="2" destOrd="0" parTransId="{A7B5C8C4-0422-4078-8329-E48BF5840D12}" sibTransId="{D1026DB1-24B6-4A46-A4B5-365944F0F9B3}"/>
    <dgm:cxn modelId="{32CD3ACF-69F5-455D-8A1B-CF53622E1AF5}" type="presOf" srcId="{874CE737-A698-498A-B050-D2712BDF0ED3}" destId="{D42AC940-7DAE-49E5-8728-7C74CE864A65}" srcOrd="0" destOrd="0" presId="urn:microsoft.com/office/officeart/2018/5/layout/IconCircleLabelList"/>
    <dgm:cxn modelId="{E00384EE-E83F-4F93-A327-281CF0E2D01D}" type="presOf" srcId="{046168CE-313C-4B49-9168-A288614A0B4F}" destId="{13E19D1D-DD53-4671-A3F0-C0919557FD7F}" srcOrd="0" destOrd="0" presId="urn:microsoft.com/office/officeart/2018/5/layout/IconCircleLabelList"/>
    <dgm:cxn modelId="{83F151FA-CC7D-45FC-8D95-9C9F492BB6D9}" srcId="{874CE737-A698-498A-B050-D2712BDF0ED3}" destId="{B087087A-2323-46F6-A611-01E3152E1778}" srcOrd="0" destOrd="0" parTransId="{17AA33CD-A574-4A64-B8B7-9B21F66270BF}" sibTransId="{366069D4-F5E9-4515-9937-B30766E0A22D}"/>
    <dgm:cxn modelId="{8D454E62-F996-4C54-B8A8-5C0CB87CA5F0}" type="presParOf" srcId="{D42AC940-7DAE-49E5-8728-7C74CE864A65}" destId="{A2C58629-B46A-47D6-AE1D-7EF6BFE118AC}" srcOrd="0" destOrd="0" presId="urn:microsoft.com/office/officeart/2018/5/layout/IconCircleLabelList"/>
    <dgm:cxn modelId="{C2A42A36-D92C-4403-803A-9A248E12AB14}" type="presParOf" srcId="{A2C58629-B46A-47D6-AE1D-7EF6BFE118AC}" destId="{0DAE9385-1D0A-4AC1-9AAD-2805FB3863C5}" srcOrd="0" destOrd="0" presId="urn:microsoft.com/office/officeart/2018/5/layout/IconCircleLabelList"/>
    <dgm:cxn modelId="{B5CFFED2-90E3-4A6B-876E-8A6A58DC11F3}" type="presParOf" srcId="{A2C58629-B46A-47D6-AE1D-7EF6BFE118AC}" destId="{12FE1915-1342-4EF8-A3EA-504BB100624F}" srcOrd="1" destOrd="0" presId="urn:microsoft.com/office/officeart/2018/5/layout/IconCircleLabelList"/>
    <dgm:cxn modelId="{DF664024-27CE-4C73-9062-9FF64AD8C79B}" type="presParOf" srcId="{A2C58629-B46A-47D6-AE1D-7EF6BFE118AC}" destId="{A7D106F9-B437-42C5-ACED-FD629C055834}" srcOrd="2" destOrd="0" presId="urn:microsoft.com/office/officeart/2018/5/layout/IconCircleLabelList"/>
    <dgm:cxn modelId="{E7948BDB-3D2B-4B39-A9AE-5673AFA747B1}" type="presParOf" srcId="{A2C58629-B46A-47D6-AE1D-7EF6BFE118AC}" destId="{A7056FE3-9F5A-4A10-8BC1-49DD16B3BA5A}" srcOrd="3" destOrd="0" presId="urn:microsoft.com/office/officeart/2018/5/layout/IconCircleLabelList"/>
    <dgm:cxn modelId="{10B92163-9E34-48D4-8302-38A71BD6133A}" type="presParOf" srcId="{D42AC940-7DAE-49E5-8728-7C74CE864A65}" destId="{B70BC7B4-D380-4412-A555-938A1DC63EAA}" srcOrd="1" destOrd="0" presId="urn:microsoft.com/office/officeart/2018/5/layout/IconCircleLabelList"/>
    <dgm:cxn modelId="{034BED16-29E7-4BCE-BBB7-48A12B66FD21}" type="presParOf" srcId="{D42AC940-7DAE-49E5-8728-7C74CE864A65}" destId="{E84A1880-8B11-49CF-A501-B1DCC70FDB11}" srcOrd="2" destOrd="0" presId="urn:microsoft.com/office/officeart/2018/5/layout/IconCircleLabelList"/>
    <dgm:cxn modelId="{32B04B1D-0B3A-4AEB-B57B-2411D099F61B}" type="presParOf" srcId="{E84A1880-8B11-49CF-A501-B1DCC70FDB11}" destId="{95C07501-C607-4C23-B3DF-B5829A4CD1AE}" srcOrd="0" destOrd="0" presId="urn:microsoft.com/office/officeart/2018/5/layout/IconCircleLabelList"/>
    <dgm:cxn modelId="{CF9DBE6C-74A2-4388-B637-609483C5D315}" type="presParOf" srcId="{E84A1880-8B11-49CF-A501-B1DCC70FDB11}" destId="{6FFC8AAC-A0D7-47F9-B58B-62B2EF8EEB98}" srcOrd="1" destOrd="0" presId="urn:microsoft.com/office/officeart/2018/5/layout/IconCircleLabelList"/>
    <dgm:cxn modelId="{D7075114-FB18-42C2-B047-ABF6FB498C51}" type="presParOf" srcId="{E84A1880-8B11-49CF-A501-B1DCC70FDB11}" destId="{C734D67E-B70D-4008-9706-E4A06C95497E}" srcOrd="2" destOrd="0" presId="urn:microsoft.com/office/officeart/2018/5/layout/IconCircleLabelList"/>
    <dgm:cxn modelId="{8CB87C5E-90DD-4C5E-A99A-CEA505314DE7}" type="presParOf" srcId="{E84A1880-8B11-49CF-A501-B1DCC70FDB11}" destId="{13E19D1D-DD53-4671-A3F0-C0919557FD7F}" srcOrd="3" destOrd="0" presId="urn:microsoft.com/office/officeart/2018/5/layout/IconCircleLabelList"/>
    <dgm:cxn modelId="{A694B055-3350-473F-AAC2-6606860313E2}" type="presParOf" srcId="{D42AC940-7DAE-49E5-8728-7C74CE864A65}" destId="{0B3F3B6F-5263-4304-BB7D-2C46A9821F35}" srcOrd="3" destOrd="0" presId="urn:microsoft.com/office/officeart/2018/5/layout/IconCircleLabelList"/>
    <dgm:cxn modelId="{ACFA40A5-31FA-45BD-964B-B804B5B29422}" type="presParOf" srcId="{D42AC940-7DAE-49E5-8728-7C74CE864A65}" destId="{5517378E-1300-4510-A2CB-0027DA74D62A}" srcOrd="4" destOrd="0" presId="urn:microsoft.com/office/officeart/2018/5/layout/IconCircleLabelList"/>
    <dgm:cxn modelId="{EAD88A26-4BFA-4928-848A-55AF16B69938}" type="presParOf" srcId="{5517378E-1300-4510-A2CB-0027DA74D62A}" destId="{6EB35800-AC9F-4941-8804-1FC5BA299F44}" srcOrd="0" destOrd="0" presId="urn:microsoft.com/office/officeart/2018/5/layout/IconCircleLabelList"/>
    <dgm:cxn modelId="{3CDDA17D-9C59-4CAA-AD59-A28BF14CB2BB}" type="presParOf" srcId="{5517378E-1300-4510-A2CB-0027DA74D62A}" destId="{42C92680-CA08-4AE8-87BD-E35D71936AF6}" srcOrd="1" destOrd="0" presId="urn:microsoft.com/office/officeart/2018/5/layout/IconCircleLabelList"/>
    <dgm:cxn modelId="{B27FA108-CB40-4915-BB14-8A362522794A}" type="presParOf" srcId="{5517378E-1300-4510-A2CB-0027DA74D62A}" destId="{49DF15EB-9C5C-4205-BB0D-6172F72537CE}" srcOrd="2" destOrd="0" presId="urn:microsoft.com/office/officeart/2018/5/layout/IconCircleLabelList"/>
    <dgm:cxn modelId="{86BD8E5C-EBED-4BA3-A361-BD0407705160}" type="presParOf" srcId="{5517378E-1300-4510-A2CB-0027DA74D62A}" destId="{1E464925-E482-4AF4-AC4B-0BDFC3B1210A}" srcOrd="3" destOrd="0" presId="urn:microsoft.com/office/officeart/2018/5/layout/IconCircleLabelList"/>
    <dgm:cxn modelId="{2507B228-E7A2-49E1-98BF-7874D7A346B3}" type="presParOf" srcId="{D42AC940-7DAE-49E5-8728-7C74CE864A65}" destId="{81031EA2-FD0B-4EEC-BB1B-6AFA98D497A5}" srcOrd="5" destOrd="0" presId="urn:microsoft.com/office/officeart/2018/5/layout/IconCircleLabelList"/>
    <dgm:cxn modelId="{16CF8CFC-398B-44A1-B5AB-08AC2C596058}" type="presParOf" srcId="{D42AC940-7DAE-49E5-8728-7C74CE864A65}" destId="{953A1AB3-8BBF-494F-A16F-11870C6455E3}" srcOrd="6" destOrd="0" presId="urn:microsoft.com/office/officeart/2018/5/layout/IconCircleLabelList"/>
    <dgm:cxn modelId="{C0D0EC42-C263-4782-9C2C-3F16F0384137}" type="presParOf" srcId="{953A1AB3-8BBF-494F-A16F-11870C6455E3}" destId="{6DBA58B8-BA64-4F71-9122-647DB852CBC7}" srcOrd="0" destOrd="0" presId="urn:microsoft.com/office/officeart/2018/5/layout/IconCircleLabelList"/>
    <dgm:cxn modelId="{9C8C01DC-B01D-412C-B1D8-B353D1CE73F1}" type="presParOf" srcId="{953A1AB3-8BBF-494F-A16F-11870C6455E3}" destId="{E1FCF4AE-45F3-4F2A-9052-13750EA276D5}" srcOrd="1" destOrd="0" presId="urn:microsoft.com/office/officeart/2018/5/layout/IconCircleLabelList"/>
    <dgm:cxn modelId="{7D38E62B-C5FB-41E1-A9D2-11D423828A69}" type="presParOf" srcId="{953A1AB3-8BBF-494F-A16F-11870C6455E3}" destId="{BA7E6BB7-D2E5-429F-BE2D-28DD9127A5A3}" srcOrd="2" destOrd="0" presId="urn:microsoft.com/office/officeart/2018/5/layout/IconCircleLabelList"/>
    <dgm:cxn modelId="{6060EA27-5F8E-42E9-B9F0-2202F59EB6D7}" type="presParOf" srcId="{953A1AB3-8BBF-494F-A16F-11870C6455E3}" destId="{2E2359E1-8E42-454C-BE43-4E74AB70A092}" srcOrd="3" destOrd="0" presId="urn:microsoft.com/office/officeart/2018/5/layout/IconCircleLabelList"/>
    <dgm:cxn modelId="{014BD2AD-6B8E-4607-9C09-4070F971F42F}" type="presParOf" srcId="{D42AC940-7DAE-49E5-8728-7C74CE864A65}" destId="{2CB2D11B-18C3-420D-8CAA-55B38E87840D}" srcOrd="7" destOrd="0" presId="urn:microsoft.com/office/officeart/2018/5/layout/IconCircleLabelList"/>
    <dgm:cxn modelId="{4824BAFF-3D2B-4DB3-AB54-8BAD9BBB41C5}" type="presParOf" srcId="{D42AC940-7DAE-49E5-8728-7C74CE864A65}" destId="{84573074-053C-44DC-B5C2-8C77123CA899}" srcOrd="8" destOrd="0" presId="urn:microsoft.com/office/officeart/2018/5/layout/IconCircleLabelList"/>
    <dgm:cxn modelId="{124497F1-9BAE-403E-840F-FBF1AD7AB7C2}" type="presParOf" srcId="{84573074-053C-44DC-B5C2-8C77123CA899}" destId="{3D18C416-75FC-433F-A999-DE93CE726375}" srcOrd="0" destOrd="0" presId="urn:microsoft.com/office/officeart/2018/5/layout/IconCircleLabelList"/>
    <dgm:cxn modelId="{4A2C78D0-DD86-48D9-AFD8-714EF89EAEB7}" type="presParOf" srcId="{84573074-053C-44DC-B5C2-8C77123CA899}" destId="{BAD98E41-B591-4DF1-9293-C68CC1DB87C6}" srcOrd="1" destOrd="0" presId="urn:microsoft.com/office/officeart/2018/5/layout/IconCircleLabelList"/>
    <dgm:cxn modelId="{F8460D5A-2E98-4860-BB06-8B0D19573D04}" type="presParOf" srcId="{84573074-053C-44DC-B5C2-8C77123CA899}" destId="{29D8342C-063F-48D5-8677-7C491E82A1CA}" srcOrd="2" destOrd="0" presId="urn:microsoft.com/office/officeart/2018/5/layout/IconCircleLabelList"/>
    <dgm:cxn modelId="{1E541ACA-4125-438B-B7B5-339B9AB6AFFD}" type="presParOf" srcId="{84573074-053C-44DC-B5C2-8C77123CA899}" destId="{00D8DAAB-6008-4B6A-B8B1-78103A916259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BDAC78B-C01F-40CD-B560-B9ACADF8024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3DF1D41-C52B-43B1-9EA6-B1D5A4E67A02}">
      <dgm:prSet/>
      <dgm:spPr/>
      <dgm:t>
        <a:bodyPr/>
        <a:lstStyle/>
        <a:p>
          <a:r>
            <a:rPr lang="en-US" dirty="0"/>
            <a:t>Objective Measurements</a:t>
          </a:r>
        </a:p>
      </dgm:t>
    </dgm:pt>
    <dgm:pt modelId="{5874580D-4331-419D-8F96-41BCA1785D3A}" type="parTrans" cxnId="{196B4A45-2FA5-4C4B-AE17-803E95B0A062}">
      <dgm:prSet/>
      <dgm:spPr/>
      <dgm:t>
        <a:bodyPr/>
        <a:lstStyle/>
        <a:p>
          <a:endParaRPr lang="en-US"/>
        </a:p>
      </dgm:t>
    </dgm:pt>
    <dgm:pt modelId="{48E1C914-ECB0-48F4-A925-2047547EE751}" type="sibTrans" cxnId="{196B4A45-2FA5-4C4B-AE17-803E95B0A062}">
      <dgm:prSet/>
      <dgm:spPr/>
      <dgm:t>
        <a:bodyPr/>
        <a:lstStyle/>
        <a:p>
          <a:endParaRPr lang="en-US"/>
        </a:p>
      </dgm:t>
    </dgm:pt>
    <dgm:pt modelId="{3626D23C-0BE2-4512-ADAA-4C1A25CA6ABF}">
      <dgm:prSet/>
      <dgm:spPr/>
      <dgm:t>
        <a:bodyPr/>
        <a:lstStyle/>
        <a:p>
          <a:r>
            <a:rPr lang="en-US" dirty="0"/>
            <a:t>Weight &amp; Body Comp</a:t>
          </a:r>
        </a:p>
      </dgm:t>
    </dgm:pt>
    <dgm:pt modelId="{3A747132-B73E-41E0-938B-944952F179D9}" type="parTrans" cxnId="{4D74CC86-3ED9-4C0C-949D-B2BE245B8FD3}">
      <dgm:prSet/>
      <dgm:spPr/>
      <dgm:t>
        <a:bodyPr/>
        <a:lstStyle/>
        <a:p>
          <a:endParaRPr lang="en-US"/>
        </a:p>
      </dgm:t>
    </dgm:pt>
    <dgm:pt modelId="{9AE8E052-71B7-4BC7-9F86-064582CF53CA}" type="sibTrans" cxnId="{4D74CC86-3ED9-4C0C-949D-B2BE245B8FD3}">
      <dgm:prSet/>
      <dgm:spPr/>
      <dgm:t>
        <a:bodyPr/>
        <a:lstStyle/>
        <a:p>
          <a:endParaRPr lang="en-US"/>
        </a:p>
      </dgm:t>
    </dgm:pt>
    <dgm:pt modelId="{C9F6E91F-F95B-4A82-A163-8319369780AB}">
      <dgm:prSet/>
      <dgm:spPr/>
      <dgm:t>
        <a:bodyPr/>
        <a:lstStyle/>
        <a:p>
          <a:r>
            <a:rPr lang="en-US" dirty="0"/>
            <a:t>Measurements</a:t>
          </a:r>
        </a:p>
      </dgm:t>
    </dgm:pt>
    <dgm:pt modelId="{945AB195-32E7-4DD0-87C3-CA6332427841}" type="parTrans" cxnId="{D5FD5AA0-9665-4701-A22F-6F009AFAFBFE}">
      <dgm:prSet/>
      <dgm:spPr/>
      <dgm:t>
        <a:bodyPr/>
        <a:lstStyle/>
        <a:p>
          <a:endParaRPr lang="en-US"/>
        </a:p>
      </dgm:t>
    </dgm:pt>
    <dgm:pt modelId="{B1FD9EEF-908E-4779-B61A-1A42C50C89F1}" type="sibTrans" cxnId="{D5FD5AA0-9665-4701-A22F-6F009AFAFBFE}">
      <dgm:prSet/>
      <dgm:spPr/>
      <dgm:t>
        <a:bodyPr/>
        <a:lstStyle/>
        <a:p>
          <a:endParaRPr lang="en-US"/>
        </a:p>
      </dgm:t>
    </dgm:pt>
    <dgm:pt modelId="{140AD012-3026-4C33-9DE9-5832AA0205E8}">
      <dgm:prSet/>
      <dgm:spPr/>
      <dgm:t>
        <a:bodyPr/>
        <a:lstStyle/>
        <a:p>
          <a:r>
            <a:rPr lang="en-US" dirty="0"/>
            <a:t>Glucose Readings (when appropriate)</a:t>
          </a:r>
        </a:p>
      </dgm:t>
    </dgm:pt>
    <dgm:pt modelId="{6DB63D20-6FF7-4BC2-8084-3FD536F8C012}" type="parTrans" cxnId="{260751F7-6A0C-499C-A241-6938AC3488FB}">
      <dgm:prSet/>
      <dgm:spPr/>
      <dgm:t>
        <a:bodyPr/>
        <a:lstStyle/>
        <a:p>
          <a:endParaRPr lang="en-US"/>
        </a:p>
      </dgm:t>
    </dgm:pt>
    <dgm:pt modelId="{B0E53632-676C-408C-B663-B35931C94462}" type="sibTrans" cxnId="{260751F7-6A0C-499C-A241-6938AC3488FB}">
      <dgm:prSet/>
      <dgm:spPr/>
      <dgm:t>
        <a:bodyPr/>
        <a:lstStyle/>
        <a:p>
          <a:endParaRPr lang="en-US"/>
        </a:p>
      </dgm:t>
    </dgm:pt>
    <dgm:pt modelId="{69973CAD-2698-4AAD-9293-EE3EF7F26E02}">
      <dgm:prSet/>
      <dgm:spPr/>
      <dgm:t>
        <a:bodyPr/>
        <a:lstStyle/>
        <a:p>
          <a:r>
            <a:rPr lang="en-US" dirty="0"/>
            <a:t>Strength Power</a:t>
          </a:r>
        </a:p>
      </dgm:t>
    </dgm:pt>
    <dgm:pt modelId="{A177760A-63A8-43BA-953A-AAFC1F310610}" type="parTrans" cxnId="{A67825DE-91B8-4B40-9AB3-F1D75188E3D5}">
      <dgm:prSet/>
      <dgm:spPr/>
      <dgm:t>
        <a:bodyPr/>
        <a:lstStyle/>
        <a:p>
          <a:endParaRPr lang="en-US"/>
        </a:p>
      </dgm:t>
    </dgm:pt>
    <dgm:pt modelId="{1E825A59-B874-4A8D-ACA8-6E3A15A76BB4}" type="sibTrans" cxnId="{A67825DE-91B8-4B40-9AB3-F1D75188E3D5}">
      <dgm:prSet/>
      <dgm:spPr/>
      <dgm:t>
        <a:bodyPr/>
        <a:lstStyle/>
        <a:p>
          <a:endParaRPr lang="en-US"/>
        </a:p>
      </dgm:t>
    </dgm:pt>
    <dgm:pt modelId="{6C924A64-8E7A-4C9C-8E5A-F1DCF1126CDB}">
      <dgm:prSet/>
      <dgm:spPr/>
      <dgm:t>
        <a:bodyPr/>
        <a:lstStyle/>
        <a:p>
          <a:r>
            <a:rPr lang="en-US" dirty="0"/>
            <a:t>VO2 max </a:t>
          </a:r>
        </a:p>
      </dgm:t>
    </dgm:pt>
    <dgm:pt modelId="{F225893E-D5EE-44AB-8FAA-2AF216D5E22D}" type="parTrans" cxnId="{676E7449-7619-495D-A8CC-2C3111BE345E}">
      <dgm:prSet/>
      <dgm:spPr/>
      <dgm:t>
        <a:bodyPr/>
        <a:lstStyle/>
        <a:p>
          <a:endParaRPr lang="en-US"/>
        </a:p>
      </dgm:t>
    </dgm:pt>
    <dgm:pt modelId="{ECAE41AD-1908-481B-933B-C03ADAFCBA48}" type="sibTrans" cxnId="{676E7449-7619-495D-A8CC-2C3111BE345E}">
      <dgm:prSet/>
      <dgm:spPr/>
      <dgm:t>
        <a:bodyPr/>
        <a:lstStyle/>
        <a:p>
          <a:endParaRPr lang="en-US"/>
        </a:p>
      </dgm:t>
    </dgm:pt>
    <dgm:pt modelId="{F92C57D5-95C3-4438-BC4D-39DCCA0E019B}">
      <dgm:prSet/>
      <dgm:spPr/>
      <dgm:t>
        <a:bodyPr/>
        <a:lstStyle/>
        <a:p>
          <a:r>
            <a:rPr lang="en-US" dirty="0"/>
            <a:t>Sleep Score</a:t>
          </a:r>
        </a:p>
      </dgm:t>
    </dgm:pt>
    <dgm:pt modelId="{074A815B-DE28-4CBE-B0FE-80F58BDFCDFB}" type="parTrans" cxnId="{8EFC97EF-FF26-4675-B4C6-5F5F3CF5E90F}">
      <dgm:prSet/>
      <dgm:spPr/>
      <dgm:t>
        <a:bodyPr/>
        <a:lstStyle/>
        <a:p>
          <a:endParaRPr lang="en-US"/>
        </a:p>
      </dgm:t>
    </dgm:pt>
    <dgm:pt modelId="{4A81A892-1ECB-44F7-89CB-4B660C439651}" type="sibTrans" cxnId="{8EFC97EF-FF26-4675-B4C6-5F5F3CF5E90F}">
      <dgm:prSet/>
      <dgm:spPr/>
      <dgm:t>
        <a:bodyPr/>
        <a:lstStyle/>
        <a:p>
          <a:endParaRPr lang="en-US"/>
        </a:p>
      </dgm:t>
    </dgm:pt>
    <dgm:pt modelId="{30F93EB0-76E5-4E18-823A-4CE2B70FB04C}">
      <dgm:prSet/>
      <dgm:spPr/>
      <dgm:t>
        <a:bodyPr/>
        <a:lstStyle/>
        <a:p>
          <a:r>
            <a:rPr lang="en-US" dirty="0"/>
            <a:t>RER</a:t>
          </a:r>
        </a:p>
      </dgm:t>
    </dgm:pt>
    <dgm:pt modelId="{5545D33B-051B-4BBA-8370-25A1636F04BF}" type="parTrans" cxnId="{6BD20C07-456A-424E-A689-305795EAACD6}">
      <dgm:prSet/>
      <dgm:spPr/>
      <dgm:t>
        <a:bodyPr/>
        <a:lstStyle/>
        <a:p>
          <a:endParaRPr lang="en-US"/>
        </a:p>
      </dgm:t>
    </dgm:pt>
    <dgm:pt modelId="{2F282591-9F69-44FA-9DE7-7E889E931621}" type="sibTrans" cxnId="{6BD20C07-456A-424E-A689-305795EAACD6}">
      <dgm:prSet/>
      <dgm:spPr/>
      <dgm:t>
        <a:bodyPr/>
        <a:lstStyle/>
        <a:p>
          <a:endParaRPr lang="en-US"/>
        </a:p>
      </dgm:t>
    </dgm:pt>
    <dgm:pt modelId="{B5D0E070-2022-4455-A858-4A989615410D}">
      <dgm:prSet/>
      <dgm:spPr/>
      <dgm:t>
        <a:bodyPr/>
        <a:lstStyle/>
        <a:p>
          <a:r>
            <a:rPr lang="en-US" dirty="0"/>
            <a:t>Subject Measurements</a:t>
          </a:r>
        </a:p>
      </dgm:t>
    </dgm:pt>
    <dgm:pt modelId="{4EB261B5-DA77-4127-8CEB-F8BF272E08BF}" type="parTrans" cxnId="{6CEE606A-F294-45D4-A503-CC7382743FCF}">
      <dgm:prSet/>
      <dgm:spPr/>
      <dgm:t>
        <a:bodyPr/>
        <a:lstStyle/>
        <a:p>
          <a:endParaRPr lang="en-US"/>
        </a:p>
      </dgm:t>
    </dgm:pt>
    <dgm:pt modelId="{C5B5DCA8-3166-41E4-A8B6-BB8782BB66BD}" type="sibTrans" cxnId="{6CEE606A-F294-45D4-A503-CC7382743FCF}">
      <dgm:prSet/>
      <dgm:spPr/>
      <dgm:t>
        <a:bodyPr/>
        <a:lstStyle/>
        <a:p>
          <a:endParaRPr lang="en-US"/>
        </a:p>
      </dgm:t>
    </dgm:pt>
    <dgm:pt modelId="{F3270C99-5C03-429B-A483-AD0C8C5B81E8}">
      <dgm:prSet/>
      <dgm:spPr/>
      <dgm:t>
        <a:bodyPr/>
        <a:lstStyle/>
        <a:p>
          <a:r>
            <a:rPr lang="en-US" dirty="0"/>
            <a:t>Perceived Energy</a:t>
          </a:r>
        </a:p>
      </dgm:t>
    </dgm:pt>
    <dgm:pt modelId="{8E41586A-F9D4-45BC-8925-EE280D3A6D56}" type="parTrans" cxnId="{0395E931-A7C5-4B6B-A615-D1F85EE3E5D6}">
      <dgm:prSet/>
      <dgm:spPr/>
      <dgm:t>
        <a:bodyPr/>
        <a:lstStyle/>
        <a:p>
          <a:endParaRPr lang="en-US"/>
        </a:p>
      </dgm:t>
    </dgm:pt>
    <dgm:pt modelId="{E0FDA156-0C8B-44F8-84C4-C4925E5A627F}" type="sibTrans" cxnId="{0395E931-A7C5-4B6B-A615-D1F85EE3E5D6}">
      <dgm:prSet/>
      <dgm:spPr/>
      <dgm:t>
        <a:bodyPr/>
        <a:lstStyle/>
        <a:p>
          <a:endParaRPr lang="en-US"/>
        </a:p>
      </dgm:t>
    </dgm:pt>
    <dgm:pt modelId="{ECCBD9A3-EC04-46C6-BEA0-B1FC246723CC}">
      <dgm:prSet/>
      <dgm:spPr/>
      <dgm:t>
        <a:bodyPr/>
        <a:lstStyle/>
        <a:p>
          <a:r>
            <a:rPr lang="en-US" dirty="0"/>
            <a:t>Positivity Index</a:t>
          </a:r>
        </a:p>
      </dgm:t>
    </dgm:pt>
    <dgm:pt modelId="{CAF6A46A-5D57-4C13-B1CB-A6D2436A6B38}" type="parTrans" cxnId="{8ECF70F6-3A28-46A8-974E-9A396633425E}">
      <dgm:prSet/>
      <dgm:spPr/>
      <dgm:t>
        <a:bodyPr/>
        <a:lstStyle/>
        <a:p>
          <a:endParaRPr lang="en-US"/>
        </a:p>
      </dgm:t>
    </dgm:pt>
    <dgm:pt modelId="{B59C15FA-4BA3-4C01-B055-A37BF8A5DFAE}" type="sibTrans" cxnId="{8ECF70F6-3A28-46A8-974E-9A396633425E}">
      <dgm:prSet/>
      <dgm:spPr/>
      <dgm:t>
        <a:bodyPr/>
        <a:lstStyle/>
        <a:p>
          <a:endParaRPr lang="en-US"/>
        </a:p>
      </dgm:t>
    </dgm:pt>
    <dgm:pt modelId="{72B722D9-DE53-4651-A3DF-063E0BDA777E}">
      <dgm:prSet/>
      <dgm:spPr/>
      <dgm:t>
        <a:bodyPr/>
        <a:lstStyle/>
        <a:p>
          <a:r>
            <a:rPr lang="en-US" dirty="0"/>
            <a:t>Accountability Tracking/Communication</a:t>
          </a:r>
        </a:p>
      </dgm:t>
    </dgm:pt>
    <dgm:pt modelId="{7164B821-7BD8-4209-8F10-A384007FF84D}" type="parTrans" cxnId="{FDB831C6-D9C0-4409-BA7D-15A7CA429A28}">
      <dgm:prSet/>
      <dgm:spPr/>
      <dgm:t>
        <a:bodyPr/>
        <a:lstStyle/>
        <a:p>
          <a:endParaRPr lang="en-US"/>
        </a:p>
      </dgm:t>
    </dgm:pt>
    <dgm:pt modelId="{C4183B9A-40FA-47AD-99D4-4D1F2670E8AD}" type="sibTrans" cxnId="{FDB831C6-D9C0-4409-BA7D-15A7CA429A28}">
      <dgm:prSet/>
      <dgm:spPr/>
      <dgm:t>
        <a:bodyPr/>
        <a:lstStyle/>
        <a:p>
          <a:endParaRPr lang="en-US"/>
        </a:p>
      </dgm:t>
    </dgm:pt>
    <dgm:pt modelId="{6225E9FB-F2B1-42BE-8F5F-B10CB3B97196}" type="pres">
      <dgm:prSet presAssocID="{0BDAC78B-C01F-40CD-B560-B9ACADF80245}" presName="root" presStyleCnt="0">
        <dgm:presLayoutVars>
          <dgm:dir/>
          <dgm:resizeHandles val="exact"/>
        </dgm:presLayoutVars>
      </dgm:prSet>
      <dgm:spPr/>
    </dgm:pt>
    <dgm:pt modelId="{323D2D61-046D-4A13-A20B-24EA90AACFB0}" type="pres">
      <dgm:prSet presAssocID="{C3DF1D41-C52B-43B1-9EA6-B1D5A4E67A02}" presName="compNode" presStyleCnt="0"/>
      <dgm:spPr/>
    </dgm:pt>
    <dgm:pt modelId="{C73C843B-C595-424A-A078-3456FC83672F}" type="pres">
      <dgm:prSet presAssocID="{C3DF1D41-C52B-43B1-9EA6-B1D5A4E67A02}" presName="bgRect" presStyleLbl="bgShp" presStyleIdx="0" presStyleCnt="3" custScaleY="161712"/>
      <dgm:spPr/>
    </dgm:pt>
    <dgm:pt modelId="{B058C99D-E340-4C7F-8BA7-6DE0C1A3BC20}" type="pres">
      <dgm:prSet presAssocID="{C3DF1D41-C52B-43B1-9EA6-B1D5A4E67A0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"/>
        </a:ext>
      </dgm:extLst>
    </dgm:pt>
    <dgm:pt modelId="{6B73C56C-2128-44F1-9542-854978D35351}" type="pres">
      <dgm:prSet presAssocID="{C3DF1D41-C52B-43B1-9EA6-B1D5A4E67A02}" presName="spaceRect" presStyleCnt="0"/>
      <dgm:spPr/>
    </dgm:pt>
    <dgm:pt modelId="{5B80C6AE-B128-43B2-89A3-AEA981CC7AA1}" type="pres">
      <dgm:prSet presAssocID="{C3DF1D41-C52B-43B1-9EA6-B1D5A4E67A02}" presName="parTx" presStyleLbl="revTx" presStyleIdx="0" presStyleCnt="5">
        <dgm:presLayoutVars>
          <dgm:chMax val="0"/>
          <dgm:chPref val="0"/>
        </dgm:presLayoutVars>
      </dgm:prSet>
      <dgm:spPr/>
    </dgm:pt>
    <dgm:pt modelId="{8E78BEAC-7729-4576-92D5-A8C1A2721329}" type="pres">
      <dgm:prSet presAssocID="{C3DF1D41-C52B-43B1-9EA6-B1D5A4E67A02}" presName="desTx" presStyleLbl="revTx" presStyleIdx="1" presStyleCnt="5">
        <dgm:presLayoutVars/>
      </dgm:prSet>
      <dgm:spPr/>
    </dgm:pt>
    <dgm:pt modelId="{6DE6E52D-43F7-4087-9751-F93263926F76}" type="pres">
      <dgm:prSet presAssocID="{48E1C914-ECB0-48F4-A925-2047547EE751}" presName="sibTrans" presStyleCnt="0"/>
      <dgm:spPr/>
    </dgm:pt>
    <dgm:pt modelId="{01B13C2D-0636-4591-BEEC-614762D6A842}" type="pres">
      <dgm:prSet presAssocID="{B5D0E070-2022-4455-A858-4A989615410D}" presName="compNode" presStyleCnt="0"/>
      <dgm:spPr/>
    </dgm:pt>
    <dgm:pt modelId="{BCB89484-B6AB-4538-BC8E-C1668B61FFED}" type="pres">
      <dgm:prSet presAssocID="{B5D0E070-2022-4455-A858-4A989615410D}" presName="bgRect" presStyleLbl="bgShp" presStyleIdx="1" presStyleCnt="3"/>
      <dgm:spPr/>
    </dgm:pt>
    <dgm:pt modelId="{7A319CE3-48A7-4C0B-AD65-9F468252BEA3}" type="pres">
      <dgm:prSet presAssocID="{B5D0E070-2022-4455-A858-4A989615410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B7A9CF74-6F52-4A40-B2B1-A30F1C521832}" type="pres">
      <dgm:prSet presAssocID="{B5D0E070-2022-4455-A858-4A989615410D}" presName="spaceRect" presStyleCnt="0"/>
      <dgm:spPr/>
    </dgm:pt>
    <dgm:pt modelId="{54802587-CA24-46F7-9441-DBAFE76AA67B}" type="pres">
      <dgm:prSet presAssocID="{B5D0E070-2022-4455-A858-4A989615410D}" presName="parTx" presStyleLbl="revTx" presStyleIdx="2" presStyleCnt="5">
        <dgm:presLayoutVars>
          <dgm:chMax val="0"/>
          <dgm:chPref val="0"/>
        </dgm:presLayoutVars>
      </dgm:prSet>
      <dgm:spPr/>
    </dgm:pt>
    <dgm:pt modelId="{B686863C-ED73-46BD-A24B-336330CBA9CD}" type="pres">
      <dgm:prSet presAssocID="{B5D0E070-2022-4455-A858-4A989615410D}" presName="desTx" presStyleLbl="revTx" presStyleIdx="3" presStyleCnt="5">
        <dgm:presLayoutVars/>
      </dgm:prSet>
      <dgm:spPr/>
    </dgm:pt>
    <dgm:pt modelId="{6C8805F4-3BEF-40D3-B948-8BC074056EDF}" type="pres">
      <dgm:prSet presAssocID="{C5B5DCA8-3166-41E4-A8B6-BB8782BB66BD}" presName="sibTrans" presStyleCnt="0"/>
      <dgm:spPr/>
    </dgm:pt>
    <dgm:pt modelId="{8B9B1882-CA2F-4015-BA0B-044C70CF509B}" type="pres">
      <dgm:prSet presAssocID="{72B722D9-DE53-4651-A3DF-063E0BDA777E}" presName="compNode" presStyleCnt="0"/>
      <dgm:spPr/>
    </dgm:pt>
    <dgm:pt modelId="{319FD9AE-3780-404F-9E3F-563099945D70}" type="pres">
      <dgm:prSet presAssocID="{72B722D9-DE53-4651-A3DF-063E0BDA777E}" presName="bgRect" presStyleLbl="bgShp" presStyleIdx="2" presStyleCnt="3"/>
      <dgm:spPr/>
    </dgm:pt>
    <dgm:pt modelId="{5FCE5C4F-68EE-4D28-9677-09D03C54363C}" type="pres">
      <dgm:prSet presAssocID="{72B722D9-DE53-4651-A3DF-063E0BDA777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174FFBCD-5B73-4377-BC8A-119C24B0D500}" type="pres">
      <dgm:prSet presAssocID="{72B722D9-DE53-4651-A3DF-063E0BDA777E}" presName="spaceRect" presStyleCnt="0"/>
      <dgm:spPr/>
    </dgm:pt>
    <dgm:pt modelId="{3421CB4B-8D0F-4C5F-8FEC-1ADC217FB17A}" type="pres">
      <dgm:prSet presAssocID="{72B722D9-DE53-4651-A3DF-063E0BDA777E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94B7EF05-ECEB-4F03-9D23-6075F783A3B8}" type="presOf" srcId="{0BDAC78B-C01F-40CD-B560-B9ACADF80245}" destId="{6225E9FB-F2B1-42BE-8F5F-B10CB3B97196}" srcOrd="0" destOrd="0" presId="urn:microsoft.com/office/officeart/2018/2/layout/IconVerticalSolidList"/>
    <dgm:cxn modelId="{6BD20C07-456A-424E-A689-305795EAACD6}" srcId="{C3DF1D41-C52B-43B1-9EA6-B1D5A4E67A02}" destId="{30F93EB0-76E5-4E18-823A-4CE2B70FB04C}" srcOrd="6" destOrd="0" parTransId="{5545D33B-051B-4BBA-8370-25A1636F04BF}" sibTransId="{2F282591-9F69-44FA-9DE7-7E889E931621}"/>
    <dgm:cxn modelId="{D8656007-7540-48FA-98D8-991E5C2A82FC}" type="presOf" srcId="{F92C57D5-95C3-4438-BC4D-39DCCA0E019B}" destId="{8E78BEAC-7729-4576-92D5-A8C1A2721329}" srcOrd="0" destOrd="5" presId="urn:microsoft.com/office/officeart/2018/2/layout/IconVerticalSolidList"/>
    <dgm:cxn modelId="{99C3A30F-CB01-478A-A535-5BF7B1119B12}" type="presOf" srcId="{B5D0E070-2022-4455-A858-4A989615410D}" destId="{54802587-CA24-46F7-9441-DBAFE76AA67B}" srcOrd="0" destOrd="0" presId="urn:microsoft.com/office/officeart/2018/2/layout/IconVerticalSolidList"/>
    <dgm:cxn modelId="{FA7D1B2D-5618-4C3C-8A26-90A1E92A435F}" type="presOf" srcId="{3626D23C-0BE2-4512-ADAA-4C1A25CA6ABF}" destId="{8E78BEAC-7729-4576-92D5-A8C1A2721329}" srcOrd="0" destOrd="0" presId="urn:microsoft.com/office/officeart/2018/2/layout/IconVerticalSolidList"/>
    <dgm:cxn modelId="{8DE07930-9218-4E42-9DBA-696A8C6B529A}" type="presOf" srcId="{ECCBD9A3-EC04-46C6-BEA0-B1FC246723CC}" destId="{B686863C-ED73-46BD-A24B-336330CBA9CD}" srcOrd="0" destOrd="1" presId="urn:microsoft.com/office/officeart/2018/2/layout/IconVerticalSolidList"/>
    <dgm:cxn modelId="{0395E931-A7C5-4B6B-A615-D1F85EE3E5D6}" srcId="{B5D0E070-2022-4455-A858-4A989615410D}" destId="{F3270C99-5C03-429B-A483-AD0C8C5B81E8}" srcOrd="0" destOrd="0" parTransId="{8E41586A-F9D4-45BC-8925-EE280D3A6D56}" sibTransId="{E0FDA156-0C8B-44F8-84C4-C4925E5A627F}"/>
    <dgm:cxn modelId="{196B4A45-2FA5-4C4B-AE17-803E95B0A062}" srcId="{0BDAC78B-C01F-40CD-B560-B9ACADF80245}" destId="{C3DF1D41-C52B-43B1-9EA6-B1D5A4E67A02}" srcOrd="0" destOrd="0" parTransId="{5874580D-4331-419D-8F96-41BCA1785D3A}" sibTransId="{48E1C914-ECB0-48F4-A925-2047547EE751}"/>
    <dgm:cxn modelId="{676E7449-7619-495D-A8CC-2C3111BE345E}" srcId="{C3DF1D41-C52B-43B1-9EA6-B1D5A4E67A02}" destId="{6C924A64-8E7A-4C9C-8E5A-F1DCF1126CDB}" srcOrd="4" destOrd="0" parTransId="{F225893E-D5EE-44AB-8FAA-2AF216D5E22D}" sibTransId="{ECAE41AD-1908-481B-933B-C03ADAFCBA48}"/>
    <dgm:cxn modelId="{6CEE606A-F294-45D4-A503-CC7382743FCF}" srcId="{0BDAC78B-C01F-40CD-B560-B9ACADF80245}" destId="{B5D0E070-2022-4455-A858-4A989615410D}" srcOrd="1" destOrd="0" parTransId="{4EB261B5-DA77-4127-8CEB-F8BF272E08BF}" sibTransId="{C5B5DCA8-3166-41E4-A8B6-BB8782BB66BD}"/>
    <dgm:cxn modelId="{6FA93B4B-7071-4419-AE8D-644E2A685BCF}" type="presOf" srcId="{72B722D9-DE53-4651-A3DF-063E0BDA777E}" destId="{3421CB4B-8D0F-4C5F-8FEC-1ADC217FB17A}" srcOrd="0" destOrd="0" presId="urn:microsoft.com/office/officeart/2018/2/layout/IconVerticalSolidList"/>
    <dgm:cxn modelId="{34020E77-EFA8-4BE2-BF45-D937B0287C5D}" type="presOf" srcId="{C9F6E91F-F95B-4A82-A163-8319369780AB}" destId="{8E78BEAC-7729-4576-92D5-A8C1A2721329}" srcOrd="0" destOrd="1" presId="urn:microsoft.com/office/officeart/2018/2/layout/IconVerticalSolidList"/>
    <dgm:cxn modelId="{7F8A1278-EEF2-4685-B3A5-A60088270F3B}" type="presOf" srcId="{69973CAD-2698-4AAD-9293-EE3EF7F26E02}" destId="{8E78BEAC-7729-4576-92D5-A8C1A2721329}" srcOrd="0" destOrd="3" presId="urn:microsoft.com/office/officeart/2018/2/layout/IconVerticalSolidList"/>
    <dgm:cxn modelId="{69CAF259-162A-48C7-A97B-7CB9D228F908}" type="presOf" srcId="{6C924A64-8E7A-4C9C-8E5A-F1DCF1126CDB}" destId="{8E78BEAC-7729-4576-92D5-A8C1A2721329}" srcOrd="0" destOrd="4" presId="urn:microsoft.com/office/officeart/2018/2/layout/IconVerticalSolidList"/>
    <dgm:cxn modelId="{DF53D75A-3748-4EC3-AF83-A174BE50A27E}" type="presOf" srcId="{C3DF1D41-C52B-43B1-9EA6-B1D5A4E67A02}" destId="{5B80C6AE-B128-43B2-89A3-AEA981CC7AA1}" srcOrd="0" destOrd="0" presId="urn:microsoft.com/office/officeart/2018/2/layout/IconVerticalSolidList"/>
    <dgm:cxn modelId="{CC69C67F-4016-4D71-A23A-955392B2F136}" type="presOf" srcId="{F3270C99-5C03-429B-A483-AD0C8C5B81E8}" destId="{B686863C-ED73-46BD-A24B-336330CBA9CD}" srcOrd="0" destOrd="0" presId="urn:microsoft.com/office/officeart/2018/2/layout/IconVerticalSolidList"/>
    <dgm:cxn modelId="{10443885-FD67-487C-923A-47A46A72A88E}" type="presOf" srcId="{30F93EB0-76E5-4E18-823A-4CE2B70FB04C}" destId="{8E78BEAC-7729-4576-92D5-A8C1A2721329}" srcOrd="0" destOrd="6" presId="urn:microsoft.com/office/officeart/2018/2/layout/IconVerticalSolidList"/>
    <dgm:cxn modelId="{4D74CC86-3ED9-4C0C-949D-B2BE245B8FD3}" srcId="{C3DF1D41-C52B-43B1-9EA6-B1D5A4E67A02}" destId="{3626D23C-0BE2-4512-ADAA-4C1A25CA6ABF}" srcOrd="0" destOrd="0" parTransId="{3A747132-B73E-41E0-938B-944952F179D9}" sibTransId="{9AE8E052-71B7-4BC7-9F86-064582CF53CA}"/>
    <dgm:cxn modelId="{B47AFE95-74E9-4B01-BF8F-2CBFE9D2B5F9}" type="presOf" srcId="{140AD012-3026-4C33-9DE9-5832AA0205E8}" destId="{8E78BEAC-7729-4576-92D5-A8C1A2721329}" srcOrd="0" destOrd="2" presId="urn:microsoft.com/office/officeart/2018/2/layout/IconVerticalSolidList"/>
    <dgm:cxn modelId="{D5FD5AA0-9665-4701-A22F-6F009AFAFBFE}" srcId="{C3DF1D41-C52B-43B1-9EA6-B1D5A4E67A02}" destId="{C9F6E91F-F95B-4A82-A163-8319369780AB}" srcOrd="1" destOrd="0" parTransId="{945AB195-32E7-4DD0-87C3-CA6332427841}" sibTransId="{B1FD9EEF-908E-4779-B61A-1A42C50C89F1}"/>
    <dgm:cxn modelId="{FDB831C6-D9C0-4409-BA7D-15A7CA429A28}" srcId="{0BDAC78B-C01F-40CD-B560-B9ACADF80245}" destId="{72B722D9-DE53-4651-A3DF-063E0BDA777E}" srcOrd="2" destOrd="0" parTransId="{7164B821-7BD8-4209-8F10-A384007FF84D}" sibTransId="{C4183B9A-40FA-47AD-99D4-4D1F2670E8AD}"/>
    <dgm:cxn modelId="{A67825DE-91B8-4B40-9AB3-F1D75188E3D5}" srcId="{C3DF1D41-C52B-43B1-9EA6-B1D5A4E67A02}" destId="{69973CAD-2698-4AAD-9293-EE3EF7F26E02}" srcOrd="3" destOrd="0" parTransId="{A177760A-63A8-43BA-953A-AAFC1F310610}" sibTransId="{1E825A59-B874-4A8D-ACA8-6E3A15A76BB4}"/>
    <dgm:cxn modelId="{8EFC97EF-FF26-4675-B4C6-5F5F3CF5E90F}" srcId="{C3DF1D41-C52B-43B1-9EA6-B1D5A4E67A02}" destId="{F92C57D5-95C3-4438-BC4D-39DCCA0E019B}" srcOrd="5" destOrd="0" parTransId="{074A815B-DE28-4CBE-B0FE-80F58BDFCDFB}" sibTransId="{4A81A892-1ECB-44F7-89CB-4B660C439651}"/>
    <dgm:cxn modelId="{8ECF70F6-3A28-46A8-974E-9A396633425E}" srcId="{B5D0E070-2022-4455-A858-4A989615410D}" destId="{ECCBD9A3-EC04-46C6-BEA0-B1FC246723CC}" srcOrd="1" destOrd="0" parTransId="{CAF6A46A-5D57-4C13-B1CB-A6D2436A6B38}" sibTransId="{B59C15FA-4BA3-4C01-B055-A37BF8A5DFAE}"/>
    <dgm:cxn modelId="{260751F7-6A0C-499C-A241-6938AC3488FB}" srcId="{C3DF1D41-C52B-43B1-9EA6-B1D5A4E67A02}" destId="{140AD012-3026-4C33-9DE9-5832AA0205E8}" srcOrd="2" destOrd="0" parTransId="{6DB63D20-6FF7-4BC2-8084-3FD536F8C012}" sibTransId="{B0E53632-676C-408C-B663-B35931C94462}"/>
    <dgm:cxn modelId="{F4237024-67D8-4946-A1F7-7770FB039DC2}" type="presParOf" srcId="{6225E9FB-F2B1-42BE-8F5F-B10CB3B97196}" destId="{323D2D61-046D-4A13-A20B-24EA90AACFB0}" srcOrd="0" destOrd="0" presId="urn:microsoft.com/office/officeart/2018/2/layout/IconVerticalSolidList"/>
    <dgm:cxn modelId="{A8515514-8053-474D-8A70-06F3D6DAE574}" type="presParOf" srcId="{323D2D61-046D-4A13-A20B-24EA90AACFB0}" destId="{C73C843B-C595-424A-A078-3456FC83672F}" srcOrd="0" destOrd="0" presId="urn:microsoft.com/office/officeart/2018/2/layout/IconVerticalSolidList"/>
    <dgm:cxn modelId="{B97FD8AA-3201-4586-B5FE-CE81F3F133F2}" type="presParOf" srcId="{323D2D61-046D-4A13-A20B-24EA90AACFB0}" destId="{B058C99D-E340-4C7F-8BA7-6DE0C1A3BC20}" srcOrd="1" destOrd="0" presId="urn:microsoft.com/office/officeart/2018/2/layout/IconVerticalSolidList"/>
    <dgm:cxn modelId="{6599E917-035D-4558-965D-7CEB6167B808}" type="presParOf" srcId="{323D2D61-046D-4A13-A20B-24EA90AACFB0}" destId="{6B73C56C-2128-44F1-9542-854978D35351}" srcOrd="2" destOrd="0" presId="urn:microsoft.com/office/officeart/2018/2/layout/IconVerticalSolidList"/>
    <dgm:cxn modelId="{827F92EB-F525-4885-8160-A52842555054}" type="presParOf" srcId="{323D2D61-046D-4A13-A20B-24EA90AACFB0}" destId="{5B80C6AE-B128-43B2-89A3-AEA981CC7AA1}" srcOrd="3" destOrd="0" presId="urn:microsoft.com/office/officeart/2018/2/layout/IconVerticalSolidList"/>
    <dgm:cxn modelId="{5EAFE5BC-7056-41F3-AD15-01FEBA9F09FD}" type="presParOf" srcId="{323D2D61-046D-4A13-A20B-24EA90AACFB0}" destId="{8E78BEAC-7729-4576-92D5-A8C1A2721329}" srcOrd="4" destOrd="0" presId="urn:microsoft.com/office/officeart/2018/2/layout/IconVerticalSolidList"/>
    <dgm:cxn modelId="{DA8BC920-1657-4544-A1AC-5C9D3133B5DD}" type="presParOf" srcId="{6225E9FB-F2B1-42BE-8F5F-B10CB3B97196}" destId="{6DE6E52D-43F7-4087-9751-F93263926F76}" srcOrd="1" destOrd="0" presId="urn:microsoft.com/office/officeart/2018/2/layout/IconVerticalSolidList"/>
    <dgm:cxn modelId="{0DABBF58-E513-4BE1-80CC-1EB97BEB792C}" type="presParOf" srcId="{6225E9FB-F2B1-42BE-8F5F-B10CB3B97196}" destId="{01B13C2D-0636-4591-BEEC-614762D6A842}" srcOrd="2" destOrd="0" presId="urn:microsoft.com/office/officeart/2018/2/layout/IconVerticalSolidList"/>
    <dgm:cxn modelId="{5B4D1932-6539-46B0-AB13-DBBB00777D16}" type="presParOf" srcId="{01B13C2D-0636-4591-BEEC-614762D6A842}" destId="{BCB89484-B6AB-4538-BC8E-C1668B61FFED}" srcOrd="0" destOrd="0" presId="urn:microsoft.com/office/officeart/2018/2/layout/IconVerticalSolidList"/>
    <dgm:cxn modelId="{08C8B0AB-80F4-4524-9706-46CBEB090018}" type="presParOf" srcId="{01B13C2D-0636-4591-BEEC-614762D6A842}" destId="{7A319CE3-48A7-4C0B-AD65-9F468252BEA3}" srcOrd="1" destOrd="0" presId="urn:microsoft.com/office/officeart/2018/2/layout/IconVerticalSolidList"/>
    <dgm:cxn modelId="{B8C1B0E8-14A5-402B-9375-A96B412486D7}" type="presParOf" srcId="{01B13C2D-0636-4591-BEEC-614762D6A842}" destId="{B7A9CF74-6F52-4A40-B2B1-A30F1C521832}" srcOrd="2" destOrd="0" presId="urn:microsoft.com/office/officeart/2018/2/layout/IconVerticalSolidList"/>
    <dgm:cxn modelId="{4A7D1FF0-F2CF-4723-8EE6-C00AA591FC9A}" type="presParOf" srcId="{01B13C2D-0636-4591-BEEC-614762D6A842}" destId="{54802587-CA24-46F7-9441-DBAFE76AA67B}" srcOrd="3" destOrd="0" presId="urn:microsoft.com/office/officeart/2018/2/layout/IconVerticalSolidList"/>
    <dgm:cxn modelId="{E692FD27-0629-4303-BA65-304F28B19AB8}" type="presParOf" srcId="{01B13C2D-0636-4591-BEEC-614762D6A842}" destId="{B686863C-ED73-46BD-A24B-336330CBA9CD}" srcOrd="4" destOrd="0" presId="urn:microsoft.com/office/officeart/2018/2/layout/IconVerticalSolidList"/>
    <dgm:cxn modelId="{D070E334-0BC8-4EF2-A419-6BC1878F699B}" type="presParOf" srcId="{6225E9FB-F2B1-42BE-8F5F-B10CB3B97196}" destId="{6C8805F4-3BEF-40D3-B948-8BC074056EDF}" srcOrd="3" destOrd="0" presId="urn:microsoft.com/office/officeart/2018/2/layout/IconVerticalSolidList"/>
    <dgm:cxn modelId="{8E967FEB-E25E-41AD-AF3F-00EB213A6522}" type="presParOf" srcId="{6225E9FB-F2B1-42BE-8F5F-B10CB3B97196}" destId="{8B9B1882-CA2F-4015-BA0B-044C70CF509B}" srcOrd="4" destOrd="0" presId="urn:microsoft.com/office/officeart/2018/2/layout/IconVerticalSolidList"/>
    <dgm:cxn modelId="{DDBB275F-6D96-44ED-A989-0AF64675B216}" type="presParOf" srcId="{8B9B1882-CA2F-4015-BA0B-044C70CF509B}" destId="{319FD9AE-3780-404F-9E3F-563099945D70}" srcOrd="0" destOrd="0" presId="urn:microsoft.com/office/officeart/2018/2/layout/IconVerticalSolidList"/>
    <dgm:cxn modelId="{B7CB3A44-9DC8-4CC7-AA8D-E00BA1052EEC}" type="presParOf" srcId="{8B9B1882-CA2F-4015-BA0B-044C70CF509B}" destId="{5FCE5C4F-68EE-4D28-9677-09D03C54363C}" srcOrd="1" destOrd="0" presId="urn:microsoft.com/office/officeart/2018/2/layout/IconVerticalSolidList"/>
    <dgm:cxn modelId="{E9A2A986-74F7-4C80-950D-9EE41B6F0A2C}" type="presParOf" srcId="{8B9B1882-CA2F-4015-BA0B-044C70CF509B}" destId="{174FFBCD-5B73-4377-BC8A-119C24B0D500}" srcOrd="2" destOrd="0" presId="urn:microsoft.com/office/officeart/2018/2/layout/IconVerticalSolidList"/>
    <dgm:cxn modelId="{E216C1EE-66B8-4DEC-93E9-CB944CB95B24}" type="presParOf" srcId="{8B9B1882-CA2F-4015-BA0B-044C70CF509B}" destId="{3421CB4B-8D0F-4C5F-8FEC-1ADC217FB17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D004DFC-5E7E-4DD3-9FCE-80F35FCF0C21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4D708AB0-7E06-4E30-B86E-7DA6AEE81169}">
      <dgm:prSet/>
      <dgm:spPr/>
      <dgm:t>
        <a:bodyPr/>
        <a:lstStyle/>
        <a:p>
          <a:r>
            <a:rPr lang="en-US" dirty="0"/>
            <a:t>RMR</a:t>
          </a:r>
        </a:p>
      </dgm:t>
    </dgm:pt>
    <dgm:pt modelId="{DE071FEA-3891-49F9-8EDF-2586907CC1CC}" type="parTrans" cxnId="{5EE44117-7585-49B7-9577-6A22C09A1A76}">
      <dgm:prSet/>
      <dgm:spPr/>
      <dgm:t>
        <a:bodyPr/>
        <a:lstStyle/>
        <a:p>
          <a:endParaRPr lang="en-US"/>
        </a:p>
      </dgm:t>
    </dgm:pt>
    <dgm:pt modelId="{98B6B7EC-24C4-438B-8A63-D08955FB9FCC}" type="sibTrans" cxnId="{5EE44117-7585-49B7-9577-6A22C09A1A76}">
      <dgm:prSet/>
      <dgm:spPr/>
      <dgm:t>
        <a:bodyPr/>
        <a:lstStyle/>
        <a:p>
          <a:endParaRPr lang="en-US"/>
        </a:p>
      </dgm:t>
    </dgm:pt>
    <dgm:pt modelId="{CFFC793C-3D7B-46FD-87AA-4D69CBF0C62F}">
      <dgm:prSet/>
      <dgm:spPr/>
      <dgm:t>
        <a:bodyPr/>
        <a:lstStyle/>
        <a:p>
          <a:r>
            <a:rPr lang="en-US" dirty="0"/>
            <a:t>Anthropomorphic Measures</a:t>
          </a:r>
        </a:p>
      </dgm:t>
    </dgm:pt>
    <dgm:pt modelId="{F92DA723-A504-4C62-8041-E47122F5D67B}" type="parTrans" cxnId="{4CF05E9F-2FE6-42EA-B898-BAA7593F0729}">
      <dgm:prSet/>
      <dgm:spPr/>
      <dgm:t>
        <a:bodyPr/>
        <a:lstStyle/>
        <a:p>
          <a:endParaRPr lang="en-US"/>
        </a:p>
      </dgm:t>
    </dgm:pt>
    <dgm:pt modelId="{C67FEF5F-C8FA-4D9F-8BA9-2B1C6E06333B}" type="sibTrans" cxnId="{4CF05E9F-2FE6-42EA-B898-BAA7593F0729}">
      <dgm:prSet/>
      <dgm:spPr/>
      <dgm:t>
        <a:bodyPr/>
        <a:lstStyle/>
        <a:p>
          <a:endParaRPr lang="en-US"/>
        </a:p>
      </dgm:t>
    </dgm:pt>
    <dgm:pt modelId="{DA759FCA-9808-49FA-877D-303D243EE4C6}">
      <dgm:prSet/>
      <dgm:spPr/>
      <dgm:t>
        <a:bodyPr/>
        <a:lstStyle/>
        <a:p>
          <a:r>
            <a:rPr lang="en-US" dirty="0"/>
            <a:t>Strength/Power</a:t>
          </a:r>
        </a:p>
      </dgm:t>
    </dgm:pt>
    <dgm:pt modelId="{1B2205AB-52AC-48F6-83BE-49D0565EDF6B}" type="parTrans" cxnId="{3C2C26AD-B858-4062-933E-C47257089C21}">
      <dgm:prSet/>
      <dgm:spPr/>
      <dgm:t>
        <a:bodyPr/>
        <a:lstStyle/>
        <a:p>
          <a:endParaRPr lang="en-US"/>
        </a:p>
      </dgm:t>
    </dgm:pt>
    <dgm:pt modelId="{4E2BEFD1-2DD0-4C54-88CA-2905E529554C}" type="sibTrans" cxnId="{3C2C26AD-B858-4062-933E-C47257089C21}">
      <dgm:prSet/>
      <dgm:spPr/>
      <dgm:t>
        <a:bodyPr/>
        <a:lstStyle/>
        <a:p>
          <a:endParaRPr lang="en-US"/>
        </a:p>
      </dgm:t>
    </dgm:pt>
    <dgm:pt modelId="{384A2669-0939-4AFE-8735-6C3C1E36E51C}">
      <dgm:prSet/>
      <dgm:spPr/>
      <dgm:t>
        <a:bodyPr/>
        <a:lstStyle/>
        <a:p>
          <a:r>
            <a:rPr lang="en-US" dirty="0"/>
            <a:t>Max V02</a:t>
          </a:r>
        </a:p>
      </dgm:t>
    </dgm:pt>
    <dgm:pt modelId="{4B48F8FB-07BB-4005-9DD1-46438FEEDDC5}" type="parTrans" cxnId="{2CD1D3A3-605C-429A-8B0F-9D6E5090406C}">
      <dgm:prSet/>
      <dgm:spPr/>
      <dgm:t>
        <a:bodyPr/>
        <a:lstStyle/>
        <a:p>
          <a:endParaRPr lang="en-US"/>
        </a:p>
      </dgm:t>
    </dgm:pt>
    <dgm:pt modelId="{D442D6DA-D605-4CCD-B529-F82BC0742910}" type="sibTrans" cxnId="{2CD1D3A3-605C-429A-8B0F-9D6E5090406C}">
      <dgm:prSet/>
      <dgm:spPr/>
      <dgm:t>
        <a:bodyPr/>
        <a:lstStyle/>
        <a:p>
          <a:endParaRPr lang="en-US"/>
        </a:p>
      </dgm:t>
    </dgm:pt>
    <dgm:pt modelId="{6B12925C-17E6-4591-81BB-8207F4CCAC27}">
      <dgm:prSet/>
      <dgm:spPr/>
      <dgm:t>
        <a:bodyPr/>
        <a:lstStyle/>
        <a:p>
          <a:r>
            <a:rPr lang="en-US" dirty="0"/>
            <a:t>Movement Patterns</a:t>
          </a:r>
        </a:p>
      </dgm:t>
    </dgm:pt>
    <dgm:pt modelId="{A0A8BC8F-DFC7-40C5-866D-F0FEC497CDC0}" type="parTrans" cxnId="{000CE6C2-B8B6-459C-9B76-F59AC9E9935F}">
      <dgm:prSet/>
      <dgm:spPr/>
      <dgm:t>
        <a:bodyPr/>
        <a:lstStyle/>
        <a:p>
          <a:endParaRPr lang="en-US"/>
        </a:p>
      </dgm:t>
    </dgm:pt>
    <dgm:pt modelId="{CB692421-2C70-4630-B3E0-4C408D4C8448}" type="sibTrans" cxnId="{000CE6C2-B8B6-459C-9B76-F59AC9E9935F}">
      <dgm:prSet/>
      <dgm:spPr/>
      <dgm:t>
        <a:bodyPr/>
        <a:lstStyle/>
        <a:p>
          <a:endParaRPr lang="en-US"/>
        </a:p>
      </dgm:t>
    </dgm:pt>
    <dgm:pt modelId="{FE68A33C-4409-4A4A-8E51-2D411F7C93FA}" type="pres">
      <dgm:prSet presAssocID="{BD004DFC-5E7E-4DD3-9FCE-80F35FCF0C21}" presName="diagram" presStyleCnt="0">
        <dgm:presLayoutVars>
          <dgm:dir/>
          <dgm:resizeHandles val="exact"/>
        </dgm:presLayoutVars>
      </dgm:prSet>
      <dgm:spPr/>
    </dgm:pt>
    <dgm:pt modelId="{A4A45F5E-1B34-418E-8365-D3AD0D35638B}" type="pres">
      <dgm:prSet presAssocID="{4D708AB0-7E06-4E30-B86E-7DA6AEE81169}" presName="node" presStyleLbl="node1" presStyleIdx="0" presStyleCnt="5">
        <dgm:presLayoutVars>
          <dgm:bulletEnabled val="1"/>
        </dgm:presLayoutVars>
      </dgm:prSet>
      <dgm:spPr/>
    </dgm:pt>
    <dgm:pt modelId="{046B81E8-098F-4938-B10F-D203CCE10780}" type="pres">
      <dgm:prSet presAssocID="{98B6B7EC-24C4-438B-8A63-D08955FB9FCC}" presName="sibTrans" presStyleCnt="0"/>
      <dgm:spPr/>
    </dgm:pt>
    <dgm:pt modelId="{0B010ACC-0286-4357-81D5-AD19DFAA9199}" type="pres">
      <dgm:prSet presAssocID="{CFFC793C-3D7B-46FD-87AA-4D69CBF0C62F}" presName="node" presStyleLbl="node1" presStyleIdx="1" presStyleCnt="5">
        <dgm:presLayoutVars>
          <dgm:bulletEnabled val="1"/>
        </dgm:presLayoutVars>
      </dgm:prSet>
      <dgm:spPr/>
    </dgm:pt>
    <dgm:pt modelId="{663BD289-3674-4A48-9C0E-446ACA5AE93B}" type="pres">
      <dgm:prSet presAssocID="{C67FEF5F-C8FA-4D9F-8BA9-2B1C6E06333B}" presName="sibTrans" presStyleCnt="0"/>
      <dgm:spPr/>
    </dgm:pt>
    <dgm:pt modelId="{B2CA9692-1A1A-4001-AA71-1B234E101CE4}" type="pres">
      <dgm:prSet presAssocID="{DA759FCA-9808-49FA-877D-303D243EE4C6}" presName="node" presStyleLbl="node1" presStyleIdx="2" presStyleCnt="5">
        <dgm:presLayoutVars>
          <dgm:bulletEnabled val="1"/>
        </dgm:presLayoutVars>
      </dgm:prSet>
      <dgm:spPr/>
    </dgm:pt>
    <dgm:pt modelId="{60F84A5D-498D-4F94-89B5-622183E335E4}" type="pres">
      <dgm:prSet presAssocID="{4E2BEFD1-2DD0-4C54-88CA-2905E529554C}" presName="sibTrans" presStyleCnt="0"/>
      <dgm:spPr/>
    </dgm:pt>
    <dgm:pt modelId="{60715F7D-D81D-46DD-BAB6-A8A75AFA4C36}" type="pres">
      <dgm:prSet presAssocID="{384A2669-0939-4AFE-8735-6C3C1E36E51C}" presName="node" presStyleLbl="node1" presStyleIdx="3" presStyleCnt="5">
        <dgm:presLayoutVars>
          <dgm:bulletEnabled val="1"/>
        </dgm:presLayoutVars>
      </dgm:prSet>
      <dgm:spPr/>
    </dgm:pt>
    <dgm:pt modelId="{DFEA84AE-7C07-4EF3-9E9A-DA52F13DE672}" type="pres">
      <dgm:prSet presAssocID="{D442D6DA-D605-4CCD-B529-F82BC0742910}" presName="sibTrans" presStyleCnt="0"/>
      <dgm:spPr/>
    </dgm:pt>
    <dgm:pt modelId="{DB7CE7F1-8273-413A-9F41-7409A8014662}" type="pres">
      <dgm:prSet presAssocID="{6B12925C-17E6-4591-81BB-8207F4CCAC27}" presName="node" presStyleLbl="node1" presStyleIdx="4" presStyleCnt="5">
        <dgm:presLayoutVars>
          <dgm:bulletEnabled val="1"/>
        </dgm:presLayoutVars>
      </dgm:prSet>
      <dgm:spPr/>
    </dgm:pt>
  </dgm:ptLst>
  <dgm:cxnLst>
    <dgm:cxn modelId="{5EE44117-7585-49B7-9577-6A22C09A1A76}" srcId="{BD004DFC-5E7E-4DD3-9FCE-80F35FCF0C21}" destId="{4D708AB0-7E06-4E30-B86E-7DA6AEE81169}" srcOrd="0" destOrd="0" parTransId="{DE071FEA-3891-49F9-8EDF-2586907CC1CC}" sibTransId="{98B6B7EC-24C4-438B-8A63-D08955FB9FCC}"/>
    <dgm:cxn modelId="{041B191F-2DAD-49DC-9075-8E7F292274F3}" type="presOf" srcId="{4D708AB0-7E06-4E30-B86E-7DA6AEE81169}" destId="{A4A45F5E-1B34-418E-8365-D3AD0D35638B}" srcOrd="0" destOrd="0" presId="urn:microsoft.com/office/officeart/2005/8/layout/default"/>
    <dgm:cxn modelId="{65862920-9644-4F13-B37A-8A322DE3E4F1}" type="presOf" srcId="{384A2669-0939-4AFE-8735-6C3C1E36E51C}" destId="{60715F7D-D81D-46DD-BAB6-A8A75AFA4C36}" srcOrd="0" destOrd="0" presId="urn:microsoft.com/office/officeart/2005/8/layout/default"/>
    <dgm:cxn modelId="{B4A27533-554F-4FAF-B70C-88CAFC1533B6}" type="presOf" srcId="{6B12925C-17E6-4591-81BB-8207F4CCAC27}" destId="{DB7CE7F1-8273-413A-9F41-7409A8014662}" srcOrd="0" destOrd="0" presId="urn:microsoft.com/office/officeart/2005/8/layout/default"/>
    <dgm:cxn modelId="{D9A53A84-199F-48E6-869A-84B9C7391AD2}" type="presOf" srcId="{BD004DFC-5E7E-4DD3-9FCE-80F35FCF0C21}" destId="{FE68A33C-4409-4A4A-8E51-2D411F7C93FA}" srcOrd="0" destOrd="0" presId="urn:microsoft.com/office/officeart/2005/8/layout/default"/>
    <dgm:cxn modelId="{4CF05E9F-2FE6-42EA-B898-BAA7593F0729}" srcId="{BD004DFC-5E7E-4DD3-9FCE-80F35FCF0C21}" destId="{CFFC793C-3D7B-46FD-87AA-4D69CBF0C62F}" srcOrd="1" destOrd="0" parTransId="{F92DA723-A504-4C62-8041-E47122F5D67B}" sibTransId="{C67FEF5F-C8FA-4D9F-8BA9-2B1C6E06333B}"/>
    <dgm:cxn modelId="{2CD1D3A3-605C-429A-8B0F-9D6E5090406C}" srcId="{BD004DFC-5E7E-4DD3-9FCE-80F35FCF0C21}" destId="{384A2669-0939-4AFE-8735-6C3C1E36E51C}" srcOrd="3" destOrd="0" parTransId="{4B48F8FB-07BB-4005-9DD1-46438FEEDDC5}" sibTransId="{D442D6DA-D605-4CCD-B529-F82BC0742910}"/>
    <dgm:cxn modelId="{3C2C26AD-B858-4062-933E-C47257089C21}" srcId="{BD004DFC-5E7E-4DD3-9FCE-80F35FCF0C21}" destId="{DA759FCA-9808-49FA-877D-303D243EE4C6}" srcOrd="2" destOrd="0" parTransId="{1B2205AB-52AC-48F6-83BE-49D0565EDF6B}" sibTransId="{4E2BEFD1-2DD0-4C54-88CA-2905E529554C}"/>
    <dgm:cxn modelId="{8D6239B3-9999-46D1-883D-9CEA417FAC68}" type="presOf" srcId="{DA759FCA-9808-49FA-877D-303D243EE4C6}" destId="{B2CA9692-1A1A-4001-AA71-1B234E101CE4}" srcOrd="0" destOrd="0" presId="urn:microsoft.com/office/officeart/2005/8/layout/default"/>
    <dgm:cxn modelId="{000CE6C2-B8B6-459C-9B76-F59AC9E9935F}" srcId="{BD004DFC-5E7E-4DD3-9FCE-80F35FCF0C21}" destId="{6B12925C-17E6-4591-81BB-8207F4CCAC27}" srcOrd="4" destOrd="0" parTransId="{A0A8BC8F-DFC7-40C5-866D-F0FEC497CDC0}" sibTransId="{CB692421-2C70-4630-B3E0-4C408D4C8448}"/>
    <dgm:cxn modelId="{3CD569DF-8E49-46EA-9167-2743B726653A}" type="presOf" srcId="{CFFC793C-3D7B-46FD-87AA-4D69CBF0C62F}" destId="{0B010ACC-0286-4357-81D5-AD19DFAA9199}" srcOrd="0" destOrd="0" presId="urn:microsoft.com/office/officeart/2005/8/layout/default"/>
    <dgm:cxn modelId="{003A8E62-1981-4B94-AC20-8DD7404D2BDD}" type="presParOf" srcId="{FE68A33C-4409-4A4A-8E51-2D411F7C93FA}" destId="{A4A45F5E-1B34-418E-8365-D3AD0D35638B}" srcOrd="0" destOrd="0" presId="urn:microsoft.com/office/officeart/2005/8/layout/default"/>
    <dgm:cxn modelId="{9B7258F9-77F6-46E4-818F-8761576C42C1}" type="presParOf" srcId="{FE68A33C-4409-4A4A-8E51-2D411F7C93FA}" destId="{046B81E8-098F-4938-B10F-D203CCE10780}" srcOrd="1" destOrd="0" presId="urn:microsoft.com/office/officeart/2005/8/layout/default"/>
    <dgm:cxn modelId="{5C877F48-D1DD-4D8D-B6BF-C5BC8C41C0A1}" type="presParOf" srcId="{FE68A33C-4409-4A4A-8E51-2D411F7C93FA}" destId="{0B010ACC-0286-4357-81D5-AD19DFAA9199}" srcOrd="2" destOrd="0" presId="urn:microsoft.com/office/officeart/2005/8/layout/default"/>
    <dgm:cxn modelId="{5590577F-3B38-4B84-9E93-B72A998CB758}" type="presParOf" srcId="{FE68A33C-4409-4A4A-8E51-2D411F7C93FA}" destId="{663BD289-3674-4A48-9C0E-446ACA5AE93B}" srcOrd="3" destOrd="0" presId="urn:microsoft.com/office/officeart/2005/8/layout/default"/>
    <dgm:cxn modelId="{40B9E305-B337-419B-8545-09FAC74DED6B}" type="presParOf" srcId="{FE68A33C-4409-4A4A-8E51-2D411F7C93FA}" destId="{B2CA9692-1A1A-4001-AA71-1B234E101CE4}" srcOrd="4" destOrd="0" presId="urn:microsoft.com/office/officeart/2005/8/layout/default"/>
    <dgm:cxn modelId="{F6A69B5E-1372-4476-B395-F40FB0ADD2A7}" type="presParOf" srcId="{FE68A33C-4409-4A4A-8E51-2D411F7C93FA}" destId="{60F84A5D-498D-4F94-89B5-622183E335E4}" srcOrd="5" destOrd="0" presId="urn:microsoft.com/office/officeart/2005/8/layout/default"/>
    <dgm:cxn modelId="{538873A8-24DA-42EB-A30C-287A6067E3F4}" type="presParOf" srcId="{FE68A33C-4409-4A4A-8E51-2D411F7C93FA}" destId="{60715F7D-D81D-46DD-BAB6-A8A75AFA4C36}" srcOrd="6" destOrd="0" presId="urn:microsoft.com/office/officeart/2005/8/layout/default"/>
    <dgm:cxn modelId="{3C0C581E-CB4F-4265-B807-CA45840B2A6E}" type="presParOf" srcId="{FE68A33C-4409-4A4A-8E51-2D411F7C93FA}" destId="{DFEA84AE-7C07-4EF3-9E9A-DA52F13DE672}" srcOrd="7" destOrd="0" presId="urn:microsoft.com/office/officeart/2005/8/layout/default"/>
    <dgm:cxn modelId="{2531579A-6FC5-4810-B3AC-6902C0190C66}" type="presParOf" srcId="{FE68A33C-4409-4A4A-8E51-2D411F7C93FA}" destId="{DB7CE7F1-8273-413A-9F41-7409A8014662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B6F9A1-29B2-4E1A-9D0C-C0D7E0F064F4}">
      <dsp:nvSpPr>
        <dsp:cNvPr id="0" name=""/>
        <dsp:cNvSpPr/>
      </dsp:nvSpPr>
      <dsp:spPr>
        <a:xfrm>
          <a:off x="0" y="157892"/>
          <a:ext cx="10927829" cy="79879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Complete Blood Panel</a:t>
          </a:r>
        </a:p>
      </dsp:txBody>
      <dsp:txXfrm>
        <a:off x="38994" y="196886"/>
        <a:ext cx="10849841" cy="720806"/>
      </dsp:txXfrm>
    </dsp:sp>
    <dsp:sp modelId="{F8134FF0-E0F9-4D40-957E-9168D01E3DBE}">
      <dsp:nvSpPr>
        <dsp:cNvPr id="0" name=""/>
        <dsp:cNvSpPr/>
      </dsp:nvSpPr>
      <dsp:spPr>
        <a:xfrm>
          <a:off x="0" y="1170915"/>
          <a:ext cx="10927829" cy="766413"/>
        </a:xfrm>
        <a:prstGeom prst="roundRec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Bone Density (when applicable)</a:t>
          </a:r>
        </a:p>
      </dsp:txBody>
      <dsp:txXfrm>
        <a:off x="37413" y="1208328"/>
        <a:ext cx="10853003" cy="691587"/>
      </dsp:txXfrm>
    </dsp:sp>
    <dsp:sp modelId="{D1FB8EE7-2B28-472F-B74C-CECA1E269952}">
      <dsp:nvSpPr>
        <dsp:cNvPr id="0" name=""/>
        <dsp:cNvSpPr/>
      </dsp:nvSpPr>
      <dsp:spPr>
        <a:xfrm>
          <a:off x="0" y="2101930"/>
          <a:ext cx="10927829" cy="696690"/>
        </a:xfrm>
        <a:prstGeom prst="roundRect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Blood Glucose Monitor (when applicable)</a:t>
          </a:r>
        </a:p>
      </dsp:txBody>
      <dsp:txXfrm>
        <a:off x="34010" y="2135940"/>
        <a:ext cx="10859809" cy="628670"/>
      </dsp:txXfrm>
    </dsp:sp>
    <dsp:sp modelId="{6BE4E0EF-4949-45F9-A2B7-A60FE37550B5}">
      <dsp:nvSpPr>
        <dsp:cNvPr id="0" name=""/>
        <dsp:cNvSpPr/>
      </dsp:nvSpPr>
      <dsp:spPr>
        <a:xfrm>
          <a:off x="0" y="3036301"/>
          <a:ext cx="10927829" cy="716582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RHR and BP</a:t>
          </a:r>
        </a:p>
      </dsp:txBody>
      <dsp:txXfrm>
        <a:off x="34981" y="3071282"/>
        <a:ext cx="10857867" cy="64662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6CA2DE-8E56-4075-8055-7B2D9FAA77AF}">
      <dsp:nvSpPr>
        <dsp:cNvPr id="0" name=""/>
        <dsp:cNvSpPr/>
      </dsp:nvSpPr>
      <dsp:spPr>
        <a:xfrm>
          <a:off x="307345" y="1546"/>
          <a:ext cx="3222855" cy="193371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Posture</a:t>
          </a:r>
        </a:p>
      </dsp:txBody>
      <dsp:txXfrm>
        <a:off x="307345" y="1546"/>
        <a:ext cx="3222855" cy="1933713"/>
      </dsp:txXfrm>
    </dsp:sp>
    <dsp:sp modelId="{7AAD08B0-6A34-43AA-B9FA-BD4FC22644D6}">
      <dsp:nvSpPr>
        <dsp:cNvPr id="0" name=""/>
        <dsp:cNvSpPr/>
      </dsp:nvSpPr>
      <dsp:spPr>
        <a:xfrm>
          <a:off x="3852486" y="1546"/>
          <a:ext cx="3222855" cy="1933713"/>
        </a:xfrm>
        <a:prstGeom prst="rect">
          <a:avLst/>
        </a:prstGeom>
        <a:solidFill>
          <a:schemeClr val="accent2">
            <a:hueOff val="1288723"/>
            <a:satOff val="-3699"/>
            <a:lumOff val="-592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Movement Patterns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 dirty="0"/>
            <a:t>FMR Movement Screen (Squat/Shoulder/Lunge)</a:t>
          </a:r>
        </a:p>
      </dsp:txBody>
      <dsp:txXfrm>
        <a:off x="3852486" y="1546"/>
        <a:ext cx="3222855" cy="1933713"/>
      </dsp:txXfrm>
    </dsp:sp>
    <dsp:sp modelId="{1E12F1D0-0C37-426A-9ECE-8D2BF3FD9337}">
      <dsp:nvSpPr>
        <dsp:cNvPr id="0" name=""/>
        <dsp:cNvSpPr/>
      </dsp:nvSpPr>
      <dsp:spPr>
        <a:xfrm>
          <a:off x="7397627" y="1546"/>
          <a:ext cx="3222855" cy="1933713"/>
        </a:xfrm>
        <a:prstGeom prst="rect">
          <a:avLst/>
        </a:prstGeom>
        <a:solidFill>
          <a:schemeClr val="accent2">
            <a:hueOff val="2577445"/>
            <a:satOff val="-7397"/>
            <a:lumOff val="-1184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Body Composition</a:t>
          </a:r>
        </a:p>
      </dsp:txBody>
      <dsp:txXfrm>
        <a:off x="7397627" y="1546"/>
        <a:ext cx="3222855" cy="1933713"/>
      </dsp:txXfrm>
    </dsp:sp>
    <dsp:sp modelId="{EC44910C-60D0-4D3A-AC96-91EE0D806132}">
      <dsp:nvSpPr>
        <dsp:cNvPr id="0" name=""/>
        <dsp:cNvSpPr/>
      </dsp:nvSpPr>
      <dsp:spPr>
        <a:xfrm>
          <a:off x="307345" y="2257545"/>
          <a:ext cx="3222855" cy="1933713"/>
        </a:xfrm>
        <a:prstGeom prst="rect">
          <a:avLst/>
        </a:prstGeom>
        <a:solidFill>
          <a:schemeClr val="accent2">
            <a:hueOff val="3866169"/>
            <a:satOff val="-11096"/>
            <a:lumOff val="-1776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Metabolic Rate (RMR and Energy Substrate Usage)</a:t>
          </a:r>
        </a:p>
      </dsp:txBody>
      <dsp:txXfrm>
        <a:off x="307345" y="2257545"/>
        <a:ext cx="3222855" cy="1933713"/>
      </dsp:txXfrm>
    </dsp:sp>
    <dsp:sp modelId="{33D57041-A4AF-440C-A795-D3687669E6CD}">
      <dsp:nvSpPr>
        <dsp:cNvPr id="0" name=""/>
        <dsp:cNvSpPr/>
      </dsp:nvSpPr>
      <dsp:spPr>
        <a:xfrm>
          <a:off x="3852486" y="2257545"/>
          <a:ext cx="3222855" cy="1933713"/>
        </a:xfrm>
        <a:prstGeom prst="rect">
          <a:avLst/>
        </a:prstGeom>
        <a:solidFill>
          <a:schemeClr val="accent2">
            <a:hueOff val="5154891"/>
            <a:satOff val="-14794"/>
            <a:lumOff val="-2368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Max VO2 (estimated)</a:t>
          </a:r>
        </a:p>
      </dsp:txBody>
      <dsp:txXfrm>
        <a:off x="3852486" y="2257545"/>
        <a:ext cx="3222855" cy="1933713"/>
      </dsp:txXfrm>
    </dsp:sp>
    <dsp:sp modelId="{B058612C-EBB4-4BF7-8312-8F760B20FB0C}">
      <dsp:nvSpPr>
        <dsp:cNvPr id="0" name=""/>
        <dsp:cNvSpPr/>
      </dsp:nvSpPr>
      <dsp:spPr>
        <a:xfrm>
          <a:off x="7397627" y="2257545"/>
          <a:ext cx="3222855" cy="1933713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Strength/Power</a:t>
          </a:r>
        </a:p>
      </dsp:txBody>
      <dsp:txXfrm>
        <a:off x="7397627" y="2257545"/>
        <a:ext cx="3222855" cy="193371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AE9385-1D0A-4AC1-9AAD-2805FB3863C5}">
      <dsp:nvSpPr>
        <dsp:cNvPr id="0" name=""/>
        <dsp:cNvSpPr/>
      </dsp:nvSpPr>
      <dsp:spPr>
        <a:xfrm>
          <a:off x="684914" y="1016402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FE1915-1342-4EF8-A3EA-504BB100624F}">
      <dsp:nvSpPr>
        <dsp:cNvPr id="0" name=""/>
        <dsp:cNvSpPr/>
      </dsp:nvSpPr>
      <dsp:spPr>
        <a:xfrm>
          <a:off x="918914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056FE3-9F5A-4A10-8BC1-49DD16B3BA5A}">
      <dsp:nvSpPr>
        <dsp:cNvPr id="0" name=""/>
        <dsp:cNvSpPr/>
      </dsp:nvSpPr>
      <dsp:spPr>
        <a:xfrm>
          <a:off x="333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 dirty="0"/>
            <a:t>Perceived Wellbeing Score</a:t>
          </a:r>
        </a:p>
      </dsp:txBody>
      <dsp:txXfrm>
        <a:off x="333914" y="2456402"/>
        <a:ext cx="1800000" cy="720000"/>
      </dsp:txXfrm>
    </dsp:sp>
    <dsp:sp modelId="{95C07501-C607-4C23-B3DF-B5829A4CD1AE}">
      <dsp:nvSpPr>
        <dsp:cNvPr id="0" name=""/>
        <dsp:cNvSpPr/>
      </dsp:nvSpPr>
      <dsp:spPr>
        <a:xfrm>
          <a:off x="2799914" y="1016402"/>
          <a:ext cx="1098000" cy="1098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FC8AAC-A0D7-47F9-B58B-62B2EF8EEB98}">
      <dsp:nvSpPr>
        <dsp:cNvPr id="0" name=""/>
        <dsp:cNvSpPr/>
      </dsp:nvSpPr>
      <dsp:spPr>
        <a:xfrm>
          <a:off x="3033914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E19D1D-DD53-4671-A3F0-C0919557FD7F}">
      <dsp:nvSpPr>
        <dsp:cNvPr id="0" name=""/>
        <dsp:cNvSpPr/>
      </dsp:nvSpPr>
      <dsp:spPr>
        <a:xfrm>
          <a:off x="2448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 dirty="0"/>
            <a:t>Stress Management Assessment</a:t>
          </a:r>
        </a:p>
      </dsp:txBody>
      <dsp:txXfrm>
        <a:off x="2448914" y="2456402"/>
        <a:ext cx="1800000" cy="720000"/>
      </dsp:txXfrm>
    </dsp:sp>
    <dsp:sp modelId="{6EB35800-AC9F-4941-8804-1FC5BA299F44}">
      <dsp:nvSpPr>
        <dsp:cNvPr id="0" name=""/>
        <dsp:cNvSpPr/>
      </dsp:nvSpPr>
      <dsp:spPr>
        <a:xfrm>
          <a:off x="4914914" y="1016402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C92680-CA08-4AE8-87BD-E35D71936AF6}">
      <dsp:nvSpPr>
        <dsp:cNvPr id="0" name=""/>
        <dsp:cNvSpPr/>
      </dsp:nvSpPr>
      <dsp:spPr>
        <a:xfrm>
          <a:off x="5148914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464925-E482-4AF4-AC4B-0BDFC3B1210A}">
      <dsp:nvSpPr>
        <dsp:cNvPr id="0" name=""/>
        <dsp:cNvSpPr/>
      </dsp:nvSpPr>
      <dsp:spPr>
        <a:xfrm>
          <a:off x="4563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 dirty="0"/>
            <a:t>Depression Score (When appropriate)</a:t>
          </a:r>
        </a:p>
      </dsp:txBody>
      <dsp:txXfrm>
        <a:off x="4563914" y="2456402"/>
        <a:ext cx="1800000" cy="720000"/>
      </dsp:txXfrm>
    </dsp:sp>
    <dsp:sp modelId="{6DBA58B8-BA64-4F71-9122-647DB852CBC7}">
      <dsp:nvSpPr>
        <dsp:cNvPr id="0" name=""/>
        <dsp:cNvSpPr/>
      </dsp:nvSpPr>
      <dsp:spPr>
        <a:xfrm>
          <a:off x="7029914" y="1016402"/>
          <a:ext cx="1098000" cy="1098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FCF4AE-45F3-4F2A-9052-13750EA276D5}">
      <dsp:nvSpPr>
        <dsp:cNvPr id="0" name=""/>
        <dsp:cNvSpPr/>
      </dsp:nvSpPr>
      <dsp:spPr>
        <a:xfrm>
          <a:off x="7263914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2359E1-8E42-454C-BE43-4E74AB70A092}">
      <dsp:nvSpPr>
        <dsp:cNvPr id="0" name=""/>
        <dsp:cNvSpPr/>
      </dsp:nvSpPr>
      <dsp:spPr>
        <a:xfrm>
          <a:off x="6678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 dirty="0"/>
            <a:t>General Satisfaction Score</a:t>
          </a:r>
        </a:p>
      </dsp:txBody>
      <dsp:txXfrm>
        <a:off x="6678914" y="2456402"/>
        <a:ext cx="1800000" cy="720000"/>
      </dsp:txXfrm>
    </dsp:sp>
    <dsp:sp modelId="{3D18C416-75FC-433F-A999-DE93CE726375}">
      <dsp:nvSpPr>
        <dsp:cNvPr id="0" name=""/>
        <dsp:cNvSpPr/>
      </dsp:nvSpPr>
      <dsp:spPr>
        <a:xfrm>
          <a:off x="9144914" y="1016402"/>
          <a:ext cx="1098000" cy="1098000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D98E41-B591-4DF1-9293-C68CC1DB87C6}">
      <dsp:nvSpPr>
        <dsp:cNvPr id="0" name=""/>
        <dsp:cNvSpPr/>
      </dsp:nvSpPr>
      <dsp:spPr>
        <a:xfrm>
          <a:off x="9378914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D8DAAB-6008-4B6A-B8B1-78103A916259}">
      <dsp:nvSpPr>
        <dsp:cNvPr id="0" name=""/>
        <dsp:cNvSpPr/>
      </dsp:nvSpPr>
      <dsp:spPr>
        <a:xfrm>
          <a:off x="8793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 dirty="0"/>
            <a:t>Motivational Interview Process for Goal Setting and Goal Review/Set-up</a:t>
          </a:r>
        </a:p>
      </dsp:txBody>
      <dsp:txXfrm>
        <a:off x="8793914" y="2456402"/>
        <a:ext cx="180000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3C843B-C595-424A-A078-3456FC83672F}">
      <dsp:nvSpPr>
        <dsp:cNvPr id="0" name=""/>
        <dsp:cNvSpPr/>
      </dsp:nvSpPr>
      <dsp:spPr>
        <a:xfrm>
          <a:off x="0" y="2881"/>
          <a:ext cx="5861090" cy="21592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58C99D-E340-4C7F-8BA7-6DE0C1A3BC20}">
      <dsp:nvSpPr>
        <dsp:cNvPr id="0" name=""/>
        <dsp:cNvSpPr/>
      </dsp:nvSpPr>
      <dsp:spPr>
        <a:xfrm>
          <a:off x="403913" y="715317"/>
          <a:ext cx="734387" cy="7343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80C6AE-B128-43B2-89A3-AEA981CC7AA1}">
      <dsp:nvSpPr>
        <dsp:cNvPr id="0" name=""/>
        <dsp:cNvSpPr/>
      </dsp:nvSpPr>
      <dsp:spPr>
        <a:xfrm>
          <a:off x="1542214" y="414886"/>
          <a:ext cx="2637490" cy="1335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1314" tIns="141314" rIns="141314" bIns="14131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Objective Measurements</a:t>
          </a:r>
        </a:p>
      </dsp:txBody>
      <dsp:txXfrm>
        <a:off x="1542214" y="414886"/>
        <a:ext cx="2637490" cy="1335250"/>
      </dsp:txXfrm>
    </dsp:sp>
    <dsp:sp modelId="{8E78BEAC-7729-4576-92D5-A8C1A2721329}">
      <dsp:nvSpPr>
        <dsp:cNvPr id="0" name=""/>
        <dsp:cNvSpPr/>
      </dsp:nvSpPr>
      <dsp:spPr>
        <a:xfrm>
          <a:off x="4179705" y="414886"/>
          <a:ext cx="1679877" cy="1335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1314" tIns="141314" rIns="141314" bIns="141314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Weight &amp; Body Comp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Measurements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Glucose Readings (when appropriate)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Strength Power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VO2 max 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Sleep Score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RER</a:t>
          </a:r>
        </a:p>
      </dsp:txBody>
      <dsp:txXfrm>
        <a:off x="4179705" y="414886"/>
        <a:ext cx="1679877" cy="1335250"/>
      </dsp:txXfrm>
    </dsp:sp>
    <dsp:sp modelId="{BCB89484-B6AB-4538-BC8E-C1668B61FFED}">
      <dsp:nvSpPr>
        <dsp:cNvPr id="0" name=""/>
        <dsp:cNvSpPr/>
      </dsp:nvSpPr>
      <dsp:spPr>
        <a:xfrm>
          <a:off x="0" y="2495954"/>
          <a:ext cx="5861090" cy="133525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319CE3-48A7-4C0B-AD65-9F468252BEA3}">
      <dsp:nvSpPr>
        <dsp:cNvPr id="0" name=""/>
        <dsp:cNvSpPr/>
      </dsp:nvSpPr>
      <dsp:spPr>
        <a:xfrm>
          <a:off x="403913" y="2796386"/>
          <a:ext cx="734387" cy="7343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802587-CA24-46F7-9441-DBAFE76AA67B}">
      <dsp:nvSpPr>
        <dsp:cNvPr id="0" name=""/>
        <dsp:cNvSpPr/>
      </dsp:nvSpPr>
      <dsp:spPr>
        <a:xfrm>
          <a:off x="1542214" y="2495954"/>
          <a:ext cx="2637490" cy="1335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1314" tIns="141314" rIns="141314" bIns="14131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Subject Measurements</a:t>
          </a:r>
        </a:p>
      </dsp:txBody>
      <dsp:txXfrm>
        <a:off x="1542214" y="2495954"/>
        <a:ext cx="2637490" cy="1335250"/>
      </dsp:txXfrm>
    </dsp:sp>
    <dsp:sp modelId="{B686863C-ED73-46BD-A24B-336330CBA9CD}">
      <dsp:nvSpPr>
        <dsp:cNvPr id="0" name=""/>
        <dsp:cNvSpPr/>
      </dsp:nvSpPr>
      <dsp:spPr>
        <a:xfrm>
          <a:off x="4179705" y="2495954"/>
          <a:ext cx="1679877" cy="1335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1314" tIns="141314" rIns="141314" bIns="141314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Perceived Energy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Positivity Index</a:t>
          </a:r>
        </a:p>
      </dsp:txBody>
      <dsp:txXfrm>
        <a:off x="4179705" y="2495954"/>
        <a:ext cx="1679877" cy="1335250"/>
      </dsp:txXfrm>
    </dsp:sp>
    <dsp:sp modelId="{319FD9AE-3780-404F-9E3F-563099945D70}">
      <dsp:nvSpPr>
        <dsp:cNvPr id="0" name=""/>
        <dsp:cNvSpPr/>
      </dsp:nvSpPr>
      <dsp:spPr>
        <a:xfrm>
          <a:off x="0" y="4165018"/>
          <a:ext cx="5861090" cy="133525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CE5C4F-68EE-4D28-9677-09D03C54363C}">
      <dsp:nvSpPr>
        <dsp:cNvPr id="0" name=""/>
        <dsp:cNvSpPr/>
      </dsp:nvSpPr>
      <dsp:spPr>
        <a:xfrm>
          <a:off x="403913" y="4465449"/>
          <a:ext cx="734387" cy="7343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21CB4B-8D0F-4C5F-8FEC-1ADC217FB17A}">
      <dsp:nvSpPr>
        <dsp:cNvPr id="0" name=""/>
        <dsp:cNvSpPr/>
      </dsp:nvSpPr>
      <dsp:spPr>
        <a:xfrm>
          <a:off x="1542214" y="4165018"/>
          <a:ext cx="4317367" cy="1335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1314" tIns="141314" rIns="141314" bIns="14131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Accountability Tracking/Communication</a:t>
          </a:r>
        </a:p>
      </dsp:txBody>
      <dsp:txXfrm>
        <a:off x="1542214" y="4165018"/>
        <a:ext cx="4317367" cy="133525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A45F5E-1B34-418E-8365-D3AD0D35638B}">
      <dsp:nvSpPr>
        <dsp:cNvPr id="0" name=""/>
        <dsp:cNvSpPr/>
      </dsp:nvSpPr>
      <dsp:spPr>
        <a:xfrm>
          <a:off x="307345" y="1546"/>
          <a:ext cx="3222855" cy="193371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RMR</a:t>
          </a:r>
        </a:p>
      </dsp:txBody>
      <dsp:txXfrm>
        <a:off x="307345" y="1546"/>
        <a:ext cx="3222855" cy="1933713"/>
      </dsp:txXfrm>
    </dsp:sp>
    <dsp:sp modelId="{0B010ACC-0286-4357-81D5-AD19DFAA9199}">
      <dsp:nvSpPr>
        <dsp:cNvPr id="0" name=""/>
        <dsp:cNvSpPr/>
      </dsp:nvSpPr>
      <dsp:spPr>
        <a:xfrm>
          <a:off x="3852486" y="1546"/>
          <a:ext cx="3222855" cy="1933713"/>
        </a:xfrm>
        <a:prstGeom prst="rect">
          <a:avLst/>
        </a:prstGeom>
        <a:solidFill>
          <a:schemeClr val="accent5">
            <a:hueOff val="-3038037"/>
            <a:satOff val="-207"/>
            <a:lumOff val="49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Anthropomorphic Measures</a:t>
          </a:r>
        </a:p>
      </dsp:txBody>
      <dsp:txXfrm>
        <a:off x="3852486" y="1546"/>
        <a:ext cx="3222855" cy="1933713"/>
      </dsp:txXfrm>
    </dsp:sp>
    <dsp:sp modelId="{B2CA9692-1A1A-4001-AA71-1B234E101CE4}">
      <dsp:nvSpPr>
        <dsp:cNvPr id="0" name=""/>
        <dsp:cNvSpPr/>
      </dsp:nvSpPr>
      <dsp:spPr>
        <a:xfrm>
          <a:off x="7397627" y="1546"/>
          <a:ext cx="3222855" cy="1933713"/>
        </a:xfrm>
        <a:prstGeom prst="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Strength/Power</a:t>
          </a:r>
        </a:p>
      </dsp:txBody>
      <dsp:txXfrm>
        <a:off x="7397627" y="1546"/>
        <a:ext cx="3222855" cy="1933713"/>
      </dsp:txXfrm>
    </dsp:sp>
    <dsp:sp modelId="{60715F7D-D81D-46DD-BAB6-A8A75AFA4C36}">
      <dsp:nvSpPr>
        <dsp:cNvPr id="0" name=""/>
        <dsp:cNvSpPr/>
      </dsp:nvSpPr>
      <dsp:spPr>
        <a:xfrm>
          <a:off x="2079915" y="2257545"/>
          <a:ext cx="3222855" cy="1933713"/>
        </a:xfrm>
        <a:prstGeom prst="rect">
          <a:avLst/>
        </a:prstGeom>
        <a:solidFill>
          <a:schemeClr val="accent5">
            <a:hueOff val="-9114112"/>
            <a:satOff val="-620"/>
            <a:lumOff val="147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Max V02</a:t>
          </a:r>
        </a:p>
      </dsp:txBody>
      <dsp:txXfrm>
        <a:off x="2079915" y="2257545"/>
        <a:ext cx="3222855" cy="1933713"/>
      </dsp:txXfrm>
    </dsp:sp>
    <dsp:sp modelId="{DB7CE7F1-8273-413A-9F41-7409A8014662}">
      <dsp:nvSpPr>
        <dsp:cNvPr id="0" name=""/>
        <dsp:cNvSpPr/>
      </dsp:nvSpPr>
      <dsp:spPr>
        <a:xfrm>
          <a:off x="5625057" y="2257545"/>
          <a:ext cx="3222855" cy="1933713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Movement Patterns</a:t>
          </a:r>
        </a:p>
      </dsp:txBody>
      <dsp:txXfrm>
        <a:off x="5625057" y="2257545"/>
        <a:ext cx="3222855" cy="19337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330FD-DAF4-1960-E689-40E5F649078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958D73-6976-B7C6-541A-932D4229DA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5A652C-C105-6A68-E4D7-A900F3D5FA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6A6DA5-AE12-45C1-A17A-680DCBCEAFE1}" type="datetimeFigureOut">
              <a:rPr lang="en-US" smtClean="0"/>
              <a:t>12/5/2025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947C84-C58A-438E-0555-A41BD7F25D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30EB47-321E-40F6-BE28-B87C569680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74A15-C117-47C6-8EC0-607CB1B9906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61840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87E2C8-1A61-493B-D70C-DE0359D5E4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947DEE-ACDF-8A1A-1BA3-4879405EF1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CDFF08-C996-8835-5EB5-710D93587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6A6DA5-AE12-45C1-A17A-680DCBCEAFE1}" type="datetimeFigureOut">
              <a:rPr lang="en-US" smtClean="0"/>
              <a:t>12/5/2025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C7570B-6686-9B4B-C400-8852114DCF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D37DFC-4ED3-8033-B7A0-B83C36CBF9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74A15-C117-47C6-8EC0-607CB1B9906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64447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85590D-A4B0-53D0-D193-9BB38DB32B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D44D9B-97A2-90E4-B236-3F39B1B680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D789BA-DD23-8E28-EE2C-0062024E2F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6A6DA5-AE12-45C1-A17A-680DCBCEAFE1}" type="datetimeFigureOut">
              <a:rPr lang="en-US" smtClean="0"/>
              <a:t>12/5/2025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B22722-619B-3096-45DD-F4CF9AC1AC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58B65E-462D-41F8-E198-B23A2F8755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74A15-C117-47C6-8EC0-607CB1B9906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26069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A6205-F8A7-D280-3C65-27ADEE8270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847FAD-305E-2190-B8FF-6B9CA36A2BA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DAB0AC-2151-56E6-3CC9-99428ECE63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37DAC5-32D7-EC97-7871-E1BCA5163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6A6DA5-AE12-45C1-A17A-680DCBCEAFE1}" type="datetimeFigureOut">
              <a:rPr lang="en-US" smtClean="0"/>
              <a:t>12/5/2025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278BEB-AA8E-864B-6998-708183C8F4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0A2452-A2F5-2FB0-A0EB-BA8FDDECB8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74A15-C117-47C6-8EC0-607CB1B9906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61200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ED2CF0-BFDE-FB85-B89C-34CBB0A1C3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2B9BF4-A959-395C-59E9-B5C5197FF9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A82CAC-C382-4984-5A49-547F7A145B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E3D125A-CEF1-A6DC-84AA-BD91E8199F2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BE65DF8-2346-E076-470A-A8E0258D05F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F3B3C0A-02C3-E3A4-F964-E86192554F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6A6DA5-AE12-45C1-A17A-680DCBCEAFE1}" type="datetimeFigureOut">
              <a:rPr lang="en-US" smtClean="0"/>
              <a:t>12/5/2025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F9DBF5B-C102-9FB3-9829-44E68959C9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C3995BC-BA73-1EC4-46D4-2A91DBF929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74A15-C117-47C6-8EC0-607CB1B9906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80356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8F7FD0-E87A-2BEC-43F3-01364C9EAE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0610131-3A57-5268-A3AE-B7277A7033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6A6DA5-AE12-45C1-A17A-680DCBCEAFE1}" type="datetimeFigureOut">
              <a:rPr lang="en-US" smtClean="0"/>
              <a:t>12/5/2025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C56A91-A89A-23BC-532B-1191015756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B7F50C-F4FB-5DFE-27BC-1AF814D1C4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74A15-C117-47C6-8EC0-607CB1B9906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22504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9B0C01F-B751-5C75-2447-B0B15BDE3D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6A6DA5-AE12-45C1-A17A-680DCBCEAFE1}" type="datetimeFigureOut">
              <a:rPr lang="en-US" smtClean="0"/>
              <a:t>12/5/2025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E1F820-8933-D462-24DE-AC6C010180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DC0B3D-FD08-4A48-B1F2-7F77E31877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74A15-C117-47C6-8EC0-607CB1B9906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44246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8B0F00-76FE-7464-5BC6-ABD8AAB981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7269F1-8604-1770-DBCE-C2DCCBA395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48C2B02-FC72-7414-D9BF-FD986BA0C8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A90C4E-962C-40A0-A2A3-D031ADB458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6A6DA5-AE12-45C1-A17A-680DCBCEAFE1}" type="datetimeFigureOut">
              <a:rPr lang="en-US" smtClean="0"/>
              <a:t>12/5/2025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5A20A8-06B1-41EC-32BD-29A3BBC7EA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615D91-AE5C-FEE6-6891-39B33B2C32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74A15-C117-47C6-8EC0-607CB1B9906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52177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4B4C1D-765C-7E87-FD44-0830F6867D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2FF69A0-89CF-5B64-8616-D40279DA6C0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899E91-1271-7E79-212A-FEEA0E121F4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50DFB1-8B05-CA94-D1F8-188EBF6009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6A6DA5-AE12-45C1-A17A-680DCBCEAFE1}" type="datetimeFigureOut">
              <a:rPr lang="en-US" smtClean="0"/>
              <a:t>12/5/2025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8017D8-2058-2A5F-71C3-9EDF49EB96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B3C6E3-5E9B-3407-006B-09CE916E96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74A15-C117-47C6-8EC0-607CB1B9906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90150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8C959E-E9FA-A483-4096-3AEFD4510B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577F7BB-4E27-F97E-801A-9E1E17FE463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7217FB-966E-23C1-E92D-831E4A0214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6A6DA5-AE12-45C1-A17A-680DCBCEAFE1}" type="datetimeFigureOut">
              <a:rPr lang="en-US" smtClean="0"/>
              <a:t>12/5/2025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E46AF-50B6-BB4F-D9F5-E833E960A1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E10CA0-665D-5A13-FA4F-B46EF71B0F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74A15-C117-47C6-8EC0-607CB1B9906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9481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A3686B3-A5E6-1C69-A59B-E4C73DC7BB4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741701D-580C-3F7D-612D-7E8394CAC9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352CF-9B7C-1C8D-018B-CCD29519E7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6A6DA5-AE12-45C1-A17A-680DCBCEAFE1}" type="datetimeFigureOut">
              <a:rPr lang="en-US" smtClean="0"/>
              <a:t>12/5/2025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A2C013-CD71-380D-3787-D9038DA3DB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759E5E-FA9D-BF39-FA73-2B0A2DECB3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74A15-C117-47C6-8EC0-607CB1B9906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04170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2E17697-301F-3DFF-CC4D-49CC9EC554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750031-D47B-289D-4A9B-65F8D3C43E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C8ADCF-62BC-1CCA-71D6-91EE95380B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C6A6DA5-AE12-45C1-A17A-680DCBCEAFE1}" type="datetimeFigureOut">
              <a:rPr lang="en-US" smtClean="0"/>
              <a:t>12/5/2025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EB6E93-DFA0-076A-B675-87DE3332944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84422F-D944-8FB7-3416-266D5E302CC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C774A15-C117-47C6-8EC0-607CB1B9906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79965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rengthbynumbers.com/stompit/" TargetMode="External"/><Relationship Id="rId2" Type="http://schemas.openxmlformats.org/officeDocument/2006/relationships/hyperlink" Target="https://korr.com/products/vo2-max-testing-system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movefactorx.com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2E5A7E-77E8-F9EE-2941-C65BF28432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80430" y="583344"/>
            <a:ext cx="7160357" cy="5750443"/>
          </a:xfrm>
        </p:spPr>
        <p:txBody>
          <a:bodyPr anchor="t">
            <a:normAutofit/>
          </a:bodyPr>
          <a:lstStyle/>
          <a:p>
            <a:pPr algn="r"/>
            <a:r>
              <a:rPr lang="en-US" sz="7400" dirty="0">
                <a:solidFill>
                  <a:srgbClr val="FFFFFF"/>
                </a:solidFill>
              </a:rPr>
              <a:t>Fitness/WB-EMS Program Outline for Wellness &amp; Longevity Clinic</a:t>
            </a:r>
            <a:br>
              <a:rPr lang="en-US" sz="7400" dirty="0">
                <a:solidFill>
                  <a:srgbClr val="FFFFFF"/>
                </a:solidFill>
              </a:rPr>
            </a:br>
            <a:r>
              <a:rPr lang="en-US" sz="7400" dirty="0">
                <a:solidFill>
                  <a:srgbClr val="FFFFFF"/>
                </a:solidFill>
              </a:rPr>
              <a:t>By </a:t>
            </a:r>
            <a:r>
              <a:rPr lang="en-US" sz="7400" dirty="0" err="1">
                <a:solidFill>
                  <a:srgbClr val="FFFFFF"/>
                </a:solidFill>
              </a:rPr>
              <a:t>SegaHealth</a:t>
            </a:r>
            <a:endParaRPr lang="en-US" sz="7400" dirty="0">
              <a:solidFill>
                <a:srgbClr val="FFFFFF"/>
              </a:solidFill>
            </a:endParaRPr>
          </a:p>
        </p:txBody>
      </p:sp>
      <p:sp>
        <p:nvSpPr>
          <p:cNvPr id="9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1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3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rgbClr val="FFFFFF"/>
              </a:solidFill>
            </a:endParaRP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9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21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1523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4D3DD99-8ED3-A7EB-91FC-53F5B3191A26}"/>
              </a:ext>
            </a:extLst>
          </p:cNvPr>
          <p:cNvSpPr txBox="1"/>
          <p:nvPr/>
        </p:nvSpPr>
        <p:spPr>
          <a:xfrm>
            <a:off x="783890" y="2428610"/>
            <a:ext cx="4977578" cy="36392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2"/>
                </a:solidFill>
              </a:rPr>
              <a:t>Review the PowerPoint through very critical eyes and fill in any additional concerns, input and corrections. I purposefully left much of the Medical portion light, not my specialty and I certainly have no desire to overstep Dr. Spielvogel's specialty. The equipment suggested is based on usage, peer reviews and current trends. I also did not put in the specific mental health/wellness screens I use, but there are several short, self-administering options.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2"/>
                </a:solidFill>
              </a:rPr>
              <a:t>There is no business/consulting portion for this PowerPoint; I place this in the much more capable hands of you and Juan.  Know that SegaHealth is very excited to support and partner with  you in this venture in a way that allows for maximum impact for everyone, including your clients/patients. This can reshape the longevity/wellness movement in many positive ways and I very much look forward to being part of this movement with you.</a:t>
            </a: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9" name="Graphic 8" descr="Head with Gears">
            <a:extLst>
              <a:ext uri="{FF2B5EF4-FFF2-40B4-BE49-F238E27FC236}">
                <a16:creationId xmlns:a16="http://schemas.microsoft.com/office/drawing/2014/main" id="{6FD0DF80-10A6-175E-772D-488084B6B6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073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454B2A-D849-BCE7-DD5A-60D8B4BF2B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Agenda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BD754E67-7429-D3E9-9ED9-82E22E23899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94314165"/>
              </p:ext>
              <p:ext uri="{E7BDC344-281C-4309-B0C6-D0EE65EED2A8}">
                <p202:designPr xmlns:p202="http://schemas.microsoft.com/office/powerpoint/2020/02/main">
                  <p202:designTagLst>
                    <p202:designTag name="ARCH:1:CLS" val="StackedSequentialRowTable"/>
                  </p202:designTagLst>
                </p202:designPr>
              </p:ext>
            </p:extLst>
          </p:nvPr>
        </p:nvGraphicFramePr>
        <p:xfrm>
          <a:off x="1140574" y="2150153"/>
          <a:ext cx="9934794" cy="4117660"/>
        </p:xfrm>
        <a:graphic>
          <a:graphicData uri="http://schemas.openxmlformats.org/drawingml/2006/table">
            <a:tbl>
              <a:tblPr bandRow="1">
                <a:noFill/>
                <a:tableStyleId>{5C22544A-7EE6-4342-B048-85BDC9FD1C3A}</a:tableStyleId>
              </a:tblPr>
              <a:tblGrid>
                <a:gridCol w="2260802">
                  <a:extLst>
                    <a:ext uri="{9D8B030D-6E8A-4147-A177-3AD203B41FA5}">
                      <a16:colId xmlns:a16="http://schemas.microsoft.com/office/drawing/2014/main" val="1955196928"/>
                    </a:ext>
                  </a:extLst>
                </a:gridCol>
                <a:gridCol w="7673992">
                  <a:extLst>
                    <a:ext uri="{9D8B030D-6E8A-4147-A177-3AD203B41FA5}">
                      <a16:colId xmlns:a16="http://schemas.microsoft.com/office/drawing/2014/main" val="566278485"/>
                    </a:ext>
                  </a:extLst>
                </a:gridCol>
              </a:tblGrid>
              <a:tr h="823532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3300" b="1" cap="none" spc="0" dirty="0">
                          <a:solidFill>
                            <a:schemeClr val="tx1"/>
                          </a:solidFill>
                        </a:rPr>
                        <a:t>01</a:t>
                      </a:r>
                    </a:p>
                  </a:txBody>
                  <a:tcPr marL="141446" marR="141446" marT="141446" marB="14144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accent1"/>
                      </a:solidFill>
                      <a:prstDash val="solid"/>
                    </a:lnT>
                    <a:lnB w="6350" cap="flat" cmpd="sng" algn="ctr">
                      <a:solidFill>
                        <a:schemeClr val="accent1"/>
                      </a:solidFill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2100" b="0" cap="none" spc="0" dirty="0">
                          <a:solidFill>
                            <a:schemeClr val="tx1"/>
                          </a:solidFill>
                        </a:rPr>
                        <a:t>Onboarding Assessments</a:t>
                      </a:r>
                    </a:p>
                  </a:txBody>
                  <a:tcPr marL="141446" marR="141446" marT="141446" marB="14144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accent1"/>
                      </a:solidFill>
                      <a:prstDash val="solid"/>
                    </a:lnT>
                    <a:lnB w="635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2107477"/>
                  </a:ext>
                </a:extLst>
              </a:tr>
              <a:tr h="823532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3300" b="1" cap="none" spc="0" dirty="0">
                          <a:solidFill>
                            <a:schemeClr val="tx1"/>
                          </a:solidFill>
                        </a:rPr>
                        <a:t>02</a:t>
                      </a:r>
                    </a:p>
                  </a:txBody>
                  <a:tcPr marL="141446" marR="141446" marT="141446" marB="14144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accent1"/>
                      </a:solidFill>
                      <a:prstDash val="solid"/>
                    </a:lnT>
                    <a:lnB w="6350" cap="flat" cmpd="sng" algn="ctr">
                      <a:solidFill>
                        <a:schemeClr val="accent1"/>
                      </a:solidFill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2100" b="0" cap="none" spc="0" dirty="0">
                          <a:solidFill>
                            <a:schemeClr val="tx1"/>
                          </a:solidFill>
                        </a:rPr>
                        <a:t>Self-Assessments</a:t>
                      </a:r>
                    </a:p>
                  </a:txBody>
                  <a:tcPr marL="141446" marR="141446" marT="141446" marB="14144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accent1"/>
                      </a:solidFill>
                      <a:prstDash val="solid"/>
                    </a:lnT>
                    <a:lnB w="635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73076656"/>
                  </a:ext>
                </a:extLst>
              </a:tr>
              <a:tr h="823532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3300" b="1" cap="none" spc="0" dirty="0">
                          <a:solidFill>
                            <a:schemeClr val="tx1"/>
                          </a:solidFill>
                        </a:rPr>
                        <a:t>03</a:t>
                      </a:r>
                    </a:p>
                  </a:txBody>
                  <a:tcPr marL="141446" marR="141446" marT="141446" marB="14144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accent1"/>
                      </a:solidFill>
                      <a:prstDash val="solid"/>
                    </a:lnT>
                    <a:lnB w="6350" cap="flat" cmpd="sng" algn="ctr">
                      <a:solidFill>
                        <a:schemeClr val="accent1"/>
                      </a:solidFill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2100" b="0" cap="none" spc="0" dirty="0">
                          <a:solidFill>
                            <a:schemeClr val="tx1"/>
                          </a:solidFill>
                        </a:rPr>
                        <a:t>Clinical Retest Protocols</a:t>
                      </a:r>
                    </a:p>
                  </a:txBody>
                  <a:tcPr marL="141446" marR="141446" marT="141446" marB="14144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accent1"/>
                      </a:solidFill>
                      <a:prstDash val="solid"/>
                    </a:lnT>
                    <a:lnB w="635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96358814"/>
                  </a:ext>
                </a:extLst>
              </a:tr>
              <a:tr h="823532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3300" b="1" cap="none" spc="0" dirty="0">
                          <a:solidFill>
                            <a:schemeClr val="tx1"/>
                          </a:solidFill>
                        </a:rPr>
                        <a:t>04</a:t>
                      </a:r>
                    </a:p>
                  </a:txBody>
                  <a:tcPr marL="141446" marR="141446" marT="141446" marB="14144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accent1"/>
                      </a:solidFill>
                      <a:prstDash val="solid"/>
                    </a:lnT>
                    <a:lnB w="6350" cap="flat" cmpd="sng" algn="ctr">
                      <a:solidFill>
                        <a:schemeClr val="accent1"/>
                      </a:solidFill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2100" b="0" cap="none" spc="0" dirty="0">
                          <a:solidFill>
                            <a:schemeClr val="tx1"/>
                          </a:solidFill>
                        </a:rPr>
                        <a:t>Assessment Equipment Suggestions</a:t>
                      </a:r>
                    </a:p>
                  </a:txBody>
                  <a:tcPr marL="141446" marR="141446" marT="141446" marB="14144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accent1"/>
                      </a:solidFill>
                      <a:prstDash val="solid"/>
                    </a:lnT>
                    <a:lnB w="635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6035951"/>
                  </a:ext>
                </a:extLst>
              </a:tr>
              <a:tr h="823532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3300" b="1" cap="none" spc="0" dirty="0">
                          <a:solidFill>
                            <a:schemeClr val="tx1"/>
                          </a:solidFill>
                        </a:rPr>
                        <a:t>05</a:t>
                      </a:r>
                    </a:p>
                  </a:txBody>
                  <a:tcPr marL="141446" marR="141446" marT="141446" marB="14144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accent1"/>
                      </a:solidFill>
                      <a:prstDash val="solid"/>
                    </a:lnT>
                    <a:lnB w="6350" cap="flat" cmpd="sng" algn="ctr">
                      <a:solidFill>
                        <a:schemeClr val="accent1"/>
                      </a:solidFill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2100" b="0" cap="none" spc="0" dirty="0">
                          <a:solidFill>
                            <a:schemeClr val="tx1"/>
                          </a:solidFill>
                        </a:rPr>
                        <a:t>Facility Outline</a:t>
                      </a:r>
                    </a:p>
                  </a:txBody>
                  <a:tcPr marL="141446" marR="141446" marT="141446" marB="14144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accent1"/>
                      </a:solidFill>
                      <a:prstDash val="solid"/>
                    </a:lnT>
                    <a:lnB w="635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1732004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147991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4AC185-B6E3-4E97-2520-64119E22F1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6"/>
            <a:ext cx="10044023" cy="766426"/>
          </a:xfrm>
        </p:spPr>
        <p:txBody>
          <a:bodyPr anchor="ctr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Onboarding Assessments (Medical)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D5C9D53-CC02-E0C7-E413-336ACB9B245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10628156"/>
              </p:ext>
            </p:extLst>
          </p:nvPr>
        </p:nvGraphicFramePr>
        <p:xfrm>
          <a:off x="644056" y="1766455"/>
          <a:ext cx="10927829" cy="4876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8" name="Group 7">
            <a:extLst>
              <a:ext uri="{FF2B5EF4-FFF2-40B4-BE49-F238E27FC236}">
                <a16:creationId xmlns:a16="http://schemas.microsoft.com/office/drawing/2014/main" id="{F71006C6-4C7B-B65F-EA0D-F89F80329FEE}"/>
              </a:ext>
            </a:extLst>
          </p:cNvPr>
          <p:cNvGrpSpPr/>
          <p:nvPr/>
        </p:nvGrpSpPr>
        <p:grpSpPr>
          <a:xfrm>
            <a:off x="595655" y="5652656"/>
            <a:ext cx="11000689" cy="856479"/>
            <a:chOff x="57302" y="2611776"/>
            <a:chExt cx="10927829" cy="735560"/>
          </a:xfrm>
        </p:grpSpPr>
        <p:sp>
          <p:nvSpPr>
            <p:cNvPr id="10" name="Rectangle: Rounded Corners 9">
              <a:extLst>
                <a:ext uri="{FF2B5EF4-FFF2-40B4-BE49-F238E27FC236}">
                  <a16:creationId xmlns:a16="http://schemas.microsoft.com/office/drawing/2014/main" id="{345E5CBD-1A76-E00D-4BB0-88629BD02940}"/>
                </a:ext>
              </a:extLst>
            </p:cNvPr>
            <p:cNvSpPr/>
            <p:nvPr/>
          </p:nvSpPr>
          <p:spPr>
            <a:xfrm>
              <a:off x="57302" y="2703807"/>
              <a:ext cx="10927829" cy="643529"/>
            </a:xfrm>
            <a:prstGeom prst="round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6443614"/>
                <a:satOff val="-18493"/>
                <a:lumOff val="-29609"/>
                <a:alphaOff val="0"/>
              </a:schemeClr>
            </a:fillRef>
            <a:effectRef idx="0">
              <a:schemeClr val="accent2">
                <a:hueOff val="6443614"/>
                <a:satOff val="-18493"/>
                <a:lumOff val="-29609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US" dirty="0"/>
            </a:p>
          </p:txBody>
        </p:sp>
        <p:sp>
          <p:nvSpPr>
            <p:cNvPr id="12" name="Rectangle: Rounded Corners 4">
              <a:extLst>
                <a:ext uri="{FF2B5EF4-FFF2-40B4-BE49-F238E27FC236}">
                  <a16:creationId xmlns:a16="http://schemas.microsoft.com/office/drawing/2014/main" id="{329727D6-3D4A-19A3-FA31-78AF63E9A5B2}"/>
                </a:ext>
              </a:extLst>
            </p:cNvPr>
            <p:cNvSpPr txBox="1"/>
            <p:nvPr/>
          </p:nvSpPr>
          <p:spPr>
            <a:xfrm>
              <a:off x="126560" y="2611776"/>
              <a:ext cx="10834275" cy="690246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48590" tIns="148590" rIns="148590" bIns="148590" numCol="1" spcCol="1270" anchor="ctr" anchorCtr="0">
              <a:noAutofit/>
            </a:bodyPr>
            <a:lstStyle/>
            <a:p>
              <a:pPr marL="0" lvl="0" indent="0" algn="l" defTabSz="17335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3000" dirty="0"/>
                <a:t>Anthropomorphic </a:t>
              </a:r>
              <a:r>
                <a:rPr lang="en-US" sz="2900" dirty="0"/>
                <a:t>Measurements</a:t>
              </a:r>
              <a:endParaRPr lang="en-US" sz="2900" kern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12638705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F7B2D1-D500-F17A-C64E-4F28F49DC6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Onboarding Assessments (Fitness/Function)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0B76097-55C4-B087-0B28-1DFF8EC4739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0203030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54704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E047511-03E9-B628-6B90-E938100053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E08B68-DFE1-E3A4-639D-03B3C09882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Onboarding Assessments (Mental/Emotional)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F8EB1A9-CC08-3E6F-D699-273A4AD2555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9498588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503848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84D417-98F6-C4AD-A09C-6CBC17914A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6522" y="591829"/>
            <a:ext cx="3939688" cy="5583126"/>
          </a:xfrm>
        </p:spPr>
        <p:txBody>
          <a:bodyPr>
            <a:normAutofit/>
          </a:bodyPr>
          <a:lstStyle/>
          <a:p>
            <a:pPr algn="ctr"/>
            <a:r>
              <a:rPr lang="en-US" sz="4000" dirty="0"/>
              <a:t>Ongoing Self-Assessment</a:t>
            </a:r>
            <a:br>
              <a:rPr lang="en-US" sz="4000" dirty="0"/>
            </a:br>
            <a:r>
              <a:rPr lang="en-US" sz="4000" dirty="0"/>
              <a:t> &amp; Measurements</a:t>
            </a:r>
            <a:br>
              <a:rPr lang="en-US" sz="4000" dirty="0"/>
            </a:br>
            <a:r>
              <a:rPr lang="en-US" sz="4000" dirty="0"/>
              <a:t>(Performed </a:t>
            </a:r>
            <a:br>
              <a:rPr lang="en-US" sz="4000" dirty="0"/>
            </a:br>
            <a:r>
              <a:rPr lang="en-US" sz="4000" dirty="0"/>
              <a:t>In-home or In-gym)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3111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5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91891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7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17571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8892199-9A92-36C7-DAF6-A149DBA77E0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45498370"/>
              </p:ext>
            </p:extLst>
          </p:nvPr>
        </p:nvGraphicFramePr>
        <p:xfrm>
          <a:off x="5492710" y="671805"/>
          <a:ext cx="5861090" cy="5503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900276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09E729-2E20-8D60-1F12-63FDC118E5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 fontScale="90000"/>
          </a:bodyPr>
          <a:lstStyle/>
          <a:p>
            <a:r>
              <a:rPr lang="en-US" sz="3400" dirty="0">
                <a:solidFill>
                  <a:srgbClr val="FFFFFF"/>
                </a:solidFill>
              </a:rPr>
              <a:t>Clinical Retest Protocols (6-8 week Frequency Suggested)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2935EF6-0B00-4E30-7194-3B0E180EED8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30088083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562100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489336-DEBF-0FB8-F747-46524796EE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Assessment Equipment Suggestions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B2B2B40-38C2-AB50-624C-E203819E7F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US" sz="2000" dirty="0"/>
              <a:t>Body Comp- </a:t>
            </a:r>
            <a:r>
              <a:rPr lang="en-US" sz="2000" dirty="0" err="1"/>
              <a:t>Dexa</a:t>
            </a:r>
            <a:r>
              <a:rPr lang="en-US" sz="2000" dirty="0"/>
              <a:t> and/or In-Body</a:t>
            </a:r>
          </a:p>
          <a:p>
            <a:r>
              <a:rPr lang="en-US" sz="2000" dirty="0"/>
              <a:t>Metabolism-</a:t>
            </a:r>
            <a:r>
              <a:rPr lang="en-US" sz="2000" dirty="0" err="1"/>
              <a:t>Dexa</a:t>
            </a:r>
            <a:r>
              <a:rPr lang="en-US" sz="2000" dirty="0"/>
              <a:t> and/or In-Body Layers with MVO2 Data</a:t>
            </a:r>
          </a:p>
          <a:p>
            <a:r>
              <a:rPr lang="en-US" sz="2000" dirty="0"/>
              <a:t>Max VO2 Test- </a:t>
            </a:r>
            <a:r>
              <a:rPr lang="en-US" sz="2000" dirty="0">
                <a:hlinkClick r:id="rId2"/>
              </a:rPr>
              <a:t>https://korr.com/products/vo2-max-testing-system</a:t>
            </a:r>
            <a:endParaRPr lang="en-US" sz="2000" dirty="0"/>
          </a:p>
          <a:p>
            <a:r>
              <a:rPr lang="en-US" sz="2000" dirty="0"/>
              <a:t>Strength/Power/Balance - </a:t>
            </a:r>
            <a:r>
              <a:rPr lang="en-US" sz="2000" dirty="0">
                <a:hlinkClick r:id="rId3"/>
              </a:rPr>
              <a:t>https://www.strengthbynumbers.com/stompit/</a:t>
            </a:r>
            <a:endParaRPr lang="en-US" sz="2000" dirty="0"/>
          </a:p>
          <a:p>
            <a:pPr marL="0" indent="0">
              <a:buNone/>
            </a:pPr>
            <a:r>
              <a:rPr lang="en-US" sz="2000" dirty="0">
                <a:hlinkClick r:id="rId4"/>
              </a:rPr>
              <a:t>    https://www.movefactorx.com/</a:t>
            </a:r>
            <a:endParaRPr lang="en-US" sz="2000" dirty="0"/>
          </a:p>
          <a:p>
            <a:r>
              <a:rPr lang="en-US" sz="2000" dirty="0"/>
              <a:t>Personal Wearables – Wide Variety</a:t>
            </a:r>
          </a:p>
        </p:txBody>
      </p:sp>
    </p:spTree>
    <p:extLst>
      <p:ext uri="{BB962C8B-B14F-4D97-AF65-F5344CB8AC3E}">
        <p14:creationId xmlns:p14="http://schemas.microsoft.com/office/powerpoint/2010/main" val="3060053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AB0F61-58B8-014B-F8CD-7BA9240CB8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3115"/>
          </a:xfrm>
        </p:spPr>
        <p:txBody>
          <a:bodyPr/>
          <a:lstStyle/>
          <a:p>
            <a:r>
              <a:rPr lang="en-US" dirty="0"/>
              <a:t>Facility 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83673E-206D-2112-46D8-E8FD6ECD7B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63040"/>
            <a:ext cx="10515600" cy="4713923"/>
          </a:xfrm>
        </p:spPr>
        <p:txBody>
          <a:bodyPr/>
          <a:lstStyle/>
          <a:p>
            <a:r>
              <a:rPr lang="en-US" dirty="0"/>
              <a:t>Lab</a:t>
            </a:r>
          </a:p>
          <a:p>
            <a:r>
              <a:rPr lang="en-US" dirty="0"/>
              <a:t>Complete Fitness Complex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It is a little early </a:t>
            </a:r>
            <a:r>
              <a:rPr lang="en-US"/>
              <a:t>for us </a:t>
            </a:r>
            <a:r>
              <a:rPr lang="en-US" dirty="0"/>
              <a:t>to even suggest ideas here, especially on the fitness facility. We look forward to infusing our combined 60 years of experience in health and fitness with your vision. </a:t>
            </a:r>
          </a:p>
        </p:txBody>
      </p:sp>
    </p:spTree>
    <p:extLst>
      <p:ext uri="{BB962C8B-B14F-4D97-AF65-F5344CB8AC3E}">
        <p14:creationId xmlns:p14="http://schemas.microsoft.com/office/powerpoint/2010/main" val="13057685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1175</TotalTime>
  <Words>463</Words>
  <Application>Microsoft Office PowerPoint</Application>
  <PresentationFormat>Widescreen</PresentationFormat>
  <Paragraphs>65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Aptos Display</vt:lpstr>
      <vt:lpstr>Arial</vt:lpstr>
      <vt:lpstr>Calibri</vt:lpstr>
      <vt:lpstr>Office Theme</vt:lpstr>
      <vt:lpstr>Fitness/WB-EMS Program Outline for Wellness &amp; Longevity Clinic By SegaHealth</vt:lpstr>
      <vt:lpstr>PowerPoint Presentation</vt:lpstr>
      <vt:lpstr>Agenda</vt:lpstr>
      <vt:lpstr>Onboarding Assessments (Medical)</vt:lpstr>
      <vt:lpstr>Onboarding Assessments (Fitness/Function)</vt:lpstr>
      <vt:lpstr>Onboarding Assessments (Mental/Emotional)</vt:lpstr>
      <vt:lpstr>Ongoing Self-Assessment  &amp; Measurements (Performed  In-home or In-gym)</vt:lpstr>
      <vt:lpstr>Clinical Retest Protocols (6-8 week Frequency Suggested)</vt:lpstr>
      <vt:lpstr>Assessment Equipment Suggestions</vt:lpstr>
      <vt:lpstr>Facility Outline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brian cooper</dc:creator>
  <cp:lastModifiedBy>brian cooper</cp:lastModifiedBy>
  <cp:revision>1</cp:revision>
  <dcterms:created xsi:type="dcterms:W3CDTF">2025-12-05T00:46:47Z</dcterms:created>
  <dcterms:modified xsi:type="dcterms:W3CDTF">2025-12-06T00:23:20Z</dcterms:modified>
</cp:coreProperties>
</file>