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bdb01c51c8447d2" /><Relationship Type="http://schemas.openxmlformats.org/officeDocument/2006/relationships/extended-properties" Target="/docProps/app.xml" Id="Rbc24034a3c7a40db" /><Relationship Type="http://schemas.openxmlformats.org/officeDocument/2006/relationships/officeDocument" Target="/ppt/presentation.xml" Id="R969339c5bfca4468" /></Relationships>
</file>

<file path=ppt/presentation.xml><?xml version="1.0" encoding="utf-8"?>
<p:presentation xmlns:p="http://schemas.openxmlformats.org/presentationml/2006/main">
  <p:sldMasterIdLst>
    <p:sldMasterId xmlns:r="http://schemas.openxmlformats.org/officeDocument/2006/relationships" id="2147483648" r:id="Rf8c11d8179874a88"/>
  </p:sldMasterIdLst>
  <p:notesMasterIdLst>
    <p:notesMasterId xmlns:r="http://schemas.openxmlformats.org/officeDocument/2006/relationships" r:id="R70529f55720d44a6"/>
  </p:notesMasterIdLst>
  <p:sldIdLst>
    <p:sldId xmlns:r="http://schemas.openxmlformats.org/officeDocument/2006/relationships" id="256" r:id="R74fdc25a60984b83"/>
    <p:sldId xmlns:r="http://schemas.openxmlformats.org/officeDocument/2006/relationships" id="257" r:id="Rc78110cb16ea426a"/>
    <p:sldId xmlns:r="http://schemas.openxmlformats.org/officeDocument/2006/relationships" id="258" r:id="R72a93e3ed2cf4efa"/>
    <p:sldId xmlns:r="http://schemas.openxmlformats.org/officeDocument/2006/relationships" id="259" r:id="R9da095fbcccd4014"/>
    <p:sldId xmlns:r="http://schemas.openxmlformats.org/officeDocument/2006/relationships" id="260" r:id="Rd342b1a5a1e64823"/>
    <p:sldId xmlns:r="http://schemas.openxmlformats.org/officeDocument/2006/relationships" id="261" r:id="Re46c2fe0775d4f7c"/>
    <p:sldId xmlns:r="http://schemas.openxmlformats.org/officeDocument/2006/relationships" id="262" r:id="Rc8e446afebfc4705"/>
    <p:sldId xmlns:r="http://schemas.openxmlformats.org/officeDocument/2006/relationships" id="263" r:id="Rc815d0b40a6e4ec5"/>
    <p:sldId xmlns:r="http://schemas.openxmlformats.org/officeDocument/2006/relationships" id="264" r:id="R9869d8a7cd8a4fc3"/>
    <p:sldId xmlns:r="http://schemas.openxmlformats.org/officeDocument/2006/relationships" id="265" r:id="Rc428f4d3981942f7"/>
    <p:sldId xmlns:r="http://schemas.openxmlformats.org/officeDocument/2006/relationships" id="266" r:id="R8b8c3a4e20ca47aa"/>
    <p:sldId xmlns:r="http://schemas.openxmlformats.org/officeDocument/2006/relationships" id="267" r:id="Re9ae47c4ea8d45b8"/>
    <p:sldId xmlns:r="http://schemas.openxmlformats.org/officeDocument/2006/relationships" id="268" r:id="R31b211af2c8e43ee"/>
    <p:sldId xmlns:r="http://schemas.openxmlformats.org/officeDocument/2006/relationships" id="269" r:id="R8c2975dccb8d47c5"/>
    <p:sldId xmlns:r="http://schemas.openxmlformats.org/officeDocument/2006/relationships" id="270" r:id="R4332541efd4b4dac"/>
    <p:sldId xmlns:r="http://schemas.openxmlformats.org/officeDocument/2006/relationships" id="271" r:id="Rcd8fbb756542442e"/>
    <p:sldId xmlns:r="http://schemas.openxmlformats.org/officeDocument/2006/relationships" id="272" r:id="R218bcfbedcc94d21"/>
    <p:sldId xmlns:r="http://schemas.openxmlformats.org/officeDocument/2006/relationships" id="273" r:id="Ra6f3cd303e954cb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f2ee779fda548ad" /><Relationship Type="http://schemas.openxmlformats.org/officeDocument/2006/relationships/slideMaster" Target="/ppt/slideMasters/slideMaster1.xml" Id="Rf8c11d8179874a88" /><Relationship Type="http://schemas.openxmlformats.org/officeDocument/2006/relationships/notesMaster" Target="/ppt/notesMasters/notesMaster1.xml" Id="R70529f55720d44a6" /><Relationship Type="http://schemas.openxmlformats.org/officeDocument/2006/relationships/presProps" Target="/ppt/presProps.xml" Id="R5ef6db7dbafd47ea" /><Relationship Type="http://schemas.openxmlformats.org/officeDocument/2006/relationships/tableStyles" Target="/ppt/tableStyles.xml" Id="Re72ec444e3704279" /><Relationship Type="http://schemas.openxmlformats.org/officeDocument/2006/relationships/slide" Target="/ppt/slides/slide1.xml" Id="R74fdc25a60984b83" /><Relationship Type="http://schemas.openxmlformats.org/officeDocument/2006/relationships/slide" Target="/ppt/slides/slide2.xml" Id="Rc78110cb16ea426a" /><Relationship Type="http://schemas.openxmlformats.org/officeDocument/2006/relationships/slide" Target="/ppt/slides/slide3.xml" Id="R72a93e3ed2cf4efa" /><Relationship Type="http://schemas.openxmlformats.org/officeDocument/2006/relationships/slide" Target="/ppt/slides/slide4.xml" Id="R9da095fbcccd4014" /><Relationship Type="http://schemas.openxmlformats.org/officeDocument/2006/relationships/slide" Target="/ppt/slides/slide5.xml" Id="Rd342b1a5a1e64823" /><Relationship Type="http://schemas.openxmlformats.org/officeDocument/2006/relationships/slide" Target="/ppt/slides/slide6.xml" Id="Re46c2fe0775d4f7c" /><Relationship Type="http://schemas.openxmlformats.org/officeDocument/2006/relationships/slide" Target="/ppt/slides/slide7.xml" Id="Rc8e446afebfc4705" /><Relationship Type="http://schemas.openxmlformats.org/officeDocument/2006/relationships/slide" Target="/ppt/slides/slide8.xml" Id="Rc815d0b40a6e4ec5" /><Relationship Type="http://schemas.openxmlformats.org/officeDocument/2006/relationships/slide" Target="/ppt/slides/slide9.xml" Id="R9869d8a7cd8a4fc3" /><Relationship Type="http://schemas.openxmlformats.org/officeDocument/2006/relationships/slide" Target="/ppt/slides/slide10.xml" Id="Rc428f4d3981942f7" /><Relationship Type="http://schemas.openxmlformats.org/officeDocument/2006/relationships/slide" Target="/ppt/slides/slide11.xml" Id="R8b8c3a4e20ca47aa" /><Relationship Type="http://schemas.openxmlformats.org/officeDocument/2006/relationships/slide" Target="/ppt/slides/slide12.xml" Id="Re9ae47c4ea8d45b8" /><Relationship Type="http://schemas.openxmlformats.org/officeDocument/2006/relationships/slide" Target="/ppt/slides/slide13.xml" Id="R31b211af2c8e43ee" /><Relationship Type="http://schemas.openxmlformats.org/officeDocument/2006/relationships/slide" Target="/ppt/slides/slide14.xml" Id="R8c2975dccb8d47c5" /><Relationship Type="http://schemas.openxmlformats.org/officeDocument/2006/relationships/slide" Target="/ppt/slides/slide15.xml" Id="R4332541efd4b4dac" /><Relationship Type="http://schemas.openxmlformats.org/officeDocument/2006/relationships/slide" Target="/ppt/slides/slide16.xml" Id="Rcd8fbb756542442e" /><Relationship Type="http://schemas.openxmlformats.org/officeDocument/2006/relationships/slide" Target="/ppt/slides/slide17.xml" Id="R218bcfbedcc94d21" /><Relationship Type="http://schemas.openxmlformats.org/officeDocument/2006/relationships/slide" Target="/ppt/slides/slide18.xml" Id="Ra6f3cd303e954cb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854b5b0f30d427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LEGO Story English">
  <a:themeElements>
    <a:clrScheme name="LEGO Story English Final">
      <a:dk1>
        <a:srgbClr val="03050B"/>
      </a:dk1>
      <a:lt1>
        <a:srgbClr val="FFFFFF"/>
      </a:lt1>
      <a:dk2>
        <a:srgbClr val="0D1626"/>
      </a:dk2>
      <a:lt2>
        <a:srgbClr val="A8B5CC"/>
      </a:lt2>
      <a:accent1>
        <a:srgbClr val="FFD500"/>
      </a:accent1>
      <a:accent2>
        <a:srgbClr val="4F8DFF"/>
      </a:accent2>
      <a:accent3>
        <a:srgbClr val="36C275"/>
      </a:accent3>
      <a:accent4>
        <a:srgbClr val="E44D3A"/>
      </a:accent4>
      <a:accent5>
        <a:srgbClr val="9B6DFF"/>
      </a:accent5>
      <a:accent6>
        <a:srgbClr val="FF8A3D"/>
      </a:accent6>
      <a:hlink>
        <a:srgbClr val="4F8DFF"/>
      </a:hlink>
      <a:folHlink>
        <a:srgbClr val="36C275"/>
      </a:folHlink>
    </a:clrScheme>
    <a:fontScheme name="Office">
      <a:majorFont>
        <a:latin typeface="Calibri Light"/>
        <a:ea typeface="Calibri Light"/>
        <a:cs typeface="Calibri Light"/>
      </a:majorFont>
      <a:minorFont>
        <a:latin typeface="Calibri"/>
        <a:ea typeface="Calibri"/>
        <a:cs typeface="Calibri"/>
      </a:minorFont>
    </a:fontScheme>
    <a:fmtScheme name="LEGO Story English Final">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0f0eaebbdd54678" /><Relationship Type="http://schemas.openxmlformats.org/officeDocument/2006/relationships/notesMaster" Target="/ppt/notesMasters/notesMaster1.xml" Id="R6ebeaa4356354aa7" /></Relationships>
</file>

<file path=ppt/notesSlides/_rels/notesSlide2.xml.rels>&#65279;<?xml version="1.0" encoding="utf-8"?><Relationships xmlns="http://schemas.openxmlformats.org/package/2006/relationships"><Relationship Type="http://schemas.openxmlformats.org/officeDocument/2006/relationships/slide" Target="/ppt/slides/slide2.xml" Id="R4077d6227561489f" /><Relationship Type="http://schemas.openxmlformats.org/officeDocument/2006/relationships/notesMaster" Target="/ppt/notesMasters/notesMaster1.xml" Id="Rbc954943832f402c" /></Relationships>
</file>

<file path=ppt/notesSlides/_rels/notesSlide3.xml.rels>&#65279;<?xml version="1.0" encoding="utf-8"?><Relationships xmlns="http://schemas.openxmlformats.org/package/2006/relationships"><Relationship Type="http://schemas.openxmlformats.org/officeDocument/2006/relationships/slide" Target="/ppt/slides/slide3.xml" Id="R86566a2a8c3a40c8" /><Relationship Type="http://schemas.openxmlformats.org/officeDocument/2006/relationships/notesMaster" Target="/ppt/notesMasters/notesMaster1.xml" Id="R0d329bb129914419" /></Relationships>
</file>

<file path=ppt/notesSlides/_rels/notesSlide4.xml.rels>&#65279;<?xml version="1.0" encoding="utf-8"?><Relationships xmlns="http://schemas.openxmlformats.org/package/2006/relationships"><Relationship Type="http://schemas.openxmlformats.org/officeDocument/2006/relationships/slide" Target="/ppt/slides/slide4.xml" Id="Rd99570d38efa407c" /><Relationship Type="http://schemas.openxmlformats.org/officeDocument/2006/relationships/notesMaster" Target="/ppt/notesMasters/notesMaster1.xml" Id="R6d6033402d394f09" /></Relationships>
</file>

<file path=ppt/notesSlides/_rels/notesSlide5.xml.rels>&#65279;<?xml version="1.0" encoding="utf-8"?><Relationships xmlns="http://schemas.openxmlformats.org/package/2006/relationships"><Relationship Type="http://schemas.openxmlformats.org/officeDocument/2006/relationships/slide" Target="/ppt/slides/slide5.xml" Id="R3644be011e7e47a7" /><Relationship Type="http://schemas.openxmlformats.org/officeDocument/2006/relationships/notesMaster" Target="/ppt/notesMasters/notesMaster1.xml" Id="Rc11929e723fe41cc" /></Relationships>
</file>

<file path=ppt/notesSlides/_rels/notesSlide6.xml.rels>&#65279;<?xml version="1.0" encoding="utf-8"?><Relationships xmlns="http://schemas.openxmlformats.org/package/2006/relationships"><Relationship Type="http://schemas.openxmlformats.org/officeDocument/2006/relationships/slide" Target="/ppt/slides/slide6.xml" Id="R7d517a39a39d449f" /><Relationship Type="http://schemas.openxmlformats.org/officeDocument/2006/relationships/notesMaster" Target="/ppt/notesMasters/notesMaster1.xml" Id="R31c9c04e65b84f9a" /></Relationships>
</file>

<file path=ppt/notesSlides/_rels/notesSlide7.xml.rels>&#65279;<?xml version="1.0" encoding="utf-8"?><Relationships xmlns="http://schemas.openxmlformats.org/package/2006/relationships"><Relationship Type="http://schemas.openxmlformats.org/officeDocument/2006/relationships/slide" Target="/ppt/slides/slide7.xml" Id="R4e4e0a8330274acf" /><Relationship Type="http://schemas.openxmlformats.org/officeDocument/2006/relationships/notesMaster" Target="/ppt/notesMasters/notesMaster1.xml" Id="R32fa71ce6ae24b5b" /></Relationships>
</file>

<file path=ppt/notesSlides/_rels/notesSlide8.xml.rels>&#65279;<?xml version="1.0" encoding="utf-8"?><Relationships xmlns="http://schemas.openxmlformats.org/package/2006/relationships"><Relationship Type="http://schemas.openxmlformats.org/officeDocument/2006/relationships/slide" Target="/ppt/slides/slide8.xml" Id="Rb4ba8cbf22d6461c" /><Relationship Type="http://schemas.openxmlformats.org/officeDocument/2006/relationships/notesMaster" Target="/ppt/notesMasters/notesMaster1.xml" Id="R51c6d23dbcb44c40" /></Relationships>
</file>

<file path=ppt/notesSlides/_rels/notesSlide9.xml.rels>&#65279;<?xml version="1.0" encoding="utf-8"?><Relationships xmlns="http://schemas.openxmlformats.org/package/2006/relationships"><Relationship Type="http://schemas.openxmlformats.org/officeDocument/2006/relationships/slide" Target="/ppt/slides/slide9.xml" Id="Rd909fc9188c24968" /><Relationship Type="http://schemas.openxmlformats.org/officeDocument/2006/relationships/notesMaster" Target="/ppt/notesMasters/notesMaster1.xml" Id="R76a4df852a114ab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4139d1961eb4b85" /><Relationship Type="http://schemas.openxmlformats.org/officeDocument/2006/relationships/notesMaster" Target="/ppt/notesMasters/notesMaster1.xml" Id="R5a5d55abf4e04a6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5e3dbf2b78640b7" /><Relationship Type="http://schemas.openxmlformats.org/officeDocument/2006/relationships/notesMaster" Target="/ppt/notesMasters/notesMaster1.xml" Id="Ra2d05d982fc24f2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32818afa301457e" /><Relationship Type="http://schemas.openxmlformats.org/officeDocument/2006/relationships/notesMaster" Target="/ppt/notesMasters/notesMaster1.xml" Id="Rc9005fc13e37471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8b88c2c26ae4bc0" /><Relationship Type="http://schemas.openxmlformats.org/officeDocument/2006/relationships/notesMaster" Target="/ppt/notesMasters/notesMaster1.xml" Id="R963a9c294b36447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61621a7ab1e4dd0" /><Relationship Type="http://schemas.openxmlformats.org/officeDocument/2006/relationships/notesMaster" Target="/ppt/notesMasters/notesMaster1.xml" Id="Rd5eb7ff429c0450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5f55b81a69c4587" /><Relationship Type="http://schemas.openxmlformats.org/officeDocument/2006/relationships/notesMaster" Target="/ppt/notesMasters/notesMaster1.xml" Id="R1df8beed9e854c9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f228dccc85a4632" /><Relationship Type="http://schemas.openxmlformats.org/officeDocument/2006/relationships/notesMaster" Target="/ppt/notesMasters/notesMaster1.xml" Id="R0fd6ac1a885e491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e9fc853515646a0" /><Relationship Type="http://schemas.openxmlformats.org/officeDocument/2006/relationships/notesMaster" Target="/ppt/notesMasters/notesMaster1.xml" Id="R7b6386889c214f2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90e4bb28d2a4a3f" /><Relationship Type="http://schemas.openxmlformats.org/officeDocument/2006/relationships/notesMaster" Target="/ppt/notesMasters/notesMaster1.xml" Id="Ra1823f1f8033413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 with the promise: the experience moves from shared story to personal understanding to confident performance.</a:t>
            </a:r>
          </a:p>
          <a:p xmlns:a="http://schemas.openxmlformats.org/drawingml/2006/main">
            <a:r>
              <a:t/>
            </a:r>
          </a:p>
          <a:p xmlns:a="http://schemas.openxmlformats.org/drawingml/2006/main">
            <a:r>
              <a:t>[Sources]</a:t>
            </a:r>
          </a:p>
          <a:p xmlns:a="http://schemas.openxmlformats.org/drawingml/2006/main">
            <a:r>
              <a:t>- User-provided LEGO Story English project assets: public/tv/piece-by-piece-player.png</a:t>
            </a:r>
          </a:p>
          <a:p xmlns:a="http://schemas.openxmlformats.org/drawingml/2006/main">
            <a:r>
              <a:t>- User-provided final-project assignment brief</a:t>
            </a:r>
          </a:p>
          <a:p xmlns:a="http://schemas.openxmlformats.org/drawingml/2006/main">
            <a:r>
              <a:t>[/Sources]</a:t>
            </a:r>
          </a:p>
          <a:p xmlns:a="http://schemas.openxmlformats.org/drawingml/2006/main">
            <a:r>
              <a:t>
[TALK TRACK · 20 SEC]
Hi everyone. This is LEGO Story English, an experience that turns family TV viewing into contextual learning and confident speaking. The journey begins with a shared story, moves through one meaningful word, and ends with the child making the scene their own.
[/TALK TRACK]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Establish the evidence before introducing the persona or solution.</a:t>
            </a:r>
          </a:p>
          <a:p xmlns:a="http://schemas.openxmlformats.org/drawingml/2006/main">
            <a:r>
              <a:t/>
            </a:r>
          </a:p>
          <a:p xmlns:a="http://schemas.openxmlformats.org/drawingml/2006/main">
            <a:r>
              <a:t>[Sources]</a:t>
            </a:r>
          </a:p>
          <a:p xmlns:a="http://schemas.openxmlformats.org/drawingml/2006/main">
            <a:r>
              <a:t>- Cinematic Studio cross-participant synthesis, node 630:2</a:t>
            </a:r>
          </a:p>
          <a:p xmlns:a="http://schemas.openxmlformats.org/drawingml/2006/main">
            <a:r>
              <a:t>- LEGO Affinity Mapping board, family learning theme, section 38:2111</a:t>
            </a:r>
          </a:p>
          <a:p xmlns:a="http://schemas.openxmlformats.org/drawingml/2006/main">
            <a:r>
              <a:t>- Cinematic Studio Story Disconnect, node 796:1881</a:t>
            </a:r>
          </a:p>
          <a:p xmlns:a="http://schemas.openxmlformats.org/drawingml/2006/main">
            <a:r>
              <a:t>- Research sample-size caveat: artifact totals are inconsistent, so the deck uses broad wording</a:t>
            </a:r>
          </a:p>
          <a:p xmlns:a="http://schemas.openxmlformats.org/drawingml/2006/main">
            <a:r>
              <a:t>[/Sources]</a:t>
            </a:r>
          </a:p>
          <a:p xmlns:a="http://schemas.openxmlformats.org/drawingml/2006/main">
            <a:r>
              <a:t>
[TALK TRACK · 32 SEC]
I began with interviews and affinity mapping, and three patterns repeated. The big TV creates immersion, familiar characters motivate children to act, and finishing becomes more meaningful when the family sees it. These findings validate story motivation and family behavior—not English learning itself. That distinction leads to the opportunity I explored next.
[/TALK TRACK]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Introduce one child archetype, then anchor the synthesis in two short participant observations.</a:t>
            </a:r>
          </a:p>
          <a:p xmlns:a="http://schemas.openxmlformats.org/drawingml/2006/main">
            <a:r>
              <a:t/>
            </a:r>
          </a:p>
          <a:p xmlns:a="http://schemas.openxmlformats.org/drawingml/2006/main">
            <a:r>
              <a:t>[Sources]</a:t>
            </a:r>
          </a:p>
          <a:p xmlns:a="http://schemas.openxmlformats.org/drawingml/2006/main">
            <a:r>
              <a:t>- Cinematic Studio interview summaries: Angela, node 604:2; Leo, node 621:2</a:t>
            </a:r>
          </a:p>
          <a:p xmlns:a="http://schemas.openxmlformats.org/drawingml/2006/main">
            <a:r>
              <a:t>- Cinematic Studio cross-participant synthesis, node 630:2</a:t>
            </a:r>
          </a:p>
          <a:p xmlns:a="http://schemas.openxmlformats.org/drawingml/2006/main">
            <a:r>
              <a:t>- Scenario image is a project illustration used to communicate the TV and phone context</a:t>
            </a:r>
          </a:p>
          <a:p xmlns:a="http://schemas.openxmlformats.org/drawingml/2006/main">
            <a:r>
              <a:t>[/Sources]</a:t>
            </a:r>
          </a:p>
          <a:p xmlns:a="http://schemas.openxmlformats.org/drawingml/2006/main">
            <a:r>
              <a:t>
[TALK TRACK · 32 SEC]
I synthesized the research into a story-led child viewer between eight and eleven. Angela described TV as feeling more real and connected watching and building with family, while Leo valued finishing something and showing it to his dad. This persona needs clear actions, time to try, and a visible family payoff. The English-learning behaviors shown here are design hypotheses that still need testing.
[/TALK TRACK]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 not claim that research directly asked for English learning; claim the continuity opportunity it actually supports.</a:t>
            </a:r>
          </a:p>
          <a:p xmlns:a="http://schemas.openxmlformats.org/drawingml/2006/main">
            <a:r>
              <a:t/>
            </a:r>
          </a:p>
          <a:p xmlns:a="http://schemas.openxmlformats.org/drawingml/2006/main">
            <a:r>
              <a:t>[Sources]</a:t>
            </a:r>
          </a:p>
          <a:p xmlns:a="http://schemas.openxmlformats.org/drawingml/2006/main">
            <a:r>
              <a:t>- Cinematic Studio Story Disconnect artifact, node 796:1881</a:t>
            </a:r>
          </a:p>
          <a:p xmlns:a="http://schemas.openxmlformats.org/drawingml/2006/main">
            <a:r>
              <a:t>- Quote attributed in the research artifact to Leo, age 11</a:t>
            </a:r>
          </a:p>
          <a:p xmlns:a="http://schemas.openxmlformats.org/drawingml/2006/main">
            <a:r>
              <a:t>[/Sources]</a:t>
            </a:r>
          </a:p>
          <a:p xmlns:a="http://schemas.openxmlformats.org/drawingml/2006/main">
            <a:r>
              <a:t>
[TALK TRACK · 32 SEC]
LEGO is a strong context because its characters already move children from watching into building and play. But Leo’s comment shows the disconnect: the physical set did not preserve the feeling of the movie. My design hypothesis is that carrying one story line from watching, to understanding, to speaking can create a meaningful next chapter.
[/TALK TRACK]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Pause here. This is the single question the rest of the design answers.</a:t>
            </a:r>
          </a:p>
          <a:p xmlns:a="http://schemas.openxmlformats.org/drawingml/2006/main">
            <a:r>
              <a:t/>
            </a:r>
          </a:p>
          <a:p xmlns:a="http://schemas.openxmlformats.org/drawingml/2006/main">
            <a:r>
              <a:t>[Sources]</a:t>
            </a:r>
          </a:p>
          <a:p xmlns:a="http://schemas.openxmlformats.org/drawingml/2006/main">
            <a:r>
              <a:t>- Cinematic Studio cross-participant synthesis, node 630:2</a:t>
            </a:r>
          </a:p>
          <a:p xmlns:a="http://schemas.openxmlformats.org/drawingml/2006/main">
            <a:r>
              <a:t>- HMW reframes the validated story-continuity gap as a testable English-learning opportunity</a:t>
            </a:r>
          </a:p>
          <a:p xmlns:a="http://schemas.openxmlformats.org/drawingml/2006/main">
            <a:r>
              <a:t>[/Sources]</a:t>
            </a:r>
          </a:p>
          <a:p xmlns:a="http://schemas.openxmlformats.org/drawingml/2006/main">
            <a:r>
              <a:t>
[TALK TRACK · 25 SEC]
This became my central design question: how might we help a child make one LEGO story line their own without interrupting the family viewing moment? Three principles guide the answer: preserve the exact story context, make support optional, and end with a shared payoff. The rest of the presentation shows how those principles became interactions.
[/TALK TRACK]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Name the value without inventing metrics.</a:t>
            </a:r>
          </a:p>
          <a:p xmlns:a="http://schemas.openxmlformats.org/drawingml/2006/main">
            <a:r>
              <a:t/>
            </a:r>
          </a:p>
          <a:p xmlns:a="http://schemas.openxmlformats.org/drawingml/2006/main">
            <a:r>
              <a:t>[Sources]</a:t>
            </a:r>
          </a:p>
          <a:p xmlns:a="http://schemas.openxmlformats.org/drawingml/2006/main">
            <a:r>
              <a:t>- Research synthesis: watch-to-build loop, completion as peak emotion and lack of post-completion pathway, node 630:2</a:t>
            </a:r>
          </a:p>
          <a:p xmlns:a="http://schemas.openxmlformats.org/drawingml/2006/main">
            <a:r>
              <a:t>- Business value statements are proposed outcome directions, not measured results</a:t>
            </a:r>
          </a:p>
          <a:p xmlns:a="http://schemas.openxmlformats.org/drawingml/2006/main">
            <a:r>
              <a:t>[/Sources]</a:t>
            </a:r>
          </a:p>
          <a:p xmlns:a="http://schemas.openxmlformats.org/drawingml/2006/main">
            <a:r>
              <a:t>
[TALK TRACK · 30 SEC]
The goal is not to add more content or screen time. The proposed loop uses one line the child already heard: watch it, understand it, practice it, and perform it. Scene-linked English practice is a design hypothesis, not a research finding; its potential value is one short learning win for the child and a testable return-to-story behavior for the product.
[/TALK TRACK]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State the user story clearly, then be transparent about the hypothesis boundary.</a:t>
            </a:r>
          </a:p>
          <a:p xmlns:a="http://schemas.openxmlformats.org/drawingml/2006/main">
            <a:r>
              <a:t/>
            </a:r>
          </a:p>
          <a:p xmlns:a="http://schemas.openxmlformats.org/drawingml/2006/main">
            <a:r>
              <a:t>[Sources]</a:t>
            </a:r>
          </a:p>
          <a:p xmlns:a="http://schemas.openxmlformats.org/drawingml/2006/main">
            <a:r>
              <a:t>- Original concept image created for this presentation; illustrative scenario, not a research participant</a:t>
            </a:r>
          </a:p>
          <a:p xmlns:a="http://schemas.openxmlformats.org/drawingml/2006/main">
            <a:r>
              <a:t>- User story is a design hypothesis; research did not directly validate English learning or private voice recording</a:t>
            </a:r>
          </a:p>
          <a:p xmlns:a="http://schemas.openxmlformats.org/drawingml/2006/main">
            <a:r>
              <a:t>[/Sources]</a:t>
            </a:r>
          </a:p>
          <a:p xmlns:a="http://schemas.openxmlformats.org/drawingml/2006/main">
            <a:r>
              <a:t>
[TALK TRACK · 35 SEC]
This image represents the child and viewing context I designed for: an eight-year-old English learner watching with family. The child wants to understand a line without leaving the story, practice before anyone hears them, and then confidently share it. This user story translates the research patterns into a testable concept rather than claiming an already-proven learning need. To make that concept usable, I first designed specifically for television.
[/TALK TRACK]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Show that the TV UI was designed around remote behavior and viewing distance.</a:t>
            </a:r>
          </a:p>
          <a:p xmlns:a="http://schemas.openxmlformats.org/drawingml/2006/main">
            <a:r>
              <a:t/>
            </a:r>
          </a:p>
          <a:p xmlns:a="http://schemas.openxmlformats.org/drawingml/2006/main">
            <a:r>
              <a:t>[Sources]</a:t>
            </a:r>
          </a:p>
          <a:p xmlns:a="http://schemas.openxmlformats.org/drawingml/2006/main">
            <a:r>
              <a:t>- Current TV prototype capture: local /tv?demo=transcript</a:t>
            </a:r>
          </a:p>
          <a:p xmlns:a="http://schemas.openxmlformats.org/drawingml/2006/main">
            <a:r>
              <a:t>- User-provided Figma TV presentation and prototype interaction model</a:t>
            </a:r>
          </a:p>
          <a:p xmlns:a="http://schemas.openxmlformats.org/drawingml/2006/main">
            <a:r>
              <a:t>[/Sources]</a:t>
            </a:r>
          </a:p>
          <a:p xmlns:a="http://schemas.openxmlformats.org/drawingml/2006/main">
            <a:r>
              <a:t>
[TALK TRACK · 25 SEC]
The TV experience is story-first, remote-native, and designed to preserve context. Lyrics appear only when the child pauses, arrow keys move a large visible focus ring, and the selected scene remains on screen during learning. With that interaction model established, here are the three TV flows.
[/TALK TRACK]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Let the video run. The yellow focus advances automatically and Enter confirms; no pointer appears.</a:t>
            </a:r>
          </a:p>
          <a:p xmlns:a="http://schemas.openxmlformats.org/drawingml/2006/main">
            <a:r>
              <a:t/>
            </a:r>
          </a:p>
          <a:p xmlns:a="http://schemas.openxmlformats.org/drawingml/2006/main">
            <a:r>
              <a:t>[Sources]</a:t>
            </a:r>
          </a:p>
          <a:p xmlns:a="http://schemas.openxmlformats.org/drawingml/2006/main">
            <a:r>
              <a:t>- Current TV prototype captures: local /tv?demo=home, library, detail and watch</a:t>
            </a:r>
          </a:p>
          <a:p xmlns:a="http://schemas.openxmlformats.org/drawingml/2006/main">
            <a:r>
              <a:t>- Remote-native D-pad and Enter walkthrough generated from current high-fidelity prototype states</a:t>
            </a:r>
          </a:p>
          <a:p xmlns:a="http://schemas.openxmlformats.org/drawingml/2006/main">
            <a:r>
              <a:t>[/Sources]</a:t>
            </a:r>
          </a:p>
          <a:p xmlns:a="http://schemas.openxmlformats.org/drawingml/2006/main">
            <a:r>
              <a:t>
[TALK TRACK · 26 SEC]
In the first flow, the child browses stories, chooses Piece by Piece, starts the lesson, and watches with synchronized lyrics. Notice that there is no mouse on TV—the yellow focus moves through remote controls and Enter confirms the choice. Most importantly, learning begins inside the story rather than in a separate lesson screen.
[/TALK TRACK]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Emphasize that learning begins from a line the child actually heard.</a:t>
            </a:r>
          </a:p>
          <a:p xmlns:a="http://schemas.openxmlformats.org/drawingml/2006/main">
            <a:r>
              <a:t/>
            </a:r>
          </a:p>
          <a:p xmlns:a="http://schemas.openxmlformats.org/drawingml/2006/main">
            <a:r>
              <a:t>[Sources]</a:t>
            </a:r>
          </a:p>
          <a:p xmlns:a="http://schemas.openxmlformats.org/drawingml/2006/main">
            <a:r>
              <a:t>- Current TV prototype captures: local /tv?demo=watch, meaning and saved</a:t>
            </a:r>
          </a:p>
          <a:p xmlns:a="http://schemas.openxmlformats.org/drawingml/2006/main">
            <a:r>
              <a:t>- Remote-native D-pad and Enter walkthrough generated from current high-fidelity prototype states</a:t>
            </a:r>
          </a:p>
          <a:p xmlns:a="http://schemas.openxmlformats.org/drawingml/2006/main">
            <a:r>
              <a:t>[/Sources]</a:t>
            </a:r>
          </a:p>
          <a:p xmlns:a="http://schemas.openxmlformats.org/drawingml/2006/main">
            <a:r>
              <a:t>
[TALK TRACK · 26 SEC]
In the second flow, the child pauses on a line they just heard and selects the unfamiliar lyric. The meaning appears beside the original scene, and the child can save the word for later. This keeps language attached to a character, action, and moment instead of presenting it as an isolated flashcard.
[/TALK TRACK]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Let the task run, then explain how one badge and one next action keep the child oriented.</a:t>
            </a:r>
          </a:p>
          <a:p xmlns:a="http://schemas.openxmlformats.org/drawingml/2006/main">
            <a:r>
              <a:t/>
            </a:r>
          </a:p>
          <a:p xmlns:a="http://schemas.openxmlformats.org/drawingml/2006/main">
            <a:r>
              <a:t>[Sources]</a:t>
            </a:r>
          </a:p>
          <a:p xmlns:a="http://schemas.openxmlformats.org/drawingml/2006/main">
            <a:r>
              <a:t>- Current TV prototype captures: local /tv?demo=practice, recording, feedback, complete, badges, Clear Speaker detail and library</a:t>
            </a:r>
          </a:p>
          <a:p xmlns:a="http://schemas.openxmlformats.org/drawingml/2006/main">
            <a:r>
              <a:t>- Remote-native D-pad and Enter walkthrough generated from current high-fidelity prototype states</a:t>
            </a:r>
          </a:p>
          <a:p xmlns:a="http://schemas.openxmlformats.org/drawingml/2006/main">
            <a:r>
              <a:t>[/Sources]</a:t>
            </a:r>
          </a:p>
          <a:p xmlns:a="http://schemas.openxmlformats.org/drawingml/2006/main">
            <a:r>
              <a:t>
[TALK TRACK · 32 SEC]
The third TV flow moves from understanding into speaking. The child records one line, receives simple strengths-based feedback, earns one badge, and chooses what to watch next. The reward makes progress visible, while one clear next action prevents the ending from becoming another complicated menu.
[/TALK TRACK]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this slide to demonstrate learning and iteration, not just polish.</a:t>
            </a:r>
          </a:p>
          <a:p xmlns:a="http://schemas.openxmlformats.org/drawingml/2006/main">
            <a:r>
              <a:t/>
            </a:r>
          </a:p>
          <a:p xmlns:a="http://schemas.openxmlformats.org/drawingml/2006/main">
            <a:r>
              <a:t>[Sources]</a:t>
            </a:r>
          </a:p>
          <a:p xmlns:a="http://schemas.openxmlformats.org/drawingml/2006/main">
            <a:r>
              <a:t>- Individual critique feedback and current prototype iterations documented throughout the semester</a:t>
            </a:r>
          </a:p>
          <a:p xmlns:a="http://schemas.openxmlformats.org/drawingml/2006/main">
            <a:r>
              <a:t>- Current TV transcript and connected choice captures</a:t>
            </a:r>
          </a:p>
          <a:p xmlns:a="http://schemas.openxmlformats.org/drawingml/2006/main">
            <a:r>
              <a:t>[/Sources]</a:t>
            </a:r>
          </a:p>
          <a:p xmlns:a="http://schemas.openxmlformats.org/drawingml/2006/main">
            <a:r>
              <a:t>
[TALK TRACK · 28 SEC]
Critique helped me simplify the experience in three important ways. The lyric now appears only after pausing, support is optional rather than required, and recordings remain private until the child actively sends them. These revisions remove decisions at the wrong moment while preserving the playful payoff.
[/TALK TRACK]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only the five-stage spine and the one optional choice. Do not narrate every screen here.</a:t>
            </a:r>
          </a:p>
          <a:p xmlns:a="http://schemas.openxmlformats.org/drawingml/2006/main">
            <a:r>
              <a:t/>
            </a:r>
          </a:p>
          <a:p xmlns:a="http://schemas.openxmlformats.org/drawingml/2006/main">
            <a:r>
              <a:t>[Sources]</a:t>
            </a:r>
          </a:p>
          <a:p xmlns:a="http://schemas.openxmlformats.org/drawingml/2006/main">
            <a:r>
              <a:t>- https://story-english-voice-director.cocoy2.workers.dev/ — current connected experience architecture</a:t>
            </a:r>
          </a:p>
          <a:p xmlns:a="http://schemas.openxmlformats.org/drawingml/2006/main">
            <a:r>
              <a:t>- Final experience state model: Connect, Watch, Choose, Record and TV premiere</a:t>
            </a:r>
          </a:p>
          <a:p xmlns:a="http://schemas.openxmlformats.org/drawingml/2006/main">
            <a:r>
              <a:t>[/Sources]</a:t>
            </a:r>
          </a:p>
          <a:p xmlns:a="http://schemas.openxmlformats.org/drawingml/2006/main">
            <a:r>
              <a:t>
[TALK TRACK · 32 SEC]
The connected experience gives each device one clear role. TV holds the shared story and final payoff, while the phone provides private choice and practice. The five-stage spine is Pair, Watch, Choose, Record, and Premiere, but the quiz is optional. Only an explicit Send moves the approved recording back to the television.
[/TALK TRACK]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Let the task play. Name the active device, then point to the synchronized response on the other screen.</a:t>
            </a:r>
          </a:p>
          <a:p xmlns:a="http://schemas.openxmlformats.org/drawingml/2006/main">
            <a:r>
              <a:t/>
            </a:r>
          </a:p>
          <a:p xmlns:a="http://schemas.openxmlformats.org/drawingml/2006/main">
            <a:r>
              <a:t>[Sources]</a:t>
            </a:r>
          </a:p>
          <a:p xmlns:a="http://schemas.openxmlformats.org/drawingml/2006/main">
            <a:r>
              <a:t>- https://story-english-voice-director.cocoy2.workers.dev/ — clean public connected prototype</a:t>
            </a:r>
          </a:p>
          <a:p xmlns:a="http://schemas.openxmlformats.org/drawingml/2006/main">
            <a:r>
              <a:t>- Embedded self-moving cursor walkthrough generated from current connected TV and mobile states</a:t>
            </a:r>
          </a:p>
          <a:p xmlns:a="http://schemas.openxmlformats.org/drawingml/2006/main">
            <a:r>
              <a:t>[/Sources]</a:t>
            </a:r>
          </a:p>
          <a:p xmlns:a="http://schemas.openxmlformats.org/drawingml/2006/main">
            <a:r>
              <a:t>
[TALK TRACK · 26 SEC]
First, the child enters the code shown on TV and connects the phone to the living-room screen. They choose a LEGO story on the phone, and the selected scene immediately loads on TV. The phone performs the action while the television clearly confirms the result.
[/TALK TRACK]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Let the task play. Name the active device, then point to the synchronized response on the other screen.</a:t>
            </a:r>
          </a:p>
          <a:p xmlns:a="http://schemas.openxmlformats.org/drawingml/2006/main">
            <a:r>
              <a:t/>
            </a:r>
          </a:p>
          <a:p xmlns:a="http://schemas.openxmlformats.org/drawingml/2006/main">
            <a:r>
              <a:t>[Sources]</a:t>
            </a:r>
          </a:p>
          <a:p xmlns:a="http://schemas.openxmlformats.org/drawingml/2006/main">
            <a:r>
              <a:t>- https://story-english-voice-director.cocoy2.workers.dev/ — clean public connected prototype</a:t>
            </a:r>
          </a:p>
          <a:p xmlns:a="http://schemas.openxmlformats.org/drawingml/2006/main">
            <a:r>
              <a:t>- Embedded self-moving cursor walkthrough generated from current connected TV and mobile states</a:t>
            </a:r>
          </a:p>
          <a:p xmlns:a="http://schemas.openxmlformats.org/drawingml/2006/main">
            <a:r>
              <a:t>[/Sources]</a:t>
            </a:r>
          </a:p>
          <a:p xmlns:a="http://schemas.openxmlformats.org/drawingml/2006/main">
            <a:r>
              <a:t>
[TALK TRACK · 26 SEC]
When the scene ends, the child chooses what they need next. They can take a quick meaning check, or skip it and record immediately if they already feel ready. This makes relearning available without forcing every child through the same extra steps.
[/TALK TRACK]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Let the task play. Name the active device, then point to the synchronized response on the other screen.</a:t>
            </a:r>
          </a:p>
          <a:p xmlns:a="http://schemas.openxmlformats.org/drawingml/2006/main">
            <a:r>
              <a:t/>
            </a:r>
          </a:p>
          <a:p xmlns:a="http://schemas.openxmlformats.org/drawingml/2006/main">
            <a:r>
              <a:t>[Sources]</a:t>
            </a:r>
          </a:p>
          <a:p xmlns:a="http://schemas.openxmlformats.org/drawingml/2006/main">
            <a:r>
              <a:t>- https://story-english-voice-director.cocoy2.workers.dev/ — clean public connected prototype</a:t>
            </a:r>
          </a:p>
          <a:p xmlns:a="http://schemas.openxmlformats.org/drawingml/2006/main">
            <a:r>
              <a:t>- Embedded self-moving cursor walkthrough generated from current connected TV and mobile states</a:t>
            </a:r>
          </a:p>
          <a:p xmlns:a="http://schemas.openxmlformats.org/drawingml/2006/main">
            <a:r>
              <a:t>[/Sources]</a:t>
            </a:r>
          </a:p>
          <a:p xmlns:a="http://schemas.openxmlformats.org/drawingml/2006/main">
            <a:r>
              <a:t>
[TALK TRACK · 36 SEC]
The child records the line and replays it privately on the phone. Nothing reaches the shared screen until they intentionally tap Send to TV. Then the movie plays with the child’s approved voice and ends with a visible badge. This handoff turns private practice into a family celebration while keeping the child in control.
[/TALK TRACK]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Resolve the opening: story → word → voice → shared payoff, then move to the testing plan.</a:t>
            </a:r>
          </a:p>
          <a:p xmlns:a="http://schemas.openxmlformats.org/drawingml/2006/main">
            <a:r>
              <a:t/>
            </a:r>
          </a:p>
          <a:p xmlns:a="http://schemas.openxmlformats.org/drawingml/2006/main">
            <a:r>
              <a:t>[Sources]</a:t>
            </a:r>
          </a:p>
          <a:p xmlns:a="http://schemas.openxmlformats.org/drawingml/2006/main">
            <a:r>
              <a:t>- https://story-english-voice-director.cocoy2.workers.dev/ — clean public connected prototype</a:t>
            </a:r>
          </a:p>
          <a:p xmlns:a="http://schemas.openxmlformats.org/drawingml/2006/main">
            <a:r>
              <a:t>- TV and connected prototypes are demonstrated in the embedded walkthroughs on slides 9–11 and 14–16</a:t>
            </a:r>
          </a:p>
          <a:p xmlns:a="http://schemas.openxmlformats.org/drawingml/2006/main">
            <a:r>
              <a:t>[/Sources]</a:t>
            </a:r>
          </a:p>
          <a:p xmlns:a="http://schemas.openxmlformats.org/drawingml/2006/main">
            <a:r>
              <a:t>
[TALK TRACK · 28 SEC]
The final opportunity is not simply adding vocabulary to television. It is extending the emotional momentum of one story until the child can understand, practice, and confidently perform part of it. LEGO Story English connects a shared viewing moment, a private learning choice, and a meaningful family payoff.
[/TALK TRACK]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End with three testable questions, not a new feature backlog.</a:t>
            </a:r>
          </a:p>
          <a:p xmlns:a="http://schemas.openxmlformats.org/drawingml/2006/main">
            <a:r>
              <a:t/>
            </a:r>
          </a:p>
          <a:p xmlns:a="http://schemas.openxmlformats.org/drawingml/2006/main">
            <a:r>
              <a:t>[Sources]</a:t>
            </a:r>
          </a:p>
          <a:p xmlns:a="http://schemas.openxmlformats.org/drawingml/2006/main">
            <a:r>
              <a:t>- Cinematic Studio cross-participant synthesis, node 630:2</a:t>
            </a:r>
          </a:p>
          <a:p xmlns:a="http://schemas.openxmlformats.org/drawingml/2006/main">
            <a:r>
              <a:t>- Angela and Leo interview summaries, nodes 604:2 and 621:2</a:t>
            </a:r>
          </a:p>
          <a:p xmlns:a="http://schemas.openxmlformats.org/drawingml/2006/main">
            <a:r>
              <a:t>- Future-test areas respond to the unvalidated English-learning and private-practice hypotheses</a:t>
            </a:r>
          </a:p>
          <a:p xmlns:a="http://schemas.openxmlformats.org/drawingml/2006/main">
            <a:r>
              <a:t>[/Sources]</a:t>
            </a:r>
          </a:p>
          <a:p xmlns:a="http://schemas.openxmlformats.org/drawingml/2006/main">
            <a:r>
              <a:t>
[TALK TRACK · 36 SEC]
The next step is to test the core loop with children and parents before adding more features. I would examine three questions: can the child explain and reuse the word, can they complete the TV-to-phone-to-TV journey independently, and do both child and parent understand that recording stays private until Send? I would measure recall, independent completion, recording comfort, and whether the child chooses another story. Those results would show what to simplify, strengthen, or remove in the next iteration.
[/TALK TRACK]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9ebffc9b0344ba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6104674332d4514" /><Relationship Type="http://schemas.openxmlformats.org/officeDocument/2006/relationships/slideLayout" Target="/ppt/slideLayouts/slideLayout1.xml" Id="Rfc45303eb8c7464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c45303eb8c7464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LEGO Story English">
  <a:themeElements>
    <a:clrScheme name="LEGO Story English Final">
      <a:dk1>
        <a:srgbClr val="03050B"/>
      </a:dk1>
      <a:lt1>
        <a:srgbClr val="FFFFFF"/>
      </a:lt1>
      <a:dk2>
        <a:srgbClr val="0D1626"/>
      </a:dk2>
      <a:lt2>
        <a:srgbClr val="A8B5CC"/>
      </a:lt2>
      <a:accent1>
        <a:srgbClr val="FFD500"/>
      </a:accent1>
      <a:accent2>
        <a:srgbClr val="4F8DFF"/>
      </a:accent2>
      <a:accent3>
        <a:srgbClr val="36C275"/>
      </a:accent3>
      <a:accent4>
        <a:srgbClr val="E44D3A"/>
      </a:accent4>
      <a:accent5>
        <a:srgbClr val="9B6DFF"/>
      </a:accent5>
      <a:accent6>
        <a:srgbClr val="FF8A3D"/>
      </a:accent6>
      <a:hlink>
        <a:srgbClr val="4F8DFF"/>
      </a:hlink>
      <a:folHlink>
        <a:srgbClr val="36C275"/>
      </a:folHlink>
    </a:clrScheme>
    <a:fontScheme name="Office">
      <a:majorFont>
        <a:latin typeface="Calibri Light"/>
        <a:ea typeface="Calibri Light"/>
        <a:cs typeface="Calibri Light"/>
      </a:majorFont>
      <a:minorFont>
        <a:latin typeface="Calibri"/>
        <a:ea typeface="Calibri"/>
        <a:cs typeface="Calibri"/>
      </a:minorFont>
    </a:fontScheme>
    <a:fmtScheme name="LEGO Story English Final">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0ac0720ef1c849df" /><Relationship Type="http://schemas.openxmlformats.org/officeDocument/2006/relationships/image" Target="/ppt/media/image.png" Id="R810c975a95154851" /><Relationship Type="http://schemas.openxmlformats.org/officeDocument/2006/relationships/image" Target="/ppt/media/image2.png" Id="R0195f7a8d8784d21" /><Relationship Type="http://schemas.openxmlformats.org/officeDocument/2006/relationships/notesSlide" Target="/ppt/notesSlides/notesSlide1.xml" Id="R423f55dccb6b4759"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b57fcf9f35ad48a1" /><Relationship Type="http://schemas.openxmlformats.org/officeDocument/2006/relationships/image" Target="/ppt/media/image3.png" Id="R618b7b8ce0ff4df8" /><Relationship Type="http://schemas.openxmlformats.org/officeDocument/2006/relationships/image" Target="/ppt/media/image4.png" Id="R1cb77c42ee81417a" /><Relationship Type="http://schemas.openxmlformats.org/officeDocument/2006/relationships/image" Target="/ppt/media/image5.png" Id="R58c186e5202049f6" /><Relationship Type="http://schemas.openxmlformats.org/officeDocument/2006/relationships/notesSlide" Target="/ppt/notesSlides/notesSlide2.xml" Id="Ra8ad6260793043e0"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1794dad8eeb94f01" /><Relationship Type="http://schemas.openxmlformats.org/officeDocument/2006/relationships/image" Target="/ppt/media/image6.png" Id="Rddd73d0a056142c8" /><Relationship Type="http://schemas.openxmlformats.org/officeDocument/2006/relationships/notesSlide" Target="/ppt/notesSlides/notesSlide3.xml" Id="R785405fe4fd1496a"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b8cee5dee1854e5c" /><Relationship Type="http://schemas.openxmlformats.org/officeDocument/2006/relationships/notesSlide" Target="/ppt/notesSlides/notesSlide4.xml" Id="R58c97864c74942e0"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8f18758f3d8b4800" /><Relationship Type="http://schemas.openxmlformats.org/officeDocument/2006/relationships/notesSlide" Target="/ppt/notesSlides/notesSlide5.xml" Id="Rde4fecf73ba14172"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1298410390004353" /><Relationship Type="http://schemas.openxmlformats.org/officeDocument/2006/relationships/notesSlide" Target="/ppt/notesSlides/notesSlide6.xml" Id="Reca13414bb0f486b"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abfcc3e285cc4416" /><Relationship Type="http://schemas.openxmlformats.org/officeDocument/2006/relationships/image" Target="/ppt/media/image7.png" Id="Rfb70bf2b571d4340" /><Relationship Type="http://schemas.openxmlformats.org/officeDocument/2006/relationships/notesSlide" Target="/ppt/notesSlides/notesSlide7.xml" Id="Rfd18726e12ee4534"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58fa9ccbc0ac4abc" /><Relationship Type="http://schemas.openxmlformats.org/officeDocument/2006/relationships/image" Target="/ppt/media/image.jpeg" Id="R0221e4f359054776" /><Relationship Type="http://schemas.openxmlformats.org/officeDocument/2006/relationships/notesSlide" Target="/ppt/notesSlides/notesSlide8.xml" Id="R001fd910b2be4ff4"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fa30e089cfe24f6c" /><Relationship Type="http://schemas.openxmlformats.org/officeDocument/2006/relationships/image" Target="/ppt/media/image2.jpeg" Id="R9a6721d0f2464ed9" /><Relationship Type="http://schemas.openxmlformats.org/officeDocument/2006/relationships/notesSlide" Target="/ppt/notesSlides/notesSlide9.xml" Id="Ra01abf51da2a4af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8bd3fd534f0d4f9e" /><Relationship Type="http://schemas.openxmlformats.org/officeDocument/2006/relationships/image" Target="/ppt/media/image3.jpeg" Id="R656a3bd008ae4a81" /><Relationship Type="http://schemas.openxmlformats.org/officeDocument/2006/relationships/notesSlide" Target="/ppt/notesSlides/notesSlide10.xml" Id="Rfe85ac3851fe46f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370749fd0da44177" /><Relationship Type="http://schemas.openxmlformats.org/officeDocument/2006/relationships/image" Target="/ppt/media/image4.jpeg" Id="R80e48ee42bc44620" /><Relationship Type="http://schemas.openxmlformats.org/officeDocument/2006/relationships/notesSlide" Target="/ppt/notesSlides/notesSlide11.xml" Id="Rbfb9d9e32c35406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f1474a83493147c2" /><Relationship Type="http://schemas.openxmlformats.org/officeDocument/2006/relationships/image" Target="/ppt/media/image5.jpeg" Id="Rd652523be79643a3" /><Relationship Type="http://schemas.openxmlformats.org/officeDocument/2006/relationships/image" Target="/ppt/media/image6.jpeg" Id="R1de8f28e169c4364" /><Relationship Type="http://schemas.openxmlformats.org/officeDocument/2006/relationships/notesSlide" Target="/ppt/notesSlides/notesSlide12.xml" Id="R284c80ccbeca48c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c900dcd92011442e" /><Relationship Type="http://schemas.openxmlformats.org/officeDocument/2006/relationships/notesSlide" Target="/ppt/notesSlides/notesSlide13.xml" Id="R0c59686152ab404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3a0c86ee776b48a0" /><Relationship Type="http://schemas.openxmlformats.org/officeDocument/2006/relationships/image" Target="/ppt/media/image7.jpeg" Id="R7cabb3d8beaf41d3" /><Relationship Type="http://schemas.openxmlformats.org/officeDocument/2006/relationships/hyperlink" Target="https://story-english-voice-director.cocoy2.workers.dev/" TargetMode="External" Id="R70d6096c7348433d" /><Relationship Type="http://schemas.openxmlformats.org/officeDocument/2006/relationships/notesSlide" Target="/ppt/notesSlides/notesSlide14.xml" Id="R9641eb329721415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d71aefa712a24e41" /><Relationship Type="http://schemas.openxmlformats.org/officeDocument/2006/relationships/image" Target="/ppt/media/image8.jpeg" Id="R331d2e439c734be3" /><Relationship Type="http://schemas.openxmlformats.org/officeDocument/2006/relationships/hyperlink" Target="https://story-english-voice-director.cocoy2.workers.dev/" TargetMode="External" Id="R696c3240ce70438d" /><Relationship Type="http://schemas.openxmlformats.org/officeDocument/2006/relationships/notesSlide" Target="/ppt/notesSlides/notesSlide15.xml" Id="Rad80566950da4d3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975abdb558c04320" /><Relationship Type="http://schemas.openxmlformats.org/officeDocument/2006/relationships/image" Target="/ppt/media/image9.jpeg" Id="R5cb9548e9ff64641" /><Relationship Type="http://schemas.openxmlformats.org/officeDocument/2006/relationships/hyperlink" Target="https://story-english-voice-director.cocoy2.workers.dev/" TargetMode="External" Id="R2f3895946f574bef" /><Relationship Type="http://schemas.openxmlformats.org/officeDocument/2006/relationships/notesSlide" Target="/ppt/notesSlides/notesSlide16.xml" Id="R9cf61ba5a570446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f42078958a34479e" /><Relationship Type="http://schemas.openxmlformats.org/officeDocument/2006/relationships/image" Target="/ppt/media/image10.jpeg" Id="Ra90973dcd8ed4d89" /><Relationship Type="http://schemas.openxmlformats.org/officeDocument/2006/relationships/image" Target="/ppt/media/image8.png" Id="R51a14eeaec1540c0" /><Relationship Type="http://schemas.openxmlformats.org/officeDocument/2006/relationships/hyperlink" Target="https://story-english-voice-director.cocoy2.workers.dev/" TargetMode="External" Id="R561cf5ff834248b7" /><Relationship Type="http://schemas.openxmlformats.org/officeDocument/2006/relationships/notesSlide" Target="/ppt/notesSlides/notesSlide17.xml" Id="R03e00a9aa7744d9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5888564fb51e4fb5" /><Relationship Type="http://schemas.openxmlformats.org/officeDocument/2006/relationships/notesSlide" Target="/ppt/notesSlides/notesSlide18.xml" Id="Rbc9bf3639feb44b4" /></Relationships>
</file>

<file path=ppt/slides/slide1.xml><?xml version="1.0" encoding="utf-8"?>
<p:sld xmlns:p="http://schemas.openxmlformats.org/presentationml/2006/main">
  <p:cSld>
    <p:bg>
      <p:bgPr>
        <a:solidFill xmlns:a="http://schemas.openxmlformats.org/drawingml/2006/main">
          <a:srgbClr val="03050B"/>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810c975a95154851"/>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A0B3D2B-F6CA-471D-8F40-40488175865E}"/>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3050B">
              <a:alpha val="50000"/>
            </a:srgbClr>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13B7BEE8-91B9-451D-9EEA-124A3A9CECAC}"/>
              </a:ext>
            </a:extLst>
          </p:cNvPr>
          <p:cNvSpPr>
            <a:spLocks xmlns:a="http://schemas.openxmlformats.org/drawingml/2006/main" noGrp="1"/>
          </p:cNvSpPr>
          <p:nvPr/>
        </p:nvSpPr>
        <p:spPr>
          <a:xfrm xmlns:a="http://schemas.openxmlformats.org/drawingml/2006/main">
            <a:off x="0" y="0"/>
            <a:ext cx="7000875" cy="6858000"/>
          </a:xfrm>
          <a:prstGeom xmlns:a="http://schemas.openxmlformats.org/drawingml/2006/main" prst="rect">
            <a:avLst/>
          </a:prstGeom>
          <a:solidFill xmlns:a="http://schemas.openxmlformats.org/drawingml/2006/main">
            <a:srgbClr val="03050B">
              <a:alpha val="90000"/>
            </a:srgbClr>
          </a:solidFill>
          <a:ln xmlns:a="http://schemas.openxmlformats.org/drawingml/2006/main" w="0">
            <a:noFill/>
            <a:prstDash val="solid"/>
          </a:ln>
        </p:spPr>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0195f7a8d8784d21"/>
          <a:stretch xmlns:a="http://schemas.openxmlformats.org/drawingml/2006/main"/>
        </p:blipFill>
        <p:spPr>
          <a:xfrm xmlns:a="http://schemas.openxmlformats.org/drawingml/2006/main">
            <a:off x="609600" y="517880"/>
            <a:ext cx="2266950" cy="50729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F0F99D6D-5B6F-4226-BF6B-F6E0EFA0FBBF}"/>
              </a:ext>
            </a:extLst>
          </p:cNvPr>
          <p:cNvSpPr>
            <a:spLocks xmlns:a="http://schemas.openxmlformats.org/drawingml/2006/main" noGrp="1"/>
          </p:cNvSpPr>
          <p:nvPr/>
        </p:nvSpPr>
        <p:spPr>
          <a:xfrm xmlns:a="http://schemas.openxmlformats.org/drawingml/2006/main">
            <a:off x="609600" y="1504950"/>
            <a:ext cx="4000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050" b="1">
                <a:solidFill>
                  <a:srgbClr val="FFD500"/>
                </a:solidFill>
                <a:latin typeface="Arial"/>
                <a:ea typeface="Arial"/>
                <a:cs typeface="Arial"/>
              </a:defRPr>
            </a:pPr>
            <a:r>
              <a:rPr sz="1050" b="1">
                <a:solidFill>
                  <a:srgbClr val="FFD500"/>
                </a:solidFill>
                <a:latin typeface="Arial"/>
                <a:ea typeface="Arial"/>
                <a:cs typeface="Arial"/>
              </a:rPr>
              <a:t>FINAL PROJECT · AUGUST 2026</a:t>
            </a:r>
          </a:p>
        </p:txBody>
      </p:sp>
      <p:sp>
        <p:nvSpPr>
          <p:cNvPr id="6" name="">
            <a:extLst xmlns:a="http://schemas.openxmlformats.org/drawingml/2006/main">
              <a:ext uri="{FF2B5EF4-FFF2-40B4-BE49-F238E27FC236}">
                <a16:creationId xmlns:a16="http://schemas.microsoft.com/office/drawing/2014/main" id="{7E799DB5-A9B2-4366-A102-9EAA0325C579}"/>
              </a:ext>
            </a:extLst>
          </p:cNvPr>
          <p:cNvSpPr>
            <a:spLocks xmlns:a="http://schemas.openxmlformats.org/drawingml/2006/main" noGrp="1"/>
          </p:cNvSpPr>
          <p:nvPr/>
        </p:nvSpPr>
        <p:spPr>
          <a:xfrm xmlns:a="http://schemas.openxmlformats.org/drawingml/2006/main">
            <a:off x="609600" y="1943100"/>
            <a:ext cx="6096000" cy="2457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0000"/>
              </a:lnSpc>
              <a:buNone/>
              <a:defRPr sz="4350" b="1">
                <a:solidFill>
                  <a:srgbClr val="FFFFFF"/>
                </a:solidFill>
                <a:latin typeface="Arial Black"/>
                <a:ea typeface="Arial Black"/>
                <a:cs typeface="Arial Black"/>
              </a:defRPr>
            </a:pPr>
            <a:r>
              <a:rPr sz="4350" b="1">
                <a:solidFill>
                  <a:srgbClr val="FFFFFF"/>
                </a:solidFill>
                <a:latin typeface="Arial Black"/>
                <a:ea typeface="Arial Black"/>
                <a:cs typeface="Arial Black"/>
              </a:rPr>
              <a:t>A story becomes</a:t>
            </a:r>
          </a:p>
          <a:p xmlns:a="http://schemas.openxmlformats.org/drawingml/2006/main">
            <a:pPr algn="l">
              <a:lnSpc>
                <a:spcPct val="90000"/>
              </a:lnSpc>
              <a:buNone/>
              <a:defRPr sz="4350" b="1">
                <a:solidFill>
                  <a:srgbClr val="FFFFFF"/>
                </a:solidFill>
                <a:latin typeface="Arial Black"/>
                <a:ea typeface="Arial Black"/>
                <a:cs typeface="Arial Black"/>
              </a:defRPr>
            </a:pPr>
            <a:r>
              <a:rPr sz="4350" b="1">
                <a:solidFill>
                  <a:srgbClr val="FFFFFF"/>
                </a:solidFill>
                <a:latin typeface="Arial Black"/>
                <a:ea typeface="Arial Black"/>
                <a:cs typeface="Arial Black"/>
              </a:rPr>
              <a:t>a word. A word</a:t>
            </a:r>
          </a:p>
          <a:p xmlns:a="http://schemas.openxmlformats.org/drawingml/2006/main">
            <a:pPr algn="l">
              <a:lnSpc>
                <a:spcPct val="90000"/>
              </a:lnSpc>
              <a:buNone/>
              <a:defRPr sz="4350" b="1">
                <a:solidFill>
                  <a:srgbClr val="FFFFFF"/>
                </a:solidFill>
                <a:latin typeface="Arial Black"/>
                <a:ea typeface="Arial Black"/>
                <a:cs typeface="Arial Black"/>
              </a:defRPr>
            </a:pPr>
            <a:r>
              <a:rPr sz="4350" b="1">
                <a:solidFill>
                  <a:srgbClr val="FFFFFF"/>
                </a:solidFill>
                <a:latin typeface="Arial Black"/>
                <a:ea typeface="Arial Black"/>
                <a:cs typeface="Arial Black"/>
              </a:rPr>
              <a:t>becomes a voice.</a:t>
            </a:r>
          </a:p>
        </p:txBody>
      </p:sp>
      <p:sp>
        <p:nvSpPr>
          <p:cNvPr id="7" name="">
            <a:extLst xmlns:a="http://schemas.openxmlformats.org/drawingml/2006/main">
              <a:ext uri="{FF2B5EF4-FFF2-40B4-BE49-F238E27FC236}">
                <a16:creationId xmlns:a16="http://schemas.microsoft.com/office/drawing/2014/main" id="{C1F304B8-3FE2-4186-925F-2729F7CFFA78}"/>
              </a:ext>
            </a:extLst>
          </p:cNvPr>
          <p:cNvSpPr>
            <a:spLocks xmlns:a="http://schemas.openxmlformats.org/drawingml/2006/main" noGrp="1"/>
          </p:cNvSpPr>
          <p:nvPr/>
        </p:nvSpPr>
        <p:spPr>
          <a:xfrm xmlns:a="http://schemas.openxmlformats.org/drawingml/2006/main">
            <a:off x="609600" y="4686300"/>
            <a:ext cx="5334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466"/>
          </a:bodyPr>
          <a:lstStyle xmlns:a="http://schemas.openxmlformats.org/drawingml/2006/main"/>
          <a:p xmlns:a="http://schemas.openxmlformats.org/drawingml/2006/main">
            <a:pPr algn="l">
              <a:lnSpc>
                <a:spcPct val="114000"/>
              </a:lnSpc>
              <a:buNone/>
              <a:defRPr sz="1650" b="0">
                <a:solidFill>
                  <a:srgbClr val="A8B5CC"/>
                </a:solidFill>
                <a:latin typeface="Arial"/>
                <a:ea typeface="Arial"/>
                <a:cs typeface="Arial"/>
              </a:defRPr>
            </a:pPr>
            <a:r>
              <a:rPr sz="1650" b="0">
                <a:solidFill>
                  <a:srgbClr val="A8B5CC"/>
                </a:solidFill>
                <a:latin typeface="Arial"/>
                <a:ea typeface="Arial"/>
                <a:cs typeface="Arial"/>
              </a:rPr>
              <a:t>LEGO Story English turns family viewing into contextual learning—and gives children a confident way to perform what they learned.</a:t>
            </a:r>
          </a:p>
        </p:txBody>
      </p:sp>
      <p:sp>
        <p:nvSpPr>
          <p:cNvPr id="8" name="">
            <a:extLst xmlns:a="http://schemas.openxmlformats.org/drawingml/2006/main">
              <a:ext uri="{FF2B5EF4-FFF2-40B4-BE49-F238E27FC236}">
                <a16:creationId xmlns:a16="http://schemas.microsoft.com/office/drawing/2014/main" id="{A029B6FC-72BA-4BF5-B834-AD663C83C83E}"/>
              </a:ext>
            </a:extLst>
          </p:cNvPr>
          <p:cNvSpPr>
            <a:spLocks xmlns:a="http://schemas.openxmlformats.org/drawingml/2006/main" noGrp="1"/>
          </p:cNvSpPr>
          <p:nvPr/>
        </p:nvSpPr>
        <p:spPr>
          <a:xfrm xmlns:a="http://schemas.openxmlformats.org/drawingml/2006/main">
            <a:off x="609600" y="5867400"/>
            <a:ext cx="4095750" cy="0"/>
          </a:xfrm>
          <a:prstGeom xmlns:a="http://schemas.openxmlformats.org/drawingml/2006/main" prst="line">
            <a:avLst/>
          </a:prstGeom>
          <a:noFill xmlns:a="http://schemas.openxmlformats.org/drawingml/2006/main"/>
          <a:ln xmlns:a="http://schemas.openxmlformats.org/drawingml/2006/main" w="38100">
            <a:solidFill>
              <a:srgbClr val="FFD500"/>
            </a:solidFill>
            <a:prstDash val="solid"/>
          </a:ln>
        </p:spPr>
      </p:sp>
      <p:sp>
        <p:nvSpPr>
          <p:cNvPr id="9" name="">
            <a:extLst xmlns:a="http://schemas.openxmlformats.org/drawingml/2006/main">
              <a:ext uri="{FF2B5EF4-FFF2-40B4-BE49-F238E27FC236}">
                <a16:creationId xmlns:a16="http://schemas.microsoft.com/office/drawing/2014/main" id="{D120DAC1-CC83-4415-9AF6-050FBD01AF72}"/>
              </a:ext>
            </a:extLst>
          </p:cNvPr>
          <p:cNvSpPr>
            <a:spLocks xmlns:a="http://schemas.openxmlformats.org/drawingml/2006/main" noGrp="1"/>
          </p:cNvSpPr>
          <p:nvPr/>
        </p:nvSpPr>
        <p:spPr>
          <a:xfrm xmlns:a="http://schemas.openxmlformats.org/drawingml/2006/main">
            <a:off x="609600" y="6057900"/>
            <a:ext cx="4000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050" b="1">
                <a:solidFill>
                  <a:srgbClr val="FFFFFF"/>
                </a:solidFill>
                <a:latin typeface="Arial"/>
                <a:ea typeface="Arial"/>
                <a:cs typeface="Arial"/>
              </a:defRPr>
            </a:pPr>
            <a:r>
              <a:rPr sz="1050" b="1">
                <a:solidFill>
                  <a:srgbClr val="FFFFFF"/>
                </a:solidFill>
                <a:latin typeface="Arial"/>
                <a:ea typeface="Arial"/>
                <a:cs typeface="Arial"/>
              </a:rPr>
              <a:t>COCO YIN · PRODUCT DESIGN</a:t>
            </a:r>
          </a:p>
        </p:txBody>
      </p:sp>
      <p:sp>
        <p:nvSpPr>
          <p:cNvPr id="10" name="">
            <a:extLst xmlns:a="http://schemas.openxmlformats.org/drawingml/2006/main">
              <a:ext uri="{FF2B5EF4-FFF2-40B4-BE49-F238E27FC236}">
                <a16:creationId xmlns:a16="http://schemas.microsoft.com/office/drawing/2014/main" id="{CFC784A6-4739-43F5-89B4-96304A757CD5}"/>
              </a:ext>
            </a:extLst>
          </p:cNvPr>
          <p:cNvSpPr>
            <a:spLocks xmlns:a="http://schemas.openxmlformats.org/drawingml/2006/main" noGrp="1"/>
          </p:cNvSpPr>
          <p:nvPr/>
        </p:nvSpPr>
        <p:spPr>
          <a:xfrm xmlns:a="http://schemas.openxmlformats.org/drawingml/2006/main">
            <a:off x="228600" y="6419850"/>
            <a:ext cx="4191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71809A"/>
                </a:solidFill>
                <a:latin typeface="Arial"/>
                <a:ea typeface="Arial"/>
                <a:cs typeface="Arial"/>
              </a:defRPr>
            </a:pPr>
            <a:r>
              <a:rPr sz="900" b="1">
                <a:solidFill>
                  <a:srgbClr val="71809A"/>
                </a:solidFill>
                <a:latin typeface="Arial"/>
                <a:ea typeface="Arial"/>
                <a:cs typeface="Arial"/>
              </a:rPr>
              <a:t>01</a:t>
            </a:r>
          </a:p>
        </p:txBody>
      </p:sp>
    </p:spTree>
    <p:extLst>
      <p:ext uri="{BB962C8B-B14F-4D97-AF65-F5344CB8AC3E}">
        <p14:creationId xmlns:p14="http://schemas.microsoft.com/office/powerpoint/2010/main" val="1198094694"/>
      </p:ext>
    </p:extLst>
  </p:cSld>
</p:sld>
</file>

<file path=ppt/slides/slide2.xml><?xml version="1.0" encoding="utf-8"?>
<p:sld xmlns:p="http://schemas.openxmlformats.org/presentationml/2006/main">
  <p:cSld>
    <p:bg>
      <p:bgPr>
        <a:solidFill xmlns:a="http://schemas.openxmlformats.org/drawingml/2006/main">
          <a:srgbClr val="03050B"/>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3F2AE9C5-2329-4D5F-8D22-CC4F56E868A2}"/>
              </a:ext>
            </a:extLst>
          </p:cNvPr>
          <p:cNvSpPr>
            <a:spLocks xmlns:a="http://schemas.openxmlformats.org/drawingml/2006/main" noGrp="1"/>
          </p:cNvSpPr>
          <p:nvPr/>
        </p:nvSpPr>
        <p:spPr>
          <a:xfrm xmlns:a="http://schemas.openxmlformats.org/drawingml/2006/main">
            <a:off x="609600" y="361950"/>
            <a:ext cx="4476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75" b="1">
                <a:solidFill>
                  <a:srgbClr val="FFD500"/>
                </a:solidFill>
                <a:latin typeface="Arial"/>
                <a:ea typeface="Arial"/>
                <a:cs typeface="Arial"/>
              </a:defRPr>
            </a:pPr>
            <a:r>
              <a:rPr sz="975" b="1">
                <a:solidFill>
                  <a:srgbClr val="FFD500"/>
                </a:solidFill>
                <a:latin typeface="Arial"/>
                <a:ea typeface="Arial"/>
                <a:cs typeface="Arial"/>
              </a:rPr>
              <a:t>RESEARCH · INTERVIEWS + AFFINITY MAPPING</a:t>
            </a:r>
          </a:p>
        </p:txBody>
      </p:sp>
      <p:sp>
        <p:nvSpPr>
          <p:cNvPr id="2" name="">
            <a:extLst xmlns:a="http://schemas.openxmlformats.org/drawingml/2006/main">
              <a:ext uri="{FF2B5EF4-FFF2-40B4-BE49-F238E27FC236}">
                <a16:creationId xmlns:a16="http://schemas.microsoft.com/office/drawing/2014/main" id="{95C1B941-1FE1-4C52-B208-C030ACA1E8DC}"/>
              </a:ext>
            </a:extLst>
          </p:cNvPr>
          <p:cNvSpPr>
            <a:spLocks xmlns:a="http://schemas.openxmlformats.org/drawingml/2006/main" noGrp="1"/>
          </p:cNvSpPr>
          <p:nvPr/>
        </p:nvSpPr>
        <p:spPr>
          <a:xfrm xmlns:a="http://schemas.openxmlformats.org/drawingml/2006/main">
            <a:off x="609600" y="6667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6000"/>
              </a:lnSpc>
              <a:buNone/>
              <a:defRPr sz="2850" b="1">
                <a:solidFill>
                  <a:srgbClr val="FFFFFF"/>
                </a:solidFill>
                <a:latin typeface="Arial Black"/>
                <a:ea typeface="Arial Black"/>
                <a:cs typeface="Arial Black"/>
              </a:defRPr>
            </a:pPr>
            <a:r>
              <a:rPr sz="2850" b="1">
                <a:solidFill>
                  <a:srgbClr val="FFFFFF"/>
                </a:solidFill>
                <a:latin typeface="Arial Black"/>
                <a:ea typeface="Arial Black"/>
                <a:cs typeface="Arial Black"/>
              </a:rPr>
              <a:t>Stories start the action. Family makes it matter.</a:t>
            </a:r>
          </a:p>
        </p:txBody>
      </p:sp>
      <p:sp>
        <p:nvSpPr>
          <p:cNvPr id="3" name="">
            <a:extLst xmlns:a="http://schemas.openxmlformats.org/drawingml/2006/main">
              <a:ext uri="{FF2B5EF4-FFF2-40B4-BE49-F238E27FC236}">
                <a16:creationId xmlns:a16="http://schemas.microsoft.com/office/drawing/2014/main" id="{42AE398E-C321-4E1E-8C39-379764721AE3}"/>
              </a:ext>
            </a:extLst>
          </p:cNvPr>
          <p:cNvSpPr>
            <a:spLocks xmlns:a="http://schemas.openxmlformats.org/drawingml/2006/main" noGrp="1"/>
          </p:cNvSpPr>
          <p:nvPr/>
        </p:nvSpPr>
        <p:spPr>
          <a:xfrm xmlns:a="http://schemas.openxmlformats.org/drawingml/2006/main">
            <a:off x="609600" y="1428750"/>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2000"/>
              </a:lnSpc>
              <a:buNone/>
              <a:defRPr sz="1425" b="0">
                <a:solidFill>
                  <a:srgbClr val="A8B5CC"/>
                </a:solidFill>
                <a:latin typeface="Arial"/>
                <a:ea typeface="Arial"/>
                <a:cs typeface="Arial"/>
              </a:defRPr>
            </a:pPr>
            <a:r>
              <a:rPr sz="1425" b="0">
                <a:solidFill>
                  <a:srgbClr val="A8B5CC"/>
                </a:solidFill>
                <a:latin typeface="Arial"/>
                <a:ea typeface="Arial"/>
                <a:cs typeface="Arial"/>
              </a:rPr>
              <a:t>Three recurring patterns shaped the opportunity.</a:t>
            </a:r>
          </a:p>
        </p:txBody>
      </p:sp>
      <p:sp>
        <p:nvSpPr>
          <p:cNvPr id="4" name="">
            <a:extLst xmlns:a="http://schemas.openxmlformats.org/drawingml/2006/main">
              <a:ext uri="{FF2B5EF4-FFF2-40B4-BE49-F238E27FC236}">
                <a16:creationId xmlns:a16="http://schemas.microsoft.com/office/drawing/2014/main" id="{AC100F28-C860-43C0-975A-0E2276501C99}"/>
              </a:ext>
            </a:extLst>
          </p:cNvPr>
          <p:cNvSpPr>
            <a:spLocks xmlns:a="http://schemas.openxmlformats.org/drawingml/2006/main" noGrp="1"/>
          </p:cNvSpPr>
          <p:nvPr/>
        </p:nvSpPr>
        <p:spPr>
          <a:xfrm xmlns:a="http://schemas.openxmlformats.org/drawingml/2006/main">
            <a:off x="228600" y="6419850"/>
            <a:ext cx="4191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71809A"/>
                </a:solidFill>
                <a:latin typeface="Arial"/>
                <a:ea typeface="Arial"/>
                <a:cs typeface="Arial"/>
              </a:defRPr>
            </a:pPr>
            <a:r>
              <a:rPr sz="900" b="1">
                <a:solidFill>
                  <a:srgbClr val="71809A"/>
                </a:solidFill>
                <a:latin typeface="Arial"/>
                <a:ea typeface="Arial"/>
                <a:cs typeface="Arial"/>
              </a:rPr>
              <a:t>02</a:t>
            </a:r>
          </a:p>
        </p:txBody>
      </p:sp>
      <p:sp>
        <p:nvSpPr>
          <p:cNvPr id="5" name="">
            <a:extLst xmlns:a="http://schemas.openxmlformats.org/drawingml/2006/main">
              <a:ext uri="{FF2B5EF4-FFF2-40B4-BE49-F238E27FC236}">
                <a16:creationId xmlns:a16="http://schemas.microsoft.com/office/drawing/2014/main" id="{25B39211-A148-494C-84E3-5B746424EE13}"/>
              </a:ext>
            </a:extLst>
          </p:cNvPr>
          <p:cNvSpPr>
            <a:spLocks xmlns:a="http://schemas.openxmlformats.org/drawingml/2006/main" noGrp="1"/>
          </p:cNvSpPr>
          <p:nvPr/>
        </p:nvSpPr>
        <p:spPr>
          <a:xfrm xmlns:a="http://schemas.openxmlformats.org/drawingml/2006/main">
            <a:off x="561975" y="2047875"/>
            <a:ext cx="3295650" cy="2305050"/>
          </a:xfrm>
          <a:prstGeom xmlns:a="http://schemas.openxmlformats.org/drawingml/2006/main" prst="roundRect">
            <a:avLst>
              <a:gd name="adj" fmla="val 9091"/>
            </a:avLst>
          </a:prstGeom>
          <a:solidFill xmlns:a="http://schemas.openxmlformats.org/drawingml/2006/main">
            <a:srgbClr val="121D30"/>
          </a:solidFill>
          <a:ln xmlns:a="http://schemas.openxmlformats.org/drawingml/2006/main" w="9525">
            <a:solidFill>
              <a:srgbClr val="2C3A51"/>
            </a:solidFill>
            <a:prstDash val="solid"/>
          </a:ln>
        </p:spPr>
        <p:style>
          <a:lnRef xmlns:a="http://schemas.openxmlformats.org/drawingml/2006/main" idx="0"/>
          <a:fillRef xmlns:a="http://schemas.openxmlformats.org/drawingml/2006/main" idx="0"/>
          <a:effectRef xmlns:a="http://schemas.openxmlformats.org/drawingml/2006/main" idx="7"/>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18b7b8ce0ff4df8"/>
          <a:srcRect xmlns:a="http://schemas.openxmlformats.org/drawingml/2006/main" l="9267" t="0" r="9267" b="0"/>
          <a:stretch xmlns:a="http://schemas.openxmlformats.org/drawingml/2006/main">
            <a:fillRect l="0" t="0" r="0" b="0"/>
          </a:stretch>
        </p:blipFill>
        <p:spPr>
          <a:xfrm xmlns:a="http://schemas.openxmlformats.org/drawingml/2006/main">
            <a:off x="609600" y="2095500"/>
            <a:ext cx="3200400" cy="2209800"/>
          </a:xfrm>
          <a:prstGeom xmlns:a="http://schemas.openxmlformats.org/drawingml/2006/main" prst="roundRect">
            <a:avLst>
              <a:gd name="adj" fmla="val 7759"/>
            </a:avLst>
          </a:prstGeom>
        </p:spPr>
      </p:pic>
      <p:sp>
        <p:nvSpPr>
          <p:cNvPr id="7" name="">
            <a:extLst xmlns:a="http://schemas.openxmlformats.org/drawingml/2006/main">
              <a:ext uri="{FF2B5EF4-FFF2-40B4-BE49-F238E27FC236}">
                <a16:creationId xmlns:a16="http://schemas.microsoft.com/office/drawing/2014/main" id="{307A3D40-C135-4A30-B89E-C6591D9038CA}"/>
              </a:ext>
            </a:extLst>
          </p:cNvPr>
          <p:cNvSpPr>
            <a:spLocks xmlns:a="http://schemas.openxmlformats.org/drawingml/2006/main" noGrp="1"/>
          </p:cNvSpPr>
          <p:nvPr/>
        </p:nvSpPr>
        <p:spPr>
          <a:xfrm xmlns:a="http://schemas.openxmlformats.org/drawingml/2006/main">
            <a:off x="609600" y="4629150"/>
            <a:ext cx="32004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75" b="1">
                <a:solidFill>
                  <a:srgbClr val="FFD500"/>
                </a:solidFill>
                <a:latin typeface="Arial"/>
                <a:ea typeface="Arial"/>
                <a:cs typeface="Arial"/>
              </a:defRPr>
            </a:pPr>
            <a:r>
              <a:rPr sz="975" b="1">
                <a:solidFill>
                  <a:srgbClr val="FFD500"/>
                </a:solidFill>
                <a:latin typeface="Arial"/>
                <a:ea typeface="Arial"/>
                <a:cs typeface="Arial"/>
              </a:rPr>
              <a:t>01 · BIG TV CREATES IMMERSION</a:t>
            </a:r>
          </a:p>
        </p:txBody>
      </p:sp>
      <p:sp>
        <p:nvSpPr>
          <p:cNvPr id="8" name="">
            <a:extLst xmlns:a="http://schemas.openxmlformats.org/drawingml/2006/main">
              <a:ext uri="{FF2B5EF4-FFF2-40B4-BE49-F238E27FC236}">
                <a16:creationId xmlns:a16="http://schemas.microsoft.com/office/drawing/2014/main" id="{40598A1B-379A-4551-AAFC-62390AD2C4FE}"/>
              </a:ext>
            </a:extLst>
          </p:cNvPr>
          <p:cNvSpPr>
            <a:spLocks xmlns:a="http://schemas.openxmlformats.org/drawingml/2006/main" noGrp="1"/>
          </p:cNvSpPr>
          <p:nvPr/>
        </p:nvSpPr>
        <p:spPr>
          <a:xfrm xmlns:a="http://schemas.openxmlformats.org/drawingml/2006/main">
            <a:off x="609600" y="4933950"/>
            <a:ext cx="3200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4000"/>
              </a:lnSpc>
              <a:buNone/>
              <a:defRPr sz="1575" b="1">
                <a:solidFill>
                  <a:srgbClr val="FFFFFF"/>
                </a:solidFill>
                <a:latin typeface="Arial"/>
                <a:ea typeface="Arial"/>
                <a:cs typeface="Arial"/>
              </a:defRPr>
            </a:pPr>
            <a:r>
              <a:rPr sz="1575" b="1">
                <a:solidFill>
                  <a:srgbClr val="FFFFFF"/>
                </a:solidFill>
                <a:latin typeface="Arial"/>
                <a:ea typeface="Arial"/>
                <a:cs typeface="Arial"/>
              </a:rPr>
              <a:t>Children prefer the large screen for story and action.</a:t>
            </a:r>
          </a:p>
        </p:txBody>
      </p:sp>
      <p:sp>
        <p:nvSpPr>
          <p:cNvPr id="9" name="">
            <a:extLst xmlns:a="http://schemas.openxmlformats.org/drawingml/2006/main">
              <a:ext uri="{FF2B5EF4-FFF2-40B4-BE49-F238E27FC236}">
                <a16:creationId xmlns:a16="http://schemas.microsoft.com/office/drawing/2014/main" id="{B1F284CD-A71B-43F3-A370-06DCEB45CD0D}"/>
              </a:ext>
            </a:extLst>
          </p:cNvPr>
          <p:cNvSpPr>
            <a:spLocks xmlns:a="http://schemas.openxmlformats.org/drawingml/2006/main" noGrp="1"/>
          </p:cNvSpPr>
          <p:nvPr/>
        </p:nvSpPr>
        <p:spPr>
          <a:xfrm xmlns:a="http://schemas.openxmlformats.org/drawingml/2006/main">
            <a:off x="4295775" y="2047875"/>
            <a:ext cx="3295650" cy="2305050"/>
          </a:xfrm>
          <a:prstGeom xmlns:a="http://schemas.openxmlformats.org/drawingml/2006/main" prst="roundRect">
            <a:avLst>
              <a:gd name="adj" fmla="val 9091"/>
            </a:avLst>
          </a:prstGeom>
          <a:solidFill xmlns:a="http://schemas.openxmlformats.org/drawingml/2006/main">
            <a:srgbClr val="121D30"/>
          </a:solidFill>
          <a:ln xmlns:a="http://schemas.openxmlformats.org/drawingml/2006/main" w="9525">
            <a:solidFill>
              <a:srgbClr val="2C3A51"/>
            </a:solidFill>
            <a:prstDash val="solid"/>
          </a:ln>
        </p:spPr>
        <p:style>
          <a:lnRef xmlns:a="http://schemas.openxmlformats.org/drawingml/2006/main" idx="0"/>
          <a:fillRef xmlns:a="http://schemas.openxmlformats.org/drawingml/2006/main" idx="0"/>
          <a:effectRef xmlns:a="http://schemas.openxmlformats.org/drawingml/2006/main" idx="7"/>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1cb77c42ee81417a"/>
          <a:srcRect xmlns:a="http://schemas.openxmlformats.org/drawingml/2006/main" l="28202" t="0" r="28202" b="0"/>
          <a:stretch xmlns:a="http://schemas.openxmlformats.org/drawingml/2006/main">
            <a:fillRect l="0" t="0" r="0" b="0"/>
          </a:stretch>
        </p:blipFill>
        <p:spPr>
          <a:xfrm xmlns:a="http://schemas.openxmlformats.org/drawingml/2006/main">
            <a:off x="4343400" y="2095500"/>
            <a:ext cx="3200400" cy="2209800"/>
          </a:xfrm>
          <a:prstGeom xmlns:a="http://schemas.openxmlformats.org/drawingml/2006/main" prst="roundRect">
            <a:avLst>
              <a:gd name="adj" fmla="val 7759"/>
            </a:avLst>
          </a:prstGeom>
        </p:spPr>
      </p:pic>
      <p:sp>
        <p:nvSpPr>
          <p:cNvPr id="11" name="">
            <a:extLst xmlns:a="http://schemas.openxmlformats.org/drawingml/2006/main">
              <a:ext uri="{FF2B5EF4-FFF2-40B4-BE49-F238E27FC236}">
                <a16:creationId xmlns:a16="http://schemas.microsoft.com/office/drawing/2014/main" id="{EA0989B6-B1DB-4683-9768-E83CA03BB195}"/>
              </a:ext>
            </a:extLst>
          </p:cNvPr>
          <p:cNvSpPr>
            <a:spLocks xmlns:a="http://schemas.openxmlformats.org/drawingml/2006/main" noGrp="1"/>
          </p:cNvSpPr>
          <p:nvPr/>
        </p:nvSpPr>
        <p:spPr>
          <a:xfrm xmlns:a="http://schemas.openxmlformats.org/drawingml/2006/main">
            <a:off x="4343400" y="4629150"/>
            <a:ext cx="32004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75" b="1">
                <a:solidFill>
                  <a:srgbClr val="4F8DFF"/>
                </a:solidFill>
                <a:latin typeface="Arial"/>
                <a:ea typeface="Arial"/>
                <a:cs typeface="Arial"/>
              </a:defRPr>
            </a:pPr>
            <a:r>
              <a:rPr sz="975" b="1">
                <a:solidFill>
                  <a:srgbClr val="4F8DFF"/>
                </a:solidFill>
                <a:latin typeface="Arial"/>
                <a:ea typeface="Arial"/>
                <a:cs typeface="Arial"/>
              </a:rPr>
              <a:t>02 · CHARACTERS TRIGGER ACTION</a:t>
            </a:r>
          </a:p>
        </p:txBody>
      </p:sp>
      <p:sp>
        <p:nvSpPr>
          <p:cNvPr id="12" name="">
            <a:extLst xmlns:a="http://schemas.openxmlformats.org/drawingml/2006/main">
              <a:ext uri="{FF2B5EF4-FFF2-40B4-BE49-F238E27FC236}">
                <a16:creationId xmlns:a16="http://schemas.microsoft.com/office/drawing/2014/main" id="{3BBC90D3-B1F4-494C-8660-E2BB5AE1BAB8}"/>
              </a:ext>
            </a:extLst>
          </p:cNvPr>
          <p:cNvSpPr>
            <a:spLocks xmlns:a="http://schemas.openxmlformats.org/drawingml/2006/main" noGrp="1"/>
          </p:cNvSpPr>
          <p:nvPr/>
        </p:nvSpPr>
        <p:spPr>
          <a:xfrm xmlns:a="http://schemas.openxmlformats.org/drawingml/2006/main">
            <a:off x="4343400" y="4933950"/>
            <a:ext cx="3200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4000"/>
              </a:lnSpc>
              <a:buNone/>
              <a:defRPr sz="1575" b="1">
                <a:solidFill>
                  <a:srgbClr val="FFFFFF"/>
                </a:solidFill>
                <a:latin typeface="Arial"/>
                <a:ea typeface="Arial"/>
                <a:cs typeface="Arial"/>
              </a:defRPr>
            </a:pPr>
            <a:r>
              <a:rPr sz="1575" b="1">
                <a:solidFill>
                  <a:srgbClr val="FFFFFF"/>
                </a:solidFill>
                <a:latin typeface="Arial"/>
                <a:ea typeface="Arial"/>
                <a:cs typeface="Arial"/>
              </a:rPr>
              <a:t>The story motivates building, collecting and play.</a:t>
            </a:r>
          </a:p>
        </p:txBody>
      </p:sp>
      <p:sp>
        <p:nvSpPr>
          <p:cNvPr id="13" name="">
            <a:extLst xmlns:a="http://schemas.openxmlformats.org/drawingml/2006/main">
              <a:ext uri="{FF2B5EF4-FFF2-40B4-BE49-F238E27FC236}">
                <a16:creationId xmlns:a16="http://schemas.microsoft.com/office/drawing/2014/main" id="{13C8A67C-0606-4D27-B492-1E6AC65F4F6D}"/>
              </a:ext>
            </a:extLst>
          </p:cNvPr>
          <p:cNvSpPr>
            <a:spLocks xmlns:a="http://schemas.openxmlformats.org/drawingml/2006/main" noGrp="1"/>
          </p:cNvSpPr>
          <p:nvPr/>
        </p:nvSpPr>
        <p:spPr>
          <a:xfrm xmlns:a="http://schemas.openxmlformats.org/drawingml/2006/main">
            <a:off x="8029575" y="2047875"/>
            <a:ext cx="3295650" cy="2305050"/>
          </a:xfrm>
          <a:prstGeom xmlns:a="http://schemas.openxmlformats.org/drawingml/2006/main" prst="roundRect">
            <a:avLst>
              <a:gd name="adj" fmla="val 9091"/>
            </a:avLst>
          </a:prstGeom>
          <a:solidFill xmlns:a="http://schemas.openxmlformats.org/drawingml/2006/main">
            <a:srgbClr val="121D30"/>
          </a:solidFill>
          <a:ln xmlns:a="http://schemas.openxmlformats.org/drawingml/2006/main" w="9525">
            <a:solidFill>
              <a:srgbClr val="2C3A51"/>
            </a:solidFill>
            <a:prstDash val="solid"/>
          </a:ln>
        </p:spPr>
        <p:style>
          <a:lnRef xmlns:a="http://schemas.openxmlformats.org/drawingml/2006/main" idx="0"/>
          <a:fillRef xmlns:a="http://schemas.openxmlformats.org/drawingml/2006/main" idx="0"/>
          <a:effectRef xmlns:a="http://schemas.openxmlformats.org/drawingml/2006/main" idx="7"/>
          <a:fontRef xmlns:a="http://schemas.openxmlformats.org/drawingml/2006/main" idx="major"/>
        </p:style>
      </p:sp>
      <p:pic>
        <p:nvPicPr>
          <p:cNvPr id="31" name=""/>
          <p:cNvPicPr>
            <a:picLocks xmlns:a="http://schemas.openxmlformats.org/drawingml/2006/main" noChangeAspect="1"/>
          </p:cNvPicPr>
          <p:nvPr/>
        </p:nvPicPr>
        <p:blipFill>
          <a:blip xmlns:r="http://schemas.openxmlformats.org/officeDocument/2006/relationships" xmlns:a="http://schemas.openxmlformats.org/drawingml/2006/main" r:embed="R58c186e5202049f6"/>
          <a:srcRect xmlns:a="http://schemas.openxmlformats.org/drawingml/2006/main" l="9267" t="0" r="9267" b="0"/>
          <a:stretch xmlns:a="http://schemas.openxmlformats.org/drawingml/2006/main">
            <a:fillRect l="0" t="0" r="0" b="0"/>
          </a:stretch>
        </p:blipFill>
        <p:spPr>
          <a:xfrm xmlns:a="http://schemas.openxmlformats.org/drawingml/2006/main">
            <a:off x="8077200" y="2095500"/>
            <a:ext cx="3200400" cy="2209800"/>
          </a:xfrm>
          <a:prstGeom xmlns:a="http://schemas.openxmlformats.org/drawingml/2006/main" prst="roundRect">
            <a:avLst>
              <a:gd name="adj" fmla="val 7759"/>
            </a:avLst>
          </a:prstGeom>
        </p:spPr>
      </p:pic>
      <p:sp>
        <p:nvSpPr>
          <p:cNvPr id="15" name="">
            <a:extLst xmlns:a="http://schemas.openxmlformats.org/drawingml/2006/main">
              <a:ext uri="{FF2B5EF4-FFF2-40B4-BE49-F238E27FC236}">
                <a16:creationId xmlns:a16="http://schemas.microsoft.com/office/drawing/2014/main" id="{91537091-9C93-4C87-859A-E55DF4A6F457}"/>
              </a:ext>
            </a:extLst>
          </p:cNvPr>
          <p:cNvSpPr>
            <a:spLocks xmlns:a="http://schemas.openxmlformats.org/drawingml/2006/main" noGrp="1"/>
          </p:cNvSpPr>
          <p:nvPr/>
        </p:nvSpPr>
        <p:spPr>
          <a:xfrm xmlns:a="http://schemas.openxmlformats.org/drawingml/2006/main">
            <a:off x="8077200" y="4629150"/>
            <a:ext cx="32004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75" b="1">
                <a:solidFill>
                  <a:srgbClr val="36C275"/>
                </a:solidFill>
                <a:latin typeface="Arial"/>
                <a:ea typeface="Arial"/>
                <a:cs typeface="Arial"/>
              </a:defRPr>
            </a:pPr>
            <a:r>
              <a:rPr sz="975" b="1">
                <a:solidFill>
                  <a:srgbClr val="36C275"/>
                </a:solidFill>
                <a:latin typeface="Arial"/>
                <a:ea typeface="Arial"/>
                <a:cs typeface="Arial"/>
              </a:rPr>
              <a:t>03 · COMPLETION WANTS RECOGNITION</a:t>
            </a:r>
          </a:p>
        </p:txBody>
      </p:sp>
      <p:sp>
        <p:nvSpPr>
          <p:cNvPr id="16" name="">
            <a:extLst xmlns:a="http://schemas.openxmlformats.org/drawingml/2006/main">
              <a:ext uri="{FF2B5EF4-FFF2-40B4-BE49-F238E27FC236}">
                <a16:creationId xmlns:a16="http://schemas.microsoft.com/office/drawing/2014/main" id="{6B95ECE8-5DE2-46FF-9EB5-5759A84CEF25}"/>
              </a:ext>
            </a:extLst>
          </p:cNvPr>
          <p:cNvSpPr>
            <a:spLocks xmlns:a="http://schemas.openxmlformats.org/drawingml/2006/main" noGrp="1"/>
          </p:cNvSpPr>
          <p:nvPr/>
        </p:nvSpPr>
        <p:spPr>
          <a:xfrm xmlns:a="http://schemas.openxmlformats.org/drawingml/2006/main">
            <a:off x="8077200" y="4933950"/>
            <a:ext cx="3200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4000"/>
              </a:lnSpc>
              <a:buNone/>
              <a:defRPr sz="1575" b="1">
                <a:solidFill>
                  <a:srgbClr val="FFFFFF"/>
                </a:solidFill>
                <a:latin typeface="Arial"/>
                <a:ea typeface="Arial"/>
                <a:cs typeface="Arial"/>
              </a:defRPr>
            </a:pPr>
            <a:r>
              <a:rPr sz="1575" b="1">
                <a:solidFill>
                  <a:srgbClr val="FFFFFF"/>
                </a:solidFill>
                <a:latin typeface="Arial"/>
                <a:ea typeface="Arial"/>
                <a:cs typeface="Arial"/>
              </a:rPr>
              <a:t>The payoff becomes meaningful when family sees it.</a:t>
            </a:r>
          </a:p>
        </p:txBody>
      </p:sp>
      <p:sp>
        <p:nvSpPr>
          <p:cNvPr id="17" name="">
            <a:extLst xmlns:a="http://schemas.openxmlformats.org/drawingml/2006/main">
              <a:ext uri="{FF2B5EF4-FFF2-40B4-BE49-F238E27FC236}">
                <a16:creationId xmlns:a16="http://schemas.microsoft.com/office/drawing/2014/main" id="{BB67F539-B789-4C81-A564-D5B0271BCBAD}"/>
              </a:ext>
            </a:extLst>
          </p:cNvPr>
          <p:cNvSpPr>
            <a:spLocks xmlns:a="http://schemas.openxmlformats.org/drawingml/2006/main" noGrp="1"/>
          </p:cNvSpPr>
          <p:nvPr/>
        </p:nvSpPr>
        <p:spPr>
          <a:xfrm xmlns:a="http://schemas.openxmlformats.org/drawingml/2006/main">
            <a:off x="609600" y="588645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200" b="1">
                <a:solidFill>
                  <a:srgbClr val="A8B5CC"/>
                </a:solidFill>
                <a:latin typeface="Arial"/>
                <a:ea typeface="Arial"/>
                <a:cs typeface="Arial"/>
              </a:defRPr>
            </a:pPr>
            <a:r>
              <a:rPr sz="1200" b="1">
                <a:solidFill>
                  <a:srgbClr val="A8B5CC"/>
                </a:solidFill>
                <a:latin typeface="Arial"/>
                <a:ea typeface="Arial"/>
                <a:cs typeface="Arial"/>
              </a:rPr>
              <a:t>Research validated story motivation and family behavior. English learning remains the product hypothesis to test.</a:t>
            </a:r>
          </a:p>
        </p:txBody>
      </p:sp>
    </p:spTree>
    <p:extLst>
      <p:ext uri="{BB962C8B-B14F-4D97-AF65-F5344CB8AC3E}">
        <p14:creationId xmlns:p14="http://schemas.microsoft.com/office/powerpoint/2010/main" val="1222591312"/>
      </p:ext>
    </p:extLst>
  </p:cSld>
</p:sld>
</file>

<file path=ppt/slides/slide3.xml><?xml version="1.0" encoding="utf-8"?>
<p:sld xmlns:p="http://schemas.openxmlformats.org/presentationml/2006/main">
  <p:cSld>
    <p:bg>
      <p:bgPr>
        <a:solidFill xmlns:a="http://schemas.openxmlformats.org/drawingml/2006/main">
          <a:srgbClr val="03050B"/>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5091A543-4BD4-4517-9032-BFB5B396D6FB}"/>
              </a:ext>
            </a:extLst>
          </p:cNvPr>
          <p:cNvSpPr>
            <a:spLocks xmlns:a="http://schemas.openxmlformats.org/drawingml/2006/main" noGrp="1"/>
          </p:cNvSpPr>
          <p:nvPr/>
        </p:nvSpPr>
        <p:spPr>
          <a:xfrm xmlns:a="http://schemas.openxmlformats.org/drawingml/2006/main">
            <a:off x="609600" y="361950"/>
            <a:ext cx="4476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75" b="1">
                <a:solidFill>
                  <a:srgbClr val="FFD500"/>
                </a:solidFill>
                <a:latin typeface="Arial"/>
                <a:ea typeface="Arial"/>
                <a:cs typeface="Arial"/>
              </a:defRPr>
            </a:pPr>
            <a:r>
              <a:rPr sz="975" b="1">
                <a:solidFill>
                  <a:srgbClr val="FFD500"/>
                </a:solidFill>
                <a:latin typeface="Arial"/>
                <a:ea typeface="Arial"/>
                <a:cs typeface="Arial"/>
              </a:rPr>
              <a:t>PRIMARY PERSONA · SYNTHESIZED</a:t>
            </a:r>
          </a:p>
        </p:txBody>
      </p:sp>
      <p:sp>
        <p:nvSpPr>
          <p:cNvPr id="2" name="">
            <a:extLst xmlns:a="http://schemas.openxmlformats.org/drawingml/2006/main">
              <a:ext uri="{FF2B5EF4-FFF2-40B4-BE49-F238E27FC236}">
                <a16:creationId xmlns:a16="http://schemas.microsoft.com/office/drawing/2014/main" id="{680E8DE2-6F06-4967-8DE0-6B742BA0181D}"/>
              </a:ext>
            </a:extLst>
          </p:cNvPr>
          <p:cNvSpPr>
            <a:spLocks xmlns:a="http://schemas.openxmlformats.org/drawingml/2006/main" noGrp="1"/>
          </p:cNvSpPr>
          <p:nvPr/>
        </p:nvSpPr>
        <p:spPr>
          <a:xfrm xmlns:a="http://schemas.openxmlformats.org/drawingml/2006/main">
            <a:off x="609600" y="6667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6000"/>
              </a:lnSpc>
              <a:buNone/>
              <a:defRPr sz="2850" b="1">
                <a:solidFill>
                  <a:srgbClr val="FFFFFF"/>
                </a:solidFill>
                <a:latin typeface="Arial Black"/>
                <a:ea typeface="Arial Black"/>
                <a:cs typeface="Arial Black"/>
              </a:defRPr>
            </a:pPr>
            <a:r>
              <a:rPr sz="2850" b="1">
                <a:solidFill>
                  <a:srgbClr val="FFFFFF"/>
                </a:solidFill>
                <a:latin typeface="Arial Black"/>
                <a:ea typeface="Arial Black"/>
                <a:cs typeface="Arial Black"/>
              </a:rPr>
              <a:t>Meet the story-led family viewer.</a:t>
            </a:r>
          </a:p>
        </p:txBody>
      </p:sp>
      <p:sp>
        <p:nvSpPr>
          <p:cNvPr id="3" name="">
            <a:extLst xmlns:a="http://schemas.openxmlformats.org/drawingml/2006/main">
              <a:ext uri="{FF2B5EF4-FFF2-40B4-BE49-F238E27FC236}">
                <a16:creationId xmlns:a16="http://schemas.microsoft.com/office/drawing/2014/main" id="{2519A6FD-F17E-4142-A28D-ADA15E1A0EDF}"/>
              </a:ext>
            </a:extLst>
          </p:cNvPr>
          <p:cNvSpPr>
            <a:spLocks xmlns:a="http://schemas.openxmlformats.org/drawingml/2006/main" noGrp="1"/>
          </p:cNvSpPr>
          <p:nvPr/>
        </p:nvSpPr>
        <p:spPr>
          <a:xfrm xmlns:a="http://schemas.openxmlformats.org/drawingml/2006/main">
            <a:off x="609600" y="1428750"/>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2000"/>
              </a:lnSpc>
              <a:buNone/>
              <a:defRPr sz="1425" b="0">
                <a:solidFill>
                  <a:srgbClr val="A8B5CC"/>
                </a:solidFill>
                <a:latin typeface="Arial"/>
                <a:ea typeface="Arial"/>
                <a:cs typeface="Arial"/>
              </a:defRPr>
            </a:pPr>
            <a:r>
              <a:rPr sz="1425" b="0">
                <a:solidFill>
                  <a:srgbClr val="A8B5CC"/>
                </a:solidFill>
                <a:latin typeface="Arial"/>
                <a:ea typeface="Arial"/>
                <a:cs typeface="Arial"/>
              </a:rPr>
              <a:t>Ages 8–11 · Big-screen viewer · Story-driven · Family-oriented</a:t>
            </a:r>
          </a:p>
        </p:txBody>
      </p:sp>
      <p:sp>
        <p:nvSpPr>
          <p:cNvPr id="4" name="">
            <a:extLst xmlns:a="http://schemas.openxmlformats.org/drawingml/2006/main">
              <a:ext uri="{FF2B5EF4-FFF2-40B4-BE49-F238E27FC236}">
                <a16:creationId xmlns:a16="http://schemas.microsoft.com/office/drawing/2014/main" id="{6F01BE69-33B5-4D30-8291-FAE92D4222E5}"/>
              </a:ext>
            </a:extLst>
          </p:cNvPr>
          <p:cNvSpPr>
            <a:spLocks xmlns:a="http://schemas.openxmlformats.org/drawingml/2006/main" noGrp="1"/>
          </p:cNvSpPr>
          <p:nvPr/>
        </p:nvSpPr>
        <p:spPr>
          <a:xfrm xmlns:a="http://schemas.openxmlformats.org/drawingml/2006/main">
            <a:off x="228600" y="6419850"/>
            <a:ext cx="4191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71809A"/>
                </a:solidFill>
                <a:latin typeface="Arial"/>
                <a:ea typeface="Arial"/>
                <a:cs typeface="Arial"/>
              </a:defRPr>
            </a:pPr>
            <a:r>
              <a:rPr sz="900" b="1">
                <a:solidFill>
                  <a:srgbClr val="71809A"/>
                </a:solidFill>
                <a:latin typeface="Arial"/>
                <a:ea typeface="Arial"/>
                <a:cs typeface="Arial"/>
              </a:rPr>
              <a:t>03</a:t>
            </a:r>
          </a:p>
        </p:txBody>
      </p:sp>
      <p:sp>
        <p:nvSpPr>
          <p:cNvPr id="5" name="">
            <a:extLst xmlns:a="http://schemas.openxmlformats.org/drawingml/2006/main">
              <a:ext uri="{FF2B5EF4-FFF2-40B4-BE49-F238E27FC236}">
                <a16:creationId xmlns:a16="http://schemas.microsoft.com/office/drawing/2014/main" id="{7C08B4E1-D530-4024-AAB4-ED3D788248E3}"/>
              </a:ext>
            </a:extLst>
          </p:cNvPr>
          <p:cNvSpPr>
            <a:spLocks xmlns:a="http://schemas.openxmlformats.org/drawingml/2006/main" noGrp="1"/>
          </p:cNvSpPr>
          <p:nvPr/>
        </p:nvSpPr>
        <p:spPr>
          <a:xfrm xmlns:a="http://schemas.openxmlformats.org/drawingml/2006/main">
            <a:off x="561975" y="1819275"/>
            <a:ext cx="5505450" cy="3133725"/>
          </a:xfrm>
          <a:prstGeom xmlns:a="http://schemas.openxmlformats.org/drawingml/2006/main" prst="roundRect">
            <a:avLst>
              <a:gd name="adj" fmla="val 7295"/>
            </a:avLst>
          </a:prstGeom>
          <a:solidFill xmlns:a="http://schemas.openxmlformats.org/drawingml/2006/main">
            <a:srgbClr val="121D30"/>
          </a:solidFill>
          <a:ln xmlns:a="http://schemas.openxmlformats.org/drawingml/2006/main" w="9525">
            <a:solidFill>
              <a:srgbClr val="2C3A51"/>
            </a:solid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ddd73d0a056142c8"/>
          <a:srcRect xmlns:a="http://schemas.openxmlformats.org/drawingml/2006/main" l="0" t="105" r="0" b="105"/>
          <a:stretch xmlns:a="http://schemas.openxmlformats.org/drawingml/2006/main">
            <a:fillRect l="0" t="0" r="0" b="0"/>
          </a:stretch>
        </p:blipFill>
        <p:spPr>
          <a:xfrm xmlns:a="http://schemas.openxmlformats.org/drawingml/2006/main">
            <a:off x="609600" y="1866900"/>
            <a:ext cx="5410200" cy="3038475"/>
          </a:xfrm>
          <a:prstGeom xmlns:a="http://schemas.openxmlformats.org/drawingml/2006/main" prst="roundRect">
            <a:avLst>
              <a:gd name="adj" fmla="val 6270"/>
            </a:avLst>
          </a:prstGeom>
        </p:spPr>
      </p:pic>
      <p:sp>
        <p:nvSpPr>
          <p:cNvPr id="7" name="">
            <a:extLst xmlns:a="http://schemas.openxmlformats.org/drawingml/2006/main">
              <a:ext uri="{FF2B5EF4-FFF2-40B4-BE49-F238E27FC236}">
                <a16:creationId xmlns:a16="http://schemas.microsoft.com/office/drawing/2014/main" id="{6748CCEF-6646-45C6-9534-6CADD701A869}"/>
              </a:ext>
            </a:extLst>
          </p:cNvPr>
          <p:cNvSpPr>
            <a:spLocks xmlns:a="http://schemas.openxmlformats.org/drawingml/2006/main" noGrp="1"/>
          </p:cNvSpPr>
          <p:nvPr/>
        </p:nvSpPr>
        <p:spPr>
          <a:xfrm xmlns:a="http://schemas.openxmlformats.org/drawingml/2006/main">
            <a:off x="6477000" y="1924050"/>
            <a:ext cx="1143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050" b="1">
                <a:solidFill>
                  <a:srgbClr val="FFD500"/>
                </a:solidFill>
                <a:latin typeface="Arial"/>
                <a:ea typeface="Arial"/>
                <a:cs typeface="Arial"/>
              </a:defRPr>
            </a:pPr>
            <a:r>
              <a:rPr sz="1050" b="1">
                <a:solidFill>
                  <a:srgbClr val="FFD500"/>
                </a:solidFill>
                <a:latin typeface="Arial"/>
                <a:ea typeface="Arial"/>
                <a:cs typeface="Arial"/>
              </a:rPr>
              <a:t>GOAL</a:t>
            </a:r>
          </a:p>
        </p:txBody>
      </p:sp>
      <p:sp>
        <p:nvSpPr>
          <p:cNvPr id="8" name="">
            <a:extLst xmlns:a="http://schemas.openxmlformats.org/drawingml/2006/main">
              <a:ext uri="{FF2B5EF4-FFF2-40B4-BE49-F238E27FC236}">
                <a16:creationId xmlns:a16="http://schemas.microsoft.com/office/drawing/2014/main" id="{D86A1118-1C3E-4264-A7A2-9C590A24745E}"/>
              </a:ext>
            </a:extLst>
          </p:cNvPr>
          <p:cNvSpPr>
            <a:spLocks xmlns:a="http://schemas.openxmlformats.org/drawingml/2006/main" noGrp="1"/>
          </p:cNvSpPr>
          <p:nvPr/>
        </p:nvSpPr>
        <p:spPr>
          <a:xfrm xmlns:a="http://schemas.openxmlformats.org/drawingml/2006/main">
            <a:off x="6477000" y="2228850"/>
            <a:ext cx="476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125"/>
          </a:bodyPr>
          <a:lstStyle xmlns:a="http://schemas.openxmlformats.org/drawingml/2006/main"/>
          <a:p xmlns:a="http://schemas.openxmlformats.org/drawingml/2006/main">
            <a:pPr algn="l">
              <a:lnSpc>
                <a:spcPct val="106000"/>
              </a:lnSpc>
              <a:buNone/>
              <a:defRPr sz="1725" b="1">
                <a:solidFill>
                  <a:srgbClr val="FFFFFF"/>
                </a:solidFill>
                <a:latin typeface="Arial"/>
                <a:ea typeface="Arial"/>
                <a:cs typeface="Arial"/>
              </a:defRPr>
            </a:pPr>
            <a:r>
              <a:rPr sz="1725" b="1">
                <a:solidFill>
                  <a:srgbClr val="FFFFFF"/>
                </a:solidFill>
                <a:latin typeface="Arial"/>
                <a:ea typeface="Arial"/>
                <a:cs typeface="Arial"/>
              </a:rPr>
              <a:t>Keep a favorite LEGO story going through watching, learning and sharing.</a:t>
            </a:r>
          </a:p>
        </p:txBody>
      </p:sp>
      <p:sp>
        <p:nvSpPr>
          <p:cNvPr id="9" name="">
            <a:extLst xmlns:a="http://schemas.openxmlformats.org/drawingml/2006/main">
              <a:ext uri="{FF2B5EF4-FFF2-40B4-BE49-F238E27FC236}">
                <a16:creationId xmlns:a16="http://schemas.microsoft.com/office/drawing/2014/main" id="{63818B70-A825-4E42-AA7D-B9E30506015F}"/>
              </a:ext>
            </a:extLst>
          </p:cNvPr>
          <p:cNvSpPr>
            <a:spLocks xmlns:a="http://schemas.openxmlformats.org/drawingml/2006/main" noGrp="1"/>
          </p:cNvSpPr>
          <p:nvPr/>
        </p:nvSpPr>
        <p:spPr>
          <a:xfrm xmlns:a="http://schemas.openxmlformats.org/drawingml/2006/main">
            <a:off x="6477000" y="3105150"/>
            <a:ext cx="1143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050" b="1">
                <a:solidFill>
                  <a:srgbClr val="4F8DFF"/>
                </a:solidFill>
                <a:latin typeface="Arial"/>
                <a:ea typeface="Arial"/>
                <a:cs typeface="Arial"/>
              </a:defRPr>
            </a:pPr>
            <a:r>
              <a:rPr sz="1050" b="1">
                <a:solidFill>
                  <a:srgbClr val="4F8DFF"/>
                </a:solidFill>
                <a:latin typeface="Arial"/>
                <a:ea typeface="Arial"/>
                <a:cs typeface="Arial"/>
              </a:rPr>
              <a:t>NEEDS</a:t>
            </a:r>
          </a:p>
        </p:txBody>
      </p:sp>
      <p:sp>
        <p:nvSpPr>
          <p:cNvPr id="10" name="">
            <a:extLst xmlns:a="http://schemas.openxmlformats.org/drawingml/2006/main">
              <a:ext uri="{FF2B5EF4-FFF2-40B4-BE49-F238E27FC236}">
                <a16:creationId xmlns:a16="http://schemas.microsoft.com/office/drawing/2014/main" id="{CF6E45DC-8894-45A0-85C7-CE0DD6C3B4DD}"/>
              </a:ext>
            </a:extLst>
          </p:cNvPr>
          <p:cNvSpPr>
            <a:spLocks xmlns:a="http://schemas.openxmlformats.org/drawingml/2006/main" noGrp="1"/>
          </p:cNvSpPr>
          <p:nvPr/>
        </p:nvSpPr>
        <p:spPr>
          <a:xfrm xmlns:a="http://schemas.openxmlformats.org/drawingml/2006/main">
            <a:off x="6477000" y="3409950"/>
            <a:ext cx="47625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FFFFFF"/>
                </a:solidFill>
                <a:latin typeface="Arial"/>
                <a:ea typeface="Arial"/>
                <a:cs typeface="Arial"/>
              </a:defRPr>
            </a:pPr>
            <a:r>
              <a:rPr sz="1500" b="1">
                <a:solidFill>
                  <a:srgbClr val="FFFFFF"/>
                </a:solidFill>
                <a:latin typeface="Arial"/>
                <a:ea typeface="Arial"/>
                <a:cs typeface="Arial"/>
              </a:rPr>
              <a:t>Big-screen context · one clear action · time to try · a visible family payoff</a:t>
            </a:r>
          </a:p>
        </p:txBody>
      </p:sp>
      <p:sp>
        <p:nvSpPr>
          <p:cNvPr id="11" name="">
            <a:extLst xmlns:a="http://schemas.openxmlformats.org/drawingml/2006/main">
              <a:ext uri="{FF2B5EF4-FFF2-40B4-BE49-F238E27FC236}">
                <a16:creationId xmlns:a16="http://schemas.microsoft.com/office/drawing/2014/main" id="{A65DD85C-E696-45C3-833E-B7539F8FCCAA}"/>
              </a:ext>
            </a:extLst>
          </p:cNvPr>
          <p:cNvSpPr>
            <a:spLocks xmlns:a="http://schemas.openxmlformats.org/drawingml/2006/main" noGrp="1"/>
          </p:cNvSpPr>
          <p:nvPr/>
        </p:nvSpPr>
        <p:spPr>
          <a:xfrm xmlns:a="http://schemas.openxmlformats.org/drawingml/2006/main">
            <a:off x="6477000" y="4248150"/>
            <a:ext cx="1143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050" b="1">
                <a:solidFill>
                  <a:srgbClr val="E44D3A"/>
                </a:solidFill>
                <a:latin typeface="Arial"/>
                <a:ea typeface="Arial"/>
                <a:cs typeface="Arial"/>
              </a:defRPr>
            </a:pPr>
            <a:r>
              <a:rPr sz="1050" b="1">
                <a:solidFill>
                  <a:srgbClr val="E44D3A"/>
                </a:solidFill>
                <a:latin typeface="Arial"/>
                <a:ea typeface="Arial"/>
                <a:cs typeface="Arial"/>
              </a:rPr>
              <a:t>FRICTION</a:t>
            </a:r>
          </a:p>
        </p:txBody>
      </p:sp>
      <p:sp>
        <p:nvSpPr>
          <p:cNvPr id="12" name="">
            <a:extLst xmlns:a="http://schemas.openxmlformats.org/drawingml/2006/main">
              <a:ext uri="{FF2B5EF4-FFF2-40B4-BE49-F238E27FC236}">
                <a16:creationId xmlns:a16="http://schemas.microsoft.com/office/drawing/2014/main" id="{9E4D2521-A1FB-44D1-B4FD-AD574E44CF13}"/>
              </a:ext>
            </a:extLst>
          </p:cNvPr>
          <p:cNvSpPr>
            <a:spLocks xmlns:a="http://schemas.openxmlformats.org/drawingml/2006/main" noGrp="1"/>
          </p:cNvSpPr>
          <p:nvPr/>
        </p:nvSpPr>
        <p:spPr>
          <a:xfrm xmlns:a="http://schemas.openxmlformats.org/drawingml/2006/main">
            <a:off x="6477000" y="4552950"/>
            <a:ext cx="47625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A8B5CC"/>
                </a:solidFill>
                <a:latin typeface="Arial"/>
                <a:ea typeface="Arial"/>
                <a:cs typeface="Arial"/>
              </a:defRPr>
            </a:pPr>
            <a:r>
              <a:rPr sz="1500" b="1">
                <a:solidFill>
                  <a:srgbClr val="A8B5CC"/>
                </a:solidFill>
                <a:latin typeface="Arial"/>
                <a:ea typeface="Arial"/>
                <a:cs typeface="Arial"/>
              </a:rPr>
              <a:t>Unfamiliar words · confusing instructions · pressure to perform before feeling ready</a:t>
            </a:r>
          </a:p>
        </p:txBody>
      </p:sp>
      <p:sp>
        <p:nvSpPr>
          <p:cNvPr id="13" name="">
            <a:extLst xmlns:a="http://schemas.openxmlformats.org/drawingml/2006/main">
              <a:ext uri="{FF2B5EF4-FFF2-40B4-BE49-F238E27FC236}">
                <a16:creationId xmlns:a16="http://schemas.microsoft.com/office/drawing/2014/main" id="{A7E3D18E-9312-4123-910B-26A3AFA964E9}"/>
              </a:ext>
            </a:extLst>
          </p:cNvPr>
          <p:cNvSpPr>
            <a:spLocks xmlns:a="http://schemas.openxmlformats.org/drawingml/2006/main" noGrp="1"/>
          </p:cNvSpPr>
          <p:nvPr/>
        </p:nvSpPr>
        <p:spPr>
          <a:xfrm xmlns:a="http://schemas.openxmlformats.org/drawingml/2006/main">
            <a:off x="609600" y="5238750"/>
            <a:ext cx="5219700" cy="819150"/>
          </a:xfrm>
          <a:prstGeom xmlns:a="http://schemas.openxmlformats.org/drawingml/2006/main" prst="roundRect">
            <a:avLst>
              <a:gd name="adj" fmla="val 18605"/>
            </a:avLst>
          </a:prstGeom>
          <a:solidFill xmlns:a="http://schemas.openxmlformats.org/drawingml/2006/main">
            <a:srgbClr val="121D30"/>
          </a:solidFill>
          <a:ln xmlns:a="http://schemas.openxmlformats.org/drawingml/2006/main" w="9525">
            <a:solidFill>
              <a:srgbClr val="2C3A51"/>
            </a:solidFill>
            <a:prstDash val="solid"/>
          </a:ln>
        </p:spPr>
      </p:sp>
      <p:sp>
        <p:nvSpPr>
          <p:cNvPr id="14" name="">
            <a:extLst xmlns:a="http://schemas.openxmlformats.org/drawingml/2006/main">
              <a:ext uri="{FF2B5EF4-FFF2-40B4-BE49-F238E27FC236}">
                <a16:creationId xmlns:a16="http://schemas.microsoft.com/office/drawing/2014/main" id="{CC22CA17-72E6-4956-833B-5E43644AE08F}"/>
              </a:ext>
            </a:extLst>
          </p:cNvPr>
          <p:cNvSpPr>
            <a:spLocks xmlns:a="http://schemas.openxmlformats.org/drawingml/2006/main" noGrp="1"/>
          </p:cNvSpPr>
          <p:nvPr/>
        </p:nvSpPr>
        <p:spPr>
          <a:xfrm xmlns:a="http://schemas.openxmlformats.org/drawingml/2006/main">
            <a:off x="819150" y="5410200"/>
            <a:ext cx="10477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FFD500"/>
                </a:solidFill>
                <a:latin typeface="Arial"/>
                <a:ea typeface="Arial"/>
                <a:cs typeface="Arial"/>
              </a:defRPr>
            </a:pPr>
            <a:r>
              <a:rPr sz="900" b="1">
                <a:solidFill>
                  <a:srgbClr val="FFD500"/>
                </a:solidFill>
                <a:latin typeface="Arial"/>
                <a:ea typeface="Arial"/>
                <a:cs typeface="Arial"/>
              </a:rPr>
              <a:t>ANGELA, 8</a:t>
            </a:r>
          </a:p>
        </p:txBody>
      </p:sp>
      <p:sp>
        <p:nvSpPr>
          <p:cNvPr id="15" name="">
            <a:extLst xmlns:a="http://schemas.openxmlformats.org/drawingml/2006/main">
              <a:ext uri="{FF2B5EF4-FFF2-40B4-BE49-F238E27FC236}">
                <a16:creationId xmlns:a16="http://schemas.microsoft.com/office/drawing/2014/main" id="{2062E96B-4388-43B5-86C6-DDA386C6354D}"/>
              </a:ext>
            </a:extLst>
          </p:cNvPr>
          <p:cNvSpPr>
            <a:spLocks xmlns:a="http://schemas.openxmlformats.org/drawingml/2006/main" noGrp="1"/>
          </p:cNvSpPr>
          <p:nvPr/>
        </p:nvSpPr>
        <p:spPr>
          <a:xfrm xmlns:a="http://schemas.openxmlformats.org/drawingml/2006/main">
            <a:off x="819150" y="5638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275" b="1">
                <a:solidFill>
                  <a:srgbClr val="FFFFFF"/>
                </a:solidFill>
                <a:latin typeface="Arial"/>
                <a:ea typeface="Arial"/>
                <a:cs typeface="Arial"/>
              </a:defRPr>
            </a:pPr>
            <a:r>
              <a:rPr sz="1275" b="1">
                <a:solidFill>
                  <a:srgbClr val="FFFFFF"/>
                </a:solidFill>
                <a:latin typeface="Arial"/>
                <a:ea typeface="Arial"/>
                <a:cs typeface="Arial"/>
              </a:rPr>
              <a:t>TV feels more real; watching and building happen with family.</a:t>
            </a:r>
          </a:p>
        </p:txBody>
      </p:sp>
      <p:sp>
        <p:nvSpPr>
          <p:cNvPr id="16" name="">
            <a:extLst xmlns:a="http://schemas.openxmlformats.org/drawingml/2006/main">
              <a:ext uri="{FF2B5EF4-FFF2-40B4-BE49-F238E27FC236}">
                <a16:creationId xmlns:a16="http://schemas.microsoft.com/office/drawing/2014/main" id="{DE73F16B-4B33-4A06-8B53-19DF00AF35BE}"/>
              </a:ext>
            </a:extLst>
          </p:cNvPr>
          <p:cNvSpPr>
            <a:spLocks xmlns:a="http://schemas.openxmlformats.org/drawingml/2006/main" noGrp="1"/>
          </p:cNvSpPr>
          <p:nvPr/>
        </p:nvSpPr>
        <p:spPr>
          <a:xfrm xmlns:a="http://schemas.openxmlformats.org/drawingml/2006/main">
            <a:off x="6019800" y="5238750"/>
            <a:ext cx="5219700" cy="819150"/>
          </a:xfrm>
          <a:prstGeom xmlns:a="http://schemas.openxmlformats.org/drawingml/2006/main" prst="roundRect">
            <a:avLst>
              <a:gd name="adj" fmla="val 18605"/>
            </a:avLst>
          </a:prstGeom>
          <a:solidFill xmlns:a="http://schemas.openxmlformats.org/drawingml/2006/main">
            <a:srgbClr val="121D30"/>
          </a:solidFill>
          <a:ln xmlns:a="http://schemas.openxmlformats.org/drawingml/2006/main" w="9525">
            <a:solidFill>
              <a:srgbClr val="2C3A51"/>
            </a:solidFill>
            <a:prstDash val="solid"/>
          </a:ln>
        </p:spPr>
      </p:sp>
      <p:sp>
        <p:nvSpPr>
          <p:cNvPr id="17" name="">
            <a:extLst xmlns:a="http://schemas.openxmlformats.org/drawingml/2006/main">
              <a:ext uri="{FF2B5EF4-FFF2-40B4-BE49-F238E27FC236}">
                <a16:creationId xmlns:a16="http://schemas.microsoft.com/office/drawing/2014/main" id="{B1752F17-DFE5-44DB-8980-7392A85229BE}"/>
              </a:ext>
            </a:extLst>
          </p:cNvPr>
          <p:cNvSpPr>
            <a:spLocks xmlns:a="http://schemas.openxmlformats.org/drawingml/2006/main" noGrp="1"/>
          </p:cNvSpPr>
          <p:nvPr/>
        </p:nvSpPr>
        <p:spPr>
          <a:xfrm xmlns:a="http://schemas.openxmlformats.org/drawingml/2006/main">
            <a:off x="6229350" y="5410200"/>
            <a:ext cx="10477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36C275"/>
                </a:solidFill>
                <a:latin typeface="Arial"/>
                <a:ea typeface="Arial"/>
                <a:cs typeface="Arial"/>
              </a:defRPr>
            </a:pPr>
            <a:r>
              <a:rPr sz="900" b="1">
                <a:solidFill>
                  <a:srgbClr val="36C275"/>
                </a:solidFill>
                <a:latin typeface="Arial"/>
                <a:ea typeface="Arial"/>
                <a:cs typeface="Arial"/>
              </a:rPr>
              <a:t>LEO, 11</a:t>
            </a:r>
          </a:p>
        </p:txBody>
      </p:sp>
      <p:sp>
        <p:nvSpPr>
          <p:cNvPr id="18" name="">
            <a:extLst xmlns:a="http://schemas.openxmlformats.org/drawingml/2006/main">
              <a:ext uri="{FF2B5EF4-FFF2-40B4-BE49-F238E27FC236}">
                <a16:creationId xmlns:a16="http://schemas.microsoft.com/office/drawing/2014/main" id="{6916CD49-D2D4-4A4A-A1CB-C82FA3484748}"/>
              </a:ext>
            </a:extLst>
          </p:cNvPr>
          <p:cNvSpPr>
            <a:spLocks xmlns:a="http://schemas.openxmlformats.org/drawingml/2006/main" noGrp="1"/>
          </p:cNvSpPr>
          <p:nvPr/>
        </p:nvSpPr>
        <p:spPr>
          <a:xfrm xmlns:a="http://schemas.openxmlformats.org/drawingml/2006/main">
            <a:off x="6229350" y="5638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275" b="1">
                <a:solidFill>
                  <a:srgbClr val="FFFFFF"/>
                </a:solidFill>
                <a:latin typeface="Arial"/>
                <a:ea typeface="Arial"/>
                <a:cs typeface="Arial"/>
              </a:defRPr>
            </a:pPr>
            <a:r>
              <a:rPr sz="1275" b="1">
                <a:solidFill>
                  <a:srgbClr val="FFFFFF"/>
                </a:solidFill>
                <a:latin typeface="Arial"/>
                <a:ea typeface="Arial"/>
                <a:cs typeface="Arial"/>
              </a:rPr>
              <a:t>The favorite moment is finishing—and showing Dad.</a:t>
            </a:r>
          </a:p>
        </p:txBody>
      </p:sp>
      <p:sp>
        <p:nvSpPr>
          <p:cNvPr id="19" name="">
            <a:extLst xmlns:a="http://schemas.openxmlformats.org/drawingml/2006/main">
              <a:ext uri="{FF2B5EF4-FFF2-40B4-BE49-F238E27FC236}">
                <a16:creationId xmlns:a16="http://schemas.microsoft.com/office/drawing/2014/main" id="{06D6825B-FC07-4AC1-9552-33CBDE4DF1E2}"/>
              </a:ext>
            </a:extLst>
          </p:cNvPr>
          <p:cNvSpPr>
            <a:spLocks xmlns:a="http://schemas.openxmlformats.org/drawingml/2006/main" noGrp="1"/>
          </p:cNvSpPr>
          <p:nvPr/>
        </p:nvSpPr>
        <p:spPr>
          <a:xfrm xmlns:a="http://schemas.openxmlformats.org/drawingml/2006/main">
            <a:off x="609600" y="6191250"/>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825" b="1">
                <a:solidFill>
                  <a:srgbClr val="71809A"/>
                </a:solidFill>
                <a:latin typeface="Arial"/>
                <a:ea typeface="Arial"/>
                <a:cs typeface="Arial"/>
              </a:defRPr>
            </a:pPr>
            <a:r>
              <a:rPr sz="825" b="1">
                <a:solidFill>
                  <a:srgbClr val="71809A"/>
                </a:solidFill>
                <a:latin typeface="Arial"/>
                <a:ea typeface="Arial"/>
                <a:cs typeface="Arial"/>
              </a:rPr>
              <a:t>SYNTHESIZED PERSONA · ENGLISH PRACTICE IS A PRODUCT HYPOTHESIS</a:t>
            </a:r>
          </a:p>
        </p:txBody>
      </p:sp>
    </p:spTree>
    <p:extLst>
      <p:ext uri="{BB962C8B-B14F-4D97-AF65-F5344CB8AC3E}">
        <p14:creationId xmlns:p14="http://schemas.microsoft.com/office/powerpoint/2010/main" val="1433474228"/>
      </p:ext>
    </p:extLst>
  </p:cSld>
</p:sld>
</file>

<file path=ppt/slides/slide4.xml><?xml version="1.0" encoding="utf-8"?>
<p:sld xmlns:p="http://schemas.openxmlformats.org/presentationml/2006/main">
  <p:cSld>
    <p:bg>
      <p:bgPr>
        <a:solidFill xmlns:a="http://schemas.openxmlformats.org/drawingml/2006/main">
          <a:srgbClr val="03050B"/>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1B67D81E-D4B1-47B6-BB0A-05BC5BC1098C}"/>
              </a:ext>
            </a:extLst>
          </p:cNvPr>
          <p:cNvSpPr>
            <a:spLocks xmlns:a="http://schemas.openxmlformats.org/drawingml/2006/main" noGrp="1"/>
          </p:cNvSpPr>
          <p:nvPr/>
        </p:nvSpPr>
        <p:spPr>
          <a:xfrm xmlns:a="http://schemas.openxmlformats.org/drawingml/2006/main">
            <a:off x="609600" y="419100"/>
            <a:ext cx="4000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050" b="1">
                <a:solidFill>
                  <a:srgbClr val="FFD500"/>
                </a:solidFill>
                <a:latin typeface="Arial"/>
                <a:ea typeface="Arial"/>
                <a:cs typeface="Arial"/>
              </a:defRPr>
            </a:pPr>
            <a:r>
              <a:rPr sz="1050" b="1">
                <a:solidFill>
                  <a:srgbClr val="FFD500"/>
                </a:solidFill>
                <a:latin typeface="Arial"/>
                <a:ea typeface="Arial"/>
                <a:cs typeface="Arial"/>
              </a:rPr>
              <a:t>LEGO PAIN POINT · WHY THIS THEME</a:t>
            </a:r>
          </a:p>
        </p:txBody>
      </p:sp>
      <p:sp>
        <p:nvSpPr>
          <p:cNvPr id="2" name="">
            <a:extLst xmlns:a="http://schemas.openxmlformats.org/drawingml/2006/main">
              <a:ext uri="{FF2B5EF4-FFF2-40B4-BE49-F238E27FC236}">
                <a16:creationId xmlns:a16="http://schemas.microsoft.com/office/drawing/2014/main" id="{176FCDF2-926C-4030-9FCA-847BFAAC49F6}"/>
              </a:ext>
            </a:extLst>
          </p:cNvPr>
          <p:cNvSpPr>
            <a:spLocks xmlns:a="http://schemas.openxmlformats.org/drawingml/2006/main" noGrp="1"/>
          </p:cNvSpPr>
          <p:nvPr/>
        </p:nvSpPr>
        <p:spPr>
          <a:xfrm xmlns:a="http://schemas.openxmlformats.org/drawingml/2006/main">
            <a:off x="609600" y="819150"/>
            <a:ext cx="106680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4039"/>
          </a:bodyPr>
          <a:lstStyle xmlns:a="http://schemas.openxmlformats.org/drawingml/2006/main"/>
          <a:p xmlns:a="http://schemas.openxmlformats.org/drawingml/2006/main">
            <a:pPr algn="l">
              <a:lnSpc>
                <a:spcPct val="96000"/>
              </a:lnSpc>
              <a:buNone/>
              <a:defRPr sz="3600" b="1">
                <a:solidFill>
                  <a:srgbClr val="FFFFFF"/>
                </a:solidFill>
                <a:latin typeface="Arial Black"/>
                <a:ea typeface="Arial Black"/>
                <a:cs typeface="Arial Black"/>
              </a:defRPr>
            </a:pPr>
            <a:r>
              <a:rPr sz="3600" b="1">
                <a:solidFill>
                  <a:srgbClr val="FFFFFF"/>
                </a:solidFill>
                <a:latin typeface="Arial Black"/>
                <a:ea typeface="Arial Black"/>
                <a:cs typeface="Arial Black"/>
              </a:rPr>
              <a:t>LEGO stories spark action—but the experience stops at the credits.</a:t>
            </a:r>
          </a:p>
        </p:txBody>
      </p:sp>
      <p:sp>
        <p:nvSpPr>
          <p:cNvPr id="3" name="">
            <a:extLst xmlns:a="http://schemas.openxmlformats.org/drawingml/2006/main">
              <a:ext uri="{FF2B5EF4-FFF2-40B4-BE49-F238E27FC236}">
                <a16:creationId xmlns:a16="http://schemas.microsoft.com/office/drawing/2014/main" id="{25E8EECB-A1C1-417C-B646-A9CBCCD00268}"/>
              </a:ext>
            </a:extLst>
          </p:cNvPr>
          <p:cNvSpPr>
            <a:spLocks xmlns:a="http://schemas.openxmlformats.org/drawingml/2006/main" noGrp="1"/>
          </p:cNvSpPr>
          <p:nvPr/>
        </p:nvSpPr>
        <p:spPr>
          <a:xfrm xmlns:a="http://schemas.openxmlformats.org/drawingml/2006/main">
            <a:off x="609600" y="2343150"/>
            <a:ext cx="4953000" cy="2724150"/>
          </a:xfrm>
          <a:prstGeom xmlns:a="http://schemas.openxmlformats.org/drawingml/2006/main" prst="roundRect">
            <a:avLst>
              <a:gd name="adj" fmla="val 9790"/>
            </a:avLst>
          </a:prstGeom>
          <a:solidFill xmlns:a="http://schemas.openxmlformats.org/drawingml/2006/main">
            <a:srgbClr val="FFD500"/>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C5ECF2E4-F68D-43DE-9C76-63F773F0A5D3}"/>
              </a:ext>
            </a:extLst>
          </p:cNvPr>
          <p:cNvSpPr>
            <a:spLocks xmlns:a="http://schemas.openxmlformats.org/drawingml/2006/main" noGrp="1"/>
          </p:cNvSpPr>
          <p:nvPr/>
        </p:nvSpPr>
        <p:spPr>
          <a:xfrm xmlns:a="http://schemas.openxmlformats.org/drawingml/2006/main">
            <a:off x="990600" y="2838450"/>
            <a:ext cx="4191000" cy="1219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4000"/>
              </a:lnSpc>
              <a:buNone/>
              <a:defRPr sz="2250" b="1">
                <a:solidFill>
                  <a:srgbClr val="03050B"/>
                </a:solidFill>
                <a:latin typeface="Arial"/>
                <a:ea typeface="Arial"/>
                <a:cs typeface="Arial"/>
              </a:defRPr>
            </a:pPr>
            <a:r>
              <a:rPr sz="2250" b="1">
                <a:solidFill>
                  <a:srgbClr val="03050B"/>
                </a:solidFill>
                <a:latin typeface="Arial"/>
                <a:ea typeface="Arial"/>
                <a:cs typeface="Arial"/>
              </a:rPr>
              <a:t>“Got the LEGO Batman set because of the movie, but it doesn’t feel like the movie.”</a:t>
            </a:r>
          </a:p>
        </p:txBody>
      </p:sp>
      <p:sp>
        <p:nvSpPr>
          <p:cNvPr id="5" name="">
            <a:extLst xmlns:a="http://schemas.openxmlformats.org/drawingml/2006/main">
              <a:ext uri="{FF2B5EF4-FFF2-40B4-BE49-F238E27FC236}">
                <a16:creationId xmlns:a16="http://schemas.microsoft.com/office/drawing/2014/main" id="{0B580522-F4BF-42A9-9A6C-D7E0289874FF}"/>
              </a:ext>
            </a:extLst>
          </p:cNvPr>
          <p:cNvSpPr>
            <a:spLocks xmlns:a="http://schemas.openxmlformats.org/drawingml/2006/main" noGrp="1"/>
          </p:cNvSpPr>
          <p:nvPr/>
        </p:nvSpPr>
        <p:spPr>
          <a:xfrm xmlns:a="http://schemas.openxmlformats.org/drawingml/2006/main">
            <a:off x="990600" y="4514850"/>
            <a:ext cx="2095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75" b="1">
                <a:solidFill>
                  <a:srgbClr val="03050B"/>
                </a:solidFill>
                <a:latin typeface="Arial"/>
                <a:ea typeface="Arial"/>
                <a:cs typeface="Arial"/>
              </a:defRPr>
            </a:pPr>
            <a:r>
              <a:rPr sz="975" b="1">
                <a:solidFill>
                  <a:srgbClr val="03050B"/>
                </a:solidFill>
                <a:latin typeface="Arial"/>
                <a:ea typeface="Arial"/>
                <a:cs typeface="Arial"/>
              </a:rPr>
              <a:t>LEO · AGE 11</a:t>
            </a:r>
          </a:p>
        </p:txBody>
      </p:sp>
      <p:sp>
        <p:nvSpPr>
          <p:cNvPr id="6" name="">
            <a:extLst xmlns:a="http://schemas.openxmlformats.org/drawingml/2006/main">
              <a:ext uri="{FF2B5EF4-FFF2-40B4-BE49-F238E27FC236}">
                <a16:creationId xmlns:a16="http://schemas.microsoft.com/office/drawing/2014/main" id="{724E8710-21FA-4309-9C58-4DE6D199F8CC}"/>
              </a:ext>
            </a:extLst>
          </p:cNvPr>
          <p:cNvSpPr>
            <a:spLocks xmlns:a="http://schemas.openxmlformats.org/drawingml/2006/main" noGrp="1"/>
          </p:cNvSpPr>
          <p:nvPr/>
        </p:nvSpPr>
        <p:spPr>
          <a:xfrm xmlns:a="http://schemas.openxmlformats.org/drawingml/2006/main">
            <a:off x="6286500" y="2305050"/>
            <a:ext cx="1714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050" b="1">
                <a:solidFill>
                  <a:srgbClr val="FFD500"/>
                </a:solidFill>
                <a:latin typeface="Arial"/>
                <a:ea typeface="Arial"/>
                <a:cs typeface="Arial"/>
              </a:defRPr>
            </a:pPr>
            <a:r>
              <a:rPr sz="1050" b="1">
                <a:solidFill>
                  <a:srgbClr val="FFD500"/>
                </a:solidFill>
                <a:latin typeface="Arial"/>
                <a:ea typeface="Arial"/>
                <a:cs typeface="Arial"/>
              </a:rPr>
              <a:t>WHY LEGO</a:t>
            </a:r>
          </a:p>
        </p:txBody>
      </p:sp>
      <p:sp>
        <p:nvSpPr>
          <p:cNvPr id="7" name="">
            <a:extLst xmlns:a="http://schemas.openxmlformats.org/drawingml/2006/main">
              <a:ext uri="{FF2B5EF4-FFF2-40B4-BE49-F238E27FC236}">
                <a16:creationId xmlns:a16="http://schemas.microsoft.com/office/drawing/2014/main" id="{12FA9AF9-E039-4CD6-90C3-041153598369}"/>
              </a:ext>
            </a:extLst>
          </p:cNvPr>
          <p:cNvSpPr>
            <a:spLocks xmlns:a="http://schemas.openxmlformats.org/drawingml/2006/main" noGrp="1"/>
          </p:cNvSpPr>
          <p:nvPr/>
        </p:nvSpPr>
        <p:spPr>
          <a:xfrm xmlns:a="http://schemas.openxmlformats.org/drawingml/2006/main">
            <a:off x="6286500" y="2609850"/>
            <a:ext cx="48577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650" b="1">
                <a:solidFill>
                  <a:srgbClr val="FFFFFF"/>
                </a:solidFill>
                <a:latin typeface="Arial"/>
                <a:ea typeface="Arial"/>
                <a:cs typeface="Arial"/>
              </a:defRPr>
            </a:pPr>
            <a:r>
              <a:rPr sz="1650" b="1">
                <a:solidFill>
                  <a:srgbClr val="FFFFFF"/>
                </a:solidFill>
                <a:latin typeface="Arial"/>
                <a:ea typeface="Arial"/>
                <a:cs typeface="Arial"/>
              </a:rPr>
              <a:t>Characters and stories already motivate watching, building and sharing with family.</a:t>
            </a:r>
          </a:p>
        </p:txBody>
      </p:sp>
      <p:sp>
        <p:nvSpPr>
          <p:cNvPr id="8" name="">
            <a:extLst xmlns:a="http://schemas.openxmlformats.org/drawingml/2006/main">
              <a:ext uri="{FF2B5EF4-FFF2-40B4-BE49-F238E27FC236}">
                <a16:creationId xmlns:a16="http://schemas.microsoft.com/office/drawing/2014/main" id="{50ADD6FD-F054-4CA6-BE12-D35BB1214AA0}"/>
              </a:ext>
            </a:extLst>
          </p:cNvPr>
          <p:cNvSpPr>
            <a:spLocks xmlns:a="http://schemas.openxmlformats.org/drawingml/2006/main" noGrp="1"/>
          </p:cNvSpPr>
          <p:nvPr/>
        </p:nvSpPr>
        <p:spPr>
          <a:xfrm xmlns:a="http://schemas.openxmlformats.org/drawingml/2006/main">
            <a:off x="6286500" y="3371850"/>
            <a:ext cx="4857750" cy="0"/>
          </a:xfrm>
          <a:prstGeom xmlns:a="http://schemas.openxmlformats.org/drawingml/2006/main" prst="line">
            <a:avLst/>
          </a:prstGeom>
          <a:noFill xmlns:a="http://schemas.openxmlformats.org/drawingml/2006/main"/>
          <a:ln xmlns:a="http://schemas.openxmlformats.org/drawingml/2006/main" w="9525">
            <a:solidFill>
              <a:srgbClr val="2C3A51"/>
            </a:solidFill>
            <a:prstDash val="solid"/>
          </a:ln>
        </p:spPr>
      </p:sp>
      <p:sp>
        <p:nvSpPr>
          <p:cNvPr id="9" name="">
            <a:extLst xmlns:a="http://schemas.openxmlformats.org/drawingml/2006/main">
              <a:ext uri="{FF2B5EF4-FFF2-40B4-BE49-F238E27FC236}">
                <a16:creationId xmlns:a16="http://schemas.microsoft.com/office/drawing/2014/main" id="{CA019E02-4A0A-4D41-944E-24AE7C6C9052}"/>
              </a:ext>
            </a:extLst>
          </p:cNvPr>
          <p:cNvSpPr>
            <a:spLocks xmlns:a="http://schemas.openxmlformats.org/drawingml/2006/main" noGrp="1"/>
          </p:cNvSpPr>
          <p:nvPr/>
        </p:nvSpPr>
        <p:spPr>
          <a:xfrm xmlns:a="http://schemas.openxmlformats.org/drawingml/2006/main">
            <a:off x="6286500" y="3638550"/>
            <a:ext cx="2000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050" b="1">
                <a:solidFill>
                  <a:srgbClr val="E44D3A"/>
                </a:solidFill>
                <a:latin typeface="Arial"/>
                <a:ea typeface="Arial"/>
                <a:cs typeface="Arial"/>
              </a:defRPr>
            </a:pPr>
            <a:r>
              <a:rPr sz="1050" b="1">
                <a:solidFill>
                  <a:srgbClr val="E44D3A"/>
                </a:solidFill>
                <a:latin typeface="Arial"/>
                <a:ea typeface="Arial"/>
                <a:cs typeface="Arial"/>
              </a:rPr>
              <a:t>THE PAIN POINT</a:t>
            </a:r>
          </a:p>
        </p:txBody>
      </p:sp>
      <p:sp>
        <p:nvSpPr>
          <p:cNvPr id="10" name="">
            <a:extLst xmlns:a="http://schemas.openxmlformats.org/drawingml/2006/main">
              <a:ext uri="{FF2B5EF4-FFF2-40B4-BE49-F238E27FC236}">
                <a16:creationId xmlns:a16="http://schemas.microsoft.com/office/drawing/2014/main" id="{49D1E094-1F18-4B62-8657-A15E46AD8BDD}"/>
              </a:ext>
            </a:extLst>
          </p:cNvPr>
          <p:cNvSpPr>
            <a:spLocks xmlns:a="http://schemas.openxmlformats.org/drawingml/2006/main" noGrp="1"/>
          </p:cNvSpPr>
          <p:nvPr/>
        </p:nvSpPr>
        <p:spPr>
          <a:xfrm xmlns:a="http://schemas.openxmlformats.org/drawingml/2006/main">
            <a:off x="6286500" y="3943350"/>
            <a:ext cx="48577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650" b="1">
                <a:solidFill>
                  <a:srgbClr val="FFFFFF"/>
                </a:solidFill>
                <a:latin typeface="Arial"/>
                <a:ea typeface="Arial"/>
                <a:cs typeface="Arial"/>
              </a:defRPr>
            </a:pPr>
            <a:r>
              <a:rPr sz="1650" b="1">
                <a:solidFill>
                  <a:srgbClr val="FFFFFF"/>
                </a:solidFill>
                <a:latin typeface="Arial"/>
                <a:ea typeface="Arial"/>
                <a:cs typeface="Arial"/>
              </a:rPr>
              <a:t>That emotional momentum disappears when the story ends; there is no meaningful next chapter.</a:t>
            </a:r>
          </a:p>
        </p:txBody>
      </p:sp>
      <p:sp>
        <p:nvSpPr>
          <p:cNvPr id="11" name="">
            <a:extLst xmlns:a="http://schemas.openxmlformats.org/drawingml/2006/main">
              <a:ext uri="{FF2B5EF4-FFF2-40B4-BE49-F238E27FC236}">
                <a16:creationId xmlns:a16="http://schemas.microsoft.com/office/drawing/2014/main" id="{7AFC1663-348B-4164-A293-2C4134CE1B8D}"/>
              </a:ext>
            </a:extLst>
          </p:cNvPr>
          <p:cNvSpPr>
            <a:spLocks xmlns:a="http://schemas.openxmlformats.org/drawingml/2006/main" noGrp="1"/>
          </p:cNvSpPr>
          <p:nvPr/>
        </p:nvSpPr>
        <p:spPr>
          <a:xfrm xmlns:a="http://schemas.openxmlformats.org/drawingml/2006/main">
            <a:off x="6286500" y="4705350"/>
            <a:ext cx="4857750" cy="0"/>
          </a:xfrm>
          <a:prstGeom xmlns:a="http://schemas.openxmlformats.org/drawingml/2006/main" prst="line">
            <a:avLst/>
          </a:prstGeom>
          <a:noFill xmlns:a="http://schemas.openxmlformats.org/drawingml/2006/main"/>
          <a:ln xmlns:a="http://schemas.openxmlformats.org/drawingml/2006/main" w="9525">
            <a:solidFill>
              <a:srgbClr val="2C3A51"/>
            </a:solidFill>
            <a:prstDash val="solid"/>
          </a:ln>
        </p:spPr>
      </p:sp>
      <p:sp>
        <p:nvSpPr>
          <p:cNvPr id="12" name="">
            <a:extLst xmlns:a="http://schemas.openxmlformats.org/drawingml/2006/main">
              <a:ext uri="{FF2B5EF4-FFF2-40B4-BE49-F238E27FC236}">
                <a16:creationId xmlns:a16="http://schemas.microsoft.com/office/drawing/2014/main" id="{0F55C843-2C11-4836-8953-7B43862F2CB0}"/>
              </a:ext>
            </a:extLst>
          </p:cNvPr>
          <p:cNvSpPr>
            <a:spLocks xmlns:a="http://schemas.openxmlformats.org/drawingml/2006/main" noGrp="1"/>
          </p:cNvSpPr>
          <p:nvPr/>
        </p:nvSpPr>
        <p:spPr>
          <a:xfrm xmlns:a="http://schemas.openxmlformats.org/drawingml/2006/main">
            <a:off x="6286500" y="4972050"/>
            <a:ext cx="2286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050" b="1">
                <a:solidFill>
                  <a:srgbClr val="36C275"/>
                </a:solidFill>
                <a:latin typeface="Arial"/>
                <a:ea typeface="Arial"/>
                <a:cs typeface="Arial"/>
              </a:defRPr>
            </a:pPr>
            <a:r>
              <a:rPr sz="1050" b="1">
                <a:solidFill>
                  <a:srgbClr val="36C275"/>
                </a:solidFill>
                <a:latin typeface="Arial"/>
                <a:ea typeface="Arial"/>
                <a:cs typeface="Arial"/>
              </a:rPr>
              <a:t>DESIGN HYPOTHESIS</a:t>
            </a:r>
          </a:p>
        </p:txBody>
      </p:sp>
      <p:sp>
        <p:nvSpPr>
          <p:cNvPr id="13" name="">
            <a:extLst xmlns:a="http://schemas.openxmlformats.org/drawingml/2006/main">
              <a:ext uri="{FF2B5EF4-FFF2-40B4-BE49-F238E27FC236}">
                <a16:creationId xmlns:a16="http://schemas.microsoft.com/office/drawing/2014/main" id="{5E10A162-2118-4248-9C9D-0717DC35742A}"/>
              </a:ext>
            </a:extLst>
          </p:cNvPr>
          <p:cNvSpPr>
            <a:spLocks xmlns:a="http://schemas.openxmlformats.org/drawingml/2006/main" noGrp="1"/>
          </p:cNvSpPr>
          <p:nvPr/>
        </p:nvSpPr>
        <p:spPr>
          <a:xfrm xmlns:a="http://schemas.openxmlformats.org/drawingml/2006/main">
            <a:off x="6286500" y="5276850"/>
            <a:ext cx="48577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650" b="1">
                <a:solidFill>
                  <a:srgbClr val="FFFFFF"/>
                </a:solidFill>
                <a:latin typeface="Arial"/>
                <a:ea typeface="Arial"/>
                <a:cs typeface="Arial"/>
              </a:defRPr>
            </a:pPr>
            <a:r>
              <a:rPr sz="1650" b="1">
                <a:solidFill>
                  <a:srgbClr val="FFFFFF"/>
                </a:solidFill>
                <a:latin typeface="Arial"/>
                <a:ea typeface="Arial"/>
                <a:cs typeface="Arial"/>
              </a:rPr>
              <a:t>Carry one lyric from watching → understanding → speaking, without leaving the story world.</a:t>
            </a:r>
          </a:p>
        </p:txBody>
      </p:sp>
      <p:sp>
        <p:nvSpPr>
          <p:cNvPr id="14" name="">
            <a:extLst xmlns:a="http://schemas.openxmlformats.org/drawingml/2006/main">
              <a:ext uri="{FF2B5EF4-FFF2-40B4-BE49-F238E27FC236}">
                <a16:creationId xmlns:a16="http://schemas.microsoft.com/office/drawing/2014/main" id="{DE0A0A7E-E8D4-4C83-B6B6-16688C55D6E6}"/>
              </a:ext>
            </a:extLst>
          </p:cNvPr>
          <p:cNvSpPr>
            <a:spLocks xmlns:a="http://schemas.openxmlformats.org/drawingml/2006/main" noGrp="1"/>
          </p:cNvSpPr>
          <p:nvPr/>
        </p:nvSpPr>
        <p:spPr>
          <a:xfrm xmlns:a="http://schemas.openxmlformats.org/drawingml/2006/main">
            <a:off x="228600" y="6419850"/>
            <a:ext cx="4191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71809A"/>
                </a:solidFill>
                <a:latin typeface="Arial"/>
                <a:ea typeface="Arial"/>
                <a:cs typeface="Arial"/>
              </a:defRPr>
            </a:pPr>
            <a:r>
              <a:rPr sz="900" b="1">
                <a:solidFill>
                  <a:srgbClr val="71809A"/>
                </a:solidFill>
                <a:latin typeface="Arial"/>
                <a:ea typeface="Arial"/>
                <a:cs typeface="Arial"/>
              </a:rPr>
              <a:t>04</a:t>
            </a:r>
          </a:p>
        </p:txBody>
      </p:sp>
    </p:spTree>
    <p:extLst>
      <p:ext uri="{BB962C8B-B14F-4D97-AF65-F5344CB8AC3E}">
        <p14:creationId xmlns:p14="http://schemas.microsoft.com/office/powerpoint/2010/main" val="1023842624"/>
      </p:ext>
    </p:extLst>
  </p:cSld>
</p:sld>
</file>

<file path=ppt/slides/slide5.xml><?xml version="1.0" encoding="utf-8"?>
<p:sld xmlns:p="http://schemas.openxmlformats.org/presentationml/2006/main">
  <p:cSld>
    <p:bg>
      <p:bgPr>
        <a:solidFill xmlns:a="http://schemas.openxmlformats.org/drawingml/2006/main">
          <a:srgbClr val="03050B"/>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04F44042-AF31-4BA2-B567-FD2702901DCE}"/>
              </a:ext>
            </a:extLst>
          </p:cNvPr>
          <p:cNvSpPr>
            <a:spLocks xmlns:a="http://schemas.openxmlformats.org/drawingml/2006/main" noGrp="1"/>
          </p:cNvSpPr>
          <p:nvPr/>
        </p:nvSpPr>
        <p:spPr>
          <a:xfrm xmlns:a="http://schemas.openxmlformats.org/drawingml/2006/main">
            <a:off x="609600" y="495300"/>
            <a:ext cx="2476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050" b="1">
                <a:solidFill>
                  <a:srgbClr val="FFD500"/>
                </a:solidFill>
                <a:latin typeface="Arial"/>
                <a:ea typeface="Arial"/>
                <a:cs typeface="Arial"/>
              </a:defRPr>
            </a:pPr>
            <a:r>
              <a:rPr sz="1050" b="1">
                <a:solidFill>
                  <a:srgbClr val="FFD500"/>
                </a:solidFill>
                <a:latin typeface="Arial"/>
                <a:ea typeface="Arial"/>
                <a:cs typeface="Arial"/>
              </a:rPr>
              <a:t>HOW MIGHT WE</a:t>
            </a:r>
          </a:p>
        </p:txBody>
      </p:sp>
      <p:sp>
        <p:nvSpPr>
          <p:cNvPr id="2" name="">
            <a:extLst xmlns:a="http://schemas.openxmlformats.org/drawingml/2006/main">
              <a:ext uri="{FF2B5EF4-FFF2-40B4-BE49-F238E27FC236}">
                <a16:creationId xmlns:a16="http://schemas.microsoft.com/office/drawing/2014/main" id="{2787976E-1E8A-49BD-A05A-833EEC891240}"/>
              </a:ext>
            </a:extLst>
          </p:cNvPr>
          <p:cNvSpPr>
            <a:spLocks xmlns:a="http://schemas.openxmlformats.org/drawingml/2006/main" noGrp="1"/>
          </p:cNvSpPr>
          <p:nvPr/>
        </p:nvSpPr>
        <p:spPr>
          <a:xfrm xmlns:a="http://schemas.openxmlformats.org/drawingml/2006/main">
            <a:off x="609600" y="1200150"/>
            <a:ext cx="10668000" cy="2362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5000"/>
              </a:lnSpc>
              <a:buNone/>
              <a:defRPr sz="3750" b="1">
                <a:solidFill>
                  <a:srgbClr val="FFFFFF"/>
                </a:solidFill>
                <a:latin typeface="Arial Black"/>
                <a:ea typeface="Arial Black"/>
                <a:cs typeface="Arial Black"/>
              </a:defRPr>
            </a:pPr>
            <a:r>
              <a:rPr sz="3750" b="1">
                <a:solidFill>
                  <a:srgbClr val="FFFFFF"/>
                </a:solidFill>
                <a:latin typeface="Arial Black"/>
                <a:ea typeface="Arial Black"/>
                <a:cs typeface="Arial Black"/>
              </a:rPr>
              <a:t>How might we help a child make one LEGO story line their own—without breaking the family viewing moment?</a:t>
            </a:r>
          </a:p>
        </p:txBody>
      </p:sp>
      <p:sp>
        <p:nvSpPr>
          <p:cNvPr id="3" name="">
            <a:extLst xmlns:a="http://schemas.openxmlformats.org/drawingml/2006/main">
              <a:ext uri="{FF2B5EF4-FFF2-40B4-BE49-F238E27FC236}">
                <a16:creationId xmlns:a16="http://schemas.microsoft.com/office/drawing/2014/main" id="{881E76AD-5D4B-43AA-A2C6-44FFAAB01445}"/>
              </a:ext>
            </a:extLst>
          </p:cNvPr>
          <p:cNvSpPr>
            <a:spLocks xmlns:a="http://schemas.openxmlformats.org/drawingml/2006/main" noGrp="1"/>
          </p:cNvSpPr>
          <p:nvPr/>
        </p:nvSpPr>
        <p:spPr>
          <a:xfrm xmlns:a="http://schemas.openxmlformats.org/drawingml/2006/main">
            <a:off x="609600" y="4210050"/>
            <a:ext cx="3238500" cy="0"/>
          </a:xfrm>
          <a:prstGeom xmlns:a="http://schemas.openxmlformats.org/drawingml/2006/main" prst="line">
            <a:avLst/>
          </a:prstGeom>
          <a:noFill xmlns:a="http://schemas.openxmlformats.org/drawingml/2006/main"/>
          <a:ln xmlns:a="http://schemas.openxmlformats.org/drawingml/2006/main" w="38100">
            <a:solidFill>
              <a:srgbClr val="FFD500"/>
            </a:solidFill>
            <a:prstDash val="solid"/>
          </a:ln>
        </p:spPr>
      </p:sp>
      <p:sp>
        <p:nvSpPr>
          <p:cNvPr id="4" name="">
            <a:extLst xmlns:a="http://schemas.openxmlformats.org/drawingml/2006/main">
              <a:ext uri="{FF2B5EF4-FFF2-40B4-BE49-F238E27FC236}">
                <a16:creationId xmlns:a16="http://schemas.microsoft.com/office/drawing/2014/main" id="{3884F571-B4E0-44D3-8579-1D086E61349F}"/>
              </a:ext>
            </a:extLst>
          </p:cNvPr>
          <p:cNvSpPr>
            <a:spLocks xmlns:a="http://schemas.openxmlformats.org/drawingml/2006/main" noGrp="1"/>
          </p:cNvSpPr>
          <p:nvPr/>
        </p:nvSpPr>
        <p:spPr>
          <a:xfrm xmlns:a="http://schemas.openxmlformats.org/drawingml/2006/main">
            <a:off x="609600" y="4457700"/>
            <a:ext cx="4191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050" b="1">
                <a:solidFill>
                  <a:srgbClr val="FFD500"/>
                </a:solidFill>
                <a:latin typeface="Arial"/>
                <a:ea typeface="Arial"/>
                <a:cs typeface="Arial"/>
              </a:defRPr>
            </a:pPr>
            <a:r>
              <a:rPr sz="1050" b="1">
                <a:solidFill>
                  <a:srgbClr val="FFD500"/>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FFA8B36B-978B-4C61-9489-4B353BFB873A}"/>
              </a:ext>
            </a:extLst>
          </p:cNvPr>
          <p:cNvSpPr>
            <a:spLocks xmlns:a="http://schemas.openxmlformats.org/drawingml/2006/main" noGrp="1"/>
          </p:cNvSpPr>
          <p:nvPr/>
        </p:nvSpPr>
        <p:spPr>
          <a:xfrm xmlns:a="http://schemas.openxmlformats.org/drawingml/2006/main">
            <a:off x="1104900" y="4438650"/>
            <a:ext cx="2743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350" b="1">
                <a:solidFill>
                  <a:srgbClr val="FFFFFF"/>
                </a:solidFill>
                <a:latin typeface="Arial"/>
                <a:ea typeface="Arial"/>
                <a:cs typeface="Arial"/>
              </a:defRPr>
            </a:pPr>
            <a:r>
              <a:rPr sz="1350" b="1">
                <a:solidFill>
                  <a:srgbClr val="FFFFFF"/>
                </a:solidFill>
                <a:latin typeface="Arial"/>
                <a:ea typeface="Arial"/>
                <a:cs typeface="Arial"/>
              </a:rPr>
              <a:t>KEEP THE CONTEXT</a:t>
            </a:r>
          </a:p>
        </p:txBody>
      </p:sp>
      <p:sp>
        <p:nvSpPr>
          <p:cNvPr id="6" name="">
            <a:extLst xmlns:a="http://schemas.openxmlformats.org/drawingml/2006/main">
              <a:ext uri="{FF2B5EF4-FFF2-40B4-BE49-F238E27FC236}">
                <a16:creationId xmlns:a16="http://schemas.microsoft.com/office/drawing/2014/main" id="{4DC37CCF-78EB-45D8-9FAF-10903E29E146}"/>
              </a:ext>
            </a:extLst>
          </p:cNvPr>
          <p:cNvSpPr>
            <a:spLocks xmlns:a="http://schemas.openxmlformats.org/drawingml/2006/main" noGrp="1"/>
          </p:cNvSpPr>
          <p:nvPr/>
        </p:nvSpPr>
        <p:spPr>
          <a:xfrm xmlns:a="http://schemas.openxmlformats.org/drawingml/2006/main">
            <a:off x="1104900" y="4857750"/>
            <a:ext cx="27432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0">
                <a:solidFill>
                  <a:srgbClr val="A8B5CC"/>
                </a:solidFill>
                <a:latin typeface="Arial"/>
                <a:ea typeface="Arial"/>
                <a:cs typeface="Arial"/>
              </a:defRPr>
            </a:pPr>
            <a:r>
              <a:rPr sz="1275" b="0">
                <a:solidFill>
                  <a:srgbClr val="A8B5CC"/>
                </a:solidFill>
                <a:latin typeface="Arial"/>
                <a:ea typeface="Arial"/>
                <a:cs typeface="Arial"/>
              </a:rPr>
              <a:t>Start with the exact scene and lyric.</a:t>
            </a:r>
          </a:p>
        </p:txBody>
      </p:sp>
      <p:sp>
        <p:nvSpPr>
          <p:cNvPr id="7" name="">
            <a:extLst xmlns:a="http://schemas.openxmlformats.org/drawingml/2006/main">
              <a:ext uri="{FF2B5EF4-FFF2-40B4-BE49-F238E27FC236}">
                <a16:creationId xmlns:a16="http://schemas.microsoft.com/office/drawing/2014/main" id="{CC589EB3-2341-4AED-9A6F-9609DA6F0F14}"/>
              </a:ext>
            </a:extLst>
          </p:cNvPr>
          <p:cNvSpPr>
            <a:spLocks xmlns:a="http://schemas.openxmlformats.org/drawingml/2006/main" noGrp="1"/>
          </p:cNvSpPr>
          <p:nvPr/>
        </p:nvSpPr>
        <p:spPr>
          <a:xfrm xmlns:a="http://schemas.openxmlformats.org/drawingml/2006/main">
            <a:off x="4324350" y="4210050"/>
            <a:ext cx="3238500" cy="0"/>
          </a:xfrm>
          <a:prstGeom xmlns:a="http://schemas.openxmlformats.org/drawingml/2006/main" prst="line">
            <a:avLst/>
          </a:prstGeom>
          <a:noFill xmlns:a="http://schemas.openxmlformats.org/drawingml/2006/main"/>
          <a:ln xmlns:a="http://schemas.openxmlformats.org/drawingml/2006/main" w="38100">
            <a:solidFill>
              <a:srgbClr val="4F8DFF"/>
            </a:solidFill>
            <a:prstDash val="solid"/>
          </a:ln>
        </p:spPr>
      </p:sp>
      <p:sp>
        <p:nvSpPr>
          <p:cNvPr id="8" name="">
            <a:extLst xmlns:a="http://schemas.openxmlformats.org/drawingml/2006/main">
              <a:ext uri="{FF2B5EF4-FFF2-40B4-BE49-F238E27FC236}">
                <a16:creationId xmlns:a16="http://schemas.microsoft.com/office/drawing/2014/main" id="{438BA2FA-6810-4530-B476-0384D8A25C82}"/>
              </a:ext>
            </a:extLst>
          </p:cNvPr>
          <p:cNvSpPr>
            <a:spLocks xmlns:a="http://schemas.openxmlformats.org/drawingml/2006/main" noGrp="1"/>
          </p:cNvSpPr>
          <p:nvPr/>
        </p:nvSpPr>
        <p:spPr>
          <a:xfrm xmlns:a="http://schemas.openxmlformats.org/drawingml/2006/main">
            <a:off x="4324350" y="4457700"/>
            <a:ext cx="4191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050" b="1">
                <a:solidFill>
                  <a:srgbClr val="4F8DFF"/>
                </a:solidFill>
                <a:latin typeface="Arial"/>
                <a:ea typeface="Arial"/>
                <a:cs typeface="Arial"/>
              </a:defRPr>
            </a:pPr>
            <a:r>
              <a:rPr sz="1050" b="1">
                <a:solidFill>
                  <a:srgbClr val="4F8DFF"/>
                </a:solidFill>
                <a:latin typeface="Arial"/>
                <a:ea typeface="Arial"/>
                <a:cs typeface="Arial"/>
              </a:rPr>
              <a:t>02</a:t>
            </a:r>
          </a:p>
        </p:txBody>
      </p:sp>
      <p:sp>
        <p:nvSpPr>
          <p:cNvPr id="9" name="">
            <a:extLst xmlns:a="http://schemas.openxmlformats.org/drawingml/2006/main">
              <a:ext uri="{FF2B5EF4-FFF2-40B4-BE49-F238E27FC236}">
                <a16:creationId xmlns:a16="http://schemas.microsoft.com/office/drawing/2014/main" id="{F6491D15-8F33-47E7-9B4D-FEB02723328E}"/>
              </a:ext>
            </a:extLst>
          </p:cNvPr>
          <p:cNvSpPr>
            <a:spLocks xmlns:a="http://schemas.openxmlformats.org/drawingml/2006/main" noGrp="1"/>
          </p:cNvSpPr>
          <p:nvPr/>
        </p:nvSpPr>
        <p:spPr>
          <a:xfrm xmlns:a="http://schemas.openxmlformats.org/drawingml/2006/main">
            <a:off x="4819650" y="4438650"/>
            <a:ext cx="2743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350" b="1">
                <a:solidFill>
                  <a:srgbClr val="FFFFFF"/>
                </a:solidFill>
                <a:latin typeface="Arial"/>
                <a:ea typeface="Arial"/>
                <a:cs typeface="Arial"/>
              </a:defRPr>
            </a:pPr>
            <a:r>
              <a:rPr sz="1350" b="1">
                <a:solidFill>
                  <a:srgbClr val="FFFFFF"/>
                </a:solidFill>
                <a:latin typeface="Arial"/>
                <a:ea typeface="Arial"/>
                <a:cs typeface="Arial"/>
              </a:rPr>
              <a:t>MAKE SUPPORT OPTIONAL</a:t>
            </a:r>
          </a:p>
        </p:txBody>
      </p:sp>
      <p:sp>
        <p:nvSpPr>
          <p:cNvPr id="10" name="">
            <a:extLst xmlns:a="http://schemas.openxmlformats.org/drawingml/2006/main">
              <a:ext uri="{FF2B5EF4-FFF2-40B4-BE49-F238E27FC236}">
                <a16:creationId xmlns:a16="http://schemas.microsoft.com/office/drawing/2014/main" id="{07B717D3-1129-4AA0-B835-0860AFC2CE71}"/>
              </a:ext>
            </a:extLst>
          </p:cNvPr>
          <p:cNvSpPr>
            <a:spLocks xmlns:a="http://schemas.openxmlformats.org/drawingml/2006/main" noGrp="1"/>
          </p:cNvSpPr>
          <p:nvPr/>
        </p:nvSpPr>
        <p:spPr>
          <a:xfrm xmlns:a="http://schemas.openxmlformats.org/drawingml/2006/main">
            <a:off x="4819650" y="4857750"/>
            <a:ext cx="27432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0">
                <a:solidFill>
                  <a:srgbClr val="A8B5CC"/>
                </a:solidFill>
                <a:latin typeface="Arial"/>
                <a:ea typeface="Arial"/>
                <a:cs typeface="Arial"/>
              </a:defRPr>
            </a:pPr>
            <a:r>
              <a:rPr sz="1275" b="0">
                <a:solidFill>
                  <a:srgbClr val="A8B5CC"/>
                </a:solidFill>
                <a:latin typeface="Arial"/>
                <a:ea typeface="Arial"/>
                <a:cs typeface="Arial"/>
              </a:rPr>
              <a:t>Let the child choose help or record now.</a:t>
            </a:r>
          </a:p>
        </p:txBody>
      </p:sp>
      <p:sp>
        <p:nvSpPr>
          <p:cNvPr id="11" name="">
            <a:extLst xmlns:a="http://schemas.openxmlformats.org/drawingml/2006/main">
              <a:ext uri="{FF2B5EF4-FFF2-40B4-BE49-F238E27FC236}">
                <a16:creationId xmlns:a16="http://schemas.microsoft.com/office/drawing/2014/main" id="{8CEEC8AE-39DF-4B76-A382-B774E3747CF6}"/>
              </a:ext>
            </a:extLst>
          </p:cNvPr>
          <p:cNvSpPr>
            <a:spLocks xmlns:a="http://schemas.openxmlformats.org/drawingml/2006/main" noGrp="1"/>
          </p:cNvSpPr>
          <p:nvPr/>
        </p:nvSpPr>
        <p:spPr>
          <a:xfrm xmlns:a="http://schemas.openxmlformats.org/drawingml/2006/main">
            <a:off x="8039100" y="4210050"/>
            <a:ext cx="3238500" cy="0"/>
          </a:xfrm>
          <a:prstGeom xmlns:a="http://schemas.openxmlformats.org/drawingml/2006/main" prst="line">
            <a:avLst/>
          </a:prstGeom>
          <a:noFill xmlns:a="http://schemas.openxmlformats.org/drawingml/2006/main"/>
          <a:ln xmlns:a="http://schemas.openxmlformats.org/drawingml/2006/main" w="38100">
            <a:solidFill>
              <a:srgbClr val="36C275"/>
            </a:solidFill>
            <a:prstDash val="solid"/>
          </a:ln>
        </p:spPr>
      </p:sp>
      <p:sp>
        <p:nvSpPr>
          <p:cNvPr id="12" name="">
            <a:extLst xmlns:a="http://schemas.openxmlformats.org/drawingml/2006/main">
              <a:ext uri="{FF2B5EF4-FFF2-40B4-BE49-F238E27FC236}">
                <a16:creationId xmlns:a16="http://schemas.microsoft.com/office/drawing/2014/main" id="{4783AF5A-33B4-4AFB-83B4-303CA73E6547}"/>
              </a:ext>
            </a:extLst>
          </p:cNvPr>
          <p:cNvSpPr>
            <a:spLocks xmlns:a="http://schemas.openxmlformats.org/drawingml/2006/main" noGrp="1"/>
          </p:cNvSpPr>
          <p:nvPr/>
        </p:nvSpPr>
        <p:spPr>
          <a:xfrm xmlns:a="http://schemas.openxmlformats.org/drawingml/2006/main">
            <a:off x="8039100" y="4457700"/>
            <a:ext cx="4191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050" b="1">
                <a:solidFill>
                  <a:srgbClr val="36C275"/>
                </a:solidFill>
                <a:latin typeface="Arial"/>
                <a:ea typeface="Arial"/>
                <a:cs typeface="Arial"/>
              </a:defRPr>
            </a:pPr>
            <a:r>
              <a:rPr sz="1050" b="1">
                <a:solidFill>
                  <a:srgbClr val="36C275"/>
                </a:solidFill>
                <a:latin typeface="Arial"/>
                <a:ea typeface="Arial"/>
                <a:cs typeface="Arial"/>
              </a:rPr>
              <a:t>03</a:t>
            </a:r>
          </a:p>
        </p:txBody>
      </p:sp>
      <p:sp>
        <p:nvSpPr>
          <p:cNvPr id="13" name="">
            <a:extLst xmlns:a="http://schemas.openxmlformats.org/drawingml/2006/main">
              <a:ext uri="{FF2B5EF4-FFF2-40B4-BE49-F238E27FC236}">
                <a16:creationId xmlns:a16="http://schemas.microsoft.com/office/drawing/2014/main" id="{40998A91-6899-4FA5-9AB2-E528690A6F86}"/>
              </a:ext>
            </a:extLst>
          </p:cNvPr>
          <p:cNvSpPr>
            <a:spLocks xmlns:a="http://schemas.openxmlformats.org/drawingml/2006/main" noGrp="1"/>
          </p:cNvSpPr>
          <p:nvPr/>
        </p:nvSpPr>
        <p:spPr>
          <a:xfrm xmlns:a="http://schemas.openxmlformats.org/drawingml/2006/main">
            <a:off x="8534400" y="4438650"/>
            <a:ext cx="2743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350" b="1">
                <a:solidFill>
                  <a:srgbClr val="FFFFFF"/>
                </a:solidFill>
                <a:latin typeface="Arial"/>
                <a:ea typeface="Arial"/>
                <a:cs typeface="Arial"/>
              </a:defRPr>
            </a:pPr>
            <a:r>
              <a:rPr sz="1350" b="1">
                <a:solidFill>
                  <a:srgbClr val="FFFFFF"/>
                </a:solidFill>
                <a:latin typeface="Arial"/>
                <a:ea typeface="Arial"/>
                <a:cs typeface="Arial"/>
              </a:rPr>
              <a:t>END WITH A SHARED PAYOFF</a:t>
            </a:r>
          </a:p>
        </p:txBody>
      </p:sp>
      <p:sp>
        <p:nvSpPr>
          <p:cNvPr id="14" name="">
            <a:extLst xmlns:a="http://schemas.openxmlformats.org/drawingml/2006/main">
              <a:ext uri="{FF2B5EF4-FFF2-40B4-BE49-F238E27FC236}">
                <a16:creationId xmlns:a16="http://schemas.microsoft.com/office/drawing/2014/main" id="{5ABDB1A5-8FCF-4DF1-A0F7-933BC380CB0B}"/>
              </a:ext>
            </a:extLst>
          </p:cNvPr>
          <p:cNvSpPr>
            <a:spLocks xmlns:a="http://schemas.openxmlformats.org/drawingml/2006/main" noGrp="1"/>
          </p:cNvSpPr>
          <p:nvPr/>
        </p:nvSpPr>
        <p:spPr>
          <a:xfrm xmlns:a="http://schemas.openxmlformats.org/drawingml/2006/main">
            <a:off x="8534400" y="4857750"/>
            <a:ext cx="27432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0">
                <a:solidFill>
                  <a:srgbClr val="A8B5CC"/>
                </a:solidFill>
                <a:latin typeface="Arial"/>
                <a:ea typeface="Arial"/>
                <a:cs typeface="Arial"/>
              </a:defRPr>
            </a:pPr>
            <a:r>
              <a:rPr sz="1275" b="0">
                <a:solidFill>
                  <a:srgbClr val="A8B5CC"/>
                </a:solidFill>
                <a:latin typeface="Arial"/>
                <a:ea typeface="Arial"/>
                <a:cs typeface="Arial"/>
              </a:rPr>
              <a:t>Return the child’s voice to the family TV.</a:t>
            </a:r>
          </a:p>
        </p:txBody>
      </p:sp>
      <p:sp>
        <p:nvSpPr>
          <p:cNvPr id="15" name="">
            <a:extLst xmlns:a="http://schemas.openxmlformats.org/drawingml/2006/main">
              <a:ext uri="{FF2B5EF4-FFF2-40B4-BE49-F238E27FC236}">
                <a16:creationId xmlns:a16="http://schemas.microsoft.com/office/drawing/2014/main" id="{1383F35B-FC4E-47C6-B79E-BECA41028E1C}"/>
              </a:ext>
            </a:extLst>
          </p:cNvPr>
          <p:cNvSpPr>
            <a:spLocks xmlns:a="http://schemas.openxmlformats.org/drawingml/2006/main" noGrp="1"/>
          </p:cNvSpPr>
          <p:nvPr/>
        </p:nvSpPr>
        <p:spPr>
          <a:xfrm xmlns:a="http://schemas.openxmlformats.org/drawingml/2006/main">
            <a:off x="609600" y="5867400"/>
            <a:ext cx="5334000" cy="400050"/>
          </a:xfrm>
          <a:prstGeom xmlns:a="http://schemas.openxmlformats.org/drawingml/2006/main" prst="roundRect">
            <a:avLst>
              <a:gd name="adj" fmla="val 50000"/>
            </a:avLst>
          </a:prstGeom>
          <a:solidFill xmlns:a="http://schemas.openxmlformats.org/drawingml/2006/main">
            <a:srgbClr val="FFD500"/>
          </a:solidFill>
          <a:ln xmlns:a="http://schemas.openxmlformats.org/drawingml/2006/main" w="9525">
            <a:solidFill>
              <a:srgbClr val="FFD500"/>
            </a:solidFill>
            <a:prstDash val="solid"/>
          </a:ln>
        </p:spPr>
        <p:txBody>
          <a:bodyPr xmlns:a="http://schemas.openxmlformats.org/drawingml/2006/main" lIns="114300" tIns="0" rIns="114300" bIns="0" anchor="ctr">
            <a:normAutofit fontScale="100000"/>
          </a:bodyPr>
          <a:lstStyle xmlns:a="http://schemas.openxmlformats.org/drawingml/2006/main"/>
          <a:p xmlns:a="http://schemas.openxmlformats.org/drawingml/2006/main">
            <a:pPr algn="ctr">
              <a:defRPr sz="975" b="1">
                <a:solidFill>
                  <a:srgbClr val="03050B"/>
                </a:solidFill>
                <a:latin typeface="Arial"/>
                <a:ea typeface="Arial"/>
                <a:cs typeface="Arial"/>
              </a:defRPr>
            </a:pPr>
            <a:r>
              <a:rPr sz="975" b="1">
                <a:solidFill>
                  <a:srgbClr val="03050B"/>
                </a:solidFill>
                <a:latin typeface="Arial"/>
                <a:ea typeface="Arial"/>
                <a:cs typeface="Arial"/>
              </a:rPr>
              <a:t>ONE STORY MOMENT → ONE REPEATABLE LEARNING LOOP</a:t>
            </a:r>
          </a:p>
        </p:txBody>
      </p:sp>
      <p:sp>
        <p:nvSpPr>
          <p:cNvPr id="16" name="">
            <a:extLst xmlns:a="http://schemas.openxmlformats.org/drawingml/2006/main">
              <a:ext uri="{FF2B5EF4-FFF2-40B4-BE49-F238E27FC236}">
                <a16:creationId xmlns:a16="http://schemas.microsoft.com/office/drawing/2014/main" id="{A9CBF115-5A93-4FB9-81A9-77D2A4FA3C72}"/>
              </a:ext>
            </a:extLst>
          </p:cNvPr>
          <p:cNvSpPr>
            <a:spLocks xmlns:a="http://schemas.openxmlformats.org/drawingml/2006/main" noGrp="1"/>
          </p:cNvSpPr>
          <p:nvPr/>
        </p:nvSpPr>
        <p:spPr>
          <a:xfrm xmlns:a="http://schemas.openxmlformats.org/drawingml/2006/main">
            <a:off x="228600" y="6419850"/>
            <a:ext cx="4191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71809A"/>
                </a:solidFill>
                <a:latin typeface="Arial"/>
                <a:ea typeface="Arial"/>
                <a:cs typeface="Arial"/>
              </a:defRPr>
            </a:pPr>
            <a:r>
              <a:rPr sz="900" b="1">
                <a:solidFill>
                  <a:srgbClr val="71809A"/>
                </a:solidFill>
                <a:latin typeface="Arial"/>
                <a:ea typeface="Arial"/>
                <a:cs typeface="Arial"/>
              </a:rPr>
              <a:t>05</a:t>
            </a:r>
          </a:p>
        </p:txBody>
      </p:sp>
    </p:spTree>
    <p:extLst>
      <p:ext uri="{BB962C8B-B14F-4D97-AF65-F5344CB8AC3E}">
        <p14:creationId xmlns:p14="http://schemas.microsoft.com/office/powerpoint/2010/main" val="41456596"/>
      </p:ext>
    </p:extLst>
  </p:cSld>
</p:sld>
</file>

<file path=ppt/slides/slide6.xml><?xml version="1.0" encoding="utf-8"?>
<p:sld xmlns:p="http://schemas.openxmlformats.org/presentationml/2006/main">
  <p:cSld>
    <p:bg>
      <p:bgPr>
        <a:solidFill xmlns:a="http://schemas.openxmlformats.org/drawingml/2006/main">
          <a:srgbClr val="03050B"/>
        </a:solidFill>
      </p:bgPr>
    </p:bg>
    <p:spTree>
      <p:nvGrpSpPr>
        <p:cNvPr id="1" name=""/>
        <p:cNvGrpSpPr/>
        <p:nvPr/>
      </p:nvGrpSpPr>
      <p:grpSpPr>
        <a:xfrm xmlns:a="http://schemas.openxmlformats.org/drawingml/2006/main"/>
      </p:grpSpPr>
      <p:sp>
        <p:nvSpPr>
          <p:cNvPr id="32" name="">
            <a:extLst xmlns:a="http://schemas.openxmlformats.org/drawingml/2006/main">
              <a:ext uri="{FF2B5EF4-FFF2-40B4-BE49-F238E27FC236}">
                <a16:creationId xmlns:a16="http://schemas.microsoft.com/office/drawing/2014/main" id="{A77680CD-9E4C-4722-9231-23C1A67F7AE1}"/>
              </a:ext>
            </a:extLst>
          </p:cNvPr>
          <p:cNvSpPr>
            <a:spLocks xmlns:a="http://schemas.openxmlformats.org/drawingml/2006/main" noGrp="1"/>
          </p:cNvSpPr>
          <p:nvPr/>
        </p:nvSpPr>
        <p:spPr>
          <a:xfrm xmlns:a="http://schemas.openxmlformats.org/drawingml/2006/main">
            <a:off x="609600" y="361950"/>
            <a:ext cx="4476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75" b="1">
                <a:solidFill>
                  <a:srgbClr val="FFD500"/>
                </a:solidFill>
                <a:latin typeface="Arial"/>
                <a:ea typeface="Arial"/>
                <a:cs typeface="Arial"/>
              </a:defRPr>
            </a:pPr>
            <a:r>
              <a:rPr sz="975" b="1">
                <a:solidFill>
                  <a:srgbClr val="FFD500"/>
                </a:solidFill>
                <a:latin typeface="Arial"/>
                <a:ea typeface="Arial"/>
                <a:cs typeface="Arial"/>
              </a:rPr>
              <a:t>WHY ENGLISH · BUSINESS NEED</a:t>
            </a:r>
          </a:p>
        </p:txBody>
      </p:sp>
      <p:sp>
        <p:nvSpPr>
          <p:cNvPr id="2" name="">
            <a:extLst xmlns:a="http://schemas.openxmlformats.org/drawingml/2006/main">
              <a:ext uri="{FF2B5EF4-FFF2-40B4-BE49-F238E27FC236}">
                <a16:creationId xmlns:a16="http://schemas.microsoft.com/office/drawing/2014/main" id="{C2727B37-8811-4AE6-8DAE-0AB2A4D6B922}"/>
              </a:ext>
            </a:extLst>
          </p:cNvPr>
          <p:cNvSpPr>
            <a:spLocks xmlns:a="http://schemas.openxmlformats.org/drawingml/2006/main" noGrp="1"/>
          </p:cNvSpPr>
          <p:nvPr/>
        </p:nvSpPr>
        <p:spPr>
          <a:xfrm xmlns:a="http://schemas.openxmlformats.org/drawingml/2006/main">
            <a:off x="609600" y="6667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090"/>
          </a:bodyPr>
          <a:lstStyle xmlns:a="http://schemas.openxmlformats.org/drawingml/2006/main"/>
          <a:p xmlns:a="http://schemas.openxmlformats.org/drawingml/2006/main">
            <a:pPr algn="l">
              <a:lnSpc>
                <a:spcPct val="96000"/>
              </a:lnSpc>
              <a:buNone/>
              <a:defRPr sz="2850" b="1">
                <a:solidFill>
                  <a:srgbClr val="FFFFFF"/>
                </a:solidFill>
                <a:latin typeface="Arial Black"/>
                <a:ea typeface="Arial Black"/>
                <a:cs typeface="Arial Black"/>
              </a:defRPr>
            </a:pPr>
            <a:r>
              <a:rPr sz="2850" b="1">
                <a:solidFill>
                  <a:srgbClr val="FFFFFF"/>
                </a:solidFill>
                <a:latin typeface="Arial Black"/>
                <a:ea typeface="Arial Black"/>
                <a:cs typeface="Arial Black"/>
              </a:rPr>
              <a:t>Use one story line to extend engagement—not another endless feed.</a:t>
            </a:r>
          </a:p>
        </p:txBody>
      </p:sp>
      <p:sp>
        <p:nvSpPr>
          <p:cNvPr id="3" name="">
            <a:extLst xmlns:a="http://schemas.openxmlformats.org/drawingml/2006/main">
              <a:ext uri="{FF2B5EF4-FFF2-40B4-BE49-F238E27FC236}">
                <a16:creationId xmlns:a16="http://schemas.microsoft.com/office/drawing/2014/main" id="{5FE786C9-E0E9-46C1-AB63-82344E39CD60}"/>
              </a:ext>
            </a:extLst>
          </p:cNvPr>
          <p:cNvSpPr>
            <a:spLocks xmlns:a="http://schemas.openxmlformats.org/drawingml/2006/main" noGrp="1"/>
          </p:cNvSpPr>
          <p:nvPr/>
        </p:nvSpPr>
        <p:spPr>
          <a:xfrm xmlns:a="http://schemas.openxmlformats.org/drawingml/2006/main">
            <a:off x="609600" y="1428750"/>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2000"/>
              </a:lnSpc>
              <a:buNone/>
              <a:defRPr sz="1425" b="0">
                <a:solidFill>
                  <a:srgbClr val="A8B5CC"/>
                </a:solidFill>
                <a:latin typeface="Arial"/>
                <a:ea typeface="Arial"/>
                <a:cs typeface="Arial"/>
              </a:defRPr>
            </a:pPr>
            <a:r>
              <a:rPr sz="1425" b="0">
                <a:solidFill>
                  <a:srgbClr val="A8B5CC"/>
                </a:solidFill>
                <a:latin typeface="Arial"/>
                <a:ea typeface="Arial"/>
                <a:cs typeface="Arial"/>
              </a:rPr>
              <a:t>Research revealed a missing next chapter. Scene-linked English practice is the product hypothesis for filling it.</a:t>
            </a:r>
          </a:p>
        </p:txBody>
      </p:sp>
      <p:sp>
        <p:nvSpPr>
          <p:cNvPr id="4" name="">
            <a:extLst xmlns:a="http://schemas.openxmlformats.org/drawingml/2006/main">
              <a:ext uri="{FF2B5EF4-FFF2-40B4-BE49-F238E27FC236}">
                <a16:creationId xmlns:a16="http://schemas.microsoft.com/office/drawing/2014/main" id="{6A8F2250-BA97-4B58-955E-390A925D4A94}"/>
              </a:ext>
            </a:extLst>
          </p:cNvPr>
          <p:cNvSpPr>
            <a:spLocks xmlns:a="http://schemas.openxmlformats.org/drawingml/2006/main" noGrp="1"/>
          </p:cNvSpPr>
          <p:nvPr/>
        </p:nvSpPr>
        <p:spPr>
          <a:xfrm xmlns:a="http://schemas.openxmlformats.org/drawingml/2006/main">
            <a:off x="228600" y="6419850"/>
            <a:ext cx="4191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71809A"/>
                </a:solidFill>
                <a:latin typeface="Arial"/>
                <a:ea typeface="Arial"/>
                <a:cs typeface="Arial"/>
              </a:defRPr>
            </a:pPr>
            <a:r>
              <a:rPr sz="900" b="1">
                <a:solidFill>
                  <a:srgbClr val="71809A"/>
                </a:solidFill>
                <a:latin typeface="Arial"/>
                <a:ea typeface="Arial"/>
                <a:cs typeface="Arial"/>
              </a:rPr>
              <a:t>06</a:t>
            </a:r>
          </a:p>
        </p:txBody>
      </p:sp>
      <p:sp>
        <p:nvSpPr>
          <p:cNvPr id="5" name="">
            <a:extLst xmlns:a="http://schemas.openxmlformats.org/drawingml/2006/main">
              <a:ext uri="{FF2B5EF4-FFF2-40B4-BE49-F238E27FC236}">
                <a16:creationId xmlns:a16="http://schemas.microsoft.com/office/drawing/2014/main" id="{6EF8AFA4-8FE4-41B5-B3EB-117AC4C8ABAA}"/>
              </a:ext>
            </a:extLst>
          </p:cNvPr>
          <p:cNvSpPr>
            <a:spLocks xmlns:a="http://schemas.openxmlformats.org/drawingml/2006/main" noGrp="1"/>
          </p:cNvSpPr>
          <p:nvPr/>
        </p:nvSpPr>
        <p:spPr>
          <a:xfrm xmlns:a="http://schemas.openxmlformats.org/drawingml/2006/main">
            <a:off x="2686050" y="3314700"/>
            <a:ext cx="857250" cy="0"/>
          </a:xfrm>
          <a:prstGeom xmlns:a="http://schemas.openxmlformats.org/drawingml/2006/main" prst="line">
            <a:avLst/>
          </a:prstGeom>
          <a:noFill xmlns:a="http://schemas.openxmlformats.org/drawingml/2006/main"/>
          <a:ln xmlns:a="http://schemas.openxmlformats.org/drawingml/2006/main" w="28575">
            <a:solidFill>
              <a:srgbClr val="71809A"/>
            </a:solidFill>
            <a:prstDash val="solid"/>
          </a:ln>
        </p:spPr>
      </p:sp>
      <p:sp>
        <p:nvSpPr>
          <p:cNvPr id="6" name="">
            <a:extLst xmlns:a="http://schemas.openxmlformats.org/drawingml/2006/main">
              <a:ext uri="{FF2B5EF4-FFF2-40B4-BE49-F238E27FC236}">
                <a16:creationId xmlns:a16="http://schemas.microsoft.com/office/drawing/2014/main" id="{40B32DBF-D343-4CF3-92D0-A0464A48DF5D}"/>
              </a:ext>
            </a:extLst>
          </p:cNvPr>
          <p:cNvSpPr>
            <a:spLocks xmlns:a="http://schemas.openxmlformats.org/drawingml/2006/main" noGrp="1"/>
          </p:cNvSpPr>
          <p:nvPr/>
        </p:nvSpPr>
        <p:spPr>
          <a:xfrm xmlns:a="http://schemas.openxmlformats.org/drawingml/2006/main">
            <a:off x="5410200" y="3314700"/>
            <a:ext cx="857250" cy="0"/>
          </a:xfrm>
          <a:prstGeom xmlns:a="http://schemas.openxmlformats.org/drawingml/2006/main" prst="line">
            <a:avLst/>
          </a:prstGeom>
          <a:noFill xmlns:a="http://schemas.openxmlformats.org/drawingml/2006/main"/>
          <a:ln xmlns:a="http://schemas.openxmlformats.org/drawingml/2006/main" w="28575">
            <a:solidFill>
              <a:srgbClr val="71809A"/>
            </a:solidFill>
            <a:prstDash val="solid"/>
          </a:ln>
        </p:spPr>
      </p:sp>
      <p:sp>
        <p:nvSpPr>
          <p:cNvPr id="7" name="">
            <a:extLst xmlns:a="http://schemas.openxmlformats.org/drawingml/2006/main">
              <a:ext uri="{FF2B5EF4-FFF2-40B4-BE49-F238E27FC236}">
                <a16:creationId xmlns:a16="http://schemas.microsoft.com/office/drawing/2014/main" id="{E30A206C-959A-4538-B62D-17C3BF44FD9E}"/>
              </a:ext>
            </a:extLst>
          </p:cNvPr>
          <p:cNvSpPr>
            <a:spLocks xmlns:a="http://schemas.openxmlformats.org/drawingml/2006/main" noGrp="1"/>
          </p:cNvSpPr>
          <p:nvPr/>
        </p:nvSpPr>
        <p:spPr>
          <a:xfrm xmlns:a="http://schemas.openxmlformats.org/drawingml/2006/main">
            <a:off x="8134350" y="3314700"/>
            <a:ext cx="857250" cy="0"/>
          </a:xfrm>
          <a:prstGeom xmlns:a="http://schemas.openxmlformats.org/drawingml/2006/main" prst="line">
            <a:avLst/>
          </a:prstGeom>
          <a:noFill xmlns:a="http://schemas.openxmlformats.org/drawingml/2006/main"/>
          <a:ln xmlns:a="http://schemas.openxmlformats.org/drawingml/2006/main" w="28575">
            <a:solidFill>
              <a:srgbClr val="71809A"/>
            </a:solidFill>
            <a:prstDash val="solid"/>
          </a:ln>
        </p:spPr>
      </p:sp>
      <p:sp>
        <p:nvSpPr>
          <p:cNvPr id="8" name="">
            <a:extLst xmlns:a="http://schemas.openxmlformats.org/drawingml/2006/main">
              <a:ext uri="{FF2B5EF4-FFF2-40B4-BE49-F238E27FC236}">
                <a16:creationId xmlns:a16="http://schemas.microsoft.com/office/drawing/2014/main" id="{D84793D8-E41C-4A8F-BFA4-0616AC35B801}"/>
              </a:ext>
            </a:extLst>
          </p:cNvPr>
          <p:cNvSpPr>
            <a:spLocks xmlns:a="http://schemas.openxmlformats.org/drawingml/2006/main" noGrp="1"/>
          </p:cNvSpPr>
          <p:nvPr/>
        </p:nvSpPr>
        <p:spPr>
          <a:xfrm xmlns:a="http://schemas.openxmlformats.org/drawingml/2006/main">
            <a:off x="819150" y="2400300"/>
            <a:ext cx="1866900" cy="1866900"/>
          </a:xfrm>
          <a:prstGeom xmlns:a="http://schemas.openxmlformats.org/drawingml/2006/main" prst="ellipse">
            <a:avLst/>
          </a:prstGeom>
          <a:solidFill xmlns:a="http://schemas.openxmlformats.org/drawingml/2006/main">
            <a:srgbClr val="121D30"/>
          </a:solidFill>
          <a:ln xmlns:a="http://schemas.openxmlformats.org/drawingml/2006/main" w="28575">
            <a:solidFill>
              <a:srgbClr val="FFD500"/>
            </a:solidFill>
            <a:prstDash val="solid"/>
          </a:ln>
        </p:spPr>
      </p:sp>
      <p:sp>
        <p:nvSpPr>
          <p:cNvPr id="9" name="">
            <a:extLst xmlns:a="http://schemas.openxmlformats.org/drawingml/2006/main">
              <a:ext uri="{FF2B5EF4-FFF2-40B4-BE49-F238E27FC236}">
                <a16:creationId xmlns:a16="http://schemas.microsoft.com/office/drawing/2014/main" id="{11BBC47E-9C49-4C80-941E-5225DF078889}"/>
              </a:ext>
            </a:extLst>
          </p:cNvPr>
          <p:cNvSpPr>
            <a:spLocks xmlns:a="http://schemas.openxmlformats.org/drawingml/2006/main" noGrp="1"/>
          </p:cNvSpPr>
          <p:nvPr/>
        </p:nvSpPr>
        <p:spPr>
          <a:xfrm xmlns:a="http://schemas.openxmlformats.org/drawingml/2006/main">
            <a:off x="1504950" y="2638425"/>
            <a:ext cx="495300" cy="495300"/>
          </a:xfrm>
          <a:prstGeom xmlns:a="http://schemas.openxmlformats.org/drawingml/2006/main" prst="ellipse">
            <a:avLst/>
          </a:prstGeom>
          <a:solidFill xmlns:a="http://schemas.openxmlformats.org/drawingml/2006/main">
            <a:srgbClr val="FFD500"/>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B5DA95D-D9F8-4F4E-A596-C0B092B0A595}"/>
              </a:ext>
            </a:extLst>
          </p:cNvPr>
          <p:cNvSpPr>
            <a:spLocks xmlns:a="http://schemas.openxmlformats.org/drawingml/2006/main" noGrp="1"/>
          </p:cNvSpPr>
          <p:nvPr/>
        </p:nvSpPr>
        <p:spPr>
          <a:xfrm xmlns:a="http://schemas.openxmlformats.org/drawingml/2006/main">
            <a:off x="1504950" y="2638425"/>
            <a:ext cx="4953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1800" b="1">
                <a:solidFill>
                  <a:srgbClr val="03050B"/>
                </a:solidFill>
                <a:latin typeface="Arial"/>
                <a:ea typeface="Arial"/>
                <a:cs typeface="Arial"/>
              </a:defRPr>
            </a:pPr>
            <a:r>
              <a:rPr sz="1800" b="1">
                <a:solidFill>
                  <a:srgbClr val="03050B"/>
                </a:solidFill>
                <a:latin typeface="Arial"/>
                <a:ea typeface="Arial"/>
                <a:cs typeface="Arial"/>
              </a:rPr>
              <a:t>1</a:t>
            </a:r>
          </a:p>
        </p:txBody>
      </p:sp>
      <p:sp>
        <p:nvSpPr>
          <p:cNvPr id="11" name="">
            <a:extLst xmlns:a="http://schemas.openxmlformats.org/drawingml/2006/main">
              <a:ext uri="{FF2B5EF4-FFF2-40B4-BE49-F238E27FC236}">
                <a16:creationId xmlns:a16="http://schemas.microsoft.com/office/drawing/2014/main" id="{EAFB8C28-75CC-4363-897C-05C054623A68}"/>
              </a:ext>
            </a:extLst>
          </p:cNvPr>
          <p:cNvSpPr>
            <a:spLocks xmlns:a="http://schemas.openxmlformats.org/drawingml/2006/main" noGrp="1"/>
          </p:cNvSpPr>
          <p:nvPr/>
        </p:nvSpPr>
        <p:spPr>
          <a:xfrm xmlns:a="http://schemas.openxmlformats.org/drawingml/2006/main">
            <a:off x="990600" y="3314700"/>
            <a:ext cx="1524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5000"/>
              </a:lnSpc>
              <a:buNone/>
              <a:defRPr sz="1500" b="1">
                <a:solidFill>
                  <a:srgbClr val="FFD500"/>
                </a:solidFill>
                <a:latin typeface="Arial"/>
                <a:ea typeface="Arial"/>
                <a:cs typeface="Arial"/>
              </a:defRPr>
            </a:pPr>
            <a:r>
              <a:rPr sz="1500" b="1">
                <a:solidFill>
                  <a:srgbClr val="FFD500"/>
                </a:solidFill>
                <a:latin typeface="Arial"/>
                <a:ea typeface="Arial"/>
                <a:cs typeface="Arial"/>
              </a:rPr>
              <a:t>WATCH</a:t>
            </a:r>
          </a:p>
        </p:txBody>
      </p:sp>
      <p:sp>
        <p:nvSpPr>
          <p:cNvPr id="12" name="">
            <a:extLst xmlns:a="http://schemas.openxmlformats.org/drawingml/2006/main">
              <a:ext uri="{FF2B5EF4-FFF2-40B4-BE49-F238E27FC236}">
                <a16:creationId xmlns:a16="http://schemas.microsoft.com/office/drawing/2014/main" id="{4D865E31-0A65-4466-A3C7-799D227F54C7}"/>
              </a:ext>
            </a:extLst>
          </p:cNvPr>
          <p:cNvSpPr>
            <a:spLocks xmlns:a="http://schemas.openxmlformats.org/drawingml/2006/main" noGrp="1"/>
          </p:cNvSpPr>
          <p:nvPr/>
        </p:nvSpPr>
        <p:spPr>
          <a:xfrm xmlns:a="http://schemas.openxmlformats.org/drawingml/2006/main">
            <a:off x="990600" y="3714750"/>
            <a:ext cx="15240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5000"/>
              </a:lnSpc>
              <a:buNone/>
              <a:defRPr sz="1200" b="1">
                <a:solidFill>
                  <a:srgbClr val="FFFFFF"/>
                </a:solidFill>
                <a:latin typeface="Arial"/>
                <a:ea typeface="Arial"/>
                <a:cs typeface="Arial"/>
              </a:defRPr>
            </a:pPr>
            <a:r>
              <a:rPr sz="1200" b="1">
                <a:solidFill>
                  <a:srgbClr val="FFFFFF"/>
                </a:solidFill>
                <a:latin typeface="Arial"/>
                <a:ea typeface="Arial"/>
                <a:cs typeface="Arial"/>
              </a:rPr>
              <a:t>Hear it in the story</a:t>
            </a:r>
          </a:p>
        </p:txBody>
      </p:sp>
      <p:sp>
        <p:nvSpPr>
          <p:cNvPr id="13" name="">
            <a:extLst xmlns:a="http://schemas.openxmlformats.org/drawingml/2006/main">
              <a:ext uri="{FF2B5EF4-FFF2-40B4-BE49-F238E27FC236}">
                <a16:creationId xmlns:a16="http://schemas.microsoft.com/office/drawing/2014/main" id="{6BE5DFFE-C2DD-4288-B049-8412E59F0735}"/>
              </a:ext>
            </a:extLst>
          </p:cNvPr>
          <p:cNvSpPr>
            <a:spLocks xmlns:a="http://schemas.openxmlformats.org/drawingml/2006/main" noGrp="1"/>
          </p:cNvSpPr>
          <p:nvPr/>
        </p:nvSpPr>
        <p:spPr>
          <a:xfrm xmlns:a="http://schemas.openxmlformats.org/drawingml/2006/main">
            <a:off x="3543300" y="2400300"/>
            <a:ext cx="1866900" cy="1866900"/>
          </a:xfrm>
          <a:prstGeom xmlns:a="http://schemas.openxmlformats.org/drawingml/2006/main" prst="ellipse">
            <a:avLst/>
          </a:prstGeom>
          <a:solidFill xmlns:a="http://schemas.openxmlformats.org/drawingml/2006/main">
            <a:srgbClr val="121D30"/>
          </a:solidFill>
          <a:ln xmlns:a="http://schemas.openxmlformats.org/drawingml/2006/main" w="28575">
            <a:solidFill>
              <a:srgbClr val="4F8DFF"/>
            </a:solidFill>
            <a:prstDash val="solid"/>
          </a:ln>
        </p:spPr>
      </p:sp>
      <p:sp>
        <p:nvSpPr>
          <p:cNvPr id="14" name="">
            <a:extLst xmlns:a="http://schemas.openxmlformats.org/drawingml/2006/main">
              <a:ext uri="{FF2B5EF4-FFF2-40B4-BE49-F238E27FC236}">
                <a16:creationId xmlns:a16="http://schemas.microsoft.com/office/drawing/2014/main" id="{1C266931-CFD8-4153-9357-43D8905204FD}"/>
              </a:ext>
            </a:extLst>
          </p:cNvPr>
          <p:cNvSpPr>
            <a:spLocks xmlns:a="http://schemas.openxmlformats.org/drawingml/2006/main" noGrp="1"/>
          </p:cNvSpPr>
          <p:nvPr/>
        </p:nvSpPr>
        <p:spPr>
          <a:xfrm xmlns:a="http://schemas.openxmlformats.org/drawingml/2006/main">
            <a:off x="4229100" y="2638425"/>
            <a:ext cx="495300" cy="495300"/>
          </a:xfrm>
          <a:prstGeom xmlns:a="http://schemas.openxmlformats.org/drawingml/2006/main" prst="ellipse">
            <a:avLst/>
          </a:prstGeom>
          <a:solidFill xmlns:a="http://schemas.openxmlformats.org/drawingml/2006/main">
            <a:srgbClr val="4F8DFF"/>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1486EF9-5C40-4B17-93D7-3E80B6B76773}"/>
              </a:ext>
            </a:extLst>
          </p:cNvPr>
          <p:cNvSpPr>
            <a:spLocks xmlns:a="http://schemas.openxmlformats.org/drawingml/2006/main" noGrp="1"/>
          </p:cNvSpPr>
          <p:nvPr/>
        </p:nvSpPr>
        <p:spPr>
          <a:xfrm xmlns:a="http://schemas.openxmlformats.org/drawingml/2006/main">
            <a:off x="4229100" y="2638425"/>
            <a:ext cx="4953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1800" b="1">
                <a:solidFill>
                  <a:srgbClr val="03050B"/>
                </a:solidFill>
                <a:latin typeface="Arial"/>
                <a:ea typeface="Arial"/>
                <a:cs typeface="Arial"/>
              </a:defRPr>
            </a:pPr>
            <a:r>
              <a:rPr sz="1800" b="1">
                <a:solidFill>
                  <a:srgbClr val="03050B"/>
                </a:solidFill>
                <a:latin typeface="Arial"/>
                <a:ea typeface="Arial"/>
                <a:cs typeface="Arial"/>
              </a:rPr>
              <a:t>2</a:t>
            </a:r>
          </a:p>
        </p:txBody>
      </p:sp>
      <p:sp>
        <p:nvSpPr>
          <p:cNvPr id="16" name="">
            <a:extLst xmlns:a="http://schemas.openxmlformats.org/drawingml/2006/main">
              <a:ext uri="{FF2B5EF4-FFF2-40B4-BE49-F238E27FC236}">
                <a16:creationId xmlns:a16="http://schemas.microsoft.com/office/drawing/2014/main" id="{C7F6893D-CCCC-405A-983F-DF20D087FB53}"/>
              </a:ext>
            </a:extLst>
          </p:cNvPr>
          <p:cNvSpPr>
            <a:spLocks xmlns:a="http://schemas.openxmlformats.org/drawingml/2006/main" noGrp="1"/>
          </p:cNvSpPr>
          <p:nvPr/>
        </p:nvSpPr>
        <p:spPr>
          <a:xfrm xmlns:a="http://schemas.openxmlformats.org/drawingml/2006/main">
            <a:off x="3714750" y="3314700"/>
            <a:ext cx="1524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5000"/>
              </a:lnSpc>
              <a:buNone/>
              <a:defRPr sz="1500" b="1">
                <a:solidFill>
                  <a:srgbClr val="4F8DFF"/>
                </a:solidFill>
                <a:latin typeface="Arial"/>
                <a:ea typeface="Arial"/>
                <a:cs typeface="Arial"/>
              </a:defRPr>
            </a:pPr>
            <a:r>
              <a:rPr sz="1500" b="1">
                <a:solidFill>
                  <a:srgbClr val="4F8DFF"/>
                </a:solidFill>
                <a:latin typeface="Arial"/>
                <a:ea typeface="Arial"/>
                <a:cs typeface="Arial"/>
              </a:rPr>
              <a:t>UNDERSTAND</a:t>
            </a:r>
          </a:p>
        </p:txBody>
      </p:sp>
      <p:sp>
        <p:nvSpPr>
          <p:cNvPr id="17" name="">
            <a:extLst xmlns:a="http://schemas.openxmlformats.org/drawingml/2006/main">
              <a:ext uri="{FF2B5EF4-FFF2-40B4-BE49-F238E27FC236}">
                <a16:creationId xmlns:a16="http://schemas.microsoft.com/office/drawing/2014/main" id="{EBA1254E-BEE0-4A62-A896-93E421B6E66B}"/>
              </a:ext>
            </a:extLst>
          </p:cNvPr>
          <p:cNvSpPr>
            <a:spLocks xmlns:a="http://schemas.openxmlformats.org/drawingml/2006/main" noGrp="1"/>
          </p:cNvSpPr>
          <p:nvPr/>
        </p:nvSpPr>
        <p:spPr>
          <a:xfrm xmlns:a="http://schemas.openxmlformats.org/drawingml/2006/main">
            <a:off x="3714750" y="3714750"/>
            <a:ext cx="15240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286"/>
          </a:bodyPr>
          <a:lstStyle xmlns:a="http://schemas.openxmlformats.org/drawingml/2006/main"/>
          <a:p xmlns:a="http://schemas.openxmlformats.org/drawingml/2006/main">
            <a:pPr algn="ctr">
              <a:lnSpc>
                <a:spcPct val="105000"/>
              </a:lnSpc>
              <a:buNone/>
              <a:defRPr sz="1200" b="1">
                <a:solidFill>
                  <a:srgbClr val="FFFFFF"/>
                </a:solidFill>
                <a:latin typeface="Arial"/>
                <a:ea typeface="Arial"/>
                <a:cs typeface="Arial"/>
              </a:defRPr>
            </a:pPr>
            <a:r>
              <a:rPr sz="1200" b="1">
                <a:solidFill>
                  <a:srgbClr val="FFFFFF"/>
                </a:solidFill>
                <a:latin typeface="Arial"/>
                <a:ea typeface="Arial"/>
                <a:cs typeface="Arial"/>
              </a:rPr>
              <a:t>Learn one word in context</a:t>
            </a:r>
          </a:p>
        </p:txBody>
      </p:sp>
      <p:sp>
        <p:nvSpPr>
          <p:cNvPr id="18" name="">
            <a:extLst xmlns:a="http://schemas.openxmlformats.org/drawingml/2006/main">
              <a:ext uri="{FF2B5EF4-FFF2-40B4-BE49-F238E27FC236}">
                <a16:creationId xmlns:a16="http://schemas.microsoft.com/office/drawing/2014/main" id="{0B2B85D5-1FB4-4674-954F-7B0DD3B75D67}"/>
              </a:ext>
            </a:extLst>
          </p:cNvPr>
          <p:cNvSpPr>
            <a:spLocks xmlns:a="http://schemas.openxmlformats.org/drawingml/2006/main" noGrp="1"/>
          </p:cNvSpPr>
          <p:nvPr/>
        </p:nvSpPr>
        <p:spPr>
          <a:xfrm xmlns:a="http://schemas.openxmlformats.org/drawingml/2006/main">
            <a:off x="6267450" y="2400300"/>
            <a:ext cx="1866900" cy="1866900"/>
          </a:xfrm>
          <a:prstGeom xmlns:a="http://schemas.openxmlformats.org/drawingml/2006/main" prst="ellipse">
            <a:avLst/>
          </a:prstGeom>
          <a:solidFill xmlns:a="http://schemas.openxmlformats.org/drawingml/2006/main">
            <a:srgbClr val="121D30"/>
          </a:solidFill>
          <a:ln xmlns:a="http://schemas.openxmlformats.org/drawingml/2006/main" w="28575">
            <a:solidFill>
              <a:srgbClr val="E44D3A"/>
            </a:solidFill>
            <a:prstDash val="solid"/>
          </a:ln>
        </p:spPr>
      </p:sp>
      <p:sp>
        <p:nvSpPr>
          <p:cNvPr id="19" name="">
            <a:extLst xmlns:a="http://schemas.openxmlformats.org/drawingml/2006/main">
              <a:ext uri="{FF2B5EF4-FFF2-40B4-BE49-F238E27FC236}">
                <a16:creationId xmlns:a16="http://schemas.microsoft.com/office/drawing/2014/main" id="{0218B94C-31C8-4AE3-842F-CEA899E81642}"/>
              </a:ext>
            </a:extLst>
          </p:cNvPr>
          <p:cNvSpPr>
            <a:spLocks xmlns:a="http://schemas.openxmlformats.org/drawingml/2006/main" noGrp="1"/>
          </p:cNvSpPr>
          <p:nvPr/>
        </p:nvSpPr>
        <p:spPr>
          <a:xfrm xmlns:a="http://schemas.openxmlformats.org/drawingml/2006/main">
            <a:off x="6953250" y="2638425"/>
            <a:ext cx="495300" cy="495300"/>
          </a:xfrm>
          <a:prstGeom xmlns:a="http://schemas.openxmlformats.org/drawingml/2006/main" prst="ellipse">
            <a:avLst/>
          </a:prstGeom>
          <a:solidFill xmlns:a="http://schemas.openxmlformats.org/drawingml/2006/main">
            <a:srgbClr val="E44D3A"/>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B321D065-5A6B-485F-9AEA-34E6999747DF}"/>
              </a:ext>
            </a:extLst>
          </p:cNvPr>
          <p:cNvSpPr>
            <a:spLocks xmlns:a="http://schemas.openxmlformats.org/drawingml/2006/main" noGrp="1"/>
          </p:cNvSpPr>
          <p:nvPr/>
        </p:nvSpPr>
        <p:spPr>
          <a:xfrm xmlns:a="http://schemas.openxmlformats.org/drawingml/2006/main">
            <a:off x="6953250" y="2638425"/>
            <a:ext cx="4953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1800" b="1">
                <a:solidFill>
                  <a:srgbClr val="03050B"/>
                </a:solidFill>
                <a:latin typeface="Arial"/>
                <a:ea typeface="Arial"/>
                <a:cs typeface="Arial"/>
              </a:defRPr>
            </a:pPr>
            <a:r>
              <a:rPr sz="1800" b="1">
                <a:solidFill>
                  <a:srgbClr val="03050B"/>
                </a:solidFill>
                <a:latin typeface="Arial"/>
                <a:ea typeface="Arial"/>
                <a:cs typeface="Arial"/>
              </a:rPr>
              <a:t>3</a:t>
            </a:r>
          </a:p>
        </p:txBody>
      </p:sp>
      <p:sp>
        <p:nvSpPr>
          <p:cNvPr id="21" name="">
            <a:extLst xmlns:a="http://schemas.openxmlformats.org/drawingml/2006/main">
              <a:ext uri="{FF2B5EF4-FFF2-40B4-BE49-F238E27FC236}">
                <a16:creationId xmlns:a16="http://schemas.microsoft.com/office/drawing/2014/main" id="{D38DF4AD-5C9F-4544-8F56-B0B3A984E906}"/>
              </a:ext>
            </a:extLst>
          </p:cNvPr>
          <p:cNvSpPr>
            <a:spLocks xmlns:a="http://schemas.openxmlformats.org/drawingml/2006/main" noGrp="1"/>
          </p:cNvSpPr>
          <p:nvPr/>
        </p:nvSpPr>
        <p:spPr>
          <a:xfrm xmlns:a="http://schemas.openxmlformats.org/drawingml/2006/main">
            <a:off x="6438900" y="3314700"/>
            <a:ext cx="1524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5000"/>
              </a:lnSpc>
              <a:buNone/>
              <a:defRPr sz="1500" b="1">
                <a:solidFill>
                  <a:srgbClr val="E44D3A"/>
                </a:solidFill>
                <a:latin typeface="Arial"/>
                <a:ea typeface="Arial"/>
                <a:cs typeface="Arial"/>
              </a:defRPr>
            </a:pPr>
            <a:r>
              <a:rPr sz="1500" b="1">
                <a:solidFill>
                  <a:srgbClr val="E44D3A"/>
                </a:solidFill>
                <a:latin typeface="Arial"/>
                <a:ea typeface="Arial"/>
                <a:cs typeface="Arial"/>
              </a:rPr>
              <a:t>PRACTICE</a:t>
            </a:r>
          </a:p>
        </p:txBody>
      </p:sp>
      <p:sp>
        <p:nvSpPr>
          <p:cNvPr id="22" name="">
            <a:extLst xmlns:a="http://schemas.openxmlformats.org/drawingml/2006/main">
              <a:ext uri="{FF2B5EF4-FFF2-40B4-BE49-F238E27FC236}">
                <a16:creationId xmlns:a16="http://schemas.microsoft.com/office/drawing/2014/main" id="{FABA0AD9-BB5D-4BFF-8EFD-F7375572CBB4}"/>
              </a:ext>
            </a:extLst>
          </p:cNvPr>
          <p:cNvSpPr>
            <a:spLocks xmlns:a="http://schemas.openxmlformats.org/drawingml/2006/main" noGrp="1"/>
          </p:cNvSpPr>
          <p:nvPr/>
        </p:nvSpPr>
        <p:spPr>
          <a:xfrm xmlns:a="http://schemas.openxmlformats.org/drawingml/2006/main">
            <a:off x="6438900" y="3714750"/>
            <a:ext cx="15240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5000"/>
              </a:lnSpc>
              <a:buNone/>
              <a:defRPr sz="1200" b="1">
                <a:solidFill>
                  <a:srgbClr val="FFFFFF"/>
                </a:solidFill>
                <a:latin typeface="Arial"/>
                <a:ea typeface="Arial"/>
                <a:cs typeface="Arial"/>
              </a:defRPr>
            </a:pPr>
            <a:r>
              <a:rPr sz="1200" b="1">
                <a:solidFill>
                  <a:srgbClr val="FFFFFF"/>
                </a:solidFill>
                <a:latin typeface="Arial"/>
                <a:ea typeface="Arial"/>
                <a:cs typeface="Arial"/>
              </a:rPr>
              <a:t>Say the same line</a:t>
            </a:r>
          </a:p>
        </p:txBody>
      </p:sp>
      <p:sp>
        <p:nvSpPr>
          <p:cNvPr id="23" name="">
            <a:extLst xmlns:a="http://schemas.openxmlformats.org/drawingml/2006/main">
              <a:ext uri="{FF2B5EF4-FFF2-40B4-BE49-F238E27FC236}">
                <a16:creationId xmlns:a16="http://schemas.microsoft.com/office/drawing/2014/main" id="{57D16D8E-5489-47D8-A4F0-1C7EBB08C9FF}"/>
              </a:ext>
            </a:extLst>
          </p:cNvPr>
          <p:cNvSpPr>
            <a:spLocks xmlns:a="http://schemas.openxmlformats.org/drawingml/2006/main" noGrp="1"/>
          </p:cNvSpPr>
          <p:nvPr/>
        </p:nvSpPr>
        <p:spPr>
          <a:xfrm xmlns:a="http://schemas.openxmlformats.org/drawingml/2006/main">
            <a:off x="8991600" y="2400300"/>
            <a:ext cx="1866900" cy="1866900"/>
          </a:xfrm>
          <a:prstGeom xmlns:a="http://schemas.openxmlformats.org/drawingml/2006/main" prst="ellipse">
            <a:avLst/>
          </a:prstGeom>
          <a:solidFill xmlns:a="http://schemas.openxmlformats.org/drawingml/2006/main">
            <a:srgbClr val="121D30"/>
          </a:solidFill>
          <a:ln xmlns:a="http://schemas.openxmlformats.org/drawingml/2006/main" w="28575">
            <a:solidFill>
              <a:srgbClr val="36C275"/>
            </a:solidFill>
            <a:prstDash val="solid"/>
          </a:ln>
        </p:spPr>
      </p:sp>
      <p:sp>
        <p:nvSpPr>
          <p:cNvPr id="24" name="">
            <a:extLst xmlns:a="http://schemas.openxmlformats.org/drawingml/2006/main">
              <a:ext uri="{FF2B5EF4-FFF2-40B4-BE49-F238E27FC236}">
                <a16:creationId xmlns:a16="http://schemas.microsoft.com/office/drawing/2014/main" id="{A83F0FF7-F0FE-4289-BD5E-033E856B038A}"/>
              </a:ext>
            </a:extLst>
          </p:cNvPr>
          <p:cNvSpPr>
            <a:spLocks xmlns:a="http://schemas.openxmlformats.org/drawingml/2006/main" noGrp="1"/>
          </p:cNvSpPr>
          <p:nvPr/>
        </p:nvSpPr>
        <p:spPr>
          <a:xfrm xmlns:a="http://schemas.openxmlformats.org/drawingml/2006/main">
            <a:off x="9677400" y="2638425"/>
            <a:ext cx="495300" cy="495300"/>
          </a:xfrm>
          <a:prstGeom xmlns:a="http://schemas.openxmlformats.org/drawingml/2006/main" prst="ellipse">
            <a:avLst/>
          </a:prstGeom>
          <a:solidFill xmlns:a="http://schemas.openxmlformats.org/drawingml/2006/main">
            <a:srgbClr val="36C275"/>
          </a:solidFill>
          <a:ln xmlns:a="http://schemas.openxmlformats.org/drawingml/2006/main" w="0">
            <a:noFill/>
            <a:prstDash val="solid"/>
          </a:ln>
        </p:spPr>
      </p:sp>
      <p:sp>
        <p:nvSpPr>
          <p:cNvPr id="25" name="">
            <a:extLst xmlns:a="http://schemas.openxmlformats.org/drawingml/2006/main">
              <a:ext uri="{FF2B5EF4-FFF2-40B4-BE49-F238E27FC236}">
                <a16:creationId xmlns:a16="http://schemas.microsoft.com/office/drawing/2014/main" id="{374461E7-46D2-4F2B-9F1C-4AF61085C59E}"/>
              </a:ext>
            </a:extLst>
          </p:cNvPr>
          <p:cNvSpPr>
            <a:spLocks xmlns:a="http://schemas.openxmlformats.org/drawingml/2006/main" noGrp="1"/>
          </p:cNvSpPr>
          <p:nvPr/>
        </p:nvSpPr>
        <p:spPr>
          <a:xfrm xmlns:a="http://schemas.openxmlformats.org/drawingml/2006/main">
            <a:off x="9677400" y="2638425"/>
            <a:ext cx="4953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1800" b="1">
                <a:solidFill>
                  <a:srgbClr val="03050B"/>
                </a:solidFill>
                <a:latin typeface="Arial"/>
                <a:ea typeface="Arial"/>
                <a:cs typeface="Arial"/>
              </a:defRPr>
            </a:pPr>
            <a:r>
              <a:rPr sz="1800" b="1">
                <a:solidFill>
                  <a:srgbClr val="03050B"/>
                </a:solidFill>
                <a:latin typeface="Arial"/>
                <a:ea typeface="Arial"/>
                <a:cs typeface="Arial"/>
              </a:rPr>
              <a:t>4</a:t>
            </a:r>
          </a:p>
        </p:txBody>
      </p:sp>
      <p:sp>
        <p:nvSpPr>
          <p:cNvPr id="26" name="">
            <a:extLst xmlns:a="http://schemas.openxmlformats.org/drawingml/2006/main">
              <a:ext uri="{FF2B5EF4-FFF2-40B4-BE49-F238E27FC236}">
                <a16:creationId xmlns:a16="http://schemas.microsoft.com/office/drawing/2014/main" id="{62926C3F-B1F8-433F-9BEF-532F30FAA177}"/>
              </a:ext>
            </a:extLst>
          </p:cNvPr>
          <p:cNvSpPr>
            <a:spLocks xmlns:a="http://schemas.openxmlformats.org/drawingml/2006/main" noGrp="1"/>
          </p:cNvSpPr>
          <p:nvPr/>
        </p:nvSpPr>
        <p:spPr>
          <a:xfrm xmlns:a="http://schemas.openxmlformats.org/drawingml/2006/main">
            <a:off x="9163050" y="3314700"/>
            <a:ext cx="1524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5000"/>
              </a:lnSpc>
              <a:buNone/>
              <a:defRPr sz="1500" b="1">
                <a:solidFill>
                  <a:srgbClr val="36C275"/>
                </a:solidFill>
                <a:latin typeface="Arial"/>
                <a:ea typeface="Arial"/>
                <a:cs typeface="Arial"/>
              </a:defRPr>
            </a:pPr>
            <a:r>
              <a:rPr sz="1500" b="1">
                <a:solidFill>
                  <a:srgbClr val="36C275"/>
                </a:solidFill>
                <a:latin typeface="Arial"/>
                <a:ea typeface="Arial"/>
                <a:cs typeface="Arial"/>
              </a:rPr>
              <a:t>PERFORM</a:t>
            </a:r>
          </a:p>
        </p:txBody>
      </p:sp>
      <p:sp>
        <p:nvSpPr>
          <p:cNvPr id="27" name="">
            <a:extLst xmlns:a="http://schemas.openxmlformats.org/drawingml/2006/main">
              <a:ext uri="{FF2B5EF4-FFF2-40B4-BE49-F238E27FC236}">
                <a16:creationId xmlns:a16="http://schemas.microsoft.com/office/drawing/2014/main" id="{9E94300F-F708-4519-93E5-C31E894E26EF}"/>
              </a:ext>
            </a:extLst>
          </p:cNvPr>
          <p:cNvSpPr>
            <a:spLocks xmlns:a="http://schemas.openxmlformats.org/drawingml/2006/main" noGrp="1"/>
          </p:cNvSpPr>
          <p:nvPr/>
        </p:nvSpPr>
        <p:spPr>
          <a:xfrm xmlns:a="http://schemas.openxmlformats.org/drawingml/2006/main">
            <a:off x="9163050" y="3714750"/>
            <a:ext cx="15240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5000"/>
              </a:lnSpc>
              <a:buNone/>
              <a:defRPr sz="1200" b="1">
                <a:solidFill>
                  <a:srgbClr val="FFFFFF"/>
                </a:solidFill>
                <a:latin typeface="Arial"/>
                <a:ea typeface="Arial"/>
                <a:cs typeface="Arial"/>
              </a:defRPr>
            </a:pPr>
            <a:r>
              <a:rPr sz="1200" b="1">
                <a:solidFill>
                  <a:srgbClr val="FFFFFF"/>
                </a:solidFill>
                <a:latin typeface="Arial"/>
                <a:ea typeface="Arial"/>
                <a:cs typeface="Arial"/>
              </a:rPr>
              <a:t>Return it to the story</a:t>
            </a:r>
          </a:p>
        </p:txBody>
      </p:sp>
      <p:sp>
        <p:nvSpPr>
          <p:cNvPr id="28" name="">
            <a:extLst xmlns:a="http://schemas.openxmlformats.org/drawingml/2006/main">
              <a:ext uri="{FF2B5EF4-FFF2-40B4-BE49-F238E27FC236}">
                <a16:creationId xmlns:a16="http://schemas.microsoft.com/office/drawing/2014/main" id="{A37C4FB2-AC03-4C48-89D3-7AFC70382B72}"/>
              </a:ext>
            </a:extLst>
          </p:cNvPr>
          <p:cNvSpPr>
            <a:spLocks xmlns:a="http://schemas.openxmlformats.org/drawingml/2006/main" noGrp="1"/>
          </p:cNvSpPr>
          <p:nvPr/>
        </p:nvSpPr>
        <p:spPr>
          <a:xfrm xmlns:a="http://schemas.openxmlformats.org/drawingml/2006/main">
            <a:off x="1390650" y="50101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75" b="1">
                <a:solidFill>
                  <a:srgbClr val="FFD500"/>
                </a:solidFill>
                <a:latin typeface="Arial"/>
                <a:ea typeface="Arial"/>
                <a:cs typeface="Arial"/>
              </a:defRPr>
            </a:pPr>
            <a:r>
              <a:rPr sz="975" b="1">
                <a:solidFill>
                  <a:srgbClr val="FFD500"/>
                </a:solidFill>
                <a:latin typeface="Arial"/>
                <a:ea typeface="Arial"/>
                <a:cs typeface="Arial"/>
              </a:rPr>
              <a:t>USER VALUE</a:t>
            </a:r>
          </a:p>
        </p:txBody>
      </p:sp>
      <p:sp>
        <p:nvSpPr>
          <p:cNvPr id="29" name="">
            <a:extLst xmlns:a="http://schemas.openxmlformats.org/drawingml/2006/main">
              <a:ext uri="{FF2B5EF4-FFF2-40B4-BE49-F238E27FC236}">
                <a16:creationId xmlns:a16="http://schemas.microsoft.com/office/drawing/2014/main" id="{919CE47A-FF75-4762-BA42-D1E1452A302D}"/>
              </a:ext>
            </a:extLst>
          </p:cNvPr>
          <p:cNvSpPr>
            <a:spLocks xmlns:a="http://schemas.openxmlformats.org/drawingml/2006/main" noGrp="1"/>
          </p:cNvSpPr>
          <p:nvPr/>
        </p:nvSpPr>
        <p:spPr>
          <a:xfrm xmlns:a="http://schemas.openxmlformats.org/drawingml/2006/main">
            <a:off x="1390650" y="5295900"/>
            <a:ext cx="38100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650" b="1">
                <a:solidFill>
                  <a:srgbClr val="FFFFFF"/>
                </a:solidFill>
                <a:latin typeface="Arial"/>
                <a:ea typeface="Arial"/>
                <a:cs typeface="Arial"/>
              </a:defRPr>
            </a:pPr>
            <a:r>
              <a:rPr sz="1650" b="1">
                <a:solidFill>
                  <a:srgbClr val="FFFFFF"/>
                </a:solidFill>
                <a:latin typeface="Arial"/>
                <a:ea typeface="Arial"/>
                <a:cs typeface="Arial"/>
              </a:rPr>
              <a:t>One short, contextual learning win.</a:t>
            </a:r>
          </a:p>
        </p:txBody>
      </p:sp>
      <p:sp>
        <p:nvSpPr>
          <p:cNvPr id="30" name="">
            <a:extLst xmlns:a="http://schemas.openxmlformats.org/drawingml/2006/main">
              <a:ext uri="{FF2B5EF4-FFF2-40B4-BE49-F238E27FC236}">
                <a16:creationId xmlns:a16="http://schemas.microsoft.com/office/drawing/2014/main" id="{A4A578CA-0FF4-44CD-A390-74912983FD0F}"/>
              </a:ext>
            </a:extLst>
          </p:cNvPr>
          <p:cNvSpPr>
            <a:spLocks xmlns:a="http://schemas.openxmlformats.org/drawingml/2006/main" noGrp="1"/>
          </p:cNvSpPr>
          <p:nvPr/>
        </p:nvSpPr>
        <p:spPr>
          <a:xfrm xmlns:a="http://schemas.openxmlformats.org/drawingml/2006/main">
            <a:off x="6991350" y="50101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75" b="1">
                <a:solidFill>
                  <a:srgbClr val="36C275"/>
                </a:solidFill>
                <a:latin typeface="Arial"/>
                <a:ea typeface="Arial"/>
                <a:cs typeface="Arial"/>
              </a:defRPr>
            </a:pPr>
            <a:r>
              <a:rPr sz="975" b="1">
                <a:solidFill>
                  <a:srgbClr val="36C275"/>
                </a:solidFill>
                <a:latin typeface="Arial"/>
                <a:ea typeface="Arial"/>
                <a:cs typeface="Arial"/>
              </a:rPr>
              <a:t>BUSINESS VALUE</a:t>
            </a:r>
          </a:p>
        </p:txBody>
      </p:sp>
      <p:sp>
        <p:nvSpPr>
          <p:cNvPr id="31" name="">
            <a:extLst xmlns:a="http://schemas.openxmlformats.org/drawingml/2006/main">
              <a:ext uri="{FF2B5EF4-FFF2-40B4-BE49-F238E27FC236}">
                <a16:creationId xmlns:a16="http://schemas.microsoft.com/office/drawing/2014/main" id="{F1743E7A-8813-41D6-B531-9C9337CC0552}"/>
              </a:ext>
            </a:extLst>
          </p:cNvPr>
          <p:cNvSpPr>
            <a:spLocks xmlns:a="http://schemas.openxmlformats.org/drawingml/2006/main" noGrp="1"/>
          </p:cNvSpPr>
          <p:nvPr/>
        </p:nvSpPr>
        <p:spPr>
          <a:xfrm xmlns:a="http://schemas.openxmlformats.org/drawingml/2006/main">
            <a:off x="6991350" y="5295900"/>
            <a:ext cx="40957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403"/>
          </a:bodyPr>
          <a:lstStyle xmlns:a="http://schemas.openxmlformats.org/drawingml/2006/main"/>
          <a:p xmlns:a="http://schemas.openxmlformats.org/drawingml/2006/main">
            <a:pPr algn="l">
              <a:lnSpc>
                <a:spcPct val="105000"/>
              </a:lnSpc>
              <a:buNone/>
              <a:defRPr sz="1650" b="1">
                <a:solidFill>
                  <a:srgbClr val="FFFFFF"/>
                </a:solidFill>
                <a:latin typeface="Arial"/>
                <a:ea typeface="Arial"/>
                <a:cs typeface="Arial"/>
              </a:defRPr>
            </a:pPr>
            <a:r>
              <a:rPr sz="1650" b="1">
                <a:solidFill>
                  <a:srgbClr val="FFFFFF"/>
                </a:solidFill>
                <a:latin typeface="Arial"/>
                <a:ea typeface="Arial"/>
                <a:cs typeface="Arial"/>
              </a:rPr>
              <a:t>Test lesson starts, saved words and return-to-story sessions.</a:t>
            </a:r>
          </a:p>
        </p:txBody>
      </p:sp>
    </p:spTree>
    <p:extLst>
      <p:ext uri="{BB962C8B-B14F-4D97-AF65-F5344CB8AC3E}">
        <p14:creationId xmlns:p14="http://schemas.microsoft.com/office/powerpoint/2010/main" val="1964148627"/>
      </p:ext>
    </p:extLst>
  </p:cSld>
</p:sld>
</file>

<file path=ppt/slides/slide7.xml><?xml version="1.0" encoding="utf-8"?>
<p:sld xmlns:p="http://schemas.openxmlformats.org/presentationml/2006/main">
  <p:cSld>
    <p:bg>
      <p:bgPr>
        <a:solidFill xmlns:a="http://schemas.openxmlformats.org/drawingml/2006/main">
          <a:srgbClr val="03050B"/>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5116FC4-634A-4937-A847-3807772EB6D9}"/>
              </a:ext>
            </a:extLst>
          </p:cNvPr>
          <p:cNvSpPr>
            <a:spLocks xmlns:a="http://schemas.openxmlformats.org/drawingml/2006/main" noGrp="1"/>
          </p:cNvSpPr>
          <p:nvPr/>
        </p:nvSpPr>
        <p:spPr>
          <a:xfrm xmlns:a="http://schemas.openxmlformats.org/drawingml/2006/main">
            <a:off x="7419975" y="638175"/>
            <a:ext cx="4210050" cy="5581650"/>
          </a:xfrm>
          <a:prstGeom xmlns:a="http://schemas.openxmlformats.org/drawingml/2006/main" prst="roundRect">
            <a:avLst>
              <a:gd name="adj" fmla="val 6335"/>
            </a:avLst>
          </a:prstGeom>
          <a:solidFill xmlns:a="http://schemas.openxmlformats.org/drawingml/2006/main">
            <a:srgbClr val="121D30"/>
          </a:solidFill>
          <a:ln xmlns:a="http://schemas.openxmlformats.org/drawingml/2006/main" w="9525">
            <a:solidFill>
              <a:srgbClr val="FFD500"/>
            </a:solidFill>
            <a:prstDash val="solid"/>
          </a:ln>
        </p:spPr>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fb70bf2b571d4340"/>
          <a:srcRect xmlns:a="http://schemas.openxmlformats.org/drawingml/2006/main" l="3142" t="0" r="3142" b="0"/>
          <a:stretch xmlns:a="http://schemas.openxmlformats.org/drawingml/2006/main">
            <a:fillRect l="0" t="0" r="0" b="0"/>
          </a:stretch>
        </p:blipFill>
        <p:spPr>
          <a:xfrm xmlns:a="http://schemas.openxmlformats.org/drawingml/2006/main">
            <a:off x="7467600" y="685800"/>
            <a:ext cx="4114800" cy="5486400"/>
          </a:xfrm>
          <a:prstGeom xmlns:a="http://schemas.openxmlformats.org/drawingml/2006/main" prst="roundRect">
            <a:avLst>
              <a:gd name="adj" fmla="val 5556"/>
            </a:avLst>
          </a:prstGeom>
        </p:spPr>
      </p:pic>
      <p:sp>
        <p:nvSpPr>
          <p:cNvPr id="3" name="">
            <a:extLst xmlns:a="http://schemas.openxmlformats.org/drawingml/2006/main">
              <a:ext uri="{FF2B5EF4-FFF2-40B4-BE49-F238E27FC236}">
                <a16:creationId xmlns:a16="http://schemas.microsoft.com/office/drawing/2014/main" id="{5E14AEA8-36F0-479A-B5A0-08BF6125309D}"/>
              </a:ext>
            </a:extLst>
          </p:cNvPr>
          <p:cNvSpPr>
            <a:spLocks xmlns:a="http://schemas.openxmlformats.org/drawingml/2006/main" noGrp="1"/>
          </p:cNvSpPr>
          <p:nvPr/>
        </p:nvSpPr>
        <p:spPr>
          <a:xfrm xmlns:a="http://schemas.openxmlformats.org/drawingml/2006/main">
            <a:off x="0" y="0"/>
            <a:ext cx="7143750" cy="6858000"/>
          </a:xfrm>
          <a:prstGeom xmlns:a="http://schemas.openxmlformats.org/drawingml/2006/main" prst="rect">
            <a:avLst/>
          </a:prstGeom>
          <a:solidFill xmlns:a="http://schemas.openxmlformats.org/drawingml/2006/main">
            <a:srgbClr val="03050B"/>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C2FBA712-BBB4-4298-B908-01322943FD94}"/>
              </a:ext>
            </a:extLst>
          </p:cNvPr>
          <p:cNvSpPr>
            <a:spLocks xmlns:a="http://schemas.openxmlformats.org/drawingml/2006/main" noGrp="1"/>
          </p:cNvSpPr>
          <p:nvPr/>
        </p:nvSpPr>
        <p:spPr>
          <a:xfrm xmlns:a="http://schemas.openxmlformats.org/drawingml/2006/main">
            <a:off x="609600" y="514350"/>
            <a:ext cx="2095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75" b="1">
                <a:solidFill>
                  <a:srgbClr val="FFD500"/>
                </a:solidFill>
                <a:latin typeface="Arial"/>
                <a:ea typeface="Arial"/>
                <a:cs typeface="Arial"/>
              </a:defRPr>
            </a:pPr>
            <a:r>
              <a:rPr sz="975" b="1">
                <a:solidFill>
                  <a:srgbClr val="FFD500"/>
                </a:solidFill>
                <a:latin typeface="Arial"/>
                <a:ea typeface="Arial"/>
                <a:cs typeface="Arial"/>
              </a:rPr>
              <a:t>THE CONCEPT</a:t>
            </a:r>
          </a:p>
        </p:txBody>
      </p:sp>
      <p:sp>
        <p:nvSpPr>
          <p:cNvPr id="5" name="">
            <a:extLst xmlns:a="http://schemas.openxmlformats.org/drawingml/2006/main">
              <a:ext uri="{FF2B5EF4-FFF2-40B4-BE49-F238E27FC236}">
                <a16:creationId xmlns:a16="http://schemas.microsoft.com/office/drawing/2014/main" id="{CDD372AB-993C-4A3E-ADF2-8C1B640A429A}"/>
              </a:ext>
            </a:extLst>
          </p:cNvPr>
          <p:cNvSpPr>
            <a:spLocks xmlns:a="http://schemas.openxmlformats.org/drawingml/2006/main" noGrp="1"/>
          </p:cNvSpPr>
          <p:nvPr/>
        </p:nvSpPr>
        <p:spPr>
          <a:xfrm xmlns:a="http://schemas.openxmlformats.org/drawingml/2006/main">
            <a:off x="609600" y="1028700"/>
            <a:ext cx="6191250" cy="2019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4209"/>
          </a:bodyPr>
          <a:lstStyle xmlns:a="http://schemas.openxmlformats.org/drawingml/2006/main"/>
          <a:p xmlns:a="http://schemas.openxmlformats.org/drawingml/2006/main">
            <a:pPr algn="l">
              <a:lnSpc>
                <a:spcPct val="94000"/>
              </a:lnSpc>
              <a:buNone/>
              <a:defRPr sz="3750" b="1">
                <a:solidFill>
                  <a:srgbClr val="FFFFFF"/>
                </a:solidFill>
                <a:latin typeface="Arial Black"/>
                <a:ea typeface="Arial Black"/>
                <a:cs typeface="Arial Black"/>
              </a:defRPr>
            </a:pPr>
            <a:r>
              <a:rPr sz="3750" b="1">
                <a:solidFill>
                  <a:srgbClr val="FFFFFF"/>
                </a:solidFill>
                <a:latin typeface="Arial Black"/>
                <a:ea typeface="Arial Black"/>
                <a:cs typeface="Arial Black"/>
              </a:rPr>
              <a:t>Watch together.</a:t>
            </a:r>
          </a:p>
          <a:p xmlns:a="http://schemas.openxmlformats.org/drawingml/2006/main">
            <a:pPr algn="l">
              <a:lnSpc>
                <a:spcPct val="94000"/>
              </a:lnSpc>
              <a:buNone/>
              <a:defRPr sz="3750" b="1">
                <a:solidFill>
                  <a:srgbClr val="FFFFFF"/>
                </a:solidFill>
                <a:latin typeface="Arial Black"/>
                <a:ea typeface="Arial Black"/>
                <a:cs typeface="Arial Black"/>
              </a:defRPr>
            </a:pPr>
            <a:r>
              <a:rPr sz="3750" b="1">
                <a:solidFill>
                  <a:srgbClr val="FFFFFF"/>
                </a:solidFill>
                <a:latin typeface="Arial Black"/>
                <a:ea typeface="Arial Black"/>
                <a:cs typeface="Arial Black"/>
              </a:rPr>
              <a:t>Learn in the story.</a:t>
            </a:r>
          </a:p>
          <a:p xmlns:a="http://schemas.openxmlformats.org/drawingml/2006/main">
            <a:pPr algn="l">
              <a:lnSpc>
                <a:spcPct val="94000"/>
              </a:lnSpc>
              <a:buNone/>
              <a:defRPr sz="3750" b="1">
                <a:solidFill>
                  <a:srgbClr val="FFFFFF"/>
                </a:solidFill>
                <a:latin typeface="Arial Black"/>
                <a:ea typeface="Arial Black"/>
                <a:cs typeface="Arial Black"/>
              </a:defRPr>
            </a:pPr>
            <a:r>
              <a:rPr sz="3750" b="1">
                <a:solidFill>
                  <a:srgbClr val="FFFFFF"/>
                </a:solidFill>
                <a:latin typeface="Arial Black"/>
                <a:ea typeface="Arial Black"/>
                <a:cs typeface="Arial Black"/>
              </a:rPr>
              <a:t>Perform with confidence.</a:t>
            </a:r>
          </a:p>
        </p:txBody>
      </p:sp>
      <p:sp>
        <p:nvSpPr>
          <p:cNvPr id="6" name="">
            <a:extLst xmlns:a="http://schemas.openxmlformats.org/drawingml/2006/main">
              <a:ext uri="{FF2B5EF4-FFF2-40B4-BE49-F238E27FC236}">
                <a16:creationId xmlns:a16="http://schemas.microsoft.com/office/drawing/2014/main" id="{588599CC-AE91-42FB-8CC0-4C990FD766E5}"/>
              </a:ext>
            </a:extLst>
          </p:cNvPr>
          <p:cNvSpPr>
            <a:spLocks xmlns:a="http://schemas.openxmlformats.org/drawingml/2006/main" noGrp="1"/>
          </p:cNvSpPr>
          <p:nvPr/>
        </p:nvSpPr>
        <p:spPr>
          <a:xfrm xmlns:a="http://schemas.openxmlformats.org/drawingml/2006/main">
            <a:off x="609600" y="3562350"/>
            <a:ext cx="5734050" cy="1752600"/>
          </a:xfrm>
          <a:prstGeom xmlns:a="http://schemas.openxmlformats.org/drawingml/2006/main" prst="roundRect">
            <a:avLst>
              <a:gd name="adj" fmla="val 11957"/>
            </a:avLst>
          </a:prstGeom>
          <a:solidFill xmlns:a="http://schemas.openxmlformats.org/drawingml/2006/main">
            <a:srgbClr val="071329">
              <a:alpha val="96000"/>
            </a:srgbClr>
          </a:solidFill>
          <a:ln xmlns:a="http://schemas.openxmlformats.org/drawingml/2006/main" w="19050">
            <a:solidFill>
              <a:srgbClr val="FFD500"/>
            </a:solidFill>
            <a:prstDash val="solid"/>
          </a:ln>
        </p:spPr>
      </p:sp>
      <p:sp>
        <p:nvSpPr>
          <p:cNvPr id="7" name="">
            <a:extLst xmlns:a="http://schemas.openxmlformats.org/drawingml/2006/main">
              <a:ext uri="{FF2B5EF4-FFF2-40B4-BE49-F238E27FC236}">
                <a16:creationId xmlns:a16="http://schemas.microsoft.com/office/drawing/2014/main" id="{3DCCA8EB-DB86-4168-A564-00C451982735}"/>
              </a:ext>
            </a:extLst>
          </p:cNvPr>
          <p:cNvSpPr>
            <a:spLocks xmlns:a="http://schemas.openxmlformats.org/drawingml/2006/main" noGrp="1"/>
          </p:cNvSpPr>
          <p:nvPr/>
        </p:nvSpPr>
        <p:spPr>
          <a:xfrm xmlns:a="http://schemas.openxmlformats.org/drawingml/2006/main">
            <a:off x="895350" y="382905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75" b="1">
                <a:solidFill>
                  <a:srgbClr val="FFD500"/>
                </a:solidFill>
                <a:latin typeface="Arial"/>
                <a:ea typeface="Arial"/>
                <a:cs typeface="Arial"/>
              </a:defRPr>
            </a:pPr>
            <a:r>
              <a:rPr sz="975" b="1">
                <a:solidFill>
                  <a:srgbClr val="FFD500"/>
                </a:solidFill>
                <a:latin typeface="Arial"/>
                <a:ea typeface="Arial"/>
                <a:cs typeface="Arial"/>
              </a:rPr>
              <a:t>USER STORY</a:t>
            </a:r>
          </a:p>
        </p:txBody>
      </p:sp>
      <p:sp>
        <p:nvSpPr>
          <p:cNvPr id="8" name="">
            <a:extLst xmlns:a="http://schemas.openxmlformats.org/drawingml/2006/main">
              <a:ext uri="{FF2B5EF4-FFF2-40B4-BE49-F238E27FC236}">
                <a16:creationId xmlns:a16="http://schemas.microsoft.com/office/drawing/2014/main" id="{523EFDAC-D178-4822-89EC-8EEC103F13DD}"/>
              </a:ext>
            </a:extLst>
          </p:cNvPr>
          <p:cNvSpPr>
            <a:spLocks xmlns:a="http://schemas.openxmlformats.org/drawingml/2006/main" noGrp="1"/>
          </p:cNvSpPr>
          <p:nvPr/>
        </p:nvSpPr>
        <p:spPr>
          <a:xfrm xmlns:a="http://schemas.openxmlformats.org/drawingml/2006/main">
            <a:off x="895350" y="4171950"/>
            <a:ext cx="51435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8077"/>
          </a:bodyPr>
          <a:lstStyle xmlns:a="http://schemas.openxmlformats.org/drawingml/2006/main"/>
          <a:p xmlns:a="http://schemas.openxmlformats.org/drawingml/2006/main">
            <a:pPr algn="l">
              <a:lnSpc>
                <a:spcPct val="106000"/>
              </a:lnSpc>
              <a:buNone/>
              <a:defRPr sz="1800" b="1">
                <a:solidFill>
                  <a:srgbClr val="FFFFFF"/>
                </a:solidFill>
                <a:latin typeface="Arial"/>
                <a:ea typeface="Arial"/>
                <a:cs typeface="Arial"/>
              </a:defRPr>
            </a:pPr>
            <a:r>
              <a:rPr sz="1800" b="1">
                <a:solidFill>
                  <a:srgbClr val="FFFFFF"/>
                </a:solidFill>
                <a:latin typeface="Arial"/>
                <a:ea typeface="Arial"/>
                <a:cs typeface="Arial"/>
              </a:rPr>
              <a:t>As an 8-year-old English learner, I want to understand a story line in context and practice before sharing, so I can join the family moment with confidence.</a:t>
            </a:r>
          </a:p>
        </p:txBody>
      </p:sp>
      <p:sp>
        <p:nvSpPr>
          <p:cNvPr id="9" name="">
            <a:extLst xmlns:a="http://schemas.openxmlformats.org/drawingml/2006/main">
              <a:ext uri="{FF2B5EF4-FFF2-40B4-BE49-F238E27FC236}">
                <a16:creationId xmlns:a16="http://schemas.microsoft.com/office/drawing/2014/main" id="{33E574D7-5888-4B60-BF9A-B9255CA3DDEE}"/>
              </a:ext>
            </a:extLst>
          </p:cNvPr>
          <p:cNvSpPr>
            <a:spLocks xmlns:a="http://schemas.openxmlformats.org/drawingml/2006/main" noGrp="1"/>
          </p:cNvSpPr>
          <p:nvPr/>
        </p:nvSpPr>
        <p:spPr>
          <a:xfrm xmlns:a="http://schemas.openxmlformats.org/drawingml/2006/main">
            <a:off x="609600" y="5810250"/>
            <a:ext cx="5619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200" b="1">
                <a:solidFill>
                  <a:srgbClr val="A8B5CC"/>
                </a:solidFill>
                <a:latin typeface="Arial"/>
                <a:ea typeface="Arial"/>
                <a:cs typeface="Arial"/>
              </a:defRPr>
            </a:pPr>
            <a:r>
              <a:rPr sz="1200" b="1">
                <a:solidFill>
                  <a:srgbClr val="A8B5CC"/>
                </a:solidFill>
                <a:latin typeface="Arial"/>
                <a:ea typeface="Arial"/>
                <a:cs typeface="Arial"/>
              </a:rPr>
              <a:t>Design hypothesis derived from story, family and completion patterns.</a:t>
            </a:r>
          </a:p>
        </p:txBody>
      </p:sp>
      <p:sp>
        <p:nvSpPr>
          <p:cNvPr id="10" name="">
            <a:extLst xmlns:a="http://schemas.openxmlformats.org/drawingml/2006/main">
              <a:ext uri="{FF2B5EF4-FFF2-40B4-BE49-F238E27FC236}">
                <a16:creationId xmlns:a16="http://schemas.microsoft.com/office/drawing/2014/main" id="{62AC5386-A726-4036-8C7E-24F083C57B0E}"/>
              </a:ext>
            </a:extLst>
          </p:cNvPr>
          <p:cNvSpPr>
            <a:spLocks xmlns:a="http://schemas.openxmlformats.org/drawingml/2006/main" noGrp="1"/>
          </p:cNvSpPr>
          <p:nvPr/>
        </p:nvSpPr>
        <p:spPr>
          <a:xfrm xmlns:a="http://schemas.openxmlformats.org/drawingml/2006/main">
            <a:off x="228600" y="6419850"/>
            <a:ext cx="4191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71809A"/>
                </a:solidFill>
                <a:latin typeface="Arial"/>
                <a:ea typeface="Arial"/>
                <a:cs typeface="Arial"/>
              </a:defRPr>
            </a:pPr>
            <a:r>
              <a:rPr sz="900" b="1">
                <a:solidFill>
                  <a:srgbClr val="71809A"/>
                </a:solidFill>
                <a:latin typeface="Arial"/>
                <a:ea typeface="Arial"/>
                <a:cs typeface="Arial"/>
              </a:rPr>
              <a:t>07</a:t>
            </a:r>
          </a:p>
        </p:txBody>
      </p:sp>
    </p:spTree>
    <p:extLst>
      <p:ext uri="{BB962C8B-B14F-4D97-AF65-F5344CB8AC3E}">
        <p14:creationId xmlns:p14="http://schemas.microsoft.com/office/powerpoint/2010/main" val="1036418452"/>
      </p:ext>
    </p:extLst>
  </p:cSld>
</p:sld>
</file>

<file path=ppt/slides/slide8.xml><?xml version="1.0" encoding="utf-8"?>
<p:sld xmlns:p="http://schemas.openxmlformats.org/presentationml/2006/main">
  <p:cSld>
    <p:bg>
      <p:bgPr>
        <a:solidFill xmlns:a="http://schemas.openxmlformats.org/drawingml/2006/main">
          <a:srgbClr val="03050B"/>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466307A3-4A31-4570-B658-A40BFE347351}"/>
              </a:ext>
            </a:extLst>
          </p:cNvPr>
          <p:cNvSpPr>
            <a:spLocks xmlns:a="http://schemas.openxmlformats.org/drawingml/2006/main" noGrp="1"/>
          </p:cNvSpPr>
          <p:nvPr/>
        </p:nvSpPr>
        <p:spPr>
          <a:xfrm xmlns:a="http://schemas.openxmlformats.org/drawingml/2006/main">
            <a:off x="609600" y="361950"/>
            <a:ext cx="4476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75" b="1">
                <a:solidFill>
                  <a:srgbClr val="FFD500"/>
                </a:solidFill>
                <a:latin typeface="Arial"/>
                <a:ea typeface="Arial"/>
                <a:cs typeface="Arial"/>
              </a:defRPr>
            </a:pPr>
            <a:r>
              <a:rPr sz="975" b="1">
                <a:solidFill>
                  <a:srgbClr val="FFD500"/>
                </a:solidFill>
                <a:latin typeface="Arial"/>
                <a:ea typeface="Arial"/>
                <a:cs typeface="Arial"/>
              </a:rPr>
              <a:t>TV INTERACTION MODEL</a:t>
            </a:r>
          </a:p>
        </p:txBody>
      </p:sp>
      <p:sp>
        <p:nvSpPr>
          <p:cNvPr id="2" name="">
            <a:extLst xmlns:a="http://schemas.openxmlformats.org/drawingml/2006/main">
              <a:ext uri="{FF2B5EF4-FFF2-40B4-BE49-F238E27FC236}">
                <a16:creationId xmlns:a16="http://schemas.microsoft.com/office/drawing/2014/main" id="{D903AB16-8927-4EED-8A26-B593BC2B339D}"/>
              </a:ext>
            </a:extLst>
          </p:cNvPr>
          <p:cNvSpPr>
            <a:spLocks xmlns:a="http://schemas.openxmlformats.org/drawingml/2006/main" noGrp="1"/>
          </p:cNvSpPr>
          <p:nvPr/>
        </p:nvSpPr>
        <p:spPr>
          <a:xfrm xmlns:a="http://schemas.openxmlformats.org/drawingml/2006/main">
            <a:off x="609600" y="6667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2372"/>
          </a:bodyPr>
          <a:lstStyle xmlns:a="http://schemas.openxmlformats.org/drawingml/2006/main"/>
          <a:p xmlns:a="http://schemas.openxmlformats.org/drawingml/2006/main">
            <a:pPr algn="l">
              <a:lnSpc>
                <a:spcPct val="96000"/>
              </a:lnSpc>
              <a:buNone/>
              <a:defRPr sz="2850" b="1">
                <a:solidFill>
                  <a:srgbClr val="FFFFFF"/>
                </a:solidFill>
                <a:latin typeface="Arial Black"/>
                <a:ea typeface="Arial Black"/>
                <a:cs typeface="Arial Black"/>
              </a:defRPr>
            </a:pPr>
            <a:r>
              <a:rPr sz="2850" b="1">
                <a:solidFill>
                  <a:srgbClr val="FFFFFF"/>
                </a:solidFill>
                <a:latin typeface="Arial Black"/>
                <a:ea typeface="Arial Black"/>
                <a:cs typeface="Arial Black"/>
              </a:rPr>
              <a:t>Designed for ten-foot viewing, not a website on a television.</a:t>
            </a:r>
          </a:p>
        </p:txBody>
      </p:sp>
      <p:sp>
        <p:nvSpPr>
          <p:cNvPr id="3" name="">
            <a:extLst xmlns:a="http://schemas.openxmlformats.org/drawingml/2006/main">
              <a:ext uri="{FF2B5EF4-FFF2-40B4-BE49-F238E27FC236}">
                <a16:creationId xmlns:a16="http://schemas.microsoft.com/office/drawing/2014/main" id="{E1D584C8-C77D-4B2E-80B1-A451D3292614}"/>
              </a:ext>
            </a:extLst>
          </p:cNvPr>
          <p:cNvSpPr>
            <a:spLocks xmlns:a="http://schemas.openxmlformats.org/drawingml/2006/main" noGrp="1"/>
          </p:cNvSpPr>
          <p:nvPr/>
        </p:nvSpPr>
        <p:spPr>
          <a:xfrm xmlns:a="http://schemas.openxmlformats.org/drawingml/2006/main">
            <a:off x="609600" y="1428750"/>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2000"/>
              </a:lnSpc>
              <a:buNone/>
              <a:defRPr sz="1425" b="0">
                <a:solidFill>
                  <a:srgbClr val="A8B5CC"/>
                </a:solidFill>
                <a:latin typeface="Arial"/>
                <a:ea typeface="Arial"/>
                <a:cs typeface="Arial"/>
              </a:defRPr>
            </a:pPr>
            <a:r>
              <a:rPr sz="1425" b="0">
                <a:solidFill>
                  <a:srgbClr val="A8B5CC"/>
                </a:solidFill>
                <a:latin typeface="Arial"/>
                <a:ea typeface="Arial"/>
                <a:cs typeface="Arial"/>
              </a:rPr>
              <a:t>D-pad navigation · visible focus · one clear next action</a:t>
            </a:r>
          </a:p>
        </p:txBody>
      </p:sp>
      <p:sp>
        <p:nvSpPr>
          <p:cNvPr id="4" name="">
            <a:extLst xmlns:a="http://schemas.openxmlformats.org/drawingml/2006/main">
              <a:ext uri="{FF2B5EF4-FFF2-40B4-BE49-F238E27FC236}">
                <a16:creationId xmlns:a16="http://schemas.microsoft.com/office/drawing/2014/main" id="{40533D99-6070-438D-9E79-1364FC86683A}"/>
              </a:ext>
            </a:extLst>
          </p:cNvPr>
          <p:cNvSpPr>
            <a:spLocks xmlns:a="http://schemas.openxmlformats.org/drawingml/2006/main" noGrp="1"/>
          </p:cNvSpPr>
          <p:nvPr/>
        </p:nvSpPr>
        <p:spPr>
          <a:xfrm xmlns:a="http://schemas.openxmlformats.org/drawingml/2006/main">
            <a:off x="228600" y="6419850"/>
            <a:ext cx="4191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71809A"/>
                </a:solidFill>
                <a:latin typeface="Arial"/>
                <a:ea typeface="Arial"/>
                <a:cs typeface="Arial"/>
              </a:defRPr>
            </a:pPr>
            <a:r>
              <a:rPr sz="900" b="1">
                <a:solidFill>
                  <a:srgbClr val="71809A"/>
                </a:solidFill>
                <a:latin typeface="Arial"/>
                <a:ea typeface="Arial"/>
                <a:cs typeface="Arial"/>
              </a:rPr>
              <a:t>08</a:t>
            </a:r>
          </a:p>
        </p:txBody>
      </p:sp>
      <p:sp>
        <p:nvSpPr>
          <p:cNvPr id="5" name="">
            <a:extLst xmlns:a="http://schemas.openxmlformats.org/drawingml/2006/main">
              <a:ext uri="{FF2B5EF4-FFF2-40B4-BE49-F238E27FC236}">
                <a16:creationId xmlns:a16="http://schemas.microsoft.com/office/drawing/2014/main" id="{72AC077C-517C-424F-AC51-DEB22C80E19C}"/>
              </a:ext>
            </a:extLst>
          </p:cNvPr>
          <p:cNvSpPr>
            <a:spLocks xmlns:a="http://schemas.openxmlformats.org/drawingml/2006/main" noGrp="1"/>
          </p:cNvSpPr>
          <p:nvPr/>
        </p:nvSpPr>
        <p:spPr>
          <a:xfrm xmlns:a="http://schemas.openxmlformats.org/drawingml/2006/main">
            <a:off x="561975" y="1819275"/>
            <a:ext cx="7239000" cy="4114800"/>
          </a:xfrm>
          <a:prstGeom xmlns:a="http://schemas.openxmlformats.org/drawingml/2006/main" prst="roundRect">
            <a:avLst>
              <a:gd name="adj" fmla="val 5093"/>
            </a:avLst>
          </a:prstGeom>
          <a:solidFill xmlns:a="http://schemas.openxmlformats.org/drawingml/2006/main">
            <a:srgbClr val="121D30"/>
          </a:solidFill>
          <a:ln xmlns:a="http://schemas.openxmlformats.org/drawingml/2006/main" w="9525">
            <a:solidFill>
              <a:srgbClr val="2C3A51"/>
            </a:solid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221e4f359054776"/>
          <a:srcRect xmlns:a="http://schemas.openxmlformats.org/drawingml/2006/main" l="15" t="0" r="15" b="0"/>
          <a:stretch xmlns:a="http://schemas.openxmlformats.org/drawingml/2006/main">
            <a:fillRect l="0" t="0" r="0" b="0"/>
          </a:stretch>
        </p:blipFill>
        <p:spPr>
          <a:xfrm xmlns:a="http://schemas.openxmlformats.org/drawingml/2006/main">
            <a:off x="609600" y="1866900"/>
            <a:ext cx="7143750" cy="4019550"/>
          </a:xfrm>
          <a:prstGeom xmlns:a="http://schemas.openxmlformats.org/drawingml/2006/main" prst="roundRect">
            <a:avLst>
              <a:gd name="adj" fmla="val 4265"/>
            </a:avLst>
          </a:prstGeom>
        </p:spPr>
      </p:pic>
      <p:sp>
        <p:nvSpPr>
          <p:cNvPr id="7" name="">
            <a:extLst xmlns:a="http://schemas.openxmlformats.org/drawingml/2006/main">
              <a:ext uri="{FF2B5EF4-FFF2-40B4-BE49-F238E27FC236}">
                <a16:creationId xmlns:a16="http://schemas.microsoft.com/office/drawing/2014/main" id="{06D60519-A401-40E3-9010-27DE7E91C329}"/>
              </a:ext>
            </a:extLst>
          </p:cNvPr>
          <p:cNvSpPr>
            <a:spLocks xmlns:a="http://schemas.openxmlformats.org/drawingml/2006/main" noGrp="1"/>
          </p:cNvSpPr>
          <p:nvPr/>
        </p:nvSpPr>
        <p:spPr>
          <a:xfrm xmlns:a="http://schemas.openxmlformats.org/drawingml/2006/main">
            <a:off x="8248650" y="2038350"/>
            <a:ext cx="342900" cy="342900"/>
          </a:xfrm>
          <a:prstGeom xmlns:a="http://schemas.openxmlformats.org/drawingml/2006/main" prst="ellipse">
            <a:avLst/>
          </a:prstGeom>
          <a:solidFill xmlns:a="http://schemas.openxmlformats.org/drawingml/2006/main">
            <a:srgbClr val="FFD500"/>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3F924188-E28E-4C17-B014-FA87B3A37685}"/>
              </a:ext>
            </a:extLst>
          </p:cNvPr>
          <p:cNvSpPr>
            <a:spLocks xmlns:a="http://schemas.openxmlformats.org/drawingml/2006/main" noGrp="1"/>
          </p:cNvSpPr>
          <p:nvPr/>
        </p:nvSpPr>
        <p:spPr>
          <a:xfrm xmlns:a="http://schemas.openxmlformats.org/drawingml/2006/main">
            <a:off x="8248650" y="2038350"/>
            <a:ext cx="3429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1200" b="1">
                <a:solidFill>
                  <a:srgbClr val="03050B"/>
                </a:solidFill>
                <a:latin typeface="Arial"/>
                <a:ea typeface="Arial"/>
                <a:cs typeface="Arial"/>
              </a:defRPr>
            </a:pPr>
            <a:r>
              <a:rPr sz="1200" b="1">
                <a:solidFill>
                  <a:srgbClr val="03050B"/>
                </a:solidFill>
                <a:latin typeface="Arial"/>
                <a:ea typeface="Arial"/>
                <a:cs typeface="Arial"/>
              </a:rPr>
              <a:t>1</a:t>
            </a:r>
          </a:p>
        </p:txBody>
      </p:sp>
      <p:sp>
        <p:nvSpPr>
          <p:cNvPr id="9" name="">
            <a:extLst xmlns:a="http://schemas.openxmlformats.org/drawingml/2006/main">
              <a:ext uri="{FF2B5EF4-FFF2-40B4-BE49-F238E27FC236}">
                <a16:creationId xmlns:a16="http://schemas.microsoft.com/office/drawing/2014/main" id="{EEE18D79-0606-48B4-A5F8-80CFBA9B976E}"/>
              </a:ext>
            </a:extLst>
          </p:cNvPr>
          <p:cNvSpPr>
            <a:spLocks xmlns:a="http://schemas.openxmlformats.org/drawingml/2006/main" noGrp="1"/>
          </p:cNvSpPr>
          <p:nvPr/>
        </p:nvSpPr>
        <p:spPr>
          <a:xfrm xmlns:a="http://schemas.openxmlformats.org/drawingml/2006/main">
            <a:off x="8743950" y="20193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575" b="1">
                <a:solidFill>
                  <a:srgbClr val="FFFFFF"/>
                </a:solidFill>
                <a:latin typeface="Arial"/>
                <a:ea typeface="Arial"/>
                <a:cs typeface="Arial"/>
              </a:defRPr>
            </a:pPr>
            <a:r>
              <a:rPr sz="1575" b="1">
                <a:solidFill>
                  <a:srgbClr val="FFFFFF"/>
                </a:solidFill>
                <a:latin typeface="Arial"/>
                <a:ea typeface="Arial"/>
                <a:cs typeface="Arial"/>
              </a:rPr>
              <a:t>Story first</a:t>
            </a:r>
          </a:p>
        </p:txBody>
      </p:sp>
      <p:sp>
        <p:nvSpPr>
          <p:cNvPr id="10" name="">
            <a:extLst xmlns:a="http://schemas.openxmlformats.org/drawingml/2006/main">
              <a:ext uri="{FF2B5EF4-FFF2-40B4-BE49-F238E27FC236}">
                <a16:creationId xmlns:a16="http://schemas.microsoft.com/office/drawing/2014/main" id="{F5AFA179-2395-4A2A-89DC-1447FB8393C3}"/>
              </a:ext>
            </a:extLst>
          </p:cNvPr>
          <p:cNvSpPr>
            <a:spLocks xmlns:a="http://schemas.openxmlformats.org/drawingml/2006/main" noGrp="1"/>
          </p:cNvSpPr>
          <p:nvPr/>
        </p:nvSpPr>
        <p:spPr>
          <a:xfrm xmlns:a="http://schemas.openxmlformats.org/drawingml/2006/main">
            <a:off x="8743950" y="2333625"/>
            <a:ext cx="28575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1200" b="0">
                <a:solidFill>
                  <a:srgbClr val="A8B5CC"/>
                </a:solidFill>
                <a:latin typeface="Arial"/>
                <a:ea typeface="Arial"/>
                <a:cs typeface="Arial"/>
              </a:defRPr>
            </a:pPr>
            <a:r>
              <a:rPr sz="1200" b="0">
                <a:solidFill>
                  <a:srgbClr val="A8B5CC"/>
                </a:solidFill>
                <a:latin typeface="Arial"/>
                <a:ea typeface="Arial"/>
                <a:cs typeface="Arial"/>
              </a:rPr>
              <a:t>Video stays full screen; lyrics appear only when the child pauses.</a:t>
            </a:r>
          </a:p>
        </p:txBody>
      </p:sp>
      <p:sp>
        <p:nvSpPr>
          <p:cNvPr id="11" name="">
            <a:extLst xmlns:a="http://schemas.openxmlformats.org/drawingml/2006/main">
              <a:ext uri="{FF2B5EF4-FFF2-40B4-BE49-F238E27FC236}">
                <a16:creationId xmlns:a16="http://schemas.microsoft.com/office/drawing/2014/main" id="{9F873CD1-E632-42E1-98EC-75E6EB4ED3C2}"/>
              </a:ext>
            </a:extLst>
          </p:cNvPr>
          <p:cNvSpPr>
            <a:spLocks xmlns:a="http://schemas.openxmlformats.org/drawingml/2006/main" noGrp="1"/>
          </p:cNvSpPr>
          <p:nvPr/>
        </p:nvSpPr>
        <p:spPr>
          <a:xfrm xmlns:a="http://schemas.openxmlformats.org/drawingml/2006/main">
            <a:off x="8248650" y="3257550"/>
            <a:ext cx="342900" cy="342900"/>
          </a:xfrm>
          <a:prstGeom xmlns:a="http://schemas.openxmlformats.org/drawingml/2006/main" prst="ellipse">
            <a:avLst/>
          </a:prstGeom>
          <a:solidFill xmlns:a="http://schemas.openxmlformats.org/drawingml/2006/main">
            <a:srgbClr val="4F8DFF"/>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FA00AFE5-C4C6-44C1-9E4F-04AFEF91AFC7}"/>
              </a:ext>
            </a:extLst>
          </p:cNvPr>
          <p:cNvSpPr>
            <a:spLocks xmlns:a="http://schemas.openxmlformats.org/drawingml/2006/main" noGrp="1"/>
          </p:cNvSpPr>
          <p:nvPr/>
        </p:nvSpPr>
        <p:spPr>
          <a:xfrm xmlns:a="http://schemas.openxmlformats.org/drawingml/2006/main">
            <a:off x="8248650" y="3257550"/>
            <a:ext cx="3429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1200" b="1">
                <a:solidFill>
                  <a:srgbClr val="03050B"/>
                </a:solidFill>
                <a:latin typeface="Arial"/>
                <a:ea typeface="Arial"/>
                <a:cs typeface="Arial"/>
              </a:defRPr>
            </a:pPr>
            <a:r>
              <a:rPr sz="1200" b="1">
                <a:solidFill>
                  <a:srgbClr val="03050B"/>
                </a:solidFill>
                <a:latin typeface="Arial"/>
                <a:ea typeface="Arial"/>
                <a:cs typeface="Arial"/>
              </a:rPr>
              <a:t>2</a:t>
            </a:r>
          </a:p>
        </p:txBody>
      </p:sp>
      <p:sp>
        <p:nvSpPr>
          <p:cNvPr id="13" name="">
            <a:extLst xmlns:a="http://schemas.openxmlformats.org/drawingml/2006/main">
              <a:ext uri="{FF2B5EF4-FFF2-40B4-BE49-F238E27FC236}">
                <a16:creationId xmlns:a16="http://schemas.microsoft.com/office/drawing/2014/main" id="{B983F4D2-4F3F-42B6-A719-578FA16534DE}"/>
              </a:ext>
            </a:extLst>
          </p:cNvPr>
          <p:cNvSpPr>
            <a:spLocks xmlns:a="http://schemas.openxmlformats.org/drawingml/2006/main" noGrp="1"/>
          </p:cNvSpPr>
          <p:nvPr/>
        </p:nvSpPr>
        <p:spPr>
          <a:xfrm xmlns:a="http://schemas.openxmlformats.org/drawingml/2006/main">
            <a:off x="8743950" y="3238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575" b="1">
                <a:solidFill>
                  <a:srgbClr val="FFFFFF"/>
                </a:solidFill>
                <a:latin typeface="Arial"/>
                <a:ea typeface="Arial"/>
                <a:cs typeface="Arial"/>
              </a:defRPr>
            </a:pPr>
            <a:r>
              <a:rPr sz="1575" b="1">
                <a:solidFill>
                  <a:srgbClr val="FFFFFF"/>
                </a:solidFill>
                <a:latin typeface="Arial"/>
                <a:ea typeface="Arial"/>
                <a:cs typeface="Arial"/>
              </a:rPr>
              <a:t>Remote-native</a:t>
            </a:r>
          </a:p>
        </p:txBody>
      </p:sp>
      <p:sp>
        <p:nvSpPr>
          <p:cNvPr id="14" name="">
            <a:extLst xmlns:a="http://schemas.openxmlformats.org/drawingml/2006/main">
              <a:ext uri="{FF2B5EF4-FFF2-40B4-BE49-F238E27FC236}">
                <a16:creationId xmlns:a16="http://schemas.microsoft.com/office/drawing/2014/main" id="{8BBAE6CC-2EF5-489A-8465-9700EDDD0A50}"/>
              </a:ext>
            </a:extLst>
          </p:cNvPr>
          <p:cNvSpPr>
            <a:spLocks xmlns:a="http://schemas.openxmlformats.org/drawingml/2006/main" noGrp="1"/>
          </p:cNvSpPr>
          <p:nvPr/>
        </p:nvSpPr>
        <p:spPr>
          <a:xfrm xmlns:a="http://schemas.openxmlformats.org/drawingml/2006/main">
            <a:off x="8743950" y="3552825"/>
            <a:ext cx="28575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1200" b="0">
                <a:solidFill>
                  <a:srgbClr val="A8B5CC"/>
                </a:solidFill>
                <a:latin typeface="Arial"/>
                <a:ea typeface="Arial"/>
                <a:cs typeface="Arial"/>
              </a:defRPr>
            </a:pPr>
            <a:r>
              <a:rPr sz="1200" b="0">
                <a:solidFill>
                  <a:srgbClr val="A8B5CC"/>
                </a:solidFill>
                <a:latin typeface="Arial"/>
                <a:ea typeface="Arial"/>
                <a:cs typeface="Arial"/>
              </a:rPr>
              <a:t>Arrow keys move focus. Enter selects. Space pauses. Back closes.</a:t>
            </a:r>
          </a:p>
        </p:txBody>
      </p:sp>
      <p:sp>
        <p:nvSpPr>
          <p:cNvPr id="15" name="">
            <a:extLst xmlns:a="http://schemas.openxmlformats.org/drawingml/2006/main">
              <a:ext uri="{FF2B5EF4-FFF2-40B4-BE49-F238E27FC236}">
                <a16:creationId xmlns:a16="http://schemas.microsoft.com/office/drawing/2014/main" id="{599D388D-17DC-4908-8891-78D8A0CB6F4E}"/>
              </a:ext>
            </a:extLst>
          </p:cNvPr>
          <p:cNvSpPr>
            <a:spLocks xmlns:a="http://schemas.openxmlformats.org/drawingml/2006/main" noGrp="1"/>
          </p:cNvSpPr>
          <p:nvPr/>
        </p:nvSpPr>
        <p:spPr>
          <a:xfrm xmlns:a="http://schemas.openxmlformats.org/drawingml/2006/main">
            <a:off x="8248650" y="4476750"/>
            <a:ext cx="342900" cy="342900"/>
          </a:xfrm>
          <a:prstGeom xmlns:a="http://schemas.openxmlformats.org/drawingml/2006/main" prst="ellipse">
            <a:avLst/>
          </a:prstGeom>
          <a:solidFill xmlns:a="http://schemas.openxmlformats.org/drawingml/2006/main">
            <a:srgbClr val="36C275"/>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5FBE4B3A-05CC-4656-A1B4-CF91688C6FF6}"/>
              </a:ext>
            </a:extLst>
          </p:cNvPr>
          <p:cNvSpPr>
            <a:spLocks xmlns:a="http://schemas.openxmlformats.org/drawingml/2006/main" noGrp="1"/>
          </p:cNvSpPr>
          <p:nvPr/>
        </p:nvSpPr>
        <p:spPr>
          <a:xfrm xmlns:a="http://schemas.openxmlformats.org/drawingml/2006/main">
            <a:off x="8248650" y="4476750"/>
            <a:ext cx="3429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1200" b="1">
                <a:solidFill>
                  <a:srgbClr val="03050B"/>
                </a:solidFill>
                <a:latin typeface="Arial"/>
                <a:ea typeface="Arial"/>
                <a:cs typeface="Arial"/>
              </a:defRPr>
            </a:pPr>
            <a:r>
              <a:rPr sz="1200" b="1">
                <a:solidFill>
                  <a:srgbClr val="03050B"/>
                </a:solidFill>
                <a:latin typeface="Arial"/>
                <a:ea typeface="Arial"/>
                <a:cs typeface="Arial"/>
              </a:rPr>
              <a:t>3</a:t>
            </a:r>
          </a:p>
        </p:txBody>
      </p:sp>
      <p:sp>
        <p:nvSpPr>
          <p:cNvPr id="17" name="">
            <a:extLst xmlns:a="http://schemas.openxmlformats.org/drawingml/2006/main">
              <a:ext uri="{FF2B5EF4-FFF2-40B4-BE49-F238E27FC236}">
                <a16:creationId xmlns:a16="http://schemas.microsoft.com/office/drawing/2014/main" id="{77FCCB87-9C59-44AB-9D32-9D4829A9111B}"/>
              </a:ext>
            </a:extLst>
          </p:cNvPr>
          <p:cNvSpPr>
            <a:spLocks xmlns:a="http://schemas.openxmlformats.org/drawingml/2006/main" noGrp="1"/>
          </p:cNvSpPr>
          <p:nvPr/>
        </p:nvSpPr>
        <p:spPr>
          <a:xfrm xmlns:a="http://schemas.openxmlformats.org/drawingml/2006/main">
            <a:off x="8743950" y="44577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575" b="1">
                <a:solidFill>
                  <a:srgbClr val="FFFFFF"/>
                </a:solidFill>
                <a:latin typeface="Arial"/>
                <a:ea typeface="Arial"/>
                <a:cs typeface="Arial"/>
              </a:defRPr>
            </a:pPr>
            <a:r>
              <a:rPr sz="1575" b="1">
                <a:solidFill>
                  <a:srgbClr val="FFFFFF"/>
                </a:solidFill>
                <a:latin typeface="Arial"/>
                <a:ea typeface="Arial"/>
                <a:cs typeface="Arial"/>
              </a:rPr>
              <a:t>Context preserved</a:t>
            </a:r>
          </a:p>
        </p:txBody>
      </p:sp>
      <p:sp>
        <p:nvSpPr>
          <p:cNvPr id="18" name="">
            <a:extLst xmlns:a="http://schemas.openxmlformats.org/drawingml/2006/main">
              <a:ext uri="{FF2B5EF4-FFF2-40B4-BE49-F238E27FC236}">
                <a16:creationId xmlns:a16="http://schemas.microsoft.com/office/drawing/2014/main" id="{37502EED-DD3D-474B-AC37-69A5DE12EB59}"/>
              </a:ext>
            </a:extLst>
          </p:cNvPr>
          <p:cNvSpPr>
            <a:spLocks xmlns:a="http://schemas.openxmlformats.org/drawingml/2006/main" noGrp="1"/>
          </p:cNvSpPr>
          <p:nvPr/>
        </p:nvSpPr>
        <p:spPr>
          <a:xfrm xmlns:a="http://schemas.openxmlformats.org/drawingml/2006/main">
            <a:off x="8743950" y="4772025"/>
            <a:ext cx="28575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1200" b="0">
                <a:solidFill>
                  <a:srgbClr val="A8B5CC"/>
                </a:solidFill>
                <a:latin typeface="Arial"/>
                <a:ea typeface="Arial"/>
                <a:cs typeface="Arial"/>
              </a:defRPr>
            </a:pPr>
            <a:r>
              <a:rPr sz="1200" b="0">
                <a:solidFill>
                  <a:srgbClr val="A8B5CC"/>
                </a:solidFill>
                <a:latin typeface="Arial"/>
                <a:ea typeface="Arial"/>
                <a:cs typeface="Arial"/>
              </a:rPr>
              <a:t>The selected line and film scene remain visible throughout learning.</a:t>
            </a:r>
          </a:p>
        </p:txBody>
      </p:sp>
      <p:sp>
        <p:nvSpPr>
          <p:cNvPr id="19" name="">
            <a:extLst xmlns:a="http://schemas.openxmlformats.org/drawingml/2006/main">
              <a:ext uri="{FF2B5EF4-FFF2-40B4-BE49-F238E27FC236}">
                <a16:creationId xmlns:a16="http://schemas.microsoft.com/office/drawing/2014/main" id="{23FCD515-0011-459F-A05D-DC9D785AE971}"/>
              </a:ext>
            </a:extLst>
          </p:cNvPr>
          <p:cNvSpPr>
            <a:spLocks xmlns:a="http://schemas.openxmlformats.org/drawingml/2006/main" noGrp="1"/>
          </p:cNvSpPr>
          <p:nvPr/>
        </p:nvSpPr>
        <p:spPr>
          <a:xfrm xmlns:a="http://schemas.openxmlformats.org/drawingml/2006/main">
            <a:off x="8248650" y="5772150"/>
            <a:ext cx="3238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3281"/>
          </a:bodyPr>
          <a:lstStyle xmlns:a="http://schemas.openxmlformats.org/drawingml/2006/main"/>
          <a:p xmlns:a="http://schemas.openxmlformats.org/drawingml/2006/main">
            <a:pPr algn="l">
              <a:lnSpc>
                <a:spcPct val="105000"/>
              </a:lnSpc>
              <a:buNone/>
              <a:defRPr sz="975" b="1">
                <a:solidFill>
                  <a:srgbClr val="A8B5CC"/>
                </a:solidFill>
                <a:latin typeface="Arial"/>
                <a:ea typeface="Arial"/>
                <a:cs typeface="Arial"/>
              </a:defRPr>
            </a:pPr>
            <a:r>
              <a:rPr sz="975" b="1">
                <a:solidFill>
                  <a:srgbClr val="A8B5CC"/>
                </a:solidFill>
                <a:latin typeface="Arial"/>
                <a:ea typeface="Arial"/>
                <a:cs typeface="Arial"/>
              </a:rPr>
              <a:t>NO INITIAL FOCUS · LARGE TYPE · CLEAR YELLOW RING</a:t>
            </a:r>
          </a:p>
        </p:txBody>
      </p:sp>
    </p:spTree>
    <p:extLst>
      <p:ext uri="{BB962C8B-B14F-4D97-AF65-F5344CB8AC3E}">
        <p14:creationId xmlns:p14="http://schemas.microsoft.com/office/powerpoint/2010/main" val="1372334129"/>
      </p:ext>
    </p:extLst>
  </p:cSld>
</p:sld>
</file>

<file path=ppt/slides/slide9.xml><?xml version="1.0" encoding="utf-8"?>
<p:sld xmlns:p="http://schemas.openxmlformats.org/presentationml/2006/main">
  <p:cSld>
    <p:bg>
      <p:bgPr>
        <a:solidFill xmlns:a="http://schemas.openxmlformats.org/drawingml/2006/main">
          <a:srgbClr val="03050B"/>
        </a:solidFill>
      </p:bgPr>
    </p:bg>
    <p:spTree>
      <p:nvGrpSpPr>
        <p:cNvPr id="1" name=""/>
        <p:cNvGrpSpPr/>
        <p:nvPr/>
      </p:nvGrpSpPr>
      <p:grpSpPr>
        <a:xfrm xmlns:a="http://schemas.openxmlformats.org/drawingml/2006/main"/>
      </p:grpSpPr>
      <p:sp>
        <p:nvSpPr>
          <p:cNvPr id="27" name="">
            <a:extLst xmlns:a="http://schemas.openxmlformats.org/drawingml/2006/main">
              <a:ext uri="{FF2B5EF4-FFF2-40B4-BE49-F238E27FC236}">
                <a16:creationId xmlns:a16="http://schemas.microsoft.com/office/drawing/2014/main" id="{1FC47672-FB93-49AD-BF96-6E373B374A9C}"/>
              </a:ext>
            </a:extLst>
          </p:cNvPr>
          <p:cNvSpPr>
            <a:spLocks xmlns:a="http://schemas.openxmlformats.org/drawingml/2006/main" noGrp="1"/>
          </p:cNvSpPr>
          <p:nvPr/>
        </p:nvSpPr>
        <p:spPr>
          <a:xfrm xmlns:a="http://schemas.openxmlformats.org/drawingml/2006/main">
            <a:off x="609600" y="342900"/>
            <a:ext cx="2667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FFD500"/>
                </a:solidFill>
                <a:latin typeface="Arial"/>
                <a:ea typeface="Arial"/>
                <a:cs typeface="Arial"/>
              </a:defRPr>
            </a:pPr>
            <a:r>
              <a:rPr sz="900" b="1">
                <a:solidFill>
                  <a:srgbClr val="FFD500"/>
                </a:solidFill>
                <a:latin typeface="Arial"/>
                <a:ea typeface="Arial"/>
                <a:cs typeface="Arial"/>
              </a:rPr>
              <a:t>TV FLOW 01 · DISCOVER</a:t>
            </a:r>
          </a:p>
        </p:txBody>
      </p:sp>
      <p:sp>
        <p:nvSpPr>
          <p:cNvPr id="2" name="">
            <a:extLst xmlns:a="http://schemas.openxmlformats.org/drawingml/2006/main">
              <a:ext uri="{FF2B5EF4-FFF2-40B4-BE49-F238E27FC236}">
                <a16:creationId xmlns:a16="http://schemas.microsoft.com/office/drawing/2014/main" id="{60DE5611-2539-48DB-862D-EA1772E7D1C0}"/>
              </a:ext>
            </a:extLst>
          </p:cNvPr>
          <p:cNvSpPr>
            <a:spLocks xmlns:a="http://schemas.openxmlformats.org/drawingml/2006/main" noGrp="1"/>
          </p:cNvSpPr>
          <p:nvPr/>
        </p:nvSpPr>
        <p:spPr>
          <a:xfrm xmlns:a="http://schemas.openxmlformats.org/drawingml/2006/main">
            <a:off x="609600" y="628650"/>
            <a:ext cx="10668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3000" b="1">
                <a:solidFill>
                  <a:srgbClr val="FFFFFF"/>
                </a:solidFill>
                <a:latin typeface="Arial Black"/>
                <a:ea typeface="Arial Black"/>
                <a:cs typeface="Arial Black"/>
              </a:defRPr>
            </a:pPr>
            <a:r>
              <a:rPr sz="3000" b="1">
                <a:solidFill>
                  <a:srgbClr val="FFFFFF"/>
                </a:solidFill>
                <a:latin typeface="Arial Black"/>
                <a:ea typeface="Arial Black"/>
                <a:cs typeface="Arial Black"/>
              </a:rPr>
              <a:t>Choose a LEGO story and start watching.</a:t>
            </a:r>
          </a:p>
        </p:txBody>
      </p:sp>
      <p:sp>
        <p:nvSpPr>
          <p:cNvPr id="3" name="">
            <a:extLst xmlns:a="http://schemas.openxmlformats.org/drawingml/2006/main">
              <a:ext uri="{FF2B5EF4-FFF2-40B4-BE49-F238E27FC236}">
                <a16:creationId xmlns:a16="http://schemas.microsoft.com/office/drawing/2014/main" id="{3002B253-1A2C-40FE-968C-A787E252C4E8}"/>
              </a:ext>
            </a:extLst>
          </p:cNvPr>
          <p:cNvSpPr>
            <a:spLocks xmlns:a="http://schemas.openxmlformats.org/drawingml/2006/main" noGrp="1"/>
          </p:cNvSpPr>
          <p:nvPr/>
        </p:nvSpPr>
        <p:spPr>
          <a:xfrm xmlns:a="http://schemas.openxmlformats.org/drawingml/2006/main">
            <a:off x="561975" y="1400175"/>
            <a:ext cx="8020050" cy="4552950"/>
          </a:xfrm>
          <a:prstGeom xmlns:a="http://schemas.openxmlformats.org/drawingml/2006/main" prst="roundRect">
            <a:avLst>
              <a:gd name="adj" fmla="val 4603"/>
            </a:avLst>
          </a:prstGeom>
          <a:solidFill xmlns:a="http://schemas.openxmlformats.org/drawingml/2006/main">
            <a:srgbClr val="121D30"/>
          </a:solidFill>
          <a:ln xmlns:a="http://schemas.openxmlformats.org/drawingml/2006/main" w="9525">
            <a:solidFill>
              <a:srgbClr val="2C3A51"/>
            </a:solidFill>
            <a:prstDash val="solid"/>
          </a:ln>
        </p:spPr>
      </p: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9a6721d0f2464ed9"/>
          <a:srcRect xmlns:a="http://schemas.openxmlformats.org/drawingml/2006/main" l="0" t="0" r="0" b="0"/>
          <a:stretch xmlns:a="http://schemas.openxmlformats.org/drawingml/2006/main">
            <a:fillRect l="0" t="0" r="0" b="0"/>
          </a:stretch>
        </p:blipFill>
        <p:spPr>
          <a:xfrm xmlns:a="http://schemas.openxmlformats.org/drawingml/2006/main">
            <a:off x="609600" y="1447800"/>
            <a:ext cx="7924800" cy="4457700"/>
          </a:xfrm>
          <a:prstGeom xmlns:a="http://schemas.openxmlformats.org/drawingml/2006/main" prst="roundRect">
            <a:avLst>
              <a:gd name="adj" fmla="val 3846"/>
            </a:avLst>
          </a:prstGeom>
        </p:spPr>
      </p:pic>
      <p:sp>
        <p:nvSpPr>
          <p:cNvPr id="5" name="">
            <a:extLst xmlns:a="http://schemas.openxmlformats.org/drawingml/2006/main">
              <a:ext uri="{FF2B5EF4-FFF2-40B4-BE49-F238E27FC236}">
                <a16:creationId xmlns:a16="http://schemas.microsoft.com/office/drawing/2014/main" id="{B99BFF3D-BF65-4A5D-B646-143F30DAFAFF}"/>
              </a:ext>
            </a:extLst>
          </p:cNvPr>
          <p:cNvSpPr>
            <a:spLocks xmlns:a="http://schemas.openxmlformats.org/drawingml/2006/main" noGrp="1"/>
          </p:cNvSpPr>
          <p:nvPr/>
        </p:nvSpPr>
        <p:spPr>
          <a:xfrm xmlns:a="http://schemas.openxmlformats.org/drawingml/2006/main">
            <a:off x="8991600" y="1466850"/>
            <a:ext cx="2000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FFD500"/>
                </a:solidFill>
                <a:latin typeface="Arial"/>
                <a:ea typeface="Arial"/>
                <a:cs typeface="Arial"/>
              </a:defRPr>
            </a:pPr>
            <a:r>
              <a:rPr sz="900" b="1">
                <a:solidFill>
                  <a:srgbClr val="FFD500"/>
                </a:solidFill>
                <a:latin typeface="Arial"/>
                <a:ea typeface="Arial"/>
                <a:cs typeface="Arial"/>
              </a:rPr>
              <a:t>REMOTE FLOW</a:t>
            </a:r>
          </a:p>
        </p:txBody>
      </p:sp>
      <p:sp>
        <p:nvSpPr>
          <p:cNvPr id="6" name="">
            <a:extLst xmlns:a="http://schemas.openxmlformats.org/drawingml/2006/main">
              <a:ext uri="{FF2B5EF4-FFF2-40B4-BE49-F238E27FC236}">
                <a16:creationId xmlns:a16="http://schemas.microsoft.com/office/drawing/2014/main" id="{C3C0B209-5D22-42C0-8D20-940378A0B4B1}"/>
              </a:ext>
            </a:extLst>
          </p:cNvPr>
          <p:cNvSpPr>
            <a:spLocks xmlns:a="http://schemas.openxmlformats.org/drawingml/2006/main" noGrp="1"/>
          </p:cNvSpPr>
          <p:nvPr/>
        </p:nvSpPr>
        <p:spPr>
          <a:xfrm xmlns:a="http://schemas.openxmlformats.org/drawingml/2006/main">
            <a:off x="9115425" y="2095500"/>
            <a:ext cx="0" cy="285750"/>
          </a:xfrm>
          <a:prstGeom xmlns:a="http://schemas.openxmlformats.org/drawingml/2006/main" prst="line">
            <a:avLst/>
          </a:prstGeom>
          <a:noFill xmlns:a="http://schemas.openxmlformats.org/drawingml/2006/main"/>
          <a:ln xmlns:a="http://schemas.openxmlformats.org/drawingml/2006/main" w="19050">
            <a:solidFill>
              <a:srgbClr val="2C3A51"/>
            </a:solidFill>
            <a:prstDash val="solid"/>
          </a:ln>
        </p:spPr>
      </p:sp>
      <p:sp>
        <p:nvSpPr>
          <p:cNvPr id="7" name="">
            <a:extLst xmlns:a="http://schemas.openxmlformats.org/drawingml/2006/main">
              <a:ext uri="{FF2B5EF4-FFF2-40B4-BE49-F238E27FC236}">
                <a16:creationId xmlns:a16="http://schemas.microsoft.com/office/drawing/2014/main" id="{1A66C178-094E-4010-AABE-676CE6E28B6A}"/>
              </a:ext>
            </a:extLst>
          </p:cNvPr>
          <p:cNvSpPr>
            <a:spLocks xmlns:a="http://schemas.openxmlformats.org/drawingml/2006/main" noGrp="1"/>
          </p:cNvSpPr>
          <p:nvPr/>
        </p:nvSpPr>
        <p:spPr>
          <a:xfrm xmlns:a="http://schemas.openxmlformats.org/drawingml/2006/main">
            <a:off x="8991600" y="1847850"/>
            <a:ext cx="257175" cy="257175"/>
          </a:xfrm>
          <a:prstGeom xmlns:a="http://schemas.openxmlformats.org/drawingml/2006/main" prst="ellipse">
            <a:avLst/>
          </a:prstGeom>
          <a:solidFill xmlns:a="http://schemas.openxmlformats.org/drawingml/2006/main">
            <a:srgbClr val="121D30"/>
          </a:solidFill>
          <a:ln xmlns:a="http://schemas.openxmlformats.org/drawingml/2006/main" w="9525">
            <a:solidFill>
              <a:srgbClr val="FFD500"/>
            </a:solidFill>
            <a:prstDash val="solid"/>
          </a:ln>
        </p:spPr>
      </p:sp>
      <p:sp>
        <p:nvSpPr>
          <p:cNvPr id="8" name="">
            <a:extLst xmlns:a="http://schemas.openxmlformats.org/drawingml/2006/main">
              <a:ext uri="{FF2B5EF4-FFF2-40B4-BE49-F238E27FC236}">
                <a16:creationId xmlns:a16="http://schemas.microsoft.com/office/drawing/2014/main" id="{BCF767CB-6A5D-4F93-8E5F-D601451F1A4F}"/>
              </a:ext>
            </a:extLst>
          </p:cNvPr>
          <p:cNvSpPr>
            <a:spLocks xmlns:a="http://schemas.openxmlformats.org/drawingml/2006/main" noGrp="1"/>
          </p:cNvSpPr>
          <p:nvPr/>
        </p:nvSpPr>
        <p:spPr>
          <a:xfrm xmlns:a="http://schemas.openxmlformats.org/drawingml/2006/main">
            <a:off x="8991600" y="1847850"/>
            <a:ext cx="2571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900" b="1">
                <a:solidFill>
                  <a:srgbClr val="FFD500"/>
                </a:solidFill>
                <a:latin typeface="Arial"/>
                <a:ea typeface="Arial"/>
                <a:cs typeface="Arial"/>
              </a:defRPr>
            </a:pPr>
            <a:r>
              <a:rPr sz="900" b="1">
                <a:solidFill>
                  <a:srgbClr val="FFD500"/>
                </a:solidFill>
                <a:latin typeface="Arial"/>
                <a:ea typeface="Arial"/>
                <a:cs typeface="Arial"/>
              </a:rPr>
              <a:t>1</a:t>
            </a:r>
          </a:p>
        </p:txBody>
      </p:sp>
      <p:sp>
        <p:nvSpPr>
          <p:cNvPr id="9" name="">
            <a:extLst xmlns:a="http://schemas.openxmlformats.org/drawingml/2006/main">
              <a:ext uri="{FF2B5EF4-FFF2-40B4-BE49-F238E27FC236}">
                <a16:creationId xmlns:a16="http://schemas.microsoft.com/office/drawing/2014/main" id="{562D31C4-9265-43C9-A01A-033186E81C40}"/>
              </a:ext>
            </a:extLst>
          </p:cNvPr>
          <p:cNvSpPr>
            <a:spLocks xmlns:a="http://schemas.openxmlformats.org/drawingml/2006/main" noGrp="1"/>
          </p:cNvSpPr>
          <p:nvPr/>
        </p:nvSpPr>
        <p:spPr>
          <a:xfrm xmlns:a="http://schemas.openxmlformats.org/drawingml/2006/main">
            <a:off x="9391650" y="1857375"/>
            <a:ext cx="2190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350" b="1">
                <a:solidFill>
                  <a:srgbClr val="FFFFFF"/>
                </a:solidFill>
                <a:latin typeface="Arial"/>
                <a:ea typeface="Arial"/>
                <a:cs typeface="Arial"/>
              </a:defRPr>
            </a:pPr>
            <a:r>
              <a:rPr sz="1350" b="1">
                <a:solidFill>
                  <a:srgbClr val="FFFFFF"/>
                </a:solidFill>
                <a:latin typeface="Arial"/>
                <a:ea typeface="Arial"/>
                <a:cs typeface="Arial"/>
              </a:rPr>
              <a:t>Browse stories</a:t>
            </a:r>
          </a:p>
        </p:txBody>
      </p:sp>
      <p:sp>
        <p:nvSpPr>
          <p:cNvPr id="10" name="">
            <a:extLst xmlns:a="http://schemas.openxmlformats.org/drawingml/2006/main">
              <a:ext uri="{FF2B5EF4-FFF2-40B4-BE49-F238E27FC236}">
                <a16:creationId xmlns:a16="http://schemas.microsoft.com/office/drawing/2014/main" id="{3EA4F054-FE62-43B6-8B3B-BEB1289174FF}"/>
              </a:ext>
            </a:extLst>
          </p:cNvPr>
          <p:cNvSpPr>
            <a:spLocks xmlns:a="http://schemas.openxmlformats.org/drawingml/2006/main" noGrp="1"/>
          </p:cNvSpPr>
          <p:nvPr/>
        </p:nvSpPr>
        <p:spPr>
          <a:xfrm xmlns:a="http://schemas.openxmlformats.org/drawingml/2006/main">
            <a:off x="9115425" y="2552700"/>
            <a:ext cx="0" cy="285750"/>
          </a:xfrm>
          <a:prstGeom xmlns:a="http://schemas.openxmlformats.org/drawingml/2006/main" prst="line">
            <a:avLst/>
          </a:prstGeom>
          <a:noFill xmlns:a="http://schemas.openxmlformats.org/drawingml/2006/main"/>
          <a:ln xmlns:a="http://schemas.openxmlformats.org/drawingml/2006/main" w="19050">
            <a:solidFill>
              <a:srgbClr val="2C3A51"/>
            </a:solidFill>
            <a:prstDash val="solid"/>
          </a:ln>
        </p:spPr>
      </p:sp>
      <p:sp>
        <p:nvSpPr>
          <p:cNvPr id="11" name="">
            <a:extLst xmlns:a="http://schemas.openxmlformats.org/drawingml/2006/main">
              <a:ext uri="{FF2B5EF4-FFF2-40B4-BE49-F238E27FC236}">
                <a16:creationId xmlns:a16="http://schemas.microsoft.com/office/drawing/2014/main" id="{653D6C51-2EC5-4187-BEB7-AC397129A025}"/>
              </a:ext>
            </a:extLst>
          </p:cNvPr>
          <p:cNvSpPr>
            <a:spLocks xmlns:a="http://schemas.openxmlformats.org/drawingml/2006/main" noGrp="1"/>
          </p:cNvSpPr>
          <p:nvPr/>
        </p:nvSpPr>
        <p:spPr>
          <a:xfrm xmlns:a="http://schemas.openxmlformats.org/drawingml/2006/main">
            <a:off x="8991600" y="2305050"/>
            <a:ext cx="257175" cy="257175"/>
          </a:xfrm>
          <a:prstGeom xmlns:a="http://schemas.openxmlformats.org/drawingml/2006/main" prst="ellipse">
            <a:avLst/>
          </a:prstGeom>
          <a:solidFill xmlns:a="http://schemas.openxmlformats.org/drawingml/2006/main">
            <a:srgbClr val="121D30"/>
          </a:solidFill>
          <a:ln xmlns:a="http://schemas.openxmlformats.org/drawingml/2006/main" w="9525">
            <a:solidFill>
              <a:srgbClr val="FFD500"/>
            </a:solidFill>
            <a:prstDash val="solid"/>
          </a:ln>
        </p:spPr>
      </p:sp>
      <p:sp>
        <p:nvSpPr>
          <p:cNvPr id="12" name="">
            <a:extLst xmlns:a="http://schemas.openxmlformats.org/drawingml/2006/main">
              <a:ext uri="{FF2B5EF4-FFF2-40B4-BE49-F238E27FC236}">
                <a16:creationId xmlns:a16="http://schemas.microsoft.com/office/drawing/2014/main" id="{4AE1CC89-8885-406E-9041-314126C4A00A}"/>
              </a:ext>
            </a:extLst>
          </p:cNvPr>
          <p:cNvSpPr>
            <a:spLocks xmlns:a="http://schemas.openxmlformats.org/drawingml/2006/main" noGrp="1"/>
          </p:cNvSpPr>
          <p:nvPr/>
        </p:nvSpPr>
        <p:spPr>
          <a:xfrm xmlns:a="http://schemas.openxmlformats.org/drawingml/2006/main">
            <a:off x="8991600" y="2305050"/>
            <a:ext cx="2571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900" b="1">
                <a:solidFill>
                  <a:srgbClr val="FFD500"/>
                </a:solidFill>
                <a:latin typeface="Arial"/>
                <a:ea typeface="Arial"/>
                <a:cs typeface="Arial"/>
              </a:defRPr>
            </a:pPr>
            <a:r>
              <a:rPr sz="900" b="1">
                <a:solidFill>
                  <a:srgbClr val="FFD500"/>
                </a:solidFill>
                <a:latin typeface="Arial"/>
                <a:ea typeface="Arial"/>
                <a:cs typeface="Arial"/>
              </a:rPr>
              <a:t>2</a:t>
            </a:r>
          </a:p>
        </p:txBody>
      </p:sp>
      <p:sp>
        <p:nvSpPr>
          <p:cNvPr id="13" name="">
            <a:extLst xmlns:a="http://schemas.openxmlformats.org/drawingml/2006/main">
              <a:ext uri="{FF2B5EF4-FFF2-40B4-BE49-F238E27FC236}">
                <a16:creationId xmlns:a16="http://schemas.microsoft.com/office/drawing/2014/main" id="{F68694F8-1C97-4A95-A85A-2F2BDBC09F93}"/>
              </a:ext>
            </a:extLst>
          </p:cNvPr>
          <p:cNvSpPr>
            <a:spLocks xmlns:a="http://schemas.openxmlformats.org/drawingml/2006/main" noGrp="1"/>
          </p:cNvSpPr>
          <p:nvPr/>
        </p:nvSpPr>
        <p:spPr>
          <a:xfrm xmlns:a="http://schemas.openxmlformats.org/drawingml/2006/main">
            <a:off x="9391650" y="2314575"/>
            <a:ext cx="2190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350" b="1">
                <a:solidFill>
                  <a:srgbClr val="FFFFFF"/>
                </a:solidFill>
                <a:latin typeface="Arial"/>
                <a:ea typeface="Arial"/>
                <a:cs typeface="Arial"/>
              </a:defRPr>
            </a:pPr>
            <a:r>
              <a:rPr sz="1350" b="1">
                <a:solidFill>
                  <a:srgbClr val="FFFFFF"/>
                </a:solidFill>
                <a:latin typeface="Arial"/>
                <a:ea typeface="Arial"/>
                <a:cs typeface="Arial"/>
              </a:rPr>
              <a:t>Choose Piece by Piece</a:t>
            </a:r>
          </a:p>
        </p:txBody>
      </p:sp>
      <p:sp>
        <p:nvSpPr>
          <p:cNvPr id="14" name="">
            <a:extLst xmlns:a="http://schemas.openxmlformats.org/drawingml/2006/main">
              <a:ext uri="{FF2B5EF4-FFF2-40B4-BE49-F238E27FC236}">
                <a16:creationId xmlns:a16="http://schemas.microsoft.com/office/drawing/2014/main" id="{8007505F-DE36-4122-9CC8-4664772A4AA8}"/>
              </a:ext>
            </a:extLst>
          </p:cNvPr>
          <p:cNvSpPr>
            <a:spLocks xmlns:a="http://schemas.openxmlformats.org/drawingml/2006/main" noGrp="1"/>
          </p:cNvSpPr>
          <p:nvPr/>
        </p:nvSpPr>
        <p:spPr>
          <a:xfrm xmlns:a="http://schemas.openxmlformats.org/drawingml/2006/main">
            <a:off x="9115425" y="3009900"/>
            <a:ext cx="0" cy="285750"/>
          </a:xfrm>
          <a:prstGeom xmlns:a="http://schemas.openxmlformats.org/drawingml/2006/main" prst="line">
            <a:avLst/>
          </a:prstGeom>
          <a:noFill xmlns:a="http://schemas.openxmlformats.org/drawingml/2006/main"/>
          <a:ln xmlns:a="http://schemas.openxmlformats.org/drawingml/2006/main" w="19050">
            <a:solidFill>
              <a:srgbClr val="2C3A51"/>
            </a:solidFill>
            <a:prstDash val="solid"/>
          </a:ln>
        </p:spPr>
      </p:sp>
      <p:sp>
        <p:nvSpPr>
          <p:cNvPr id="15" name="">
            <a:extLst xmlns:a="http://schemas.openxmlformats.org/drawingml/2006/main">
              <a:ext uri="{FF2B5EF4-FFF2-40B4-BE49-F238E27FC236}">
                <a16:creationId xmlns:a16="http://schemas.microsoft.com/office/drawing/2014/main" id="{717234E8-2F77-4E2D-871A-B8A0D4C71F67}"/>
              </a:ext>
            </a:extLst>
          </p:cNvPr>
          <p:cNvSpPr>
            <a:spLocks xmlns:a="http://schemas.openxmlformats.org/drawingml/2006/main" noGrp="1"/>
          </p:cNvSpPr>
          <p:nvPr/>
        </p:nvSpPr>
        <p:spPr>
          <a:xfrm xmlns:a="http://schemas.openxmlformats.org/drawingml/2006/main">
            <a:off x="8991600" y="2762250"/>
            <a:ext cx="257175" cy="257175"/>
          </a:xfrm>
          <a:prstGeom xmlns:a="http://schemas.openxmlformats.org/drawingml/2006/main" prst="ellipse">
            <a:avLst/>
          </a:prstGeom>
          <a:solidFill xmlns:a="http://schemas.openxmlformats.org/drawingml/2006/main">
            <a:srgbClr val="121D30"/>
          </a:solidFill>
          <a:ln xmlns:a="http://schemas.openxmlformats.org/drawingml/2006/main" w="9525">
            <a:solidFill>
              <a:srgbClr val="FFD500"/>
            </a:solidFill>
            <a:prstDash val="solid"/>
          </a:ln>
        </p:spPr>
      </p:sp>
      <p:sp>
        <p:nvSpPr>
          <p:cNvPr id="16" name="">
            <a:extLst xmlns:a="http://schemas.openxmlformats.org/drawingml/2006/main">
              <a:ext uri="{FF2B5EF4-FFF2-40B4-BE49-F238E27FC236}">
                <a16:creationId xmlns:a16="http://schemas.microsoft.com/office/drawing/2014/main" id="{D6F65039-A187-4A1F-8624-4B4E6AF89D8D}"/>
              </a:ext>
            </a:extLst>
          </p:cNvPr>
          <p:cNvSpPr>
            <a:spLocks xmlns:a="http://schemas.openxmlformats.org/drawingml/2006/main" noGrp="1"/>
          </p:cNvSpPr>
          <p:nvPr/>
        </p:nvSpPr>
        <p:spPr>
          <a:xfrm xmlns:a="http://schemas.openxmlformats.org/drawingml/2006/main">
            <a:off x="8991600" y="2762250"/>
            <a:ext cx="2571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900" b="1">
                <a:solidFill>
                  <a:srgbClr val="FFD500"/>
                </a:solidFill>
                <a:latin typeface="Arial"/>
                <a:ea typeface="Arial"/>
                <a:cs typeface="Arial"/>
              </a:defRPr>
            </a:pPr>
            <a:r>
              <a:rPr sz="900" b="1">
                <a:solidFill>
                  <a:srgbClr val="FFD500"/>
                </a:solidFill>
                <a:latin typeface="Arial"/>
                <a:ea typeface="Arial"/>
                <a:cs typeface="Arial"/>
              </a:rPr>
              <a:t>3</a:t>
            </a:r>
          </a:p>
        </p:txBody>
      </p:sp>
      <p:sp>
        <p:nvSpPr>
          <p:cNvPr id="17" name="">
            <a:extLst xmlns:a="http://schemas.openxmlformats.org/drawingml/2006/main">
              <a:ext uri="{FF2B5EF4-FFF2-40B4-BE49-F238E27FC236}">
                <a16:creationId xmlns:a16="http://schemas.microsoft.com/office/drawing/2014/main" id="{53BB2443-8515-4ACB-AF39-E52124E1A081}"/>
              </a:ext>
            </a:extLst>
          </p:cNvPr>
          <p:cNvSpPr>
            <a:spLocks xmlns:a="http://schemas.openxmlformats.org/drawingml/2006/main" noGrp="1"/>
          </p:cNvSpPr>
          <p:nvPr/>
        </p:nvSpPr>
        <p:spPr>
          <a:xfrm xmlns:a="http://schemas.openxmlformats.org/drawingml/2006/main">
            <a:off x="9391650" y="2771775"/>
            <a:ext cx="2190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350" b="1">
                <a:solidFill>
                  <a:srgbClr val="FFFFFF"/>
                </a:solidFill>
                <a:latin typeface="Arial"/>
                <a:ea typeface="Arial"/>
                <a:cs typeface="Arial"/>
              </a:defRPr>
            </a:pPr>
            <a:r>
              <a:rPr sz="1350" b="1">
                <a:solidFill>
                  <a:srgbClr val="FFFFFF"/>
                </a:solidFill>
                <a:latin typeface="Arial"/>
                <a:ea typeface="Arial"/>
                <a:cs typeface="Arial"/>
              </a:rPr>
              <a:t>Start the lesson</a:t>
            </a:r>
          </a:p>
        </p:txBody>
      </p:sp>
      <p:sp>
        <p:nvSpPr>
          <p:cNvPr id="18" name="">
            <a:extLst xmlns:a="http://schemas.openxmlformats.org/drawingml/2006/main">
              <a:ext uri="{FF2B5EF4-FFF2-40B4-BE49-F238E27FC236}">
                <a16:creationId xmlns:a16="http://schemas.microsoft.com/office/drawing/2014/main" id="{1A07440A-B9C5-41A8-A81E-1B294F0CA49D}"/>
              </a:ext>
            </a:extLst>
          </p:cNvPr>
          <p:cNvSpPr>
            <a:spLocks xmlns:a="http://schemas.openxmlformats.org/drawingml/2006/main" noGrp="1"/>
          </p:cNvSpPr>
          <p:nvPr/>
        </p:nvSpPr>
        <p:spPr>
          <a:xfrm xmlns:a="http://schemas.openxmlformats.org/drawingml/2006/main">
            <a:off x="8991600" y="3219450"/>
            <a:ext cx="257175" cy="257175"/>
          </a:xfrm>
          <a:prstGeom xmlns:a="http://schemas.openxmlformats.org/drawingml/2006/main" prst="ellipse">
            <a:avLst/>
          </a:prstGeom>
          <a:solidFill xmlns:a="http://schemas.openxmlformats.org/drawingml/2006/main">
            <a:srgbClr val="FFD500"/>
          </a:solidFill>
          <a:ln xmlns:a="http://schemas.openxmlformats.org/drawingml/2006/main" w="9525">
            <a:solidFill>
              <a:srgbClr val="FFD500"/>
            </a:solidFill>
            <a:prstDash val="solid"/>
          </a:ln>
        </p:spPr>
      </p:sp>
      <p:sp>
        <p:nvSpPr>
          <p:cNvPr id="19" name="">
            <a:extLst xmlns:a="http://schemas.openxmlformats.org/drawingml/2006/main">
              <a:ext uri="{FF2B5EF4-FFF2-40B4-BE49-F238E27FC236}">
                <a16:creationId xmlns:a16="http://schemas.microsoft.com/office/drawing/2014/main" id="{BD703292-0BE5-48EE-8EC5-91F3F0F30A19}"/>
              </a:ext>
            </a:extLst>
          </p:cNvPr>
          <p:cNvSpPr>
            <a:spLocks xmlns:a="http://schemas.openxmlformats.org/drawingml/2006/main" noGrp="1"/>
          </p:cNvSpPr>
          <p:nvPr/>
        </p:nvSpPr>
        <p:spPr>
          <a:xfrm xmlns:a="http://schemas.openxmlformats.org/drawingml/2006/main">
            <a:off x="8991600" y="3219450"/>
            <a:ext cx="2571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900" b="1">
                <a:solidFill>
                  <a:srgbClr val="03050B"/>
                </a:solidFill>
                <a:latin typeface="Arial"/>
                <a:ea typeface="Arial"/>
                <a:cs typeface="Arial"/>
              </a:defRPr>
            </a:pPr>
            <a:r>
              <a:rPr sz="900" b="1">
                <a:solidFill>
                  <a:srgbClr val="03050B"/>
                </a:solidFill>
                <a:latin typeface="Arial"/>
                <a:ea typeface="Arial"/>
                <a:cs typeface="Arial"/>
              </a:rPr>
              <a:t>4</a:t>
            </a:r>
          </a:p>
        </p:txBody>
      </p:sp>
      <p:sp>
        <p:nvSpPr>
          <p:cNvPr id="20" name="">
            <a:extLst xmlns:a="http://schemas.openxmlformats.org/drawingml/2006/main">
              <a:ext uri="{FF2B5EF4-FFF2-40B4-BE49-F238E27FC236}">
                <a16:creationId xmlns:a16="http://schemas.microsoft.com/office/drawing/2014/main" id="{7A0087B2-FA36-48C7-9FF2-611C305FF296}"/>
              </a:ext>
            </a:extLst>
          </p:cNvPr>
          <p:cNvSpPr>
            <a:spLocks xmlns:a="http://schemas.openxmlformats.org/drawingml/2006/main" noGrp="1"/>
          </p:cNvSpPr>
          <p:nvPr/>
        </p:nvSpPr>
        <p:spPr>
          <a:xfrm xmlns:a="http://schemas.openxmlformats.org/drawingml/2006/main">
            <a:off x="9391650" y="3228975"/>
            <a:ext cx="2190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350" b="1">
                <a:solidFill>
                  <a:srgbClr val="FFFFFF"/>
                </a:solidFill>
                <a:latin typeface="Arial"/>
                <a:ea typeface="Arial"/>
                <a:cs typeface="Arial"/>
              </a:defRPr>
            </a:pPr>
            <a:r>
              <a:rPr sz="1350" b="1">
                <a:solidFill>
                  <a:srgbClr val="FFFFFF"/>
                </a:solidFill>
                <a:latin typeface="Arial"/>
                <a:ea typeface="Arial"/>
                <a:cs typeface="Arial"/>
              </a:rPr>
              <a:t>Watch with lyrics</a:t>
            </a:r>
          </a:p>
        </p:txBody>
      </p:sp>
      <p:sp>
        <p:nvSpPr>
          <p:cNvPr id="21" name="">
            <a:extLst xmlns:a="http://schemas.openxmlformats.org/drawingml/2006/main">
              <a:ext uri="{FF2B5EF4-FFF2-40B4-BE49-F238E27FC236}">
                <a16:creationId xmlns:a16="http://schemas.microsoft.com/office/drawing/2014/main" id="{91F2FB24-76E1-4814-B1A1-3E490FCBB9EC}"/>
              </a:ext>
            </a:extLst>
          </p:cNvPr>
          <p:cNvSpPr>
            <a:spLocks xmlns:a="http://schemas.openxmlformats.org/drawingml/2006/main" noGrp="1"/>
          </p:cNvSpPr>
          <p:nvPr/>
        </p:nvSpPr>
        <p:spPr>
          <a:xfrm xmlns:a="http://schemas.openxmlformats.org/drawingml/2006/main">
            <a:off x="8991600" y="3857625"/>
            <a:ext cx="2590800" cy="0"/>
          </a:xfrm>
          <a:prstGeom xmlns:a="http://schemas.openxmlformats.org/drawingml/2006/main" prst="line">
            <a:avLst/>
          </a:prstGeom>
          <a:noFill xmlns:a="http://schemas.openxmlformats.org/drawingml/2006/main"/>
          <a:ln xmlns:a="http://schemas.openxmlformats.org/drawingml/2006/main" w="9525">
            <a:solidFill>
              <a:srgbClr val="2C3A51"/>
            </a:solidFill>
            <a:prstDash val="solid"/>
          </a:ln>
        </p:spPr>
      </p:sp>
      <p:sp>
        <p:nvSpPr>
          <p:cNvPr id="22" name="">
            <a:extLst xmlns:a="http://schemas.openxmlformats.org/drawingml/2006/main">
              <a:ext uri="{FF2B5EF4-FFF2-40B4-BE49-F238E27FC236}">
                <a16:creationId xmlns:a16="http://schemas.microsoft.com/office/drawing/2014/main" id="{400174AF-1138-4823-B89B-84B9BB510B37}"/>
              </a:ext>
            </a:extLst>
          </p:cNvPr>
          <p:cNvSpPr>
            <a:spLocks xmlns:a="http://schemas.openxmlformats.org/drawingml/2006/main" noGrp="1"/>
          </p:cNvSpPr>
          <p:nvPr/>
        </p:nvSpPr>
        <p:spPr>
          <a:xfrm xmlns:a="http://schemas.openxmlformats.org/drawingml/2006/main">
            <a:off x="8991600" y="4095750"/>
            <a:ext cx="2095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36C275"/>
                </a:solidFill>
                <a:latin typeface="Arial"/>
                <a:ea typeface="Arial"/>
                <a:cs typeface="Arial"/>
              </a:defRPr>
            </a:pPr>
            <a:r>
              <a:rPr sz="900" b="1">
                <a:solidFill>
                  <a:srgbClr val="36C275"/>
                </a:solidFill>
                <a:latin typeface="Arial"/>
                <a:ea typeface="Arial"/>
                <a:cs typeface="Arial"/>
              </a:rPr>
              <a:t>WHY IT MATTERS</a:t>
            </a:r>
          </a:p>
        </p:txBody>
      </p:sp>
      <p:sp>
        <p:nvSpPr>
          <p:cNvPr id="23" name="">
            <a:extLst xmlns:a="http://schemas.openxmlformats.org/drawingml/2006/main">
              <a:ext uri="{FF2B5EF4-FFF2-40B4-BE49-F238E27FC236}">
                <a16:creationId xmlns:a16="http://schemas.microsoft.com/office/drawing/2014/main" id="{07FCC551-D95C-46D5-8112-478D272E9F4A}"/>
              </a:ext>
            </a:extLst>
          </p:cNvPr>
          <p:cNvSpPr>
            <a:spLocks xmlns:a="http://schemas.openxmlformats.org/drawingml/2006/main" noGrp="1"/>
          </p:cNvSpPr>
          <p:nvPr/>
        </p:nvSpPr>
        <p:spPr>
          <a:xfrm xmlns:a="http://schemas.openxmlformats.org/drawingml/2006/main">
            <a:off x="8991600" y="4400550"/>
            <a:ext cx="259080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650" b="1">
                <a:solidFill>
                  <a:srgbClr val="FFFFFF"/>
                </a:solidFill>
                <a:latin typeface="Arial"/>
                <a:ea typeface="Arial"/>
                <a:cs typeface="Arial"/>
              </a:defRPr>
            </a:pPr>
            <a:r>
              <a:rPr sz="1650" b="1">
                <a:solidFill>
                  <a:srgbClr val="FFFFFF"/>
                </a:solidFill>
                <a:latin typeface="Arial"/>
                <a:ea typeface="Arial"/>
                <a:cs typeface="Arial"/>
              </a:rPr>
              <a:t>The lesson begins inside the story.</a:t>
            </a:r>
          </a:p>
        </p:txBody>
      </p:sp>
      <p:sp>
        <p:nvSpPr>
          <p:cNvPr id="24" name="">
            <a:extLst xmlns:a="http://schemas.openxmlformats.org/drawingml/2006/main">
              <a:ext uri="{FF2B5EF4-FFF2-40B4-BE49-F238E27FC236}">
                <a16:creationId xmlns:a16="http://schemas.microsoft.com/office/drawing/2014/main" id="{34436EA3-C734-4F85-BC16-3E164715E182}"/>
              </a:ext>
            </a:extLst>
          </p:cNvPr>
          <p:cNvSpPr>
            <a:spLocks xmlns:a="http://schemas.openxmlformats.org/drawingml/2006/main" noGrp="1"/>
          </p:cNvSpPr>
          <p:nvPr/>
        </p:nvSpPr>
        <p:spPr>
          <a:xfrm xmlns:a="http://schemas.openxmlformats.org/drawingml/2006/main">
            <a:off x="8991600" y="5610225"/>
            <a:ext cx="85725" cy="85725"/>
          </a:xfrm>
          <a:prstGeom xmlns:a="http://schemas.openxmlformats.org/drawingml/2006/main" prst="ellipse">
            <a:avLst/>
          </a:prstGeom>
          <a:solidFill xmlns:a="http://schemas.openxmlformats.org/drawingml/2006/main">
            <a:srgbClr val="36C275"/>
          </a:solidFill>
          <a:ln xmlns:a="http://schemas.openxmlformats.org/drawingml/2006/main" w="0">
            <a:noFill/>
            <a:prstDash val="solid"/>
          </a:ln>
        </p:spPr>
      </p:sp>
      <p:sp>
        <p:nvSpPr>
          <p:cNvPr id="25" name="">
            <a:extLst xmlns:a="http://schemas.openxmlformats.org/drawingml/2006/main">
              <a:ext uri="{FF2B5EF4-FFF2-40B4-BE49-F238E27FC236}">
                <a16:creationId xmlns:a16="http://schemas.microsoft.com/office/drawing/2014/main" id="{ED16A7AB-3C1B-4F09-A567-A31C86257BB9}"/>
              </a:ext>
            </a:extLst>
          </p:cNvPr>
          <p:cNvSpPr>
            <a:spLocks xmlns:a="http://schemas.openxmlformats.org/drawingml/2006/main" noGrp="1"/>
          </p:cNvSpPr>
          <p:nvPr/>
        </p:nvSpPr>
        <p:spPr>
          <a:xfrm xmlns:a="http://schemas.openxmlformats.org/drawingml/2006/main">
            <a:off x="9182100" y="5543550"/>
            <a:ext cx="2000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A8B5CC"/>
                </a:solidFill>
                <a:latin typeface="Arial"/>
                <a:ea typeface="Arial"/>
                <a:cs typeface="Arial"/>
              </a:defRPr>
            </a:pPr>
            <a:r>
              <a:rPr sz="900" b="1">
                <a:solidFill>
                  <a:srgbClr val="A8B5CC"/>
                </a:solidFill>
                <a:latin typeface="Arial"/>
                <a:ea typeface="Arial"/>
                <a:cs typeface="Arial"/>
              </a:rPr>
              <a:t>AUTO DEMO · 8 SEC</a:t>
            </a:r>
          </a:p>
        </p:txBody>
      </p:sp>
      <p:sp>
        <p:nvSpPr>
          <p:cNvPr id="26" name="">
            <a:extLst xmlns:a="http://schemas.openxmlformats.org/drawingml/2006/main">
              <a:ext uri="{FF2B5EF4-FFF2-40B4-BE49-F238E27FC236}">
                <a16:creationId xmlns:a16="http://schemas.microsoft.com/office/drawing/2014/main" id="{C4BB9E2B-90E3-418C-9919-6FAF6269A9A3}"/>
              </a:ext>
            </a:extLst>
          </p:cNvPr>
          <p:cNvSpPr>
            <a:spLocks xmlns:a="http://schemas.openxmlformats.org/drawingml/2006/main" noGrp="1"/>
          </p:cNvSpPr>
          <p:nvPr/>
        </p:nvSpPr>
        <p:spPr>
          <a:xfrm xmlns:a="http://schemas.openxmlformats.org/drawingml/2006/main">
            <a:off x="228600" y="6419850"/>
            <a:ext cx="4191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71809A"/>
                </a:solidFill>
                <a:latin typeface="Arial"/>
                <a:ea typeface="Arial"/>
                <a:cs typeface="Arial"/>
              </a:defRPr>
            </a:pPr>
            <a:r>
              <a:rPr sz="900" b="1">
                <a:solidFill>
                  <a:srgbClr val="71809A"/>
                </a:solidFill>
                <a:latin typeface="Arial"/>
                <a:ea typeface="Arial"/>
                <a:cs typeface="Arial"/>
              </a:rPr>
              <a:t>09</a:t>
            </a:r>
          </a:p>
        </p:txBody>
      </p:sp>
    </p:spTree>
    <p:extLst>
      <p:ext uri="{BB962C8B-B14F-4D97-AF65-F5344CB8AC3E}">
        <p14:creationId xmlns:p14="http://schemas.microsoft.com/office/powerpoint/2010/main" val="1694412561"/>
      </p:ext>
    </p:extLst>
  </p:cSld>
</p:sld>
</file>

<file path=ppt/slides/slide10.xml><?xml version="1.0" encoding="utf-8"?>
<p:sld xmlns:p="http://schemas.openxmlformats.org/presentationml/2006/main">
  <p:cSld>
    <p:bg>
      <p:bgPr>
        <a:solidFill xmlns:a="http://schemas.openxmlformats.org/drawingml/2006/main">
          <a:srgbClr val="03050B"/>
        </a:solidFill>
      </p:bgPr>
    </p:bg>
    <p:spTree>
      <p:nvGrpSpPr>
        <p:cNvPr id="1" name=""/>
        <p:cNvGrpSpPr/>
        <p:nvPr/>
      </p:nvGrpSpPr>
      <p:grpSpPr>
        <a:xfrm xmlns:a="http://schemas.openxmlformats.org/drawingml/2006/main"/>
      </p:grpSpPr>
      <p:sp>
        <p:nvSpPr>
          <p:cNvPr id="27" name="">
            <a:extLst xmlns:a="http://schemas.openxmlformats.org/drawingml/2006/main">
              <a:ext uri="{FF2B5EF4-FFF2-40B4-BE49-F238E27FC236}">
                <a16:creationId xmlns:a16="http://schemas.microsoft.com/office/drawing/2014/main" id="{E0351CE7-2020-4E5C-99A7-AB07433589DA}"/>
              </a:ext>
            </a:extLst>
          </p:cNvPr>
          <p:cNvSpPr>
            <a:spLocks xmlns:a="http://schemas.openxmlformats.org/drawingml/2006/main" noGrp="1"/>
          </p:cNvSpPr>
          <p:nvPr/>
        </p:nvSpPr>
        <p:spPr>
          <a:xfrm xmlns:a="http://schemas.openxmlformats.org/drawingml/2006/main">
            <a:off x="609600" y="342900"/>
            <a:ext cx="2667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FFD500"/>
                </a:solidFill>
                <a:latin typeface="Arial"/>
                <a:ea typeface="Arial"/>
                <a:cs typeface="Arial"/>
              </a:defRPr>
            </a:pPr>
            <a:r>
              <a:rPr sz="900" b="1">
                <a:solidFill>
                  <a:srgbClr val="FFD500"/>
                </a:solidFill>
                <a:latin typeface="Arial"/>
                <a:ea typeface="Arial"/>
                <a:cs typeface="Arial"/>
              </a:rPr>
              <a:t>TV FLOW 02 · LEARN</a:t>
            </a:r>
          </a:p>
        </p:txBody>
      </p:sp>
      <p:sp>
        <p:nvSpPr>
          <p:cNvPr id="2" name="">
            <a:extLst xmlns:a="http://schemas.openxmlformats.org/drawingml/2006/main">
              <a:ext uri="{FF2B5EF4-FFF2-40B4-BE49-F238E27FC236}">
                <a16:creationId xmlns:a16="http://schemas.microsoft.com/office/drawing/2014/main" id="{D6D686C7-B33A-4437-9045-F8BBFFC1855F}"/>
              </a:ext>
            </a:extLst>
          </p:cNvPr>
          <p:cNvSpPr>
            <a:spLocks xmlns:a="http://schemas.openxmlformats.org/drawingml/2006/main" noGrp="1"/>
          </p:cNvSpPr>
          <p:nvPr/>
        </p:nvSpPr>
        <p:spPr>
          <a:xfrm xmlns:a="http://schemas.openxmlformats.org/drawingml/2006/main">
            <a:off x="609600" y="628650"/>
            <a:ext cx="10668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3000" b="1">
                <a:solidFill>
                  <a:srgbClr val="FFFFFF"/>
                </a:solidFill>
                <a:latin typeface="Arial Black"/>
                <a:ea typeface="Arial Black"/>
                <a:cs typeface="Arial Black"/>
              </a:defRPr>
            </a:pPr>
            <a:r>
              <a:rPr sz="3000" b="1">
                <a:solidFill>
                  <a:srgbClr val="FFFFFF"/>
                </a:solidFill>
                <a:latin typeface="Arial Black"/>
                <a:ea typeface="Arial Black"/>
                <a:cs typeface="Arial Black"/>
              </a:rPr>
              <a:t>Turn one lyric into a word worth keeping.</a:t>
            </a:r>
          </a:p>
        </p:txBody>
      </p:sp>
      <p:sp>
        <p:nvSpPr>
          <p:cNvPr id="3" name="">
            <a:extLst xmlns:a="http://schemas.openxmlformats.org/drawingml/2006/main">
              <a:ext uri="{FF2B5EF4-FFF2-40B4-BE49-F238E27FC236}">
                <a16:creationId xmlns:a16="http://schemas.microsoft.com/office/drawing/2014/main" id="{FF8EBEB9-9059-47B7-82F3-44D001D86941}"/>
              </a:ext>
            </a:extLst>
          </p:cNvPr>
          <p:cNvSpPr>
            <a:spLocks xmlns:a="http://schemas.openxmlformats.org/drawingml/2006/main" noGrp="1"/>
          </p:cNvSpPr>
          <p:nvPr/>
        </p:nvSpPr>
        <p:spPr>
          <a:xfrm xmlns:a="http://schemas.openxmlformats.org/drawingml/2006/main">
            <a:off x="561975" y="1400175"/>
            <a:ext cx="8020050" cy="4552950"/>
          </a:xfrm>
          <a:prstGeom xmlns:a="http://schemas.openxmlformats.org/drawingml/2006/main" prst="roundRect">
            <a:avLst>
              <a:gd name="adj" fmla="val 4603"/>
            </a:avLst>
          </a:prstGeom>
          <a:solidFill xmlns:a="http://schemas.openxmlformats.org/drawingml/2006/main">
            <a:srgbClr val="121D30"/>
          </a:solidFill>
          <a:ln xmlns:a="http://schemas.openxmlformats.org/drawingml/2006/main" w="9525">
            <a:solidFill>
              <a:srgbClr val="2C3A51"/>
            </a:solidFill>
            <a:prstDash val="solid"/>
          </a:ln>
        </p:spPr>
      </p: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656a3bd008ae4a81"/>
          <a:srcRect xmlns:a="http://schemas.openxmlformats.org/drawingml/2006/main" l="0" t="0" r="0" b="0"/>
          <a:stretch xmlns:a="http://schemas.openxmlformats.org/drawingml/2006/main">
            <a:fillRect l="0" t="0" r="0" b="0"/>
          </a:stretch>
        </p:blipFill>
        <p:spPr>
          <a:xfrm xmlns:a="http://schemas.openxmlformats.org/drawingml/2006/main">
            <a:off x="609600" y="1447800"/>
            <a:ext cx="7924800" cy="4457700"/>
          </a:xfrm>
          <a:prstGeom xmlns:a="http://schemas.openxmlformats.org/drawingml/2006/main" prst="roundRect">
            <a:avLst>
              <a:gd name="adj" fmla="val 3846"/>
            </a:avLst>
          </a:prstGeom>
        </p:spPr>
      </p:pic>
      <p:sp>
        <p:nvSpPr>
          <p:cNvPr id="5" name="">
            <a:extLst xmlns:a="http://schemas.openxmlformats.org/drawingml/2006/main">
              <a:ext uri="{FF2B5EF4-FFF2-40B4-BE49-F238E27FC236}">
                <a16:creationId xmlns:a16="http://schemas.microsoft.com/office/drawing/2014/main" id="{9C45B4CB-63E6-4ABD-AB25-BCAA4DA53C7A}"/>
              </a:ext>
            </a:extLst>
          </p:cNvPr>
          <p:cNvSpPr>
            <a:spLocks xmlns:a="http://schemas.openxmlformats.org/drawingml/2006/main" noGrp="1"/>
          </p:cNvSpPr>
          <p:nvPr/>
        </p:nvSpPr>
        <p:spPr>
          <a:xfrm xmlns:a="http://schemas.openxmlformats.org/drawingml/2006/main">
            <a:off x="8991600" y="1466850"/>
            <a:ext cx="2000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FFD500"/>
                </a:solidFill>
                <a:latin typeface="Arial"/>
                <a:ea typeface="Arial"/>
                <a:cs typeface="Arial"/>
              </a:defRPr>
            </a:pPr>
            <a:r>
              <a:rPr sz="900" b="1">
                <a:solidFill>
                  <a:srgbClr val="FFD500"/>
                </a:solidFill>
                <a:latin typeface="Arial"/>
                <a:ea typeface="Arial"/>
                <a:cs typeface="Arial"/>
              </a:rPr>
              <a:t>REMOTE FLOW</a:t>
            </a:r>
          </a:p>
        </p:txBody>
      </p:sp>
      <p:sp>
        <p:nvSpPr>
          <p:cNvPr id="6" name="">
            <a:extLst xmlns:a="http://schemas.openxmlformats.org/drawingml/2006/main">
              <a:ext uri="{FF2B5EF4-FFF2-40B4-BE49-F238E27FC236}">
                <a16:creationId xmlns:a16="http://schemas.microsoft.com/office/drawing/2014/main" id="{504E54DA-0D83-43C6-B3D6-07573922A314}"/>
              </a:ext>
            </a:extLst>
          </p:cNvPr>
          <p:cNvSpPr>
            <a:spLocks xmlns:a="http://schemas.openxmlformats.org/drawingml/2006/main" noGrp="1"/>
          </p:cNvSpPr>
          <p:nvPr/>
        </p:nvSpPr>
        <p:spPr>
          <a:xfrm xmlns:a="http://schemas.openxmlformats.org/drawingml/2006/main">
            <a:off x="9115425" y="2095500"/>
            <a:ext cx="0" cy="285750"/>
          </a:xfrm>
          <a:prstGeom xmlns:a="http://schemas.openxmlformats.org/drawingml/2006/main" prst="line">
            <a:avLst/>
          </a:prstGeom>
          <a:noFill xmlns:a="http://schemas.openxmlformats.org/drawingml/2006/main"/>
          <a:ln xmlns:a="http://schemas.openxmlformats.org/drawingml/2006/main" w="19050">
            <a:solidFill>
              <a:srgbClr val="2C3A51"/>
            </a:solidFill>
            <a:prstDash val="solid"/>
          </a:ln>
        </p:spPr>
      </p:sp>
      <p:sp>
        <p:nvSpPr>
          <p:cNvPr id="7" name="">
            <a:extLst xmlns:a="http://schemas.openxmlformats.org/drawingml/2006/main">
              <a:ext uri="{FF2B5EF4-FFF2-40B4-BE49-F238E27FC236}">
                <a16:creationId xmlns:a16="http://schemas.microsoft.com/office/drawing/2014/main" id="{BBF1AB9B-81B0-4047-B660-B449666306A2}"/>
              </a:ext>
            </a:extLst>
          </p:cNvPr>
          <p:cNvSpPr>
            <a:spLocks xmlns:a="http://schemas.openxmlformats.org/drawingml/2006/main" noGrp="1"/>
          </p:cNvSpPr>
          <p:nvPr/>
        </p:nvSpPr>
        <p:spPr>
          <a:xfrm xmlns:a="http://schemas.openxmlformats.org/drawingml/2006/main">
            <a:off x="8991600" y="1847850"/>
            <a:ext cx="257175" cy="257175"/>
          </a:xfrm>
          <a:prstGeom xmlns:a="http://schemas.openxmlformats.org/drawingml/2006/main" prst="ellipse">
            <a:avLst/>
          </a:prstGeom>
          <a:solidFill xmlns:a="http://schemas.openxmlformats.org/drawingml/2006/main">
            <a:srgbClr val="121D30"/>
          </a:solidFill>
          <a:ln xmlns:a="http://schemas.openxmlformats.org/drawingml/2006/main" w="9525">
            <a:solidFill>
              <a:srgbClr val="FFD500"/>
            </a:solidFill>
            <a:prstDash val="solid"/>
          </a:ln>
        </p:spPr>
      </p:sp>
      <p:sp>
        <p:nvSpPr>
          <p:cNvPr id="8" name="">
            <a:extLst xmlns:a="http://schemas.openxmlformats.org/drawingml/2006/main">
              <a:ext uri="{FF2B5EF4-FFF2-40B4-BE49-F238E27FC236}">
                <a16:creationId xmlns:a16="http://schemas.microsoft.com/office/drawing/2014/main" id="{DDB61642-5883-4FB9-9133-4E266FC124D2}"/>
              </a:ext>
            </a:extLst>
          </p:cNvPr>
          <p:cNvSpPr>
            <a:spLocks xmlns:a="http://schemas.openxmlformats.org/drawingml/2006/main" noGrp="1"/>
          </p:cNvSpPr>
          <p:nvPr/>
        </p:nvSpPr>
        <p:spPr>
          <a:xfrm xmlns:a="http://schemas.openxmlformats.org/drawingml/2006/main">
            <a:off x="8991600" y="1847850"/>
            <a:ext cx="2571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900" b="1">
                <a:solidFill>
                  <a:srgbClr val="FFD500"/>
                </a:solidFill>
                <a:latin typeface="Arial"/>
                <a:ea typeface="Arial"/>
                <a:cs typeface="Arial"/>
              </a:defRPr>
            </a:pPr>
            <a:r>
              <a:rPr sz="900" b="1">
                <a:solidFill>
                  <a:srgbClr val="FFD500"/>
                </a:solidFill>
                <a:latin typeface="Arial"/>
                <a:ea typeface="Arial"/>
                <a:cs typeface="Arial"/>
              </a:rPr>
              <a:t>1</a:t>
            </a:r>
          </a:p>
        </p:txBody>
      </p:sp>
      <p:sp>
        <p:nvSpPr>
          <p:cNvPr id="9" name="">
            <a:extLst xmlns:a="http://schemas.openxmlformats.org/drawingml/2006/main">
              <a:ext uri="{FF2B5EF4-FFF2-40B4-BE49-F238E27FC236}">
                <a16:creationId xmlns:a16="http://schemas.microsoft.com/office/drawing/2014/main" id="{95F522D3-FDDC-4FB5-A302-1328AAAE2E68}"/>
              </a:ext>
            </a:extLst>
          </p:cNvPr>
          <p:cNvSpPr>
            <a:spLocks xmlns:a="http://schemas.openxmlformats.org/drawingml/2006/main" noGrp="1"/>
          </p:cNvSpPr>
          <p:nvPr/>
        </p:nvSpPr>
        <p:spPr>
          <a:xfrm xmlns:a="http://schemas.openxmlformats.org/drawingml/2006/main">
            <a:off x="9391650" y="1857375"/>
            <a:ext cx="2190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350" b="1">
                <a:solidFill>
                  <a:srgbClr val="FFFFFF"/>
                </a:solidFill>
                <a:latin typeface="Arial"/>
                <a:ea typeface="Arial"/>
                <a:cs typeface="Arial"/>
              </a:defRPr>
            </a:pPr>
            <a:r>
              <a:rPr sz="1350" b="1">
                <a:solidFill>
                  <a:srgbClr val="FFFFFF"/>
                </a:solidFill>
                <a:latin typeface="Arial"/>
                <a:ea typeface="Arial"/>
                <a:cs typeface="Arial"/>
              </a:rPr>
              <a:t>Pause the story</a:t>
            </a:r>
          </a:p>
        </p:txBody>
      </p:sp>
      <p:sp>
        <p:nvSpPr>
          <p:cNvPr id="10" name="">
            <a:extLst xmlns:a="http://schemas.openxmlformats.org/drawingml/2006/main">
              <a:ext uri="{FF2B5EF4-FFF2-40B4-BE49-F238E27FC236}">
                <a16:creationId xmlns:a16="http://schemas.microsoft.com/office/drawing/2014/main" id="{CACD08CD-4C7D-4FEF-9405-AFEC0A866E2F}"/>
              </a:ext>
            </a:extLst>
          </p:cNvPr>
          <p:cNvSpPr>
            <a:spLocks xmlns:a="http://schemas.openxmlformats.org/drawingml/2006/main" noGrp="1"/>
          </p:cNvSpPr>
          <p:nvPr/>
        </p:nvSpPr>
        <p:spPr>
          <a:xfrm xmlns:a="http://schemas.openxmlformats.org/drawingml/2006/main">
            <a:off x="9115425" y="2552700"/>
            <a:ext cx="0" cy="285750"/>
          </a:xfrm>
          <a:prstGeom xmlns:a="http://schemas.openxmlformats.org/drawingml/2006/main" prst="line">
            <a:avLst/>
          </a:prstGeom>
          <a:noFill xmlns:a="http://schemas.openxmlformats.org/drawingml/2006/main"/>
          <a:ln xmlns:a="http://schemas.openxmlformats.org/drawingml/2006/main" w="19050">
            <a:solidFill>
              <a:srgbClr val="2C3A51"/>
            </a:solidFill>
            <a:prstDash val="solid"/>
          </a:ln>
        </p:spPr>
      </p:sp>
      <p:sp>
        <p:nvSpPr>
          <p:cNvPr id="11" name="">
            <a:extLst xmlns:a="http://schemas.openxmlformats.org/drawingml/2006/main">
              <a:ext uri="{FF2B5EF4-FFF2-40B4-BE49-F238E27FC236}">
                <a16:creationId xmlns:a16="http://schemas.microsoft.com/office/drawing/2014/main" id="{E65D234A-CD82-44B2-9C13-AF037B3A36D0}"/>
              </a:ext>
            </a:extLst>
          </p:cNvPr>
          <p:cNvSpPr>
            <a:spLocks xmlns:a="http://schemas.openxmlformats.org/drawingml/2006/main" noGrp="1"/>
          </p:cNvSpPr>
          <p:nvPr/>
        </p:nvSpPr>
        <p:spPr>
          <a:xfrm xmlns:a="http://schemas.openxmlformats.org/drawingml/2006/main">
            <a:off x="8991600" y="2305050"/>
            <a:ext cx="257175" cy="257175"/>
          </a:xfrm>
          <a:prstGeom xmlns:a="http://schemas.openxmlformats.org/drawingml/2006/main" prst="ellipse">
            <a:avLst/>
          </a:prstGeom>
          <a:solidFill xmlns:a="http://schemas.openxmlformats.org/drawingml/2006/main">
            <a:srgbClr val="121D30"/>
          </a:solidFill>
          <a:ln xmlns:a="http://schemas.openxmlformats.org/drawingml/2006/main" w="9525">
            <a:solidFill>
              <a:srgbClr val="FFD500"/>
            </a:solidFill>
            <a:prstDash val="solid"/>
          </a:ln>
        </p:spPr>
      </p:sp>
      <p:sp>
        <p:nvSpPr>
          <p:cNvPr id="12" name="">
            <a:extLst xmlns:a="http://schemas.openxmlformats.org/drawingml/2006/main">
              <a:ext uri="{FF2B5EF4-FFF2-40B4-BE49-F238E27FC236}">
                <a16:creationId xmlns:a16="http://schemas.microsoft.com/office/drawing/2014/main" id="{1949D22B-A7CE-4255-81B3-BDBE852B775D}"/>
              </a:ext>
            </a:extLst>
          </p:cNvPr>
          <p:cNvSpPr>
            <a:spLocks xmlns:a="http://schemas.openxmlformats.org/drawingml/2006/main" noGrp="1"/>
          </p:cNvSpPr>
          <p:nvPr/>
        </p:nvSpPr>
        <p:spPr>
          <a:xfrm xmlns:a="http://schemas.openxmlformats.org/drawingml/2006/main">
            <a:off x="8991600" y="2305050"/>
            <a:ext cx="2571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900" b="1">
                <a:solidFill>
                  <a:srgbClr val="FFD500"/>
                </a:solidFill>
                <a:latin typeface="Arial"/>
                <a:ea typeface="Arial"/>
                <a:cs typeface="Arial"/>
              </a:defRPr>
            </a:pPr>
            <a:r>
              <a:rPr sz="900" b="1">
                <a:solidFill>
                  <a:srgbClr val="FFD500"/>
                </a:solidFill>
                <a:latin typeface="Arial"/>
                <a:ea typeface="Arial"/>
                <a:cs typeface="Arial"/>
              </a:rPr>
              <a:t>2</a:t>
            </a:r>
          </a:p>
        </p:txBody>
      </p:sp>
      <p:sp>
        <p:nvSpPr>
          <p:cNvPr id="13" name="">
            <a:extLst xmlns:a="http://schemas.openxmlformats.org/drawingml/2006/main">
              <a:ext uri="{FF2B5EF4-FFF2-40B4-BE49-F238E27FC236}">
                <a16:creationId xmlns:a16="http://schemas.microsoft.com/office/drawing/2014/main" id="{C8D15449-58CD-4A1D-BE94-87110AB0C7DF}"/>
              </a:ext>
            </a:extLst>
          </p:cNvPr>
          <p:cNvSpPr>
            <a:spLocks xmlns:a="http://schemas.openxmlformats.org/drawingml/2006/main" noGrp="1"/>
          </p:cNvSpPr>
          <p:nvPr/>
        </p:nvSpPr>
        <p:spPr>
          <a:xfrm xmlns:a="http://schemas.openxmlformats.org/drawingml/2006/main">
            <a:off x="9391650" y="2314575"/>
            <a:ext cx="2190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350" b="1">
                <a:solidFill>
                  <a:srgbClr val="FFFFFF"/>
                </a:solidFill>
                <a:latin typeface="Arial"/>
                <a:ea typeface="Arial"/>
                <a:cs typeface="Arial"/>
              </a:defRPr>
            </a:pPr>
            <a:r>
              <a:rPr sz="1350" b="1">
                <a:solidFill>
                  <a:srgbClr val="FFFFFF"/>
                </a:solidFill>
                <a:latin typeface="Arial"/>
                <a:ea typeface="Arial"/>
                <a:cs typeface="Arial"/>
              </a:rPr>
              <a:t>Select one lyric</a:t>
            </a:r>
          </a:p>
        </p:txBody>
      </p:sp>
      <p:sp>
        <p:nvSpPr>
          <p:cNvPr id="14" name="">
            <a:extLst xmlns:a="http://schemas.openxmlformats.org/drawingml/2006/main">
              <a:ext uri="{FF2B5EF4-FFF2-40B4-BE49-F238E27FC236}">
                <a16:creationId xmlns:a16="http://schemas.microsoft.com/office/drawing/2014/main" id="{EC9A34E0-55D3-4A89-A884-B6F474448CC8}"/>
              </a:ext>
            </a:extLst>
          </p:cNvPr>
          <p:cNvSpPr>
            <a:spLocks xmlns:a="http://schemas.openxmlformats.org/drawingml/2006/main" noGrp="1"/>
          </p:cNvSpPr>
          <p:nvPr/>
        </p:nvSpPr>
        <p:spPr>
          <a:xfrm xmlns:a="http://schemas.openxmlformats.org/drawingml/2006/main">
            <a:off x="9115425" y="3009900"/>
            <a:ext cx="0" cy="285750"/>
          </a:xfrm>
          <a:prstGeom xmlns:a="http://schemas.openxmlformats.org/drawingml/2006/main" prst="line">
            <a:avLst/>
          </a:prstGeom>
          <a:noFill xmlns:a="http://schemas.openxmlformats.org/drawingml/2006/main"/>
          <a:ln xmlns:a="http://schemas.openxmlformats.org/drawingml/2006/main" w="19050">
            <a:solidFill>
              <a:srgbClr val="2C3A51"/>
            </a:solidFill>
            <a:prstDash val="solid"/>
          </a:ln>
        </p:spPr>
      </p:sp>
      <p:sp>
        <p:nvSpPr>
          <p:cNvPr id="15" name="">
            <a:extLst xmlns:a="http://schemas.openxmlformats.org/drawingml/2006/main">
              <a:ext uri="{FF2B5EF4-FFF2-40B4-BE49-F238E27FC236}">
                <a16:creationId xmlns:a16="http://schemas.microsoft.com/office/drawing/2014/main" id="{8C981F06-E0AA-47B7-9E78-25210387525F}"/>
              </a:ext>
            </a:extLst>
          </p:cNvPr>
          <p:cNvSpPr>
            <a:spLocks xmlns:a="http://schemas.openxmlformats.org/drawingml/2006/main" noGrp="1"/>
          </p:cNvSpPr>
          <p:nvPr/>
        </p:nvSpPr>
        <p:spPr>
          <a:xfrm xmlns:a="http://schemas.openxmlformats.org/drawingml/2006/main">
            <a:off x="8991600" y="2762250"/>
            <a:ext cx="257175" cy="257175"/>
          </a:xfrm>
          <a:prstGeom xmlns:a="http://schemas.openxmlformats.org/drawingml/2006/main" prst="ellipse">
            <a:avLst/>
          </a:prstGeom>
          <a:solidFill xmlns:a="http://schemas.openxmlformats.org/drawingml/2006/main">
            <a:srgbClr val="121D30"/>
          </a:solidFill>
          <a:ln xmlns:a="http://schemas.openxmlformats.org/drawingml/2006/main" w="9525">
            <a:solidFill>
              <a:srgbClr val="FFD500"/>
            </a:solidFill>
            <a:prstDash val="solid"/>
          </a:ln>
        </p:spPr>
      </p:sp>
      <p:sp>
        <p:nvSpPr>
          <p:cNvPr id="16" name="">
            <a:extLst xmlns:a="http://schemas.openxmlformats.org/drawingml/2006/main">
              <a:ext uri="{FF2B5EF4-FFF2-40B4-BE49-F238E27FC236}">
                <a16:creationId xmlns:a16="http://schemas.microsoft.com/office/drawing/2014/main" id="{F46A62ED-DEFB-4405-89AD-78DF948488D0}"/>
              </a:ext>
            </a:extLst>
          </p:cNvPr>
          <p:cNvSpPr>
            <a:spLocks xmlns:a="http://schemas.openxmlformats.org/drawingml/2006/main" noGrp="1"/>
          </p:cNvSpPr>
          <p:nvPr/>
        </p:nvSpPr>
        <p:spPr>
          <a:xfrm xmlns:a="http://schemas.openxmlformats.org/drawingml/2006/main">
            <a:off x="8991600" y="2762250"/>
            <a:ext cx="2571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900" b="1">
                <a:solidFill>
                  <a:srgbClr val="FFD500"/>
                </a:solidFill>
                <a:latin typeface="Arial"/>
                <a:ea typeface="Arial"/>
                <a:cs typeface="Arial"/>
              </a:defRPr>
            </a:pPr>
            <a:r>
              <a:rPr sz="900" b="1">
                <a:solidFill>
                  <a:srgbClr val="FFD500"/>
                </a:solidFill>
                <a:latin typeface="Arial"/>
                <a:ea typeface="Arial"/>
                <a:cs typeface="Arial"/>
              </a:rPr>
              <a:t>3</a:t>
            </a:r>
          </a:p>
        </p:txBody>
      </p:sp>
      <p:sp>
        <p:nvSpPr>
          <p:cNvPr id="17" name="">
            <a:extLst xmlns:a="http://schemas.openxmlformats.org/drawingml/2006/main">
              <a:ext uri="{FF2B5EF4-FFF2-40B4-BE49-F238E27FC236}">
                <a16:creationId xmlns:a16="http://schemas.microsoft.com/office/drawing/2014/main" id="{75C5EDD4-E2AC-4F61-981D-6703C71BE3DD}"/>
              </a:ext>
            </a:extLst>
          </p:cNvPr>
          <p:cNvSpPr>
            <a:spLocks xmlns:a="http://schemas.openxmlformats.org/drawingml/2006/main" noGrp="1"/>
          </p:cNvSpPr>
          <p:nvPr/>
        </p:nvSpPr>
        <p:spPr>
          <a:xfrm xmlns:a="http://schemas.openxmlformats.org/drawingml/2006/main">
            <a:off x="9391650" y="2771775"/>
            <a:ext cx="2190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350" b="1">
                <a:solidFill>
                  <a:srgbClr val="FFFFFF"/>
                </a:solidFill>
                <a:latin typeface="Arial"/>
                <a:ea typeface="Arial"/>
                <a:cs typeface="Arial"/>
              </a:defRPr>
            </a:pPr>
            <a:r>
              <a:rPr sz="1350" b="1">
                <a:solidFill>
                  <a:srgbClr val="FFFFFF"/>
                </a:solidFill>
                <a:latin typeface="Arial"/>
                <a:ea typeface="Arial"/>
                <a:cs typeface="Arial"/>
              </a:rPr>
              <a:t>Learn in context</a:t>
            </a:r>
          </a:p>
        </p:txBody>
      </p:sp>
      <p:sp>
        <p:nvSpPr>
          <p:cNvPr id="18" name="">
            <a:extLst xmlns:a="http://schemas.openxmlformats.org/drawingml/2006/main">
              <a:ext uri="{FF2B5EF4-FFF2-40B4-BE49-F238E27FC236}">
                <a16:creationId xmlns:a16="http://schemas.microsoft.com/office/drawing/2014/main" id="{0F806AB9-8BA4-4918-98F1-1A22A331B3F7}"/>
              </a:ext>
            </a:extLst>
          </p:cNvPr>
          <p:cNvSpPr>
            <a:spLocks xmlns:a="http://schemas.openxmlformats.org/drawingml/2006/main" noGrp="1"/>
          </p:cNvSpPr>
          <p:nvPr/>
        </p:nvSpPr>
        <p:spPr>
          <a:xfrm xmlns:a="http://schemas.openxmlformats.org/drawingml/2006/main">
            <a:off x="8991600" y="3219450"/>
            <a:ext cx="257175" cy="257175"/>
          </a:xfrm>
          <a:prstGeom xmlns:a="http://schemas.openxmlformats.org/drawingml/2006/main" prst="ellipse">
            <a:avLst/>
          </a:prstGeom>
          <a:solidFill xmlns:a="http://schemas.openxmlformats.org/drawingml/2006/main">
            <a:srgbClr val="FFD500"/>
          </a:solidFill>
          <a:ln xmlns:a="http://schemas.openxmlformats.org/drawingml/2006/main" w="9525">
            <a:solidFill>
              <a:srgbClr val="FFD500"/>
            </a:solidFill>
            <a:prstDash val="solid"/>
          </a:ln>
        </p:spPr>
      </p:sp>
      <p:sp>
        <p:nvSpPr>
          <p:cNvPr id="19" name="">
            <a:extLst xmlns:a="http://schemas.openxmlformats.org/drawingml/2006/main">
              <a:ext uri="{FF2B5EF4-FFF2-40B4-BE49-F238E27FC236}">
                <a16:creationId xmlns:a16="http://schemas.microsoft.com/office/drawing/2014/main" id="{6E4726F5-3EA1-49F8-9374-E62F77DC1A77}"/>
              </a:ext>
            </a:extLst>
          </p:cNvPr>
          <p:cNvSpPr>
            <a:spLocks xmlns:a="http://schemas.openxmlformats.org/drawingml/2006/main" noGrp="1"/>
          </p:cNvSpPr>
          <p:nvPr/>
        </p:nvSpPr>
        <p:spPr>
          <a:xfrm xmlns:a="http://schemas.openxmlformats.org/drawingml/2006/main">
            <a:off x="8991600" y="3219450"/>
            <a:ext cx="2571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900" b="1">
                <a:solidFill>
                  <a:srgbClr val="03050B"/>
                </a:solidFill>
                <a:latin typeface="Arial"/>
                <a:ea typeface="Arial"/>
                <a:cs typeface="Arial"/>
              </a:defRPr>
            </a:pPr>
            <a:r>
              <a:rPr sz="900" b="1">
                <a:solidFill>
                  <a:srgbClr val="03050B"/>
                </a:solidFill>
                <a:latin typeface="Arial"/>
                <a:ea typeface="Arial"/>
                <a:cs typeface="Arial"/>
              </a:rPr>
              <a:t>4</a:t>
            </a:r>
          </a:p>
        </p:txBody>
      </p:sp>
      <p:sp>
        <p:nvSpPr>
          <p:cNvPr id="20" name="">
            <a:extLst xmlns:a="http://schemas.openxmlformats.org/drawingml/2006/main">
              <a:ext uri="{FF2B5EF4-FFF2-40B4-BE49-F238E27FC236}">
                <a16:creationId xmlns:a16="http://schemas.microsoft.com/office/drawing/2014/main" id="{B09DB5E1-2FA0-435C-8E23-6617004BFBA7}"/>
              </a:ext>
            </a:extLst>
          </p:cNvPr>
          <p:cNvSpPr>
            <a:spLocks xmlns:a="http://schemas.openxmlformats.org/drawingml/2006/main" noGrp="1"/>
          </p:cNvSpPr>
          <p:nvPr/>
        </p:nvSpPr>
        <p:spPr>
          <a:xfrm xmlns:a="http://schemas.openxmlformats.org/drawingml/2006/main">
            <a:off x="9391650" y="3228975"/>
            <a:ext cx="2190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350" b="1">
                <a:solidFill>
                  <a:srgbClr val="FFFFFF"/>
                </a:solidFill>
                <a:latin typeface="Arial"/>
                <a:ea typeface="Arial"/>
                <a:cs typeface="Arial"/>
              </a:defRPr>
            </a:pPr>
            <a:r>
              <a:rPr sz="1350" b="1">
                <a:solidFill>
                  <a:srgbClr val="FFFFFF"/>
                </a:solidFill>
                <a:latin typeface="Arial"/>
                <a:ea typeface="Arial"/>
                <a:cs typeface="Arial"/>
              </a:rPr>
              <a:t>Save the word</a:t>
            </a:r>
          </a:p>
        </p:txBody>
      </p:sp>
      <p:sp>
        <p:nvSpPr>
          <p:cNvPr id="21" name="">
            <a:extLst xmlns:a="http://schemas.openxmlformats.org/drawingml/2006/main">
              <a:ext uri="{FF2B5EF4-FFF2-40B4-BE49-F238E27FC236}">
                <a16:creationId xmlns:a16="http://schemas.microsoft.com/office/drawing/2014/main" id="{139C7FD2-E79A-4CCE-8973-43573F95688F}"/>
              </a:ext>
            </a:extLst>
          </p:cNvPr>
          <p:cNvSpPr>
            <a:spLocks xmlns:a="http://schemas.openxmlformats.org/drawingml/2006/main" noGrp="1"/>
          </p:cNvSpPr>
          <p:nvPr/>
        </p:nvSpPr>
        <p:spPr>
          <a:xfrm xmlns:a="http://schemas.openxmlformats.org/drawingml/2006/main">
            <a:off x="8991600" y="3857625"/>
            <a:ext cx="2590800" cy="0"/>
          </a:xfrm>
          <a:prstGeom xmlns:a="http://schemas.openxmlformats.org/drawingml/2006/main" prst="line">
            <a:avLst/>
          </a:prstGeom>
          <a:noFill xmlns:a="http://schemas.openxmlformats.org/drawingml/2006/main"/>
          <a:ln xmlns:a="http://schemas.openxmlformats.org/drawingml/2006/main" w="9525">
            <a:solidFill>
              <a:srgbClr val="2C3A51"/>
            </a:solidFill>
            <a:prstDash val="solid"/>
          </a:ln>
        </p:spPr>
      </p:sp>
      <p:sp>
        <p:nvSpPr>
          <p:cNvPr id="22" name="">
            <a:extLst xmlns:a="http://schemas.openxmlformats.org/drawingml/2006/main">
              <a:ext uri="{FF2B5EF4-FFF2-40B4-BE49-F238E27FC236}">
                <a16:creationId xmlns:a16="http://schemas.microsoft.com/office/drawing/2014/main" id="{2637C34C-5C38-4FB5-947F-6BA7988DD4F8}"/>
              </a:ext>
            </a:extLst>
          </p:cNvPr>
          <p:cNvSpPr>
            <a:spLocks xmlns:a="http://schemas.openxmlformats.org/drawingml/2006/main" noGrp="1"/>
          </p:cNvSpPr>
          <p:nvPr/>
        </p:nvSpPr>
        <p:spPr>
          <a:xfrm xmlns:a="http://schemas.openxmlformats.org/drawingml/2006/main">
            <a:off x="8991600" y="4095750"/>
            <a:ext cx="2095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36C275"/>
                </a:solidFill>
                <a:latin typeface="Arial"/>
                <a:ea typeface="Arial"/>
                <a:cs typeface="Arial"/>
              </a:defRPr>
            </a:pPr>
            <a:r>
              <a:rPr sz="900" b="1">
                <a:solidFill>
                  <a:srgbClr val="36C275"/>
                </a:solidFill>
                <a:latin typeface="Arial"/>
                <a:ea typeface="Arial"/>
                <a:cs typeface="Arial"/>
              </a:rPr>
              <a:t>WHY IT MATTERS</a:t>
            </a:r>
          </a:p>
        </p:txBody>
      </p:sp>
      <p:sp>
        <p:nvSpPr>
          <p:cNvPr id="23" name="">
            <a:extLst xmlns:a="http://schemas.openxmlformats.org/drawingml/2006/main">
              <a:ext uri="{FF2B5EF4-FFF2-40B4-BE49-F238E27FC236}">
                <a16:creationId xmlns:a16="http://schemas.microsoft.com/office/drawing/2014/main" id="{35A91C51-0CBF-4FEB-BE4A-52C215FF7CB4}"/>
              </a:ext>
            </a:extLst>
          </p:cNvPr>
          <p:cNvSpPr>
            <a:spLocks xmlns:a="http://schemas.openxmlformats.org/drawingml/2006/main" noGrp="1"/>
          </p:cNvSpPr>
          <p:nvPr/>
        </p:nvSpPr>
        <p:spPr>
          <a:xfrm xmlns:a="http://schemas.openxmlformats.org/drawingml/2006/main">
            <a:off x="8991600" y="4400550"/>
            <a:ext cx="259080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650" b="1">
                <a:solidFill>
                  <a:srgbClr val="FFFFFF"/>
                </a:solidFill>
                <a:latin typeface="Arial"/>
                <a:ea typeface="Arial"/>
                <a:cs typeface="Arial"/>
              </a:defRPr>
            </a:pPr>
            <a:r>
              <a:rPr sz="1650" b="1">
                <a:solidFill>
                  <a:srgbClr val="FFFFFF"/>
                </a:solidFill>
                <a:latin typeface="Arial"/>
                <a:ea typeface="Arial"/>
                <a:cs typeface="Arial"/>
              </a:rPr>
              <a:t>Context becomes a reusable word.</a:t>
            </a:r>
          </a:p>
        </p:txBody>
      </p:sp>
      <p:sp>
        <p:nvSpPr>
          <p:cNvPr id="24" name="">
            <a:extLst xmlns:a="http://schemas.openxmlformats.org/drawingml/2006/main">
              <a:ext uri="{FF2B5EF4-FFF2-40B4-BE49-F238E27FC236}">
                <a16:creationId xmlns:a16="http://schemas.microsoft.com/office/drawing/2014/main" id="{742C92FC-7A6E-4F5B-AFFB-03B698756A2B}"/>
              </a:ext>
            </a:extLst>
          </p:cNvPr>
          <p:cNvSpPr>
            <a:spLocks xmlns:a="http://schemas.openxmlformats.org/drawingml/2006/main" noGrp="1"/>
          </p:cNvSpPr>
          <p:nvPr/>
        </p:nvSpPr>
        <p:spPr>
          <a:xfrm xmlns:a="http://schemas.openxmlformats.org/drawingml/2006/main">
            <a:off x="8991600" y="5610225"/>
            <a:ext cx="85725" cy="85725"/>
          </a:xfrm>
          <a:prstGeom xmlns:a="http://schemas.openxmlformats.org/drawingml/2006/main" prst="ellipse">
            <a:avLst/>
          </a:prstGeom>
          <a:solidFill xmlns:a="http://schemas.openxmlformats.org/drawingml/2006/main">
            <a:srgbClr val="36C275"/>
          </a:solidFill>
          <a:ln xmlns:a="http://schemas.openxmlformats.org/drawingml/2006/main" w="0">
            <a:noFill/>
            <a:prstDash val="solid"/>
          </a:ln>
        </p:spPr>
      </p:sp>
      <p:sp>
        <p:nvSpPr>
          <p:cNvPr id="25" name="">
            <a:extLst xmlns:a="http://schemas.openxmlformats.org/drawingml/2006/main">
              <a:ext uri="{FF2B5EF4-FFF2-40B4-BE49-F238E27FC236}">
                <a16:creationId xmlns:a16="http://schemas.microsoft.com/office/drawing/2014/main" id="{9D985A1C-7D96-4901-985F-68D3FD5B4B54}"/>
              </a:ext>
            </a:extLst>
          </p:cNvPr>
          <p:cNvSpPr>
            <a:spLocks xmlns:a="http://schemas.openxmlformats.org/drawingml/2006/main" noGrp="1"/>
          </p:cNvSpPr>
          <p:nvPr/>
        </p:nvSpPr>
        <p:spPr>
          <a:xfrm xmlns:a="http://schemas.openxmlformats.org/drawingml/2006/main">
            <a:off x="9182100" y="5543550"/>
            <a:ext cx="2000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A8B5CC"/>
                </a:solidFill>
                <a:latin typeface="Arial"/>
                <a:ea typeface="Arial"/>
                <a:cs typeface="Arial"/>
              </a:defRPr>
            </a:pPr>
            <a:r>
              <a:rPr sz="900" b="1">
                <a:solidFill>
                  <a:srgbClr val="A8B5CC"/>
                </a:solidFill>
                <a:latin typeface="Arial"/>
                <a:ea typeface="Arial"/>
                <a:cs typeface="Arial"/>
              </a:rPr>
              <a:t>AUTO DEMO · 7 SEC</a:t>
            </a:r>
          </a:p>
        </p:txBody>
      </p:sp>
      <p:sp>
        <p:nvSpPr>
          <p:cNvPr id="26" name="">
            <a:extLst xmlns:a="http://schemas.openxmlformats.org/drawingml/2006/main">
              <a:ext uri="{FF2B5EF4-FFF2-40B4-BE49-F238E27FC236}">
                <a16:creationId xmlns:a16="http://schemas.microsoft.com/office/drawing/2014/main" id="{24E44434-0CE7-4902-8442-8C6983611B34}"/>
              </a:ext>
            </a:extLst>
          </p:cNvPr>
          <p:cNvSpPr>
            <a:spLocks xmlns:a="http://schemas.openxmlformats.org/drawingml/2006/main" noGrp="1"/>
          </p:cNvSpPr>
          <p:nvPr/>
        </p:nvSpPr>
        <p:spPr>
          <a:xfrm xmlns:a="http://schemas.openxmlformats.org/drawingml/2006/main">
            <a:off x="228600" y="6419850"/>
            <a:ext cx="4191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71809A"/>
                </a:solidFill>
                <a:latin typeface="Arial"/>
                <a:ea typeface="Arial"/>
                <a:cs typeface="Arial"/>
              </a:defRPr>
            </a:pPr>
            <a:r>
              <a:rPr sz="900" b="1">
                <a:solidFill>
                  <a:srgbClr val="71809A"/>
                </a:solidFill>
                <a:latin typeface="Arial"/>
                <a:ea typeface="Arial"/>
                <a:cs typeface="Arial"/>
              </a:rPr>
              <a:t>10</a:t>
            </a:r>
          </a:p>
        </p:txBody>
      </p:sp>
    </p:spTree>
    <p:extLst>
      <p:ext uri="{BB962C8B-B14F-4D97-AF65-F5344CB8AC3E}">
        <p14:creationId xmlns:p14="http://schemas.microsoft.com/office/powerpoint/2010/main" val="409934426"/>
      </p:ext>
    </p:extLst>
  </p:cSld>
</p:sld>
</file>

<file path=ppt/slides/slide11.xml><?xml version="1.0" encoding="utf-8"?>
<p:sld xmlns:p="http://schemas.openxmlformats.org/presentationml/2006/main">
  <p:cSld>
    <p:bg>
      <p:bgPr>
        <a:solidFill xmlns:a="http://schemas.openxmlformats.org/drawingml/2006/main">
          <a:srgbClr val="03050B"/>
        </a:solidFill>
      </p:bgPr>
    </p:bg>
    <p:spTree>
      <p:nvGrpSpPr>
        <p:cNvPr id="1" name=""/>
        <p:cNvGrpSpPr/>
        <p:nvPr/>
      </p:nvGrpSpPr>
      <p:grpSpPr>
        <a:xfrm xmlns:a="http://schemas.openxmlformats.org/drawingml/2006/main"/>
      </p:grpSpPr>
      <p:sp>
        <p:nvSpPr>
          <p:cNvPr id="27" name="">
            <a:extLst xmlns:a="http://schemas.openxmlformats.org/drawingml/2006/main">
              <a:ext uri="{FF2B5EF4-FFF2-40B4-BE49-F238E27FC236}">
                <a16:creationId xmlns:a16="http://schemas.microsoft.com/office/drawing/2014/main" id="{922FAD16-5950-48B9-AAEA-92D49ACEEAF3}"/>
              </a:ext>
            </a:extLst>
          </p:cNvPr>
          <p:cNvSpPr>
            <a:spLocks xmlns:a="http://schemas.openxmlformats.org/drawingml/2006/main" noGrp="1"/>
          </p:cNvSpPr>
          <p:nvPr/>
        </p:nvSpPr>
        <p:spPr>
          <a:xfrm xmlns:a="http://schemas.openxmlformats.org/drawingml/2006/main">
            <a:off x="609600" y="342900"/>
            <a:ext cx="2667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FFD500"/>
                </a:solidFill>
                <a:latin typeface="Arial"/>
                <a:ea typeface="Arial"/>
                <a:cs typeface="Arial"/>
              </a:defRPr>
            </a:pPr>
            <a:r>
              <a:rPr sz="900" b="1">
                <a:solidFill>
                  <a:srgbClr val="FFD500"/>
                </a:solidFill>
                <a:latin typeface="Arial"/>
                <a:ea typeface="Arial"/>
                <a:cs typeface="Arial"/>
              </a:rPr>
              <a:t>TV FLOW 03 · SPEAK</a:t>
            </a:r>
          </a:p>
        </p:txBody>
      </p:sp>
      <p:sp>
        <p:nvSpPr>
          <p:cNvPr id="2" name="">
            <a:extLst xmlns:a="http://schemas.openxmlformats.org/drawingml/2006/main">
              <a:ext uri="{FF2B5EF4-FFF2-40B4-BE49-F238E27FC236}">
                <a16:creationId xmlns:a16="http://schemas.microsoft.com/office/drawing/2014/main" id="{7CD6DB56-BA1F-49A2-A4D6-00FE3D60FE9A}"/>
              </a:ext>
            </a:extLst>
          </p:cNvPr>
          <p:cNvSpPr>
            <a:spLocks xmlns:a="http://schemas.openxmlformats.org/drawingml/2006/main" noGrp="1"/>
          </p:cNvSpPr>
          <p:nvPr/>
        </p:nvSpPr>
        <p:spPr>
          <a:xfrm xmlns:a="http://schemas.openxmlformats.org/drawingml/2006/main">
            <a:off x="609600" y="628650"/>
            <a:ext cx="10668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3000" b="1">
                <a:solidFill>
                  <a:srgbClr val="FFFFFF"/>
                </a:solidFill>
                <a:latin typeface="Arial Black"/>
                <a:ea typeface="Arial Black"/>
                <a:cs typeface="Arial Black"/>
              </a:defRPr>
            </a:pPr>
            <a:r>
              <a:rPr sz="3000" b="1">
                <a:solidFill>
                  <a:srgbClr val="FFFFFF"/>
                </a:solidFill>
                <a:latin typeface="Arial Black"/>
                <a:ea typeface="Arial Black"/>
                <a:cs typeface="Arial Black"/>
              </a:rPr>
              <a:t>Say one line, get feedback, and continue.</a:t>
            </a:r>
          </a:p>
        </p:txBody>
      </p:sp>
      <p:sp>
        <p:nvSpPr>
          <p:cNvPr id="3" name="">
            <a:extLst xmlns:a="http://schemas.openxmlformats.org/drawingml/2006/main">
              <a:ext uri="{FF2B5EF4-FFF2-40B4-BE49-F238E27FC236}">
                <a16:creationId xmlns:a16="http://schemas.microsoft.com/office/drawing/2014/main" id="{87E6A1CB-A993-4BD3-B26D-562B6C3CE811}"/>
              </a:ext>
            </a:extLst>
          </p:cNvPr>
          <p:cNvSpPr>
            <a:spLocks xmlns:a="http://schemas.openxmlformats.org/drawingml/2006/main" noGrp="1"/>
          </p:cNvSpPr>
          <p:nvPr/>
        </p:nvSpPr>
        <p:spPr>
          <a:xfrm xmlns:a="http://schemas.openxmlformats.org/drawingml/2006/main">
            <a:off x="561975" y="1400175"/>
            <a:ext cx="8020050" cy="4552950"/>
          </a:xfrm>
          <a:prstGeom xmlns:a="http://schemas.openxmlformats.org/drawingml/2006/main" prst="roundRect">
            <a:avLst>
              <a:gd name="adj" fmla="val 4603"/>
            </a:avLst>
          </a:prstGeom>
          <a:solidFill xmlns:a="http://schemas.openxmlformats.org/drawingml/2006/main">
            <a:srgbClr val="121D30"/>
          </a:solidFill>
          <a:ln xmlns:a="http://schemas.openxmlformats.org/drawingml/2006/main" w="9525">
            <a:solidFill>
              <a:srgbClr val="2C3A51"/>
            </a:solidFill>
            <a:prstDash val="solid"/>
          </a:ln>
        </p:spPr>
      </p: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80e48ee42bc44620"/>
          <a:srcRect xmlns:a="http://schemas.openxmlformats.org/drawingml/2006/main" l="0" t="0" r="0" b="0"/>
          <a:stretch xmlns:a="http://schemas.openxmlformats.org/drawingml/2006/main">
            <a:fillRect l="0" t="0" r="0" b="0"/>
          </a:stretch>
        </p:blipFill>
        <p:spPr>
          <a:xfrm xmlns:a="http://schemas.openxmlformats.org/drawingml/2006/main">
            <a:off x="609600" y="1447800"/>
            <a:ext cx="7924800" cy="4457700"/>
          </a:xfrm>
          <a:prstGeom xmlns:a="http://schemas.openxmlformats.org/drawingml/2006/main" prst="roundRect">
            <a:avLst>
              <a:gd name="adj" fmla="val 3846"/>
            </a:avLst>
          </a:prstGeom>
        </p:spPr>
      </p:pic>
      <p:sp>
        <p:nvSpPr>
          <p:cNvPr id="5" name="">
            <a:extLst xmlns:a="http://schemas.openxmlformats.org/drawingml/2006/main">
              <a:ext uri="{FF2B5EF4-FFF2-40B4-BE49-F238E27FC236}">
                <a16:creationId xmlns:a16="http://schemas.microsoft.com/office/drawing/2014/main" id="{4897F3E3-B1D6-4EA0-9BF9-EC47D2AD25F7}"/>
              </a:ext>
            </a:extLst>
          </p:cNvPr>
          <p:cNvSpPr>
            <a:spLocks xmlns:a="http://schemas.openxmlformats.org/drawingml/2006/main" noGrp="1"/>
          </p:cNvSpPr>
          <p:nvPr/>
        </p:nvSpPr>
        <p:spPr>
          <a:xfrm xmlns:a="http://schemas.openxmlformats.org/drawingml/2006/main">
            <a:off x="8991600" y="1466850"/>
            <a:ext cx="2000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4F8DFF"/>
                </a:solidFill>
                <a:latin typeface="Arial"/>
                <a:ea typeface="Arial"/>
                <a:cs typeface="Arial"/>
              </a:defRPr>
            </a:pPr>
            <a:r>
              <a:rPr sz="900" b="1">
                <a:solidFill>
                  <a:srgbClr val="4F8DFF"/>
                </a:solidFill>
                <a:latin typeface="Arial"/>
                <a:ea typeface="Arial"/>
                <a:cs typeface="Arial"/>
              </a:rPr>
              <a:t>REMOTE FLOW</a:t>
            </a:r>
          </a:p>
        </p:txBody>
      </p:sp>
      <p:sp>
        <p:nvSpPr>
          <p:cNvPr id="6" name="">
            <a:extLst xmlns:a="http://schemas.openxmlformats.org/drawingml/2006/main">
              <a:ext uri="{FF2B5EF4-FFF2-40B4-BE49-F238E27FC236}">
                <a16:creationId xmlns:a16="http://schemas.microsoft.com/office/drawing/2014/main" id="{5120C7C3-1625-4A33-A582-50B6467A72D5}"/>
              </a:ext>
            </a:extLst>
          </p:cNvPr>
          <p:cNvSpPr>
            <a:spLocks xmlns:a="http://schemas.openxmlformats.org/drawingml/2006/main" noGrp="1"/>
          </p:cNvSpPr>
          <p:nvPr/>
        </p:nvSpPr>
        <p:spPr>
          <a:xfrm xmlns:a="http://schemas.openxmlformats.org/drawingml/2006/main">
            <a:off x="9115425" y="2095500"/>
            <a:ext cx="0" cy="285750"/>
          </a:xfrm>
          <a:prstGeom xmlns:a="http://schemas.openxmlformats.org/drawingml/2006/main" prst="line">
            <a:avLst/>
          </a:prstGeom>
          <a:noFill xmlns:a="http://schemas.openxmlformats.org/drawingml/2006/main"/>
          <a:ln xmlns:a="http://schemas.openxmlformats.org/drawingml/2006/main" w="19050">
            <a:solidFill>
              <a:srgbClr val="2C3A51"/>
            </a:solidFill>
            <a:prstDash val="solid"/>
          </a:ln>
        </p:spPr>
      </p:sp>
      <p:sp>
        <p:nvSpPr>
          <p:cNvPr id="7" name="">
            <a:extLst xmlns:a="http://schemas.openxmlformats.org/drawingml/2006/main">
              <a:ext uri="{FF2B5EF4-FFF2-40B4-BE49-F238E27FC236}">
                <a16:creationId xmlns:a16="http://schemas.microsoft.com/office/drawing/2014/main" id="{57E1373F-BD20-4C75-A046-98A2EE565225}"/>
              </a:ext>
            </a:extLst>
          </p:cNvPr>
          <p:cNvSpPr>
            <a:spLocks xmlns:a="http://schemas.openxmlformats.org/drawingml/2006/main" noGrp="1"/>
          </p:cNvSpPr>
          <p:nvPr/>
        </p:nvSpPr>
        <p:spPr>
          <a:xfrm xmlns:a="http://schemas.openxmlformats.org/drawingml/2006/main">
            <a:off x="8991600" y="1847850"/>
            <a:ext cx="257175" cy="257175"/>
          </a:xfrm>
          <a:prstGeom xmlns:a="http://schemas.openxmlformats.org/drawingml/2006/main" prst="ellipse">
            <a:avLst/>
          </a:prstGeom>
          <a:solidFill xmlns:a="http://schemas.openxmlformats.org/drawingml/2006/main">
            <a:srgbClr val="121D30"/>
          </a:solidFill>
          <a:ln xmlns:a="http://schemas.openxmlformats.org/drawingml/2006/main" w="9525">
            <a:solidFill>
              <a:srgbClr val="4F8DFF"/>
            </a:solidFill>
            <a:prstDash val="solid"/>
          </a:ln>
        </p:spPr>
      </p:sp>
      <p:sp>
        <p:nvSpPr>
          <p:cNvPr id="8" name="">
            <a:extLst xmlns:a="http://schemas.openxmlformats.org/drawingml/2006/main">
              <a:ext uri="{FF2B5EF4-FFF2-40B4-BE49-F238E27FC236}">
                <a16:creationId xmlns:a16="http://schemas.microsoft.com/office/drawing/2014/main" id="{980EFC37-6B25-4547-B224-A9FFD07EF3C4}"/>
              </a:ext>
            </a:extLst>
          </p:cNvPr>
          <p:cNvSpPr>
            <a:spLocks xmlns:a="http://schemas.openxmlformats.org/drawingml/2006/main" noGrp="1"/>
          </p:cNvSpPr>
          <p:nvPr/>
        </p:nvSpPr>
        <p:spPr>
          <a:xfrm xmlns:a="http://schemas.openxmlformats.org/drawingml/2006/main">
            <a:off x="8991600" y="1847850"/>
            <a:ext cx="2571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900" b="1">
                <a:solidFill>
                  <a:srgbClr val="4F8DFF"/>
                </a:solidFill>
                <a:latin typeface="Arial"/>
                <a:ea typeface="Arial"/>
                <a:cs typeface="Arial"/>
              </a:defRPr>
            </a:pPr>
            <a:r>
              <a:rPr sz="900" b="1">
                <a:solidFill>
                  <a:srgbClr val="4F8DFF"/>
                </a:solidFill>
                <a:latin typeface="Arial"/>
                <a:ea typeface="Arial"/>
                <a:cs typeface="Arial"/>
              </a:rPr>
              <a:t>1</a:t>
            </a:r>
          </a:p>
        </p:txBody>
      </p:sp>
      <p:sp>
        <p:nvSpPr>
          <p:cNvPr id="9" name="">
            <a:extLst xmlns:a="http://schemas.openxmlformats.org/drawingml/2006/main">
              <a:ext uri="{FF2B5EF4-FFF2-40B4-BE49-F238E27FC236}">
                <a16:creationId xmlns:a16="http://schemas.microsoft.com/office/drawing/2014/main" id="{118F4BA8-9E74-4C55-B3A6-7B35922089CB}"/>
              </a:ext>
            </a:extLst>
          </p:cNvPr>
          <p:cNvSpPr>
            <a:spLocks xmlns:a="http://schemas.openxmlformats.org/drawingml/2006/main" noGrp="1"/>
          </p:cNvSpPr>
          <p:nvPr/>
        </p:nvSpPr>
        <p:spPr>
          <a:xfrm xmlns:a="http://schemas.openxmlformats.org/drawingml/2006/main">
            <a:off x="9391650" y="1857375"/>
            <a:ext cx="2190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350" b="1">
                <a:solidFill>
                  <a:srgbClr val="FFFFFF"/>
                </a:solidFill>
                <a:latin typeface="Arial"/>
                <a:ea typeface="Arial"/>
                <a:cs typeface="Arial"/>
              </a:defRPr>
            </a:pPr>
            <a:r>
              <a:rPr sz="1350" b="1">
                <a:solidFill>
                  <a:srgbClr val="FFFFFF"/>
                </a:solidFill>
                <a:latin typeface="Arial"/>
                <a:ea typeface="Arial"/>
                <a:cs typeface="Arial"/>
              </a:rPr>
              <a:t>Record one line</a:t>
            </a:r>
          </a:p>
        </p:txBody>
      </p:sp>
      <p:sp>
        <p:nvSpPr>
          <p:cNvPr id="10" name="">
            <a:extLst xmlns:a="http://schemas.openxmlformats.org/drawingml/2006/main">
              <a:ext uri="{FF2B5EF4-FFF2-40B4-BE49-F238E27FC236}">
                <a16:creationId xmlns:a16="http://schemas.microsoft.com/office/drawing/2014/main" id="{84217B5A-47BF-4763-9FAB-8A5D14F9E431}"/>
              </a:ext>
            </a:extLst>
          </p:cNvPr>
          <p:cNvSpPr>
            <a:spLocks xmlns:a="http://schemas.openxmlformats.org/drawingml/2006/main" noGrp="1"/>
          </p:cNvSpPr>
          <p:nvPr/>
        </p:nvSpPr>
        <p:spPr>
          <a:xfrm xmlns:a="http://schemas.openxmlformats.org/drawingml/2006/main">
            <a:off x="9115425" y="2552700"/>
            <a:ext cx="0" cy="285750"/>
          </a:xfrm>
          <a:prstGeom xmlns:a="http://schemas.openxmlformats.org/drawingml/2006/main" prst="line">
            <a:avLst/>
          </a:prstGeom>
          <a:noFill xmlns:a="http://schemas.openxmlformats.org/drawingml/2006/main"/>
          <a:ln xmlns:a="http://schemas.openxmlformats.org/drawingml/2006/main" w="19050">
            <a:solidFill>
              <a:srgbClr val="2C3A51"/>
            </a:solidFill>
            <a:prstDash val="solid"/>
          </a:ln>
        </p:spPr>
      </p:sp>
      <p:sp>
        <p:nvSpPr>
          <p:cNvPr id="11" name="">
            <a:extLst xmlns:a="http://schemas.openxmlformats.org/drawingml/2006/main">
              <a:ext uri="{FF2B5EF4-FFF2-40B4-BE49-F238E27FC236}">
                <a16:creationId xmlns:a16="http://schemas.microsoft.com/office/drawing/2014/main" id="{29BBCCE2-1B24-4363-A771-DD952BDAD92A}"/>
              </a:ext>
            </a:extLst>
          </p:cNvPr>
          <p:cNvSpPr>
            <a:spLocks xmlns:a="http://schemas.openxmlformats.org/drawingml/2006/main" noGrp="1"/>
          </p:cNvSpPr>
          <p:nvPr/>
        </p:nvSpPr>
        <p:spPr>
          <a:xfrm xmlns:a="http://schemas.openxmlformats.org/drawingml/2006/main">
            <a:off x="8991600" y="2305050"/>
            <a:ext cx="257175" cy="257175"/>
          </a:xfrm>
          <a:prstGeom xmlns:a="http://schemas.openxmlformats.org/drawingml/2006/main" prst="ellipse">
            <a:avLst/>
          </a:prstGeom>
          <a:solidFill xmlns:a="http://schemas.openxmlformats.org/drawingml/2006/main">
            <a:srgbClr val="121D30"/>
          </a:solidFill>
          <a:ln xmlns:a="http://schemas.openxmlformats.org/drawingml/2006/main" w="9525">
            <a:solidFill>
              <a:srgbClr val="4F8DFF"/>
            </a:solidFill>
            <a:prstDash val="solid"/>
          </a:ln>
        </p:spPr>
      </p:sp>
      <p:sp>
        <p:nvSpPr>
          <p:cNvPr id="12" name="">
            <a:extLst xmlns:a="http://schemas.openxmlformats.org/drawingml/2006/main">
              <a:ext uri="{FF2B5EF4-FFF2-40B4-BE49-F238E27FC236}">
                <a16:creationId xmlns:a16="http://schemas.microsoft.com/office/drawing/2014/main" id="{582703B4-A504-4514-A01C-5D7C4805FA8D}"/>
              </a:ext>
            </a:extLst>
          </p:cNvPr>
          <p:cNvSpPr>
            <a:spLocks xmlns:a="http://schemas.openxmlformats.org/drawingml/2006/main" noGrp="1"/>
          </p:cNvSpPr>
          <p:nvPr/>
        </p:nvSpPr>
        <p:spPr>
          <a:xfrm xmlns:a="http://schemas.openxmlformats.org/drawingml/2006/main">
            <a:off x="8991600" y="2305050"/>
            <a:ext cx="2571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900" b="1">
                <a:solidFill>
                  <a:srgbClr val="4F8DFF"/>
                </a:solidFill>
                <a:latin typeface="Arial"/>
                <a:ea typeface="Arial"/>
                <a:cs typeface="Arial"/>
              </a:defRPr>
            </a:pPr>
            <a:r>
              <a:rPr sz="900" b="1">
                <a:solidFill>
                  <a:srgbClr val="4F8DFF"/>
                </a:solidFill>
                <a:latin typeface="Arial"/>
                <a:ea typeface="Arial"/>
                <a:cs typeface="Arial"/>
              </a:rPr>
              <a:t>2</a:t>
            </a:r>
          </a:p>
        </p:txBody>
      </p:sp>
      <p:sp>
        <p:nvSpPr>
          <p:cNvPr id="13" name="">
            <a:extLst xmlns:a="http://schemas.openxmlformats.org/drawingml/2006/main">
              <a:ext uri="{FF2B5EF4-FFF2-40B4-BE49-F238E27FC236}">
                <a16:creationId xmlns:a16="http://schemas.microsoft.com/office/drawing/2014/main" id="{A2BA6F51-4E2E-40B9-905C-2B91878D99DD}"/>
              </a:ext>
            </a:extLst>
          </p:cNvPr>
          <p:cNvSpPr>
            <a:spLocks xmlns:a="http://schemas.openxmlformats.org/drawingml/2006/main" noGrp="1"/>
          </p:cNvSpPr>
          <p:nvPr/>
        </p:nvSpPr>
        <p:spPr>
          <a:xfrm xmlns:a="http://schemas.openxmlformats.org/drawingml/2006/main">
            <a:off x="9391650" y="2314575"/>
            <a:ext cx="2190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350" b="1">
                <a:solidFill>
                  <a:srgbClr val="FFFFFF"/>
                </a:solidFill>
                <a:latin typeface="Arial"/>
                <a:ea typeface="Arial"/>
                <a:cs typeface="Arial"/>
              </a:defRPr>
            </a:pPr>
            <a:r>
              <a:rPr sz="1350" b="1">
                <a:solidFill>
                  <a:srgbClr val="FFFFFF"/>
                </a:solidFill>
                <a:latin typeface="Arial"/>
                <a:ea typeface="Arial"/>
                <a:cs typeface="Arial"/>
              </a:rPr>
              <a:t>Hear feedback</a:t>
            </a:r>
          </a:p>
        </p:txBody>
      </p:sp>
      <p:sp>
        <p:nvSpPr>
          <p:cNvPr id="14" name="">
            <a:extLst xmlns:a="http://schemas.openxmlformats.org/drawingml/2006/main">
              <a:ext uri="{FF2B5EF4-FFF2-40B4-BE49-F238E27FC236}">
                <a16:creationId xmlns:a16="http://schemas.microsoft.com/office/drawing/2014/main" id="{170BA896-B0A3-48C7-8B22-52F393621049}"/>
              </a:ext>
            </a:extLst>
          </p:cNvPr>
          <p:cNvSpPr>
            <a:spLocks xmlns:a="http://schemas.openxmlformats.org/drawingml/2006/main" noGrp="1"/>
          </p:cNvSpPr>
          <p:nvPr/>
        </p:nvSpPr>
        <p:spPr>
          <a:xfrm xmlns:a="http://schemas.openxmlformats.org/drawingml/2006/main">
            <a:off x="9115425" y="3009900"/>
            <a:ext cx="0" cy="285750"/>
          </a:xfrm>
          <a:prstGeom xmlns:a="http://schemas.openxmlformats.org/drawingml/2006/main" prst="line">
            <a:avLst/>
          </a:prstGeom>
          <a:noFill xmlns:a="http://schemas.openxmlformats.org/drawingml/2006/main"/>
          <a:ln xmlns:a="http://schemas.openxmlformats.org/drawingml/2006/main" w="19050">
            <a:solidFill>
              <a:srgbClr val="2C3A51"/>
            </a:solidFill>
            <a:prstDash val="solid"/>
          </a:ln>
        </p:spPr>
      </p:sp>
      <p:sp>
        <p:nvSpPr>
          <p:cNvPr id="15" name="">
            <a:extLst xmlns:a="http://schemas.openxmlformats.org/drawingml/2006/main">
              <a:ext uri="{FF2B5EF4-FFF2-40B4-BE49-F238E27FC236}">
                <a16:creationId xmlns:a16="http://schemas.microsoft.com/office/drawing/2014/main" id="{B5F783EE-9D3C-4663-A60C-3909541D2652}"/>
              </a:ext>
            </a:extLst>
          </p:cNvPr>
          <p:cNvSpPr>
            <a:spLocks xmlns:a="http://schemas.openxmlformats.org/drawingml/2006/main" noGrp="1"/>
          </p:cNvSpPr>
          <p:nvPr/>
        </p:nvSpPr>
        <p:spPr>
          <a:xfrm xmlns:a="http://schemas.openxmlformats.org/drawingml/2006/main">
            <a:off x="8991600" y="2762250"/>
            <a:ext cx="257175" cy="257175"/>
          </a:xfrm>
          <a:prstGeom xmlns:a="http://schemas.openxmlformats.org/drawingml/2006/main" prst="ellipse">
            <a:avLst/>
          </a:prstGeom>
          <a:solidFill xmlns:a="http://schemas.openxmlformats.org/drawingml/2006/main">
            <a:srgbClr val="121D30"/>
          </a:solidFill>
          <a:ln xmlns:a="http://schemas.openxmlformats.org/drawingml/2006/main" w="9525">
            <a:solidFill>
              <a:srgbClr val="4F8DFF"/>
            </a:solidFill>
            <a:prstDash val="solid"/>
          </a:ln>
        </p:spPr>
      </p:sp>
      <p:sp>
        <p:nvSpPr>
          <p:cNvPr id="16" name="">
            <a:extLst xmlns:a="http://schemas.openxmlformats.org/drawingml/2006/main">
              <a:ext uri="{FF2B5EF4-FFF2-40B4-BE49-F238E27FC236}">
                <a16:creationId xmlns:a16="http://schemas.microsoft.com/office/drawing/2014/main" id="{30A95862-FDA2-41D1-9337-62C0CD07E14C}"/>
              </a:ext>
            </a:extLst>
          </p:cNvPr>
          <p:cNvSpPr>
            <a:spLocks xmlns:a="http://schemas.openxmlformats.org/drawingml/2006/main" noGrp="1"/>
          </p:cNvSpPr>
          <p:nvPr/>
        </p:nvSpPr>
        <p:spPr>
          <a:xfrm xmlns:a="http://schemas.openxmlformats.org/drawingml/2006/main">
            <a:off x="8991600" y="2762250"/>
            <a:ext cx="2571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900" b="1">
                <a:solidFill>
                  <a:srgbClr val="4F8DFF"/>
                </a:solidFill>
                <a:latin typeface="Arial"/>
                <a:ea typeface="Arial"/>
                <a:cs typeface="Arial"/>
              </a:defRPr>
            </a:pPr>
            <a:r>
              <a:rPr sz="900" b="1">
                <a:solidFill>
                  <a:srgbClr val="4F8DFF"/>
                </a:solidFill>
                <a:latin typeface="Arial"/>
                <a:ea typeface="Arial"/>
                <a:cs typeface="Arial"/>
              </a:rPr>
              <a:t>3</a:t>
            </a:r>
          </a:p>
        </p:txBody>
      </p:sp>
      <p:sp>
        <p:nvSpPr>
          <p:cNvPr id="17" name="">
            <a:extLst xmlns:a="http://schemas.openxmlformats.org/drawingml/2006/main">
              <a:ext uri="{FF2B5EF4-FFF2-40B4-BE49-F238E27FC236}">
                <a16:creationId xmlns:a16="http://schemas.microsoft.com/office/drawing/2014/main" id="{08531B78-1A64-4B5F-880B-8C451082F1EF}"/>
              </a:ext>
            </a:extLst>
          </p:cNvPr>
          <p:cNvSpPr>
            <a:spLocks xmlns:a="http://schemas.openxmlformats.org/drawingml/2006/main" noGrp="1"/>
          </p:cNvSpPr>
          <p:nvPr/>
        </p:nvSpPr>
        <p:spPr>
          <a:xfrm xmlns:a="http://schemas.openxmlformats.org/drawingml/2006/main">
            <a:off x="9391650" y="2771775"/>
            <a:ext cx="2190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350" b="1">
                <a:solidFill>
                  <a:srgbClr val="FFFFFF"/>
                </a:solidFill>
                <a:latin typeface="Arial"/>
                <a:ea typeface="Arial"/>
                <a:cs typeface="Arial"/>
              </a:defRPr>
            </a:pPr>
            <a:r>
              <a:rPr sz="1350" b="1">
                <a:solidFill>
                  <a:srgbClr val="FFFFFF"/>
                </a:solidFill>
                <a:latin typeface="Arial"/>
                <a:ea typeface="Arial"/>
                <a:cs typeface="Arial"/>
              </a:rPr>
              <a:t>Claim a badge</a:t>
            </a:r>
          </a:p>
        </p:txBody>
      </p:sp>
      <p:sp>
        <p:nvSpPr>
          <p:cNvPr id="18" name="">
            <a:extLst xmlns:a="http://schemas.openxmlformats.org/drawingml/2006/main">
              <a:ext uri="{FF2B5EF4-FFF2-40B4-BE49-F238E27FC236}">
                <a16:creationId xmlns:a16="http://schemas.microsoft.com/office/drawing/2014/main" id="{1664CF42-DC8B-4460-AFF2-8D61C251ED54}"/>
              </a:ext>
            </a:extLst>
          </p:cNvPr>
          <p:cNvSpPr>
            <a:spLocks xmlns:a="http://schemas.openxmlformats.org/drawingml/2006/main" noGrp="1"/>
          </p:cNvSpPr>
          <p:nvPr/>
        </p:nvSpPr>
        <p:spPr>
          <a:xfrm xmlns:a="http://schemas.openxmlformats.org/drawingml/2006/main">
            <a:off x="8991600" y="3219450"/>
            <a:ext cx="257175" cy="257175"/>
          </a:xfrm>
          <a:prstGeom xmlns:a="http://schemas.openxmlformats.org/drawingml/2006/main" prst="ellipse">
            <a:avLst/>
          </a:prstGeom>
          <a:solidFill xmlns:a="http://schemas.openxmlformats.org/drawingml/2006/main">
            <a:srgbClr val="4F8DFF"/>
          </a:solidFill>
          <a:ln xmlns:a="http://schemas.openxmlformats.org/drawingml/2006/main" w="9525">
            <a:solidFill>
              <a:srgbClr val="4F8DFF"/>
            </a:solidFill>
            <a:prstDash val="solid"/>
          </a:ln>
        </p:spPr>
      </p:sp>
      <p:sp>
        <p:nvSpPr>
          <p:cNvPr id="19" name="">
            <a:extLst xmlns:a="http://schemas.openxmlformats.org/drawingml/2006/main">
              <a:ext uri="{FF2B5EF4-FFF2-40B4-BE49-F238E27FC236}">
                <a16:creationId xmlns:a16="http://schemas.microsoft.com/office/drawing/2014/main" id="{33521FCD-A09E-4884-8FE4-65876A545A9D}"/>
              </a:ext>
            </a:extLst>
          </p:cNvPr>
          <p:cNvSpPr>
            <a:spLocks xmlns:a="http://schemas.openxmlformats.org/drawingml/2006/main" noGrp="1"/>
          </p:cNvSpPr>
          <p:nvPr/>
        </p:nvSpPr>
        <p:spPr>
          <a:xfrm xmlns:a="http://schemas.openxmlformats.org/drawingml/2006/main">
            <a:off x="8991600" y="3219450"/>
            <a:ext cx="2571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900" b="1">
                <a:solidFill>
                  <a:srgbClr val="03050B"/>
                </a:solidFill>
                <a:latin typeface="Arial"/>
                <a:ea typeface="Arial"/>
                <a:cs typeface="Arial"/>
              </a:defRPr>
            </a:pPr>
            <a:r>
              <a:rPr sz="900" b="1">
                <a:solidFill>
                  <a:srgbClr val="03050B"/>
                </a:solidFill>
                <a:latin typeface="Arial"/>
                <a:ea typeface="Arial"/>
                <a:cs typeface="Arial"/>
              </a:rPr>
              <a:t>4</a:t>
            </a:r>
          </a:p>
        </p:txBody>
      </p:sp>
      <p:sp>
        <p:nvSpPr>
          <p:cNvPr id="20" name="">
            <a:extLst xmlns:a="http://schemas.openxmlformats.org/drawingml/2006/main">
              <a:ext uri="{FF2B5EF4-FFF2-40B4-BE49-F238E27FC236}">
                <a16:creationId xmlns:a16="http://schemas.microsoft.com/office/drawing/2014/main" id="{10A1818E-207E-4EEF-BBFF-D6F799B1C00B}"/>
              </a:ext>
            </a:extLst>
          </p:cNvPr>
          <p:cNvSpPr>
            <a:spLocks xmlns:a="http://schemas.openxmlformats.org/drawingml/2006/main" noGrp="1"/>
          </p:cNvSpPr>
          <p:nvPr/>
        </p:nvSpPr>
        <p:spPr>
          <a:xfrm xmlns:a="http://schemas.openxmlformats.org/drawingml/2006/main">
            <a:off x="9391650" y="3228975"/>
            <a:ext cx="2190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350" b="1">
                <a:solidFill>
                  <a:srgbClr val="FFFFFF"/>
                </a:solidFill>
                <a:latin typeface="Arial"/>
                <a:ea typeface="Arial"/>
                <a:cs typeface="Arial"/>
              </a:defRPr>
            </a:pPr>
            <a:r>
              <a:rPr sz="1350" b="1">
                <a:solidFill>
                  <a:srgbClr val="FFFFFF"/>
                </a:solidFill>
                <a:latin typeface="Arial"/>
                <a:ea typeface="Arial"/>
                <a:cs typeface="Arial"/>
              </a:rPr>
              <a:t>Choose the next story</a:t>
            </a:r>
          </a:p>
        </p:txBody>
      </p:sp>
      <p:sp>
        <p:nvSpPr>
          <p:cNvPr id="21" name="">
            <a:extLst xmlns:a="http://schemas.openxmlformats.org/drawingml/2006/main">
              <a:ext uri="{FF2B5EF4-FFF2-40B4-BE49-F238E27FC236}">
                <a16:creationId xmlns:a16="http://schemas.microsoft.com/office/drawing/2014/main" id="{5781C2DA-C06F-43C0-B382-8AFAC12D0ACD}"/>
              </a:ext>
            </a:extLst>
          </p:cNvPr>
          <p:cNvSpPr>
            <a:spLocks xmlns:a="http://schemas.openxmlformats.org/drawingml/2006/main" noGrp="1"/>
          </p:cNvSpPr>
          <p:nvPr/>
        </p:nvSpPr>
        <p:spPr>
          <a:xfrm xmlns:a="http://schemas.openxmlformats.org/drawingml/2006/main">
            <a:off x="8991600" y="3857625"/>
            <a:ext cx="2590800" cy="0"/>
          </a:xfrm>
          <a:prstGeom xmlns:a="http://schemas.openxmlformats.org/drawingml/2006/main" prst="line">
            <a:avLst/>
          </a:prstGeom>
          <a:noFill xmlns:a="http://schemas.openxmlformats.org/drawingml/2006/main"/>
          <a:ln xmlns:a="http://schemas.openxmlformats.org/drawingml/2006/main" w="9525">
            <a:solidFill>
              <a:srgbClr val="2C3A51"/>
            </a:solidFill>
            <a:prstDash val="solid"/>
          </a:ln>
        </p:spPr>
      </p:sp>
      <p:sp>
        <p:nvSpPr>
          <p:cNvPr id="22" name="">
            <a:extLst xmlns:a="http://schemas.openxmlformats.org/drawingml/2006/main">
              <a:ext uri="{FF2B5EF4-FFF2-40B4-BE49-F238E27FC236}">
                <a16:creationId xmlns:a16="http://schemas.microsoft.com/office/drawing/2014/main" id="{6355F98C-247A-4C0F-8E22-1824E8090BC7}"/>
              </a:ext>
            </a:extLst>
          </p:cNvPr>
          <p:cNvSpPr>
            <a:spLocks xmlns:a="http://schemas.openxmlformats.org/drawingml/2006/main" noGrp="1"/>
          </p:cNvSpPr>
          <p:nvPr/>
        </p:nvSpPr>
        <p:spPr>
          <a:xfrm xmlns:a="http://schemas.openxmlformats.org/drawingml/2006/main">
            <a:off x="8991600" y="4095750"/>
            <a:ext cx="2095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36C275"/>
                </a:solidFill>
                <a:latin typeface="Arial"/>
                <a:ea typeface="Arial"/>
                <a:cs typeface="Arial"/>
              </a:defRPr>
            </a:pPr>
            <a:r>
              <a:rPr sz="900" b="1">
                <a:solidFill>
                  <a:srgbClr val="36C275"/>
                </a:solidFill>
                <a:latin typeface="Arial"/>
                <a:ea typeface="Arial"/>
                <a:cs typeface="Arial"/>
              </a:rPr>
              <a:t>WHY IT MATTERS</a:t>
            </a:r>
          </a:p>
        </p:txBody>
      </p:sp>
      <p:sp>
        <p:nvSpPr>
          <p:cNvPr id="23" name="">
            <a:extLst xmlns:a="http://schemas.openxmlformats.org/drawingml/2006/main">
              <a:ext uri="{FF2B5EF4-FFF2-40B4-BE49-F238E27FC236}">
                <a16:creationId xmlns:a16="http://schemas.microsoft.com/office/drawing/2014/main" id="{0DDD5E93-A99A-4591-A972-704C4A80A02A}"/>
              </a:ext>
            </a:extLst>
          </p:cNvPr>
          <p:cNvSpPr>
            <a:spLocks xmlns:a="http://schemas.openxmlformats.org/drawingml/2006/main" noGrp="1"/>
          </p:cNvSpPr>
          <p:nvPr/>
        </p:nvSpPr>
        <p:spPr>
          <a:xfrm xmlns:a="http://schemas.openxmlformats.org/drawingml/2006/main">
            <a:off x="8991600" y="4400550"/>
            <a:ext cx="259080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650" b="1">
                <a:solidFill>
                  <a:srgbClr val="FFFFFF"/>
                </a:solidFill>
                <a:latin typeface="Arial"/>
                <a:ea typeface="Arial"/>
                <a:cs typeface="Arial"/>
              </a:defRPr>
            </a:pPr>
            <a:r>
              <a:rPr sz="1650" b="1">
                <a:solidFill>
                  <a:srgbClr val="FFFFFF"/>
                </a:solidFill>
                <a:latin typeface="Arial"/>
                <a:ea typeface="Arial"/>
                <a:cs typeface="Arial"/>
              </a:rPr>
              <a:t>Speaking success becomes visible.</a:t>
            </a:r>
          </a:p>
        </p:txBody>
      </p:sp>
      <p:sp>
        <p:nvSpPr>
          <p:cNvPr id="24" name="">
            <a:extLst xmlns:a="http://schemas.openxmlformats.org/drawingml/2006/main">
              <a:ext uri="{FF2B5EF4-FFF2-40B4-BE49-F238E27FC236}">
                <a16:creationId xmlns:a16="http://schemas.microsoft.com/office/drawing/2014/main" id="{9A2F30E3-E0FB-4980-B0D3-B5163E795CFD}"/>
              </a:ext>
            </a:extLst>
          </p:cNvPr>
          <p:cNvSpPr>
            <a:spLocks xmlns:a="http://schemas.openxmlformats.org/drawingml/2006/main" noGrp="1"/>
          </p:cNvSpPr>
          <p:nvPr/>
        </p:nvSpPr>
        <p:spPr>
          <a:xfrm xmlns:a="http://schemas.openxmlformats.org/drawingml/2006/main">
            <a:off x="8991600" y="5610225"/>
            <a:ext cx="85725" cy="85725"/>
          </a:xfrm>
          <a:prstGeom xmlns:a="http://schemas.openxmlformats.org/drawingml/2006/main" prst="ellipse">
            <a:avLst/>
          </a:prstGeom>
          <a:solidFill xmlns:a="http://schemas.openxmlformats.org/drawingml/2006/main">
            <a:srgbClr val="36C275"/>
          </a:solidFill>
          <a:ln xmlns:a="http://schemas.openxmlformats.org/drawingml/2006/main" w="0">
            <a:noFill/>
            <a:prstDash val="solid"/>
          </a:ln>
        </p:spPr>
      </p:sp>
      <p:sp>
        <p:nvSpPr>
          <p:cNvPr id="25" name="">
            <a:extLst xmlns:a="http://schemas.openxmlformats.org/drawingml/2006/main">
              <a:ext uri="{FF2B5EF4-FFF2-40B4-BE49-F238E27FC236}">
                <a16:creationId xmlns:a16="http://schemas.microsoft.com/office/drawing/2014/main" id="{A2E61D9F-07AB-48D4-BB1B-F544C240DA82}"/>
              </a:ext>
            </a:extLst>
          </p:cNvPr>
          <p:cNvSpPr>
            <a:spLocks xmlns:a="http://schemas.openxmlformats.org/drawingml/2006/main" noGrp="1"/>
          </p:cNvSpPr>
          <p:nvPr/>
        </p:nvSpPr>
        <p:spPr>
          <a:xfrm xmlns:a="http://schemas.openxmlformats.org/drawingml/2006/main">
            <a:off x="9182100" y="5543550"/>
            <a:ext cx="2000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A8B5CC"/>
                </a:solidFill>
                <a:latin typeface="Arial"/>
                <a:ea typeface="Arial"/>
                <a:cs typeface="Arial"/>
              </a:defRPr>
            </a:pPr>
            <a:r>
              <a:rPr sz="900" b="1">
                <a:solidFill>
                  <a:srgbClr val="A8B5CC"/>
                </a:solidFill>
                <a:latin typeface="Arial"/>
                <a:ea typeface="Arial"/>
                <a:cs typeface="Arial"/>
              </a:rPr>
              <a:t>AUTO DEMO · 16 SEC</a:t>
            </a:r>
          </a:p>
        </p:txBody>
      </p:sp>
      <p:sp>
        <p:nvSpPr>
          <p:cNvPr id="26" name="">
            <a:extLst xmlns:a="http://schemas.openxmlformats.org/drawingml/2006/main">
              <a:ext uri="{FF2B5EF4-FFF2-40B4-BE49-F238E27FC236}">
                <a16:creationId xmlns:a16="http://schemas.microsoft.com/office/drawing/2014/main" id="{2CB335C5-4BAC-49EA-B9B3-4E5DE9653DCB}"/>
              </a:ext>
            </a:extLst>
          </p:cNvPr>
          <p:cNvSpPr>
            <a:spLocks xmlns:a="http://schemas.openxmlformats.org/drawingml/2006/main" noGrp="1"/>
          </p:cNvSpPr>
          <p:nvPr/>
        </p:nvSpPr>
        <p:spPr>
          <a:xfrm xmlns:a="http://schemas.openxmlformats.org/drawingml/2006/main">
            <a:off x="228600" y="6419850"/>
            <a:ext cx="4191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71809A"/>
                </a:solidFill>
                <a:latin typeface="Arial"/>
                <a:ea typeface="Arial"/>
                <a:cs typeface="Arial"/>
              </a:defRPr>
            </a:pPr>
            <a:r>
              <a:rPr sz="900" b="1">
                <a:solidFill>
                  <a:srgbClr val="71809A"/>
                </a:solidFill>
                <a:latin typeface="Arial"/>
                <a:ea typeface="Arial"/>
                <a:cs typeface="Arial"/>
              </a:rPr>
              <a:t>11</a:t>
            </a:r>
          </a:p>
        </p:txBody>
      </p:sp>
    </p:spTree>
    <p:extLst>
      <p:ext uri="{BB962C8B-B14F-4D97-AF65-F5344CB8AC3E}">
        <p14:creationId xmlns:p14="http://schemas.microsoft.com/office/powerpoint/2010/main" val="1158546034"/>
      </p:ext>
    </p:extLst>
  </p:cSld>
</p:sld>
</file>

<file path=ppt/slides/slide12.xml><?xml version="1.0" encoding="utf-8"?>
<p:sld xmlns:p="http://schemas.openxmlformats.org/presentationml/2006/main">
  <p:cSld>
    <p:bg>
      <p:bgPr>
        <a:solidFill xmlns:a="http://schemas.openxmlformats.org/drawingml/2006/main">
          <a:srgbClr val="03050B"/>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6379AC8F-FEB2-497A-95F3-0C29EE47ED96}"/>
              </a:ext>
            </a:extLst>
          </p:cNvPr>
          <p:cNvSpPr>
            <a:spLocks xmlns:a="http://schemas.openxmlformats.org/drawingml/2006/main" noGrp="1"/>
          </p:cNvSpPr>
          <p:nvPr/>
        </p:nvSpPr>
        <p:spPr>
          <a:xfrm xmlns:a="http://schemas.openxmlformats.org/drawingml/2006/main">
            <a:off x="609600" y="361950"/>
            <a:ext cx="4476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75" b="1">
                <a:solidFill>
                  <a:srgbClr val="FFD500"/>
                </a:solidFill>
                <a:latin typeface="Arial"/>
                <a:ea typeface="Arial"/>
                <a:cs typeface="Arial"/>
              </a:defRPr>
            </a:pPr>
            <a:r>
              <a:rPr sz="975" b="1">
                <a:solidFill>
                  <a:srgbClr val="FFD500"/>
                </a:solidFill>
                <a:latin typeface="Arial"/>
                <a:ea typeface="Arial"/>
                <a:cs typeface="Arial"/>
              </a:rPr>
              <a:t>DESIGN EVOLUTION</a:t>
            </a:r>
          </a:p>
        </p:txBody>
      </p:sp>
      <p:sp>
        <p:nvSpPr>
          <p:cNvPr id="2" name="">
            <a:extLst xmlns:a="http://schemas.openxmlformats.org/drawingml/2006/main">
              <a:ext uri="{FF2B5EF4-FFF2-40B4-BE49-F238E27FC236}">
                <a16:creationId xmlns:a16="http://schemas.microsoft.com/office/drawing/2014/main" id="{586F5586-3CFE-4870-86D0-B03E09D31462}"/>
              </a:ext>
            </a:extLst>
          </p:cNvPr>
          <p:cNvSpPr>
            <a:spLocks xmlns:a="http://schemas.openxmlformats.org/drawingml/2006/main" noGrp="1"/>
          </p:cNvSpPr>
          <p:nvPr/>
        </p:nvSpPr>
        <p:spPr>
          <a:xfrm xmlns:a="http://schemas.openxmlformats.org/drawingml/2006/main">
            <a:off x="609600" y="6667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6000"/>
              </a:lnSpc>
              <a:buNone/>
              <a:defRPr sz="2850" b="1">
                <a:solidFill>
                  <a:srgbClr val="FFFFFF"/>
                </a:solidFill>
                <a:latin typeface="Arial Black"/>
                <a:ea typeface="Arial Black"/>
                <a:cs typeface="Arial Black"/>
              </a:defRPr>
            </a:pPr>
            <a:r>
              <a:rPr sz="2850" b="1">
                <a:solidFill>
                  <a:srgbClr val="FFFFFF"/>
                </a:solidFill>
                <a:latin typeface="Arial Black"/>
                <a:ea typeface="Arial Black"/>
                <a:cs typeface="Arial Black"/>
              </a:rPr>
              <a:t>Critique removed friction without removing play.</a:t>
            </a:r>
          </a:p>
        </p:txBody>
      </p:sp>
      <p:sp>
        <p:nvSpPr>
          <p:cNvPr id="3" name="">
            <a:extLst xmlns:a="http://schemas.openxmlformats.org/drawingml/2006/main">
              <a:ext uri="{FF2B5EF4-FFF2-40B4-BE49-F238E27FC236}">
                <a16:creationId xmlns:a16="http://schemas.microsoft.com/office/drawing/2014/main" id="{980ABB04-38E1-43C8-B5A2-28C6A3BC4C45}"/>
              </a:ext>
            </a:extLst>
          </p:cNvPr>
          <p:cNvSpPr>
            <a:spLocks xmlns:a="http://schemas.openxmlformats.org/drawingml/2006/main" noGrp="1"/>
          </p:cNvSpPr>
          <p:nvPr/>
        </p:nvSpPr>
        <p:spPr>
          <a:xfrm xmlns:a="http://schemas.openxmlformats.org/drawingml/2006/main">
            <a:off x="609600" y="1428750"/>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2000"/>
              </a:lnSpc>
              <a:buNone/>
              <a:defRPr sz="1425" b="0">
                <a:solidFill>
                  <a:srgbClr val="A8B5CC"/>
                </a:solidFill>
                <a:latin typeface="Arial"/>
                <a:ea typeface="Arial"/>
                <a:cs typeface="Arial"/>
              </a:defRPr>
            </a:pPr>
            <a:r>
              <a:rPr sz="1425" b="0">
                <a:solidFill>
                  <a:srgbClr val="A8B5CC"/>
                </a:solidFill>
                <a:latin typeface="Arial"/>
                <a:ea typeface="Arial"/>
                <a:cs typeface="Arial"/>
              </a:rPr>
              <a:t>Each revision removed one decision or moved it to the right device.</a:t>
            </a:r>
          </a:p>
        </p:txBody>
      </p:sp>
      <p:sp>
        <p:nvSpPr>
          <p:cNvPr id="4" name="">
            <a:extLst xmlns:a="http://schemas.openxmlformats.org/drawingml/2006/main">
              <a:ext uri="{FF2B5EF4-FFF2-40B4-BE49-F238E27FC236}">
                <a16:creationId xmlns:a16="http://schemas.microsoft.com/office/drawing/2014/main" id="{4B6E79F0-1332-44D6-BC62-DA0D2D4ACCC6}"/>
              </a:ext>
            </a:extLst>
          </p:cNvPr>
          <p:cNvSpPr>
            <a:spLocks xmlns:a="http://schemas.openxmlformats.org/drawingml/2006/main" noGrp="1"/>
          </p:cNvSpPr>
          <p:nvPr/>
        </p:nvSpPr>
        <p:spPr>
          <a:xfrm xmlns:a="http://schemas.openxmlformats.org/drawingml/2006/main">
            <a:off x="228600" y="6419850"/>
            <a:ext cx="4191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71809A"/>
                </a:solidFill>
                <a:latin typeface="Arial"/>
                <a:ea typeface="Arial"/>
                <a:cs typeface="Arial"/>
              </a:defRPr>
            </a:pPr>
            <a:r>
              <a:rPr sz="900" b="1">
                <a:solidFill>
                  <a:srgbClr val="71809A"/>
                </a:solidFill>
                <a:latin typeface="Arial"/>
                <a:ea typeface="Arial"/>
                <a:cs typeface="Arial"/>
              </a:rPr>
              <a:t>12</a:t>
            </a:r>
          </a:p>
        </p:txBody>
      </p:sp>
      <p:sp>
        <p:nvSpPr>
          <p:cNvPr id="5" name="">
            <a:extLst xmlns:a="http://schemas.openxmlformats.org/drawingml/2006/main">
              <a:ext uri="{FF2B5EF4-FFF2-40B4-BE49-F238E27FC236}">
                <a16:creationId xmlns:a16="http://schemas.microsoft.com/office/drawing/2014/main" id="{8C74F432-FE46-422C-8494-F2B268BC9DDA}"/>
              </a:ext>
            </a:extLst>
          </p:cNvPr>
          <p:cNvSpPr>
            <a:spLocks xmlns:a="http://schemas.openxmlformats.org/drawingml/2006/main" noGrp="1"/>
          </p:cNvSpPr>
          <p:nvPr/>
        </p:nvSpPr>
        <p:spPr>
          <a:xfrm xmlns:a="http://schemas.openxmlformats.org/drawingml/2006/main">
            <a:off x="561975" y="1819275"/>
            <a:ext cx="5238750" cy="2990850"/>
          </a:xfrm>
          <a:prstGeom xmlns:a="http://schemas.openxmlformats.org/drawingml/2006/main" prst="roundRect">
            <a:avLst>
              <a:gd name="adj" fmla="val 7006"/>
            </a:avLst>
          </a:prstGeom>
          <a:solidFill xmlns:a="http://schemas.openxmlformats.org/drawingml/2006/main">
            <a:srgbClr val="121D30"/>
          </a:solidFill>
          <a:ln xmlns:a="http://schemas.openxmlformats.org/drawingml/2006/main" w="9525">
            <a:solidFill>
              <a:srgbClr val="2C3A51"/>
            </a:solid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d652523be79643a3"/>
          <a:srcRect xmlns:a="http://schemas.openxmlformats.org/drawingml/2006/main" l="41" t="0" r="41" b="0"/>
          <a:stretch xmlns:a="http://schemas.openxmlformats.org/drawingml/2006/main">
            <a:fillRect l="0" t="0" r="0" b="0"/>
          </a:stretch>
        </p:blipFill>
        <p:spPr>
          <a:xfrm xmlns:a="http://schemas.openxmlformats.org/drawingml/2006/main">
            <a:off x="609600" y="1866900"/>
            <a:ext cx="5143500" cy="2895600"/>
          </a:xfrm>
          <a:prstGeom xmlns:a="http://schemas.openxmlformats.org/drawingml/2006/main" prst="roundRect">
            <a:avLst>
              <a:gd name="adj" fmla="val 5921"/>
            </a:avLst>
          </a:prstGeom>
        </p:spPr>
      </p:pic>
      <p:sp>
        <p:nvSpPr>
          <p:cNvPr id="7" name="">
            <a:extLst xmlns:a="http://schemas.openxmlformats.org/drawingml/2006/main">
              <a:ext uri="{FF2B5EF4-FFF2-40B4-BE49-F238E27FC236}">
                <a16:creationId xmlns:a16="http://schemas.microsoft.com/office/drawing/2014/main" id="{65DD8EAC-BC67-409F-942D-14056DD571DA}"/>
              </a:ext>
            </a:extLst>
          </p:cNvPr>
          <p:cNvSpPr>
            <a:spLocks xmlns:a="http://schemas.openxmlformats.org/drawingml/2006/main" noGrp="1"/>
          </p:cNvSpPr>
          <p:nvPr/>
        </p:nvSpPr>
        <p:spPr>
          <a:xfrm xmlns:a="http://schemas.openxmlformats.org/drawingml/2006/main">
            <a:off x="6391275" y="1819275"/>
            <a:ext cx="5238750" cy="2990850"/>
          </a:xfrm>
          <a:prstGeom xmlns:a="http://schemas.openxmlformats.org/drawingml/2006/main" prst="roundRect">
            <a:avLst>
              <a:gd name="adj" fmla="val 7006"/>
            </a:avLst>
          </a:prstGeom>
          <a:solidFill xmlns:a="http://schemas.openxmlformats.org/drawingml/2006/main">
            <a:srgbClr val="121D30"/>
          </a:solidFill>
          <a:ln xmlns:a="http://schemas.openxmlformats.org/drawingml/2006/main" w="9525">
            <a:solidFill>
              <a:srgbClr val="2C3A51"/>
            </a:solidFill>
            <a:prstDash val="solid"/>
          </a:ln>
        </p:spPr>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1de8f28e169c4364"/>
          <a:srcRect xmlns:a="http://schemas.openxmlformats.org/drawingml/2006/main" l="41" t="0" r="41" b="0"/>
          <a:stretch xmlns:a="http://schemas.openxmlformats.org/drawingml/2006/main">
            <a:fillRect l="0" t="0" r="0" b="0"/>
          </a:stretch>
        </p:blipFill>
        <p:spPr>
          <a:xfrm xmlns:a="http://schemas.openxmlformats.org/drawingml/2006/main">
            <a:off x="6438900" y="1866900"/>
            <a:ext cx="5143500" cy="2895600"/>
          </a:xfrm>
          <a:prstGeom xmlns:a="http://schemas.openxmlformats.org/drawingml/2006/main" prst="roundRect">
            <a:avLst>
              <a:gd name="adj" fmla="val 5921"/>
            </a:avLst>
          </a:prstGeom>
        </p:spPr>
      </p:pic>
      <p:sp>
        <p:nvSpPr>
          <p:cNvPr id="9" name="">
            <a:extLst xmlns:a="http://schemas.openxmlformats.org/drawingml/2006/main">
              <a:ext uri="{FF2B5EF4-FFF2-40B4-BE49-F238E27FC236}">
                <a16:creationId xmlns:a16="http://schemas.microsoft.com/office/drawing/2014/main" id="{D2A4953F-0982-4336-8569-4F86BCD8A24E}"/>
              </a:ext>
            </a:extLst>
          </p:cNvPr>
          <p:cNvSpPr>
            <a:spLocks xmlns:a="http://schemas.openxmlformats.org/drawingml/2006/main" noGrp="1"/>
          </p:cNvSpPr>
          <p:nvPr/>
        </p:nvSpPr>
        <p:spPr>
          <a:xfrm xmlns:a="http://schemas.openxmlformats.org/drawingml/2006/main">
            <a:off x="609600" y="5219700"/>
            <a:ext cx="2095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FFD500"/>
                </a:solidFill>
                <a:latin typeface="Arial"/>
                <a:ea typeface="Arial"/>
                <a:cs typeface="Arial"/>
              </a:defRPr>
            </a:pPr>
            <a:r>
              <a:rPr sz="900" b="1">
                <a:solidFill>
                  <a:srgbClr val="FFD500"/>
                </a:solidFill>
                <a:latin typeface="Arial"/>
                <a:ea typeface="Arial"/>
                <a:cs typeface="Arial"/>
              </a:rPr>
              <a:t>SCRIPT COMPETED WITH VIDEO</a:t>
            </a:r>
          </a:p>
        </p:txBody>
      </p:sp>
      <p:sp>
        <p:nvSpPr>
          <p:cNvPr id="10" name="">
            <a:extLst xmlns:a="http://schemas.openxmlformats.org/drawingml/2006/main">
              <a:ext uri="{FF2B5EF4-FFF2-40B4-BE49-F238E27FC236}">
                <a16:creationId xmlns:a16="http://schemas.microsoft.com/office/drawing/2014/main" id="{B480533A-15CD-4300-A25C-5E040942F18B}"/>
              </a:ext>
            </a:extLst>
          </p:cNvPr>
          <p:cNvSpPr>
            <a:spLocks xmlns:a="http://schemas.openxmlformats.org/drawingml/2006/main" noGrp="1"/>
          </p:cNvSpPr>
          <p:nvPr/>
        </p:nvSpPr>
        <p:spPr>
          <a:xfrm xmlns:a="http://schemas.openxmlformats.org/drawingml/2006/main">
            <a:off x="609600" y="5486400"/>
            <a:ext cx="32956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350" b="1">
                <a:solidFill>
                  <a:srgbClr val="FFFFFF"/>
                </a:solidFill>
                <a:latin typeface="Arial"/>
                <a:ea typeface="Arial"/>
                <a:cs typeface="Arial"/>
              </a:defRPr>
            </a:pPr>
            <a:r>
              <a:rPr sz="1350" b="1">
                <a:solidFill>
                  <a:srgbClr val="FFFFFF"/>
                </a:solidFill>
                <a:latin typeface="Arial"/>
                <a:ea typeface="Arial"/>
                <a:cs typeface="Arial"/>
              </a:rPr>
              <a:t>Pause reveals the lyric.</a:t>
            </a:r>
          </a:p>
        </p:txBody>
      </p:sp>
      <p:sp>
        <p:nvSpPr>
          <p:cNvPr id="11" name="">
            <a:extLst xmlns:a="http://schemas.openxmlformats.org/drawingml/2006/main">
              <a:ext uri="{FF2B5EF4-FFF2-40B4-BE49-F238E27FC236}">
                <a16:creationId xmlns:a16="http://schemas.microsoft.com/office/drawing/2014/main" id="{B53373ED-A66D-41FB-844C-EDF636C9EBFB}"/>
              </a:ext>
            </a:extLst>
          </p:cNvPr>
          <p:cNvSpPr>
            <a:spLocks xmlns:a="http://schemas.openxmlformats.org/drawingml/2006/main" noGrp="1"/>
          </p:cNvSpPr>
          <p:nvPr/>
        </p:nvSpPr>
        <p:spPr>
          <a:xfrm xmlns:a="http://schemas.openxmlformats.org/drawingml/2006/main">
            <a:off x="4343400" y="5219700"/>
            <a:ext cx="2095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4F8DFF"/>
                </a:solidFill>
                <a:latin typeface="Arial"/>
                <a:ea typeface="Arial"/>
                <a:cs typeface="Arial"/>
              </a:defRPr>
            </a:pPr>
            <a:r>
              <a:rPr sz="900" b="1">
                <a:solidFill>
                  <a:srgbClr val="4F8DFF"/>
                </a:solidFill>
                <a:latin typeface="Arial"/>
                <a:ea typeface="Arial"/>
                <a:cs typeface="Arial"/>
              </a:rPr>
              <a:t>SUPPORT FELT FORCED</a:t>
            </a:r>
          </a:p>
        </p:txBody>
      </p:sp>
      <p:sp>
        <p:nvSpPr>
          <p:cNvPr id="12" name="">
            <a:extLst xmlns:a="http://schemas.openxmlformats.org/drawingml/2006/main">
              <a:ext uri="{FF2B5EF4-FFF2-40B4-BE49-F238E27FC236}">
                <a16:creationId xmlns:a16="http://schemas.microsoft.com/office/drawing/2014/main" id="{43433129-FC81-4157-A6A0-04A34F1FA3B3}"/>
              </a:ext>
            </a:extLst>
          </p:cNvPr>
          <p:cNvSpPr>
            <a:spLocks xmlns:a="http://schemas.openxmlformats.org/drawingml/2006/main" noGrp="1"/>
          </p:cNvSpPr>
          <p:nvPr/>
        </p:nvSpPr>
        <p:spPr>
          <a:xfrm xmlns:a="http://schemas.openxmlformats.org/drawingml/2006/main">
            <a:off x="4343400" y="5486400"/>
            <a:ext cx="32956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350" b="1">
                <a:solidFill>
                  <a:srgbClr val="FFFFFF"/>
                </a:solidFill>
                <a:latin typeface="Arial"/>
                <a:ea typeface="Arial"/>
                <a:cs typeface="Arial"/>
              </a:defRPr>
            </a:pPr>
            <a:r>
              <a:rPr sz="1350" b="1">
                <a:solidFill>
                  <a:srgbClr val="FFFFFF"/>
                </a:solidFill>
                <a:latin typeface="Arial"/>
                <a:ea typeface="Arial"/>
                <a:cs typeface="Arial"/>
              </a:rPr>
              <a:t>Quiz or record now—both are valid.</a:t>
            </a:r>
          </a:p>
        </p:txBody>
      </p:sp>
      <p:sp>
        <p:nvSpPr>
          <p:cNvPr id="13" name="">
            <a:extLst xmlns:a="http://schemas.openxmlformats.org/drawingml/2006/main">
              <a:ext uri="{FF2B5EF4-FFF2-40B4-BE49-F238E27FC236}">
                <a16:creationId xmlns:a16="http://schemas.microsoft.com/office/drawing/2014/main" id="{984A2F63-5A07-47ED-834D-55AA71924226}"/>
              </a:ext>
            </a:extLst>
          </p:cNvPr>
          <p:cNvSpPr>
            <a:spLocks xmlns:a="http://schemas.openxmlformats.org/drawingml/2006/main" noGrp="1"/>
          </p:cNvSpPr>
          <p:nvPr/>
        </p:nvSpPr>
        <p:spPr>
          <a:xfrm xmlns:a="http://schemas.openxmlformats.org/drawingml/2006/main">
            <a:off x="8077200" y="5219700"/>
            <a:ext cx="2095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FFD500"/>
                </a:solidFill>
                <a:latin typeface="Arial"/>
                <a:ea typeface="Arial"/>
                <a:cs typeface="Arial"/>
              </a:defRPr>
            </a:pPr>
            <a:r>
              <a:rPr sz="900" b="1">
                <a:solidFill>
                  <a:srgbClr val="FFD500"/>
                </a:solidFill>
                <a:latin typeface="Arial"/>
                <a:ea typeface="Arial"/>
                <a:cs typeface="Arial"/>
              </a:rPr>
              <a:t>RECORDING FELT PUBLIC</a:t>
            </a:r>
          </a:p>
        </p:txBody>
      </p:sp>
      <p:sp>
        <p:nvSpPr>
          <p:cNvPr id="14" name="">
            <a:extLst xmlns:a="http://schemas.openxmlformats.org/drawingml/2006/main">
              <a:ext uri="{FF2B5EF4-FFF2-40B4-BE49-F238E27FC236}">
                <a16:creationId xmlns:a16="http://schemas.microsoft.com/office/drawing/2014/main" id="{26D12B77-BFE1-46A9-916C-A9CC201C11CD}"/>
              </a:ext>
            </a:extLst>
          </p:cNvPr>
          <p:cNvSpPr>
            <a:spLocks xmlns:a="http://schemas.openxmlformats.org/drawingml/2006/main" noGrp="1"/>
          </p:cNvSpPr>
          <p:nvPr/>
        </p:nvSpPr>
        <p:spPr>
          <a:xfrm xmlns:a="http://schemas.openxmlformats.org/drawingml/2006/main">
            <a:off x="8077200" y="5486400"/>
            <a:ext cx="32956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350" b="1">
                <a:solidFill>
                  <a:srgbClr val="FFFFFF"/>
                </a:solidFill>
                <a:latin typeface="Arial"/>
                <a:ea typeface="Arial"/>
                <a:cs typeface="Arial"/>
              </a:defRPr>
            </a:pPr>
            <a:r>
              <a:rPr sz="1350" b="1">
                <a:solidFill>
                  <a:srgbClr val="FFFFFF"/>
                </a:solidFill>
                <a:latin typeface="Arial"/>
                <a:ea typeface="Arial"/>
                <a:cs typeface="Arial"/>
              </a:rPr>
              <a:t>Review stays private until Send.</a:t>
            </a:r>
          </a:p>
        </p:txBody>
      </p:sp>
    </p:spTree>
    <p:extLst>
      <p:ext uri="{BB962C8B-B14F-4D97-AF65-F5344CB8AC3E}">
        <p14:creationId xmlns:p14="http://schemas.microsoft.com/office/powerpoint/2010/main" val="1916238429"/>
      </p:ext>
    </p:extLst>
  </p:cSld>
</p:sld>
</file>

<file path=ppt/slides/slide13.xml><?xml version="1.0" encoding="utf-8"?>
<p:sld xmlns:p="http://schemas.openxmlformats.org/presentationml/2006/main">
  <p:cSld>
    <p:bg>
      <p:bgPr>
        <a:solidFill xmlns:a="http://schemas.openxmlformats.org/drawingml/2006/main">
          <a:srgbClr val="03050B"/>
        </a:solidFill>
      </p:bgPr>
    </p:bg>
    <p:spTree>
      <p:nvGrpSpPr>
        <p:cNvPr id="1" name=""/>
        <p:cNvGrpSpPr/>
        <p:nvPr/>
      </p:nvGrpSpPr>
      <p:grpSpPr>
        <a:xfrm xmlns:a="http://schemas.openxmlformats.org/drawingml/2006/main"/>
      </p:grpSpPr>
      <p:sp>
        <p:nvSpPr>
          <p:cNvPr id="41" name="">
            <a:extLst xmlns:a="http://schemas.openxmlformats.org/drawingml/2006/main">
              <a:ext uri="{FF2B5EF4-FFF2-40B4-BE49-F238E27FC236}">
                <a16:creationId xmlns:a16="http://schemas.microsoft.com/office/drawing/2014/main" id="{E94ABE41-DB40-4539-B9D1-23BAE060AE59}"/>
              </a:ext>
            </a:extLst>
          </p:cNvPr>
          <p:cNvSpPr>
            <a:spLocks xmlns:a="http://schemas.openxmlformats.org/drawingml/2006/main" noGrp="1"/>
          </p:cNvSpPr>
          <p:nvPr/>
        </p:nvSpPr>
        <p:spPr>
          <a:xfrm xmlns:a="http://schemas.openxmlformats.org/drawingml/2006/main">
            <a:off x="609600" y="361950"/>
            <a:ext cx="4476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75" b="1">
                <a:solidFill>
                  <a:srgbClr val="FFD500"/>
                </a:solidFill>
                <a:latin typeface="Arial"/>
                <a:ea typeface="Arial"/>
                <a:cs typeface="Arial"/>
              </a:defRPr>
            </a:pPr>
            <a:r>
              <a:rPr sz="975" b="1">
                <a:solidFill>
                  <a:srgbClr val="FFD500"/>
                </a:solidFill>
                <a:latin typeface="Arial"/>
                <a:ea typeface="Arial"/>
                <a:cs typeface="Arial"/>
              </a:rPr>
              <a:t>TV → MOBILE EXPERIENCE</a:t>
            </a:r>
          </a:p>
        </p:txBody>
      </p:sp>
      <p:sp>
        <p:nvSpPr>
          <p:cNvPr id="2" name="">
            <a:extLst xmlns:a="http://schemas.openxmlformats.org/drawingml/2006/main">
              <a:ext uri="{FF2B5EF4-FFF2-40B4-BE49-F238E27FC236}">
                <a16:creationId xmlns:a16="http://schemas.microsoft.com/office/drawing/2014/main" id="{D2CA2FB9-6F51-45AA-994D-216CDB714D92}"/>
              </a:ext>
            </a:extLst>
          </p:cNvPr>
          <p:cNvSpPr>
            <a:spLocks xmlns:a="http://schemas.openxmlformats.org/drawingml/2006/main" noGrp="1"/>
          </p:cNvSpPr>
          <p:nvPr/>
        </p:nvSpPr>
        <p:spPr>
          <a:xfrm xmlns:a="http://schemas.openxmlformats.org/drawingml/2006/main">
            <a:off x="609600" y="6667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3070"/>
          </a:bodyPr>
          <a:lstStyle xmlns:a="http://schemas.openxmlformats.org/drawingml/2006/main"/>
          <a:p xmlns:a="http://schemas.openxmlformats.org/drawingml/2006/main">
            <a:pPr algn="l">
              <a:lnSpc>
                <a:spcPct val="96000"/>
              </a:lnSpc>
              <a:buNone/>
              <a:defRPr sz="2850" b="1">
                <a:solidFill>
                  <a:srgbClr val="FFFFFF"/>
                </a:solidFill>
                <a:latin typeface="Arial Black"/>
                <a:ea typeface="Arial Black"/>
                <a:cs typeface="Arial Black"/>
              </a:defRPr>
            </a:pPr>
            <a:r>
              <a:rPr sz="2850" b="1">
                <a:solidFill>
                  <a:srgbClr val="FFFFFF"/>
                </a:solidFill>
                <a:latin typeface="Arial Black"/>
                <a:ea typeface="Arial Black"/>
                <a:cs typeface="Arial Black"/>
              </a:rPr>
              <a:t>One shared story. One private choice. One family premiere.</a:t>
            </a:r>
          </a:p>
        </p:txBody>
      </p:sp>
      <p:sp>
        <p:nvSpPr>
          <p:cNvPr id="3" name="">
            <a:extLst xmlns:a="http://schemas.openxmlformats.org/drawingml/2006/main">
              <a:ext uri="{FF2B5EF4-FFF2-40B4-BE49-F238E27FC236}">
                <a16:creationId xmlns:a16="http://schemas.microsoft.com/office/drawing/2014/main" id="{C94A8A28-D3D3-4FE4-BAC7-7AE62CF8ABEE}"/>
              </a:ext>
            </a:extLst>
          </p:cNvPr>
          <p:cNvSpPr>
            <a:spLocks xmlns:a="http://schemas.openxmlformats.org/drawingml/2006/main" noGrp="1"/>
          </p:cNvSpPr>
          <p:nvPr/>
        </p:nvSpPr>
        <p:spPr>
          <a:xfrm xmlns:a="http://schemas.openxmlformats.org/drawingml/2006/main">
            <a:off x="609600" y="1428750"/>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2000"/>
              </a:lnSpc>
              <a:buNone/>
              <a:defRPr sz="1425" b="0">
                <a:solidFill>
                  <a:srgbClr val="A8B5CC"/>
                </a:solidFill>
                <a:latin typeface="Arial"/>
                <a:ea typeface="Arial"/>
                <a:cs typeface="Arial"/>
              </a:defRPr>
            </a:pPr>
            <a:r>
              <a:rPr sz="1425" b="0">
                <a:solidFill>
                  <a:srgbClr val="A8B5CC"/>
                </a:solidFill>
                <a:latin typeface="Arial"/>
                <a:ea typeface="Arial"/>
                <a:cs typeface="Arial"/>
              </a:rPr>
              <a:t>The phone supports a short learning task, then attention returns to TV.</a:t>
            </a:r>
          </a:p>
        </p:txBody>
      </p:sp>
      <p:sp>
        <p:nvSpPr>
          <p:cNvPr id="4" name="">
            <a:extLst xmlns:a="http://schemas.openxmlformats.org/drawingml/2006/main">
              <a:ext uri="{FF2B5EF4-FFF2-40B4-BE49-F238E27FC236}">
                <a16:creationId xmlns:a16="http://schemas.microsoft.com/office/drawing/2014/main" id="{1FCB73F4-BC60-4E22-9208-F6536D02E6B9}"/>
              </a:ext>
            </a:extLst>
          </p:cNvPr>
          <p:cNvSpPr>
            <a:spLocks xmlns:a="http://schemas.openxmlformats.org/drawingml/2006/main" noGrp="1"/>
          </p:cNvSpPr>
          <p:nvPr/>
        </p:nvSpPr>
        <p:spPr>
          <a:xfrm xmlns:a="http://schemas.openxmlformats.org/drawingml/2006/main">
            <a:off x="228600" y="6419850"/>
            <a:ext cx="4191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71809A"/>
                </a:solidFill>
                <a:latin typeface="Arial"/>
                <a:ea typeface="Arial"/>
                <a:cs typeface="Arial"/>
              </a:defRPr>
            </a:pPr>
            <a:r>
              <a:rPr sz="900" b="1">
                <a:solidFill>
                  <a:srgbClr val="71809A"/>
                </a:solidFill>
                <a:latin typeface="Arial"/>
                <a:ea typeface="Arial"/>
                <a:cs typeface="Arial"/>
              </a:rPr>
              <a:t>13</a:t>
            </a:r>
          </a:p>
        </p:txBody>
      </p:sp>
      <p:sp>
        <p:nvSpPr>
          <p:cNvPr id="5" name="">
            <a:extLst xmlns:a="http://schemas.openxmlformats.org/drawingml/2006/main">
              <a:ext uri="{FF2B5EF4-FFF2-40B4-BE49-F238E27FC236}">
                <a16:creationId xmlns:a16="http://schemas.microsoft.com/office/drawing/2014/main" id="{01E02E4C-293E-4D3A-A039-D9F208A3E5B1}"/>
              </a:ext>
            </a:extLst>
          </p:cNvPr>
          <p:cNvSpPr>
            <a:spLocks xmlns:a="http://schemas.openxmlformats.org/drawingml/2006/main" noGrp="1"/>
          </p:cNvSpPr>
          <p:nvPr/>
        </p:nvSpPr>
        <p:spPr>
          <a:xfrm xmlns:a="http://schemas.openxmlformats.org/drawingml/2006/main">
            <a:off x="609600" y="1962150"/>
            <a:ext cx="2743200" cy="342900"/>
          </a:xfrm>
          <a:prstGeom xmlns:a="http://schemas.openxmlformats.org/drawingml/2006/main" prst="roundRect">
            <a:avLst>
              <a:gd name="adj" fmla="val 50000"/>
            </a:avLst>
          </a:prstGeom>
          <a:solidFill xmlns:a="http://schemas.openxmlformats.org/drawingml/2006/main">
            <a:srgbClr val="121D30"/>
          </a:solidFill>
          <a:ln xmlns:a="http://schemas.openxmlformats.org/drawingml/2006/main" w="9525">
            <a:solidFill>
              <a:srgbClr val="FFD500"/>
            </a:solidFill>
            <a:prstDash val="solid"/>
          </a:ln>
        </p:spPr>
        <p:txBody>
          <a:bodyPr xmlns:a="http://schemas.openxmlformats.org/drawingml/2006/main" lIns="114300" tIns="0" rIns="114300" bIns="0" anchor="ctr">
            <a:normAutofit fontScale="100000"/>
          </a:bodyPr>
          <a:lstStyle xmlns:a="http://schemas.openxmlformats.org/drawingml/2006/main"/>
          <a:p xmlns:a="http://schemas.openxmlformats.org/drawingml/2006/main">
            <a:pPr algn="ctr">
              <a:defRPr sz="975" b="1">
                <a:solidFill>
                  <a:srgbClr val="FFD500"/>
                </a:solidFill>
                <a:latin typeface="Arial"/>
                <a:ea typeface="Arial"/>
                <a:cs typeface="Arial"/>
              </a:defRPr>
            </a:pPr>
            <a:r>
              <a:rPr sz="975" b="1">
                <a:solidFill>
                  <a:srgbClr val="FFD500"/>
                </a:solidFill>
                <a:latin typeface="Arial"/>
                <a:ea typeface="Arial"/>
                <a:cs typeface="Arial"/>
              </a:rPr>
              <a:t>TV · SHARED STORY</a:t>
            </a:r>
          </a:p>
        </p:txBody>
      </p:sp>
      <p:sp>
        <p:nvSpPr>
          <p:cNvPr id="6" name="">
            <a:extLst xmlns:a="http://schemas.openxmlformats.org/drawingml/2006/main">
              <a:ext uri="{FF2B5EF4-FFF2-40B4-BE49-F238E27FC236}">
                <a16:creationId xmlns:a16="http://schemas.microsoft.com/office/drawing/2014/main" id="{D39A816B-1890-4C48-92D6-2EC2507C361E}"/>
              </a:ext>
            </a:extLst>
          </p:cNvPr>
          <p:cNvSpPr>
            <a:spLocks xmlns:a="http://schemas.openxmlformats.org/drawingml/2006/main" noGrp="1"/>
          </p:cNvSpPr>
          <p:nvPr/>
        </p:nvSpPr>
        <p:spPr>
          <a:xfrm xmlns:a="http://schemas.openxmlformats.org/drawingml/2006/main">
            <a:off x="3638550" y="1962150"/>
            <a:ext cx="4914900" cy="342900"/>
          </a:xfrm>
          <a:prstGeom xmlns:a="http://schemas.openxmlformats.org/drawingml/2006/main" prst="roundRect">
            <a:avLst>
              <a:gd name="adj" fmla="val 50000"/>
            </a:avLst>
          </a:prstGeom>
          <a:solidFill xmlns:a="http://schemas.openxmlformats.org/drawingml/2006/main">
            <a:srgbClr val="121D30"/>
          </a:solidFill>
          <a:ln xmlns:a="http://schemas.openxmlformats.org/drawingml/2006/main" w="9525">
            <a:solidFill>
              <a:srgbClr val="4F8DFF"/>
            </a:solidFill>
            <a:prstDash val="solid"/>
          </a:ln>
        </p:spPr>
        <p:txBody>
          <a:bodyPr xmlns:a="http://schemas.openxmlformats.org/drawingml/2006/main" lIns="114300" tIns="0" rIns="114300" bIns="0" anchor="ctr">
            <a:normAutofit fontScale="100000"/>
          </a:bodyPr>
          <a:lstStyle xmlns:a="http://schemas.openxmlformats.org/drawingml/2006/main"/>
          <a:p xmlns:a="http://schemas.openxmlformats.org/drawingml/2006/main">
            <a:pPr algn="ctr">
              <a:defRPr sz="975" b="1">
                <a:solidFill>
                  <a:srgbClr val="4F8DFF"/>
                </a:solidFill>
                <a:latin typeface="Arial"/>
                <a:ea typeface="Arial"/>
                <a:cs typeface="Arial"/>
              </a:defRPr>
            </a:pPr>
            <a:r>
              <a:rPr sz="975" b="1">
                <a:solidFill>
                  <a:srgbClr val="4F8DFF"/>
                </a:solidFill>
                <a:latin typeface="Arial"/>
                <a:ea typeface="Arial"/>
                <a:cs typeface="Arial"/>
              </a:rPr>
              <a:t>MOBILE · PRIVATE CHOICE + PRACTICE</a:t>
            </a:r>
          </a:p>
        </p:txBody>
      </p:sp>
      <p:sp>
        <p:nvSpPr>
          <p:cNvPr id="7" name="">
            <a:extLst xmlns:a="http://schemas.openxmlformats.org/drawingml/2006/main">
              <a:ext uri="{FF2B5EF4-FFF2-40B4-BE49-F238E27FC236}">
                <a16:creationId xmlns:a16="http://schemas.microsoft.com/office/drawing/2014/main" id="{62B8529D-7F92-44F8-A81F-493F6F99266C}"/>
              </a:ext>
            </a:extLst>
          </p:cNvPr>
          <p:cNvSpPr>
            <a:spLocks xmlns:a="http://schemas.openxmlformats.org/drawingml/2006/main" noGrp="1"/>
          </p:cNvSpPr>
          <p:nvPr/>
        </p:nvSpPr>
        <p:spPr>
          <a:xfrm xmlns:a="http://schemas.openxmlformats.org/drawingml/2006/main">
            <a:off x="8839200" y="1962150"/>
            <a:ext cx="2743200" cy="342900"/>
          </a:xfrm>
          <a:prstGeom xmlns:a="http://schemas.openxmlformats.org/drawingml/2006/main" prst="roundRect">
            <a:avLst>
              <a:gd name="adj" fmla="val 50000"/>
            </a:avLst>
          </a:prstGeom>
          <a:solidFill xmlns:a="http://schemas.openxmlformats.org/drawingml/2006/main">
            <a:srgbClr val="121D30"/>
          </a:solidFill>
          <a:ln xmlns:a="http://schemas.openxmlformats.org/drawingml/2006/main" w="9525">
            <a:solidFill>
              <a:srgbClr val="36C275"/>
            </a:solidFill>
            <a:prstDash val="solid"/>
          </a:ln>
        </p:spPr>
        <p:txBody>
          <a:bodyPr xmlns:a="http://schemas.openxmlformats.org/drawingml/2006/main" lIns="114300" tIns="0" rIns="114300" bIns="0" anchor="ctr">
            <a:normAutofit fontScale="100000"/>
          </a:bodyPr>
          <a:lstStyle xmlns:a="http://schemas.openxmlformats.org/drawingml/2006/main"/>
          <a:p xmlns:a="http://schemas.openxmlformats.org/drawingml/2006/main">
            <a:pPr algn="ctr">
              <a:defRPr sz="975" b="1">
                <a:solidFill>
                  <a:srgbClr val="36C275"/>
                </a:solidFill>
                <a:latin typeface="Arial"/>
                <a:ea typeface="Arial"/>
                <a:cs typeface="Arial"/>
              </a:defRPr>
            </a:pPr>
            <a:r>
              <a:rPr sz="975" b="1">
                <a:solidFill>
                  <a:srgbClr val="36C275"/>
                </a:solidFill>
                <a:latin typeface="Arial"/>
                <a:ea typeface="Arial"/>
                <a:cs typeface="Arial"/>
              </a:rPr>
              <a:t>TV · SHARED PAYOFF</a:t>
            </a:r>
          </a:p>
        </p:txBody>
      </p:sp>
      <p:sp>
        <p:nvSpPr>
          <p:cNvPr id="8" name="">
            <a:extLst xmlns:a="http://schemas.openxmlformats.org/drawingml/2006/main">
              <a:ext uri="{FF2B5EF4-FFF2-40B4-BE49-F238E27FC236}">
                <a16:creationId xmlns:a16="http://schemas.microsoft.com/office/drawing/2014/main" id="{EFD3B89C-49AA-4B97-B3EA-76D83BFDB325}"/>
              </a:ext>
            </a:extLst>
          </p:cNvPr>
          <p:cNvSpPr>
            <a:spLocks xmlns:a="http://schemas.openxmlformats.org/drawingml/2006/main" noGrp="1"/>
          </p:cNvSpPr>
          <p:nvPr/>
        </p:nvSpPr>
        <p:spPr>
          <a:xfrm xmlns:a="http://schemas.openxmlformats.org/drawingml/2006/main">
            <a:off x="2038350" y="3390900"/>
            <a:ext cx="876300" cy="0"/>
          </a:xfrm>
          <a:prstGeom xmlns:a="http://schemas.openxmlformats.org/drawingml/2006/main" prst="line">
            <a:avLst/>
          </a:prstGeom>
          <a:noFill xmlns:a="http://schemas.openxmlformats.org/drawingml/2006/main"/>
          <a:ln xmlns:a="http://schemas.openxmlformats.org/drawingml/2006/main" w="28575">
            <a:solidFill>
              <a:srgbClr val="71809A"/>
            </a:solidFill>
            <a:prstDash val="solid"/>
          </a:ln>
        </p:spPr>
      </p:sp>
      <p:sp>
        <p:nvSpPr>
          <p:cNvPr id="9" name="">
            <a:extLst xmlns:a="http://schemas.openxmlformats.org/drawingml/2006/main">
              <a:ext uri="{FF2B5EF4-FFF2-40B4-BE49-F238E27FC236}">
                <a16:creationId xmlns:a16="http://schemas.microsoft.com/office/drawing/2014/main" id="{42FFF300-9B0E-480D-8DC3-365B080DD94C}"/>
              </a:ext>
            </a:extLst>
          </p:cNvPr>
          <p:cNvSpPr>
            <a:spLocks xmlns:a="http://schemas.openxmlformats.org/drawingml/2006/main" noGrp="1"/>
          </p:cNvSpPr>
          <p:nvPr/>
        </p:nvSpPr>
        <p:spPr>
          <a:xfrm xmlns:a="http://schemas.openxmlformats.org/drawingml/2006/main">
            <a:off x="4267200" y="3390900"/>
            <a:ext cx="876300" cy="0"/>
          </a:xfrm>
          <a:prstGeom xmlns:a="http://schemas.openxmlformats.org/drawingml/2006/main" prst="line">
            <a:avLst/>
          </a:prstGeom>
          <a:noFill xmlns:a="http://schemas.openxmlformats.org/drawingml/2006/main"/>
          <a:ln xmlns:a="http://schemas.openxmlformats.org/drawingml/2006/main" w="28575">
            <a:solidFill>
              <a:srgbClr val="71809A"/>
            </a:solidFill>
            <a:prstDash val="solid"/>
          </a:ln>
        </p:spPr>
      </p:sp>
      <p:sp>
        <p:nvSpPr>
          <p:cNvPr id="10" name="">
            <a:extLst xmlns:a="http://schemas.openxmlformats.org/drawingml/2006/main">
              <a:ext uri="{FF2B5EF4-FFF2-40B4-BE49-F238E27FC236}">
                <a16:creationId xmlns:a16="http://schemas.microsoft.com/office/drawing/2014/main" id="{613A254C-88B3-432C-8B3D-E52B8294130F}"/>
              </a:ext>
            </a:extLst>
          </p:cNvPr>
          <p:cNvSpPr>
            <a:spLocks xmlns:a="http://schemas.openxmlformats.org/drawingml/2006/main" noGrp="1"/>
          </p:cNvSpPr>
          <p:nvPr/>
        </p:nvSpPr>
        <p:spPr>
          <a:xfrm xmlns:a="http://schemas.openxmlformats.org/drawingml/2006/main">
            <a:off x="6496050" y="3390900"/>
            <a:ext cx="876300" cy="0"/>
          </a:xfrm>
          <a:prstGeom xmlns:a="http://schemas.openxmlformats.org/drawingml/2006/main" prst="line">
            <a:avLst/>
          </a:prstGeom>
          <a:noFill xmlns:a="http://schemas.openxmlformats.org/drawingml/2006/main"/>
          <a:ln xmlns:a="http://schemas.openxmlformats.org/drawingml/2006/main" w="28575">
            <a:solidFill>
              <a:srgbClr val="E44D3A"/>
            </a:solidFill>
            <a:prstDash val="solid"/>
          </a:ln>
        </p:spPr>
      </p:sp>
      <p:sp>
        <p:nvSpPr>
          <p:cNvPr id="11" name="">
            <a:extLst xmlns:a="http://schemas.openxmlformats.org/drawingml/2006/main">
              <a:ext uri="{FF2B5EF4-FFF2-40B4-BE49-F238E27FC236}">
                <a16:creationId xmlns:a16="http://schemas.microsoft.com/office/drawing/2014/main" id="{E6CE16F5-0E07-480E-947E-F88D3B4EE3FD}"/>
              </a:ext>
            </a:extLst>
          </p:cNvPr>
          <p:cNvSpPr>
            <a:spLocks xmlns:a="http://schemas.openxmlformats.org/drawingml/2006/main" noGrp="1"/>
          </p:cNvSpPr>
          <p:nvPr/>
        </p:nvSpPr>
        <p:spPr>
          <a:xfrm xmlns:a="http://schemas.openxmlformats.org/drawingml/2006/main">
            <a:off x="8724900" y="3390900"/>
            <a:ext cx="876300" cy="0"/>
          </a:xfrm>
          <a:prstGeom xmlns:a="http://schemas.openxmlformats.org/drawingml/2006/main" prst="line">
            <a:avLst/>
          </a:prstGeom>
          <a:noFill xmlns:a="http://schemas.openxmlformats.org/drawingml/2006/main"/>
          <a:ln xmlns:a="http://schemas.openxmlformats.org/drawingml/2006/main" w="28575">
            <a:solidFill>
              <a:srgbClr val="E44D3A"/>
            </a:solidFill>
            <a:prstDash val="solid"/>
          </a:ln>
        </p:spPr>
      </p:sp>
      <p:sp>
        <p:nvSpPr>
          <p:cNvPr id="12" name="">
            <a:extLst xmlns:a="http://schemas.openxmlformats.org/drawingml/2006/main">
              <a:ext uri="{FF2B5EF4-FFF2-40B4-BE49-F238E27FC236}">
                <a16:creationId xmlns:a16="http://schemas.microsoft.com/office/drawing/2014/main" id="{9E087EEF-6470-4256-B86B-2793D72A4AB7}"/>
              </a:ext>
            </a:extLst>
          </p:cNvPr>
          <p:cNvSpPr>
            <a:spLocks xmlns:a="http://schemas.openxmlformats.org/drawingml/2006/main" noGrp="1"/>
          </p:cNvSpPr>
          <p:nvPr/>
        </p:nvSpPr>
        <p:spPr>
          <a:xfrm xmlns:a="http://schemas.openxmlformats.org/drawingml/2006/main">
            <a:off x="685800" y="2724150"/>
            <a:ext cx="1352550" cy="1352550"/>
          </a:xfrm>
          <a:prstGeom xmlns:a="http://schemas.openxmlformats.org/drawingml/2006/main" prst="ellipse">
            <a:avLst/>
          </a:prstGeom>
          <a:solidFill xmlns:a="http://schemas.openxmlformats.org/drawingml/2006/main">
            <a:srgbClr val="121D30"/>
          </a:solidFill>
          <a:ln xmlns:a="http://schemas.openxmlformats.org/drawingml/2006/main" w="28575">
            <a:solidFill>
              <a:srgbClr val="FFD500"/>
            </a:solidFill>
            <a:prstDash val="solid"/>
          </a:ln>
        </p:spPr>
      </p:sp>
      <p:sp>
        <p:nvSpPr>
          <p:cNvPr id="13" name="">
            <a:extLst xmlns:a="http://schemas.openxmlformats.org/drawingml/2006/main">
              <a:ext uri="{FF2B5EF4-FFF2-40B4-BE49-F238E27FC236}">
                <a16:creationId xmlns:a16="http://schemas.microsoft.com/office/drawing/2014/main" id="{8B117DF0-794F-405D-A720-A82BE4953A3C}"/>
              </a:ext>
            </a:extLst>
          </p:cNvPr>
          <p:cNvSpPr>
            <a:spLocks xmlns:a="http://schemas.openxmlformats.org/drawingml/2006/main" noGrp="1"/>
          </p:cNvSpPr>
          <p:nvPr/>
        </p:nvSpPr>
        <p:spPr>
          <a:xfrm xmlns:a="http://schemas.openxmlformats.org/drawingml/2006/main">
            <a:off x="1133475" y="2895600"/>
            <a:ext cx="457200" cy="457200"/>
          </a:xfrm>
          <a:prstGeom xmlns:a="http://schemas.openxmlformats.org/drawingml/2006/main" prst="ellipse">
            <a:avLst/>
          </a:prstGeom>
          <a:solidFill xmlns:a="http://schemas.openxmlformats.org/drawingml/2006/main">
            <a:srgbClr val="FFD500"/>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3D43E12D-4614-42EB-AE82-8A8C2D8C4577}"/>
              </a:ext>
            </a:extLst>
          </p:cNvPr>
          <p:cNvSpPr>
            <a:spLocks xmlns:a="http://schemas.openxmlformats.org/drawingml/2006/main" noGrp="1"/>
          </p:cNvSpPr>
          <p:nvPr/>
        </p:nvSpPr>
        <p:spPr>
          <a:xfrm xmlns:a="http://schemas.openxmlformats.org/drawingml/2006/main">
            <a:off x="1133475" y="2895600"/>
            <a:ext cx="4572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1425" b="1">
                <a:solidFill>
                  <a:srgbClr val="03050B"/>
                </a:solidFill>
                <a:latin typeface="Arial"/>
                <a:ea typeface="Arial"/>
                <a:cs typeface="Arial"/>
              </a:defRPr>
            </a:pPr>
            <a:r>
              <a:rPr sz="1425" b="1">
                <a:solidFill>
                  <a:srgbClr val="03050B"/>
                </a:solidFill>
                <a:latin typeface="Arial"/>
                <a:ea typeface="Arial"/>
                <a:cs typeface="Arial"/>
              </a:rPr>
              <a:t>1</a:t>
            </a:r>
          </a:p>
        </p:txBody>
      </p:sp>
      <p:sp>
        <p:nvSpPr>
          <p:cNvPr id="15" name="">
            <a:extLst xmlns:a="http://schemas.openxmlformats.org/drawingml/2006/main">
              <a:ext uri="{FF2B5EF4-FFF2-40B4-BE49-F238E27FC236}">
                <a16:creationId xmlns:a16="http://schemas.microsoft.com/office/drawing/2014/main" id="{43BCB932-E422-4B84-8209-DDA4FBA5CE4B}"/>
              </a:ext>
            </a:extLst>
          </p:cNvPr>
          <p:cNvSpPr>
            <a:spLocks xmlns:a="http://schemas.openxmlformats.org/drawingml/2006/main" noGrp="1"/>
          </p:cNvSpPr>
          <p:nvPr/>
        </p:nvSpPr>
        <p:spPr>
          <a:xfrm xmlns:a="http://schemas.openxmlformats.org/drawingml/2006/main">
            <a:off x="781050" y="3505200"/>
            <a:ext cx="11620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5000"/>
              </a:lnSpc>
              <a:buNone/>
              <a:defRPr sz="1125" b="1">
                <a:solidFill>
                  <a:srgbClr val="FFD500"/>
                </a:solidFill>
                <a:latin typeface="Arial"/>
                <a:ea typeface="Arial"/>
                <a:cs typeface="Arial"/>
              </a:defRPr>
            </a:pPr>
            <a:r>
              <a:rPr sz="1125" b="1">
                <a:solidFill>
                  <a:srgbClr val="FFD500"/>
                </a:solidFill>
                <a:latin typeface="Arial"/>
                <a:ea typeface="Arial"/>
                <a:cs typeface="Arial"/>
              </a:rPr>
              <a:t>PAIR</a:t>
            </a:r>
          </a:p>
        </p:txBody>
      </p:sp>
      <p:sp>
        <p:nvSpPr>
          <p:cNvPr id="16" name="">
            <a:extLst xmlns:a="http://schemas.openxmlformats.org/drawingml/2006/main">
              <a:ext uri="{FF2B5EF4-FFF2-40B4-BE49-F238E27FC236}">
                <a16:creationId xmlns:a16="http://schemas.microsoft.com/office/drawing/2014/main" id="{9D767EF7-E99A-46B6-B263-9864D698528D}"/>
              </a:ext>
            </a:extLst>
          </p:cNvPr>
          <p:cNvSpPr>
            <a:spLocks xmlns:a="http://schemas.openxmlformats.org/drawingml/2006/main" noGrp="1"/>
          </p:cNvSpPr>
          <p:nvPr/>
        </p:nvSpPr>
        <p:spPr>
          <a:xfrm xmlns:a="http://schemas.openxmlformats.org/drawingml/2006/main">
            <a:off x="666750" y="4267200"/>
            <a:ext cx="13906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5000"/>
              </a:lnSpc>
              <a:buNone/>
              <a:defRPr sz="1200" b="1">
                <a:solidFill>
                  <a:srgbClr val="FFFFFF"/>
                </a:solidFill>
                <a:latin typeface="Arial"/>
                <a:ea typeface="Arial"/>
                <a:cs typeface="Arial"/>
              </a:defRPr>
            </a:pPr>
            <a:r>
              <a:rPr sz="1200" b="1">
                <a:solidFill>
                  <a:srgbClr val="FFFFFF"/>
                </a:solidFill>
                <a:latin typeface="Arial"/>
                <a:ea typeface="Arial"/>
                <a:cs typeface="Arial"/>
              </a:rPr>
              <a:t>TV shows code</a:t>
            </a:r>
          </a:p>
        </p:txBody>
      </p:sp>
      <p:sp>
        <p:nvSpPr>
          <p:cNvPr id="17" name="">
            <a:extLst xmlns:a="http://schemas.openxmlformats.org/drawingml/2006/main">
              <a:ext uri="{FF2B5EF4-FFF2-40B4-BE49-F238E27FC236}">
                <a16:creationId xmlns:a16="http://schemas.microsoft.com/office/drawing/2014/main" id="{4626F668-C1FE-4956-AA9B-84301B08F082}"/>
              </a:ext>
            </a:extLst>
          </p:cNvPr>
          <p:cNvSpPr>
            <a:spLocks xmlns:a="http://schemas.openxmlformats.org/drawingml/2006/main" noGrp="1"/>
          </p:cNvSpPr>
          <p:nvPr/>
        </p:nvSpPr>
        <p:spPr>
          <a:xfrm xmlns:a="http://schemas.openxmlformats.org/drawingml/2006/main">
            <a:off x="2914650" y="2724150"/>
            <a:ext cx="1352550" cy="1352550"/>
          </a:xfrm>
          <a:prstGeom xmlns:a="http://schemas.openxmlformats.org/drawingml/2006/main" prst="ellipse">
            <a:avLst/>
          </a:prstGeom>
          <a:solidFill xmlns:a="http://schemas.openxmlformats.org/drawingml/2006/main">
            <a:srgbClr val="121D30"/>
          </a:solidFill>
          <a:ln xmlns:a="http://schemas.openxmlformats.org/drawingml/2006/main" w="28575">
            <a:solidFill>
              <a:srgbClr val="FFD500"/>
            </a:solidFill>
            <a:prstDash val="solid"/>
          </a:ln>
        </p:spPr>
      </p:sp>
      <p:sp>
        <p:nvSpPr>
          <p:cNvPr id="18" name="">
            <a:extLst xmlns:a="http://schemas.openxmlformats.org/drawingml/2006/main">
              <a:ext uri="{FF2B5EF4-FFF2-40B4-BE49-F238E27FC236}">
                <a16:creationId xmlns:a16="http://schemas.microsoft.com/office/drawing/2014/main" id="{E5CC318C-5747-4672-A42B-5790C2607A7B}"/>
              </a:ext>
            </a:extLst>
          </p:cNvPr>
          <p:cNvSpPr>
            <a:spLocks xmlns:a="http://schemas.openxmlformats.org/drawingml/2006/main" noGrp="1"/>
          </p:cNvSpPr>
          <p:nvPr/>
        </p:nvSpPr>
        <p:spPr>
          <a:xfrm xmlns:a="http://schemas.openxmlformats.org/drawingml/2006/main">
            <a:off x="3362325" y="2895600"/>
            <a:ext cx="457200" cy="457200"/>
          </a:xfrm>
          <a:prstGeom xmlns:a="http://schemas.openxmlformats.org/drawingml/2006/main" prst="ellipse">
            <a:avLst/>
          </a:prstGeom>
          <a:solidFill xmlns:a="http://schemas.openxmlformats.org/drawingml/2006/main">
            <a:srgbClr val="FFD500"/>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B68D303-897E-4A71-B856-1F629124B0A7}"/>
              </a:ext>
            </a:extLst>
          </p:cNvPr>
          <p:cNvSpPr>
            <a:spLocks xmlns:a="http://schemas.openxmlformats.org/drawingml/2006/main" noGrp="1"/>
          </p:cNvSpPr>
          <p:nvPr/>
        </p:nvSpPr>
        <p:spPr>
          <a:xfrm xmlns:a="http://schemas.openxmlformats.org/drawingml/2006/main">
            <a:off x="3362325" y="2895600"/>
            <a:ext cx="4572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1425" b="1">
                <a:solidFill>
                  <a:srgbClr val="03050B"/>
                </a:solidFill>
                <a:latin typeface="Arial"/>
                <a:ea typeface="Arial"/>
                <a:cs typeface="Arial"/>
              </a:defRPr>
            </a:pPr>
            <a:r>
              <a:rPr sz="1425" b="1">
                <a:solidFill>
                  <a:srgbClr val="03050B"/>
                </a:solidFill>
                <a:latin typeface="Arial"/>
                <a:ea typeface="Arial"/>
                <a:cs typeface="Arial"/>
              </a:rPr>
              <a:t>2</a:t>
            </a:r>
          </a:p>
        </p:txBody>
      </p:sp>
      <p:sp>
        <p:nvSpPr>
          <p:cNvPr id="20" name="">
            <a:extLst xmlns:a="http://schemas.openxmlformats.org/drawingml/2006/main">
              <a:ext uri="{FF2B5EF4-FFF2-40B4-BE49-F238E27FC236}">
                <a16:creationId xmlns:a16="http://schemas.microsoft.com/office/drawing/2014/main" id="{38E1A4AB-1E81-41FD-B72E-9DB4686E3B48}"/>
              </a:ext>
            </a:extLst>
          </p:cNvPr>
          <p:cNvSpPr>
            <a:spLocks xmlns:a="http://schemas.openxmlformats.org/drawingml/2006/main" noGrp="1"/>
          </p:cNvSpPr>
          <p:nvPr/>
        </p:nvSpPr>
        <p:spPr>
          <a:xfrm xmlns:a="http://schemas.openxmlformats.org/drawingml/2006/main">
            <a:off x="3009900" y="3505200"/>
            <a:ext cx="11620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5000"/>
              </a:lnSpc>
              <a:buNone/>
              <a:defRPr sz="1125" b="1">
                <a:solidFill>
                  <a:srgbClr val="FFD500"/>
                </a:solidFill>
                <a:latin typeface="Arial"/>
                <a:ea typeface="Arial"/>
                <a:cs typeface="Arial"/>
              </a:defRPr>
            </a:pPr>
            <a:r>
              <a:rPr sz="1125" b="1">
                <a:solidFill>
                  <a:srgbClr val="FFD500"/>
                </a:solidFill>
                <a:latin typeface="Arial"/>
                <a:ea typeface="Arial"/>
                <a:cs typeface="Arial"/>
              </a:rPr>
              <a:t>WATCH</a:t>
            </a:r>
          </a:p>
        </p:txBody>
      </p:sp>
      <p:sp>
        <p:nvSpPr>
          <p:cNvPr id="21" name="">
            <a:extLst xmlns:a="http://schemas.openxmlformats.org/drawingml/2006/main">
              <a:ext uri="{FF2B5EF4-FFF2-40B4-BE49-F238E27FC236}">
                <a16:creationId xmlns:a16="http://schemas.microsoft.com/office/drawing/2014/main" id="{071D50A4-E657-484F-B54D-E227E8F294E6}"/>
              </a:ext>
            </a:extLst>
          </p:cNvPr>
          <p:cNvSpPr>
            <a:spLocks xmlns:a="http://schemas.openxmlformats.org/drawingml/2006/main" noGrp="1"/>
          </p:cNvSpPr>
          <p:nvPr/>
        </p:nvSpPr>
        <p:spPr>
          <a:xfrm xmlns:a="http://schemas.openxmlformats.org/drawingml/2006/main">
            <a:off x="2895600" y="4267200"/>
            <a:ext cx="13906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5000"/>
              </a:lnSpc>
              <a:buNone/>
              <a:defRPr sz="1200" b="1">
                <a:solidFill>
                  <a:srgbClr val="FFFFFF"/>
                </a:solidFill>
                <a:latin typeface="Arial"/>
                <a:ea typeface="Arial"/>
                <a:cs typeface="Arial"/>
              </a:defRPr>
            </a:pPr>
            <a:r>
              <a:rPr sz="1200" b="1">
                <a:solidFill>
                  <a:srgbClr val="FFFFFF"/>
                </a:solidFill>
                <a:latin typeface="Arial"/>
                <a:ea typeface="Arial"/>
                <a:cs typeface="Arial"/>
              </a:rPr>
              <a:t>Scene + lyric</a:t>
            </a:r>
          </a:p>
        </p:txBody>
      </p:sp>
      <p:sp>
        <p:nvSpPr>
          <p:cNvPr id="22" name="">
            <a:extLst xmlns:a="http://schemas.openxmlformats.org/drawingml/2006/main">
              <a:ext uri="{FF2B5EF4-FFF2-40B4-BE49-F238E27FC236}">
                <a16:creationId xmlns:a16="http://schemas.microsoft.com/office/drawing/2014/main" id="{37E8F758-DFC5-435E-8F88-669C453BD275}"/>
              </a:ext>
            </a:extLst>
          </p:cNvPr>
          <p:cNvSpPr>
            <a:spLocks xmlns:a="http://schemas.openxmlformats.org/drawingml/2006/main" noGrp="1"/>
          </p:cNvSpPr>
          <p:nvPr/>
        </p:nvSpPr>
        <p:spPr>
          <a:xfrm xmlns:a="http://schemas.openxmlformats.org/drawingml/2006/main">
            <a:off x="5143500" y="2724150"/>
            <a:ext cx="1352550" cy="1352550"/>
          </a:xfrm>
          <a:prstGeom xmlns:a="http://schemas.openxmlformats.org/drawingml/2006/main" prst="ellipse">
            <a:avLst/>
          </a:prstGeom>
          <a:solidFill xmlns:a="http://schemas.openxmlformats.org/drawingml/2006/main">
            <a:srgbClr val="121D30"/>
          </a:solidFill>
          <a:ln xmlns:a="http://schemas.openxmlformats.org/drawingml/2006/main" w="28575">
            <a:solidFill>
              <a:srgbClr val="4F8DFF"/>
            </a:solidFill>
            <a:prstDash val="solid"/>
          </a:ln>
        </p:spPr>
      </p:sp>
      <p:sp>
        <p:nvSpPr>
          <p:cNvPr id="23" name="">
            <a:extLst xmlns:a="http://schemas.openxmlformats.org/drawingml/2006/main">
              <a:ext uri="{FF2B5EF4-FFF2-40B4-BE49-F238E27FC236}">
                <a16:creationId xmlns:a16="http://schemas.microsoft.com/office/drawing/2014/main" id="{9BBD61E4-7212-4345-BFCB-E9A9539FA3C0}"/>
              </a:ext>
            </a:extLst>
          </p:cNvPr>
          <p:cNvSpPr>
            <a:spLocks xmlns:a="http://schemas.openxmlformats.org/drawingml/2006/main" noGrp="1"/>
          </p:cNvSpPr>
          <p:nvPr/>
        </p:nvSpPr>
        <p:spPr>
          <a:xfrm xmlns:a="http://schemas.openxmlformats.org/drawingml/2006/main">
            <a:off x="5591175" y="2895600"/>
            <a:ext cx="457200" cy="457200"/>
          </a:xfrm>
          <a:prstGeom xmlns:a="http://schemas.openxmlformats.org/drawingml/2006/main" prst="ellipse">
            <a:avLst/>
          </a:prstGeom>
          <a:solidFill xmlns:a="http://schemas.openxmlformats.org/drawingml/2006/main">
            <a:srgbClr val="4F8DFF"/>
          </a:solidFill>
          <a:ln xmlns:a="http://schemas.openxmlformats.org/drawingml/2006/main" w="0">
            <a:noFill/>
            <a:prstDash val="solid"/>
          </a:ln>
        </p:spPr>
      </p:sp>
      <p:sp>
        <p:nvSpPr>
          <p:cNvPr id="24" name="">
            <a:extLst xmlns:a="http://schemas.openxmlformats.org/drawingml/2006/main">
              <a:ext uri="{FF2B5EF4-FFF2-40B4-BE49-F238E27FC236}">
                <a16:creationId xmlns:a16="http://schemas.microsoft.com/office/drawing/2014/main" id="{D79466FD-6BA3-4F32-9342-1C7DA83BC87F}"/>
              </a:ext>
            </a:extLst>
          </p:cNvPr>
          <p:cNvSpPr>
            <a:spLocks xmlns:a="http://schemas.openxmlformats.org/drawingml/2006/main" noGrp="1"/>
          </p:cNvSpPr>
          <p:nvPr/>
        </p:nvSpPr>
        <p:spPr>
          <a:xfrm xmlns:a="http://schemas.openxmlformats.org/drawingml/2006/main">
            <a:off x="5591175" y="2895600"/>
            <a:ext cx="4572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1425" b="1">
                <a:solidFill>
                  <a:srgbClr val="03050B"/>
                </a:solidFill>
                <a:latin typeface="Arial"/>
                <a:ea typeface="Arial"/>
                <a:cs typeface="Arial"/>
              </a:defRPr>
            </a:pPr>
            <a:r>
              <a:rPr sz="1425" b="1">
                <a:solidFill>
                  <a:srgbClr val="03050B"/>
                </a:solidFill>
                <a:latin typeface="Arial"/>
                <a:ea typeface="Arial"/>
                <a:cs typeface="Arial"/>
              </a:rPr>
              <a:t>3</a:t>
            </a:r>
          </a:p>
        </p:txBody>
      </p:sp>
      <p:sp>
        <p:nvSpPr>
          <p:cNvPr id="25" name="">
            <a:extLst xmlns:a="http://schemas.openxmlformats.org/drawingml/2006/main">
              <a:ext uri="{FF2B5EF4-FFF2-40B4-BE49-F238E27FC236}">
                <a16:creationId xmlns:a16="http://schemas.microsoft.com/office/drawing/2014/main" id="{4A9714B6-759A-4E63-A430-CE5716EC6FED}"/>
              </a:ext>
            </a:extLst>
          </p:cNvPr>
          <p:cNvSpPr>
            <a:spLocks xmlns:a="http://schemas.openxmlformats.org/drawingml/2006/main" noGrp="1"/>
          </p:cNvSpPr>
          <p:nvPr/>
        </p:nvSpPr>
        <p:spPr>
          <a:xfrm xmlns:a="http://schemas.openxmlformats.org/drawingml/2006/main">
            <a:off x="5238750" y="3505200"/>
            <a:ext cx="11620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5000"/>
              </a:lnSpc>
              <a:buNone/>
              <a:defRPr sz="1125" b="1">
                <a:solidFill>
                  <a:srgbClr val="4F8DFF"/>
                </a:solidFill>
                <a:latin typeface="Arial"/>
                <a:ea typeface="Arial"/>
                <a:cs typeface="Arial"/>
              </a:defRPr>
            </a:pPr>
            <a:r>
              <a:rPr sz="1125" b="1">
                <a:solidFill>
                  <a:srgbClr val="4F8DFF"/>
                </a:solidFill>
                <a:latin typeface="Arial"/>
                <a:ea typeface="Arial"/>
                <a:cs typeface="Arial"/>
              </a:rPr>
              <a:t>CHOOSE</a:t>
            </a:r>
          </a:p>
        </p:txBody>
      </p:sp>
      <p:sp>
        <p:nvSpPr>
          <p:cNvPr id="26" name="">
            <a:extLst xmlns:a="http://schemas.openxmlformats.org/drawingml/2006/main">
              <a:ext uri="{FF2B5EF4-FFF2-40B4-BE49-F238E27FC236}">
                <a16:creationId xmlns:a16="http://schemas.microsoft.com/office/drawing/2014/main" id="{9E519C51-2488-405F-A245-F275ED43A45B}"/>
              </a:ext>
            </a:extLst>
          </p:cNvPr>
          <p:cNvSpPr>
            <a:spLocks xmlns:a="http://schemas.openxmlformats.org/drawingml/2006/main" noGrp="1"/>
          </p:cNvSpPr>
          <p:nvPr/>
        </p:nvSpPr>
        <p:spPr>
          <a:xfrm xmlns:a="http://schemas.openxmlformats.org/drawingml/2006/main">
            <a:off x="5124450" y="4267200"/>
            <a:ext cx="13906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5000"/>
              </a:lnSpc>
              <a:buNone/>
              <a:defRPr sz="1200" b="1">
                <a:solidFill>
                  <a:srgbClr val="FFFFFF"/>
                </a:solidFill>
                <a:latin typeface="Arial"/>
                <a:ea typeface="Arial"/>
                <a:cs typeface="Arial"/>
              </a:defRPr>
            </a:pPr>
            <a:r>
              <a:rPr sz="1200" b="1">
                <a:solidFill>
                  <a:srgbClr val="FFFFFF"/>
                </a:solidFill>
                <a:latin typeface="Arial"/>
                <a:ea typeface="Arial"/>
                <a:cs typeface="Arial"/>
              </a:rPr>
              <a:t>Quiz or record</a:t>
            </a:r>
          </a:p>
        </p:txBody>
      </p:sp>
      <p:sp>
        <p:nvSpPr>
          <p:cNvPr id="27" name="">
            <a:extLst xmlns:a="http://schemas.openxmlformats.org/drawingml/2006/main">
              <a:ext uri="{FF2B5EF4-FFF2-40B4-BE49-F238E27FC236}">
                <a16:creationId xmlns:a16="http://schemas.microsoft.com/office/drawing/2014/main" id="{D9D179D8-4ADA-4B75-9935-EF3019CACA32}"/>
              </a:ext>
            </a:extLst>
          </p:cNvPr>
          <p:cNvSpPr>
            <a:spLocks xmlns:a="http://schemas.openxmlformats.org/drawingml/2006/main" noGrp="1"/>
          </p:cNvSpPr>
          <p:nvPr/>
        </p:nvSpPr>
        <p:spPr>
          <a:xfrm xmlns:a="http://schemas.openxmlformats.org/drawingml/2006/main">
            <a:off x="7372350" y="2724150"/>
            <a:ext cx="1352550" cy="1352550"/>
          </a:xfrm>
          <a:prstGeom xmlns:a="http://schemas.openxmlformats.org/drawingml/2006/main" prst="ellipse">
            <a:avLst/>
          </a:prstGeom>
          <a:solidFill xmlns:a="http://schemas.openxmlformats.org/drawingml/2006/main">
            <a:srgbClr val="121D30"/>
          </a:solidFill>
          <a:ln xmlns:a="http://schemas.openxmlformats.org/drawingml/2006/main" w="28575">
            <a:solidFill>
              <a:srgbClr val="E44D3A"/>
            </a:solidFill>
            <a:prstDash val="solid"/>
          </a:ln>
        </p:spPr>
      </p:sp>
      <p:sp>
        <p:nvSpPr>
          <p:cNvPr id="28" name="">
            <a:extLst xmlns:a="http://schemas.openxmlformats.org/drawingml/2006/main">
              <a:ext uri="{FF2B5EF4-FFF2-40B4-BE49-F238E27FC236}">
                <a16:creationId xmlns:a16="http://schemas.microsoft.com/office/drawing/2014/main" id="{0BFD7428-7168-44D4-BA36-3D6D4488D98C}"/>
              </a:ext>
            </a:extLst>
          </p:cNvPr>
          <p:cNvSpPr>
            <a:spLocks xmlns:a="http://schemas.openxmlformats.org/drawingml/2006/main" noGrp="1"/>
          </p:cNvSpPr>
          <p:nvPr/>
        </p:nvSpPr>
        <p:spPr>
          <a:xfrm xmlns:a="http://schemas.openxmlformats.org/drawingml/2006/main">
            <a:off x="7820025" y="2895600"/>
            <a:ext cx="457200" cy="457200"/>
          </a:xfrm>
          <a:prstGeom xmlns:a="http://schemas.openxmlformats.org/drawingml/2006/main" prst="ellipse">
            <a:avLst/>
          </a:prstGeom>
          <a:solidFill xmlns:a="http://schemas.openxmlformats.org/drawingml/2006/main">
            <a:srgbClr val="E44D3A"/>
          </a:solidFill>
          <a:ln xmlns:a="http://schemas.openxmlformats.org/drawingml/2006/main" w="0">
            <a:noFill/>
            <a:prstDash val="solid"/>
          </a:ln>
        </p:spPr>
      </p:sp>
      <p:sp>
        <p:nvSpPr>
          <p:cNvPr id="29" name="">
            <a:extLst xmlns:a="http://schemas.openxmlformats.org/drawingml/2006/main">
              <a:ext uri="{FF2B5EF4-FFF2-40B4-BE49-F238E27FC236}">
                <a16:creationId xmlns:a16="http://schemas.microsoft.com/office/drawing/2014/main" id="{9AD496CF-0A4F-48BE-A6F8-C9C0FD280214}"/>
              </a:ext>
            </a:extLst>
          </p:cNvPr>
          <p:cNvSpPr>
            <a:spLocks xmlns:a="http://schemas.openxmlformats.org/drawingml/2006/main" noGrp="1"/>
          </p:cNvSpPr>
          <p:nvPr/>
        </p:nvSpPr>
        <p:spPr>
          <a:xfrm xmlns:a="http://schemas.openxmlformats.org/drawingml/2006/main">
            <a:off x="7820025" y="2895600"/>
            <a:ext cx="4572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1425" b="1">
                <a:solidFill>
                  <a:srgbClr val="03050B"/>
                </a:solidFill>
                <a:latin typeface="Arial"/>
                <a:ea typeface="Arial"/>
                <a:cs typeface="Arial"/>
              </a:defRPr>
            </a:pPr>
            <a:r>
              <a:rPr sz="1425" b="1">
                <a:solidFill>
                  <a:srgbClr val="03050B"/>
                </a:solidFill>
                <a:latin typeface="Arial"/>
                <a:ea typeface="Arial"/>
                <a:cs typeface="Arial"/>
              </a:rPr>
              <a:t>4</a:t>
            </a:r>
          </a:p>
        </p:txBody>
      </p:sp>
      <p:sp>
        <p:nvSpPr>
          <p:cNvPr id="30" name="">
            <a:extLst xmlns:a="http://schemas.openxmlformats.org/drawingml/2006/main">
              <a:ext uri="{FF2B5EF4-FFF2-40B4-BE49-F238E27FC236}">
                <a16:creationId xmlns:a16="http://schemas.microsoft.com/office/drawing/2014/main" id="{C6B7D426-2B9E-4581-B13A-D0DAECC2636C}"/>
              </a:ext>
            </a:extLst>
          </p:cNvPr>
          <p:cNvSpPr>
            <a:spLocks xmlns:a="http://schemas.openxmlformats.org/drawingml/2006/main" noGrp="1"/>
          </p:cNvSpPr>
          <p:nvPr/>
        </p:nvSpPr>
        <p:spPr>
          <a:xfrm xmlns:a="http://schemas.openxmlformats.org/drawingml/2006/main">
            <a:off x="7467600" y="3505200"/>
            <a:ext cx="11620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5000"/>
              </a:lnSpc>
              <a:buNone/>
              <a:defRPr sz="1125" b="1">
                <a:solidFill>
                  <a:srgbClr val="E44D3A"/>
                </a:solidFill>
                <a:latin typeface="Arial"/>
                <a:ea typeface="Arial"/>
                <a:cs typeface="Arial"/>
              </a:defRPr>
            </a:pPr>
            <a:r>
              <a:rPr sz="1125" b="1">
                <a:solidFill>
                  <a:srgbClr val="E44D3A"/>
                </a:solidFill>
                <a:latin typeface="Arial"/>
                <a:ea typeface="Arial"/>
                <a:cs typeface="Arial"/>
              </a:rPr>
              <a:t>RECORD</a:t>
            </a:r>
          </a:p>
        </p:txBody>
      </p:sp>
      <p:sp>
        <p:nvSpPr>
          <p:cNvPr id="31" name="">
            <a:extLst xmlns:a="http://schemas.openxmlformats.org/drawingml/2006/main">
              <a:ext uri="{FF2B5EF4-FFF2-40B4-BE49-F238E27FC236}">
                <a16:creationId xmlns:a16="http://schemas.microsoft.com/office/drawing/2014/main" id="{F5DBA11A-A98A-426F-8FD5-A57C9D1ECEF7}"/>
              </a:ext>
            </a:extLst>
          </p:cNvPr>
          <p:cNvSpPr>
            <a:spLocks xmlns:a="http://schemas.openxmlformats.org/drawingml/2006/main" noGrp="1"/>
          </p:cNvSpPr>
          <p:nvPr/>
        </p:nvSpPr>
        <p:spPr>
          <a:xfrm xmlns:a="http://schemas.openxmlformats.org/drawingml/2006/main">
            <a:off x="7353300" y="4267200"/>
            <a:ext cx="13906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5000"/>
              </a:lnSpc>
              <a:buNone/>
              <a:defRPr sz="1200" b="1">
                <a:solidFill>
                  <a:srgbClr val="FFFFFF"/>
                </a:solidFill>
                <a:latin typeface="Arial"/>
                <a:ea typeface="Arial"/>
                <a:cs typeface="Arial"/>
              </a:defRPr>
            </a:pPr>
            <a:r>
              <a:rPr sz="1200" b="1">
                <a:solidFill>
                  <a:srgbClr val="FFFFFF"/>
                </a:solidFill>
                <a:latin typeface="Arial"/>
                <a:ea typeface="Arial"/>
                <a:cs typeface="Arial"/>
              </a:rPr>
              <a:t>Private take</a:t>
            </a:r>
          </a:p>
        </p:txBody>
      </p:sp>
      <p:sp>
        <p:nvSpPr>
          <p:cNvPr id="32" name="">
            <a:extLst xmlns:a="http://schemas.openxmlformats.org/drawingml/2006/main">
              <a:ext uri="{FF2B5EF4-FFF2-40B4-BE49-F238E27FC236}">
                <a16:creationId xmlns:a16="http://schemas.microsoft.com/office/drawing/2014/main" id="{13FA82BB-BA28-4DCD-85F3-61627A9D802C}"/>
              </a:ext>
            </a:extLst>
          </p:cNvPr>
          <p:cNvSpPr>
            <a:spLocks xmlns:a="http://schemas.openxmlformats.org/drawingml/2006/main" noGrp="1"/>
          </p:cNvSpPr>
          <p:nvPr/>
        </p:nvSpPr>
        <p:spPr>
          <a:xfrm xmlns:a="http://schemas.openxmlformats.org/drawingml/2006/main">
            <a:off x="9601200" y="2724150"/>
            <a:ext cx="1352550" cy="1352550"/>
          </a:xfrm>
          <a:prstGeom xmlns:a="http://schemas.openxmlformats.org/drawingml/2006/main" prst="ellipse">
            <a:avLst/>
          </a:prstGeom>
          <a:solidFill xmlns:a="http://schemas.openxmlformats.org/drawingml/2006/main">
            <a:srgbClr val="121D30"/>
          </a:solidFill>
          <a:ln xmlns:a="http://schemas.openxmlformats.org/drawingml/2006/main" w="28575">
            <a:solidFill>
              <a:srgbClr val="36C275"/>
            </a:solidFill>
            <a:prstDash val="solid"/>
          </a:ln>
        </p:spPr>
      </p:sp>
      <p:sp>
        <p:nvSpPr>
          <p:cNvPr id="33" name="">
            <a:extLst xmlns:a="http://schemas.openxmlformats.org/drawingml/2006/main">
              <a:ext uri="{FF2B5EF4-FFF2-40B4-BE49-F238E27FC236}">
                <a16:creationId xmlns:a16="http://schemas.microsoft.com/office/drawing/2014/main" id="{E5952ECC-498A-4535-B381-B3A37E34786A}"/>
              </a:ext>
            </a:extLst>
          </p:cNvPr>
          <p:cNvSpPr>
            <a:spLocks xmlns:a="http://schemas.openxmlformats.org/drawingml/2006/main" noGrp="1"/>
          </p:cNvSpPr>
          <p:nvPr/>
        </p:nvSpPr>
        <p:spPr>
          <a:xfrm xmlns:a="http://schemas.openxmlformats.org/drawingml/2006/main">
            <a:off x="10048875" y="2895600"/>
            <a:ext cx="457200" cy="457200"/>
          </a:xfrm>
          <a:prstGeom xmlns:a="http://schemas.openxmlformats.org/drawingml/2006/main" prst="ellipse">
            <a:avLst/>
          </a:prstGeom>
          <a:solidFill xmlns:a="http://schemas.openxmlformats.org/drawingml/2006/main">
            <a:srgbClr val="36C275"/>
          </a:solidFill>
          <a:ln xmlns:a="http://schemas.openxmlformats.org/drawingml/2006/main" w="0">
            <a:noFill/>
            <a:prstDash val="solid"/>
          </a:ln>
        </p:spPr>
      </p:sp>
      <p:sp>
        <p:nvSpPr>
          <p:cNvPr id="34" name="">
            <a:extLst xmlns:a="http://schemas.openxmlformats.org/drawingml/2006/main">
              <a:ext uri="{FF2B5EF4-FFF2-40B4-BE49-F238E27FC236}">
                <a16:creationId xmlns:a16="http://schemas.microsoft.com/office/drawing/2014/main" id="{206E108A-C151-4153-9DCA-C4C1ECB3537A}"/>
              </a:ext>
            </a:extLst>
          </p:cNvPr>
          <p:cNvSpPr>
            <a:spLocks xmlns:a="http://schemas.openxmlformats.org/drawingml/2006/main" noGrp="1"/>
          </p:cNvSpPr>
          <p:nvPr/>
        </p:nvSpPr>
        <p:spPr>
          <a:xfrm xmlns:a="http://schemas.openxmlformats.org/drawingml/2006/main">
            <a:off x="10048875" y="2895600"/>
            <a:ext cx="4572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1425" b="1">
                <a:solidFill>
                  <a:srgbClr val="03050B"/>
                </a:solidFill>
                <a:latin typeface="Arial"/>
                <a:ea typeface="Arial"/>
                <a:cs typeface="Arial"/>
              </a:defRPr>
            </a:pPr>
            <a:r>
              <a:rPr sz="1425" b="1">
                <a:solidFill>
                  <a:srgbClr val="03050B"/>
                </a:solidFill>
                <a:latin typeface="Arial"/>
                <a:ea typeface="Arial"/>
                <a:cs typeface="Arial"/>
              </a:rPr>
              <a:t>5</a:t>
            </a:r>
          </a:p>
        </p:txBody>
      </p:sp>
      <p:sp>
        <p:nvSpPr>
          <p:cNvPr id="35" name="">
            <a:extLst xmlns:a="http://schemas.openxmlformats.org/drawingml/2006/main">
              <a:ext uri="{FF2B5EF4-FFF2-40B4-BE49-F238E27FC236}">
                <a16:creationId xmlns:a16="http://schemas.microsoft.com/office/drawing/2014/main" id="{6D4528FE-522A-4CDF-832D-641BFDA599E2}"/>
              </a:ext>
            </a:extLst>
          </p:cNvPr>
          <p:cNvSpPr>
            <a:spLocks xmlns:a="http://schemas.openxmlformats.org/drawingml/2006/main" noGrp="1"/>
          </p:cNvSpPr>
          <p:nvPr/>
        </p:nvSpPr>
        <p:spPr>
          <a:xfrm xmlns:a="http://schemas.openxmlformats.org/drawingml/2006/main">
            <a:off x="9696450" y="3505200"/>
            <a:ext cx="11620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5000"/>
              </a:lnSpc>
              <a:buNone/>
              <a:defRPr sz="1125" b="1">
                <a:solidFill>
                  <a:srgbClr val="36C275"/>
                </a:solidFill>
                <a:latin typeface="Arial"/>
                <a:ea typeface="Arial"/>
                <a:cs typeface="Arial"/>
              </a:defRPr>
            </a:pPr>
            <a:r>
              <a:rPr sz="1125" b="1">
                <a:solidFill>
                  <a:srgbClr val="36C275"/>
                </a:solidFill>
                <a:latin typeface="Arial"/>
                <a:ea typeface="Arial"/>
                <a:cs typeface="Arial"/>
              </a:rPr>
              <a:t>PREMIERE</a:t>
            </a:r>
          </a:p>
        </p:txBody>
      </p:sp>
      <p:sp>
        <p:nvSpPr>
          <p:cNvPr id="36" name="">
            <a:extLst xmlns:a="http://schemas.openxmlformats.org/drawingml/2006/main">
              <a:ext uri="{FF2B5EF4-FFF2-40B4-BE49-F238E27FC236}">
                <a16:creationId xmlns:a16="http://schemas.microsoft.com/office/drawing/2014/main" id="{66783244-53BC-4AF6-8C5D-AEF0B59E0F7D}"/>
              </a:ext>
            </a:extLst>
          </p:cNvPr>
          <p:cNvSpPr>
            <a:spLocks xmlns:a="http://schemas.openxmlformats.org/drawingml/2006/main" noGrp="1"/>
          </p:cNvSpPr>
          <p:nvPr/>
        </p:nvSpPr>
        <p:spPr>
          <a:xfrm xmlns:a="http://schemas.openxmlformats.org/drawingml/2006/main">
            <a:off x="9582150" y="4267200"/>
            <a:ext cx="13906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5000"/>
              </a:lnSpc>
              <a:buNone/>
              <a:defRPr sz="1200" b="1">
                <a:solidFill>
                  <a:srgbClr val="FFFFFF"/>
                </a:solidFill>
                <a:latin typeface="Arial"/>
                <a:ea typeface="Arial"/>
                <a:cs typeface="Arial"/>
              </a:defRPr>
            </a:pPr>
            <a:r>
              <a:rPr sz="1200" b="1">
                <a:solidFill>
                  <a:srgbClr val="FFFFFF"/>
                </a:solidFill>
                <a:latin typeface="Arial"/>
                <a:ea typeface="Arial"/>
                <a:cs typeface="Arial"/>
              </a:rPr>
              <a:t>Send to TV</a:t>
            </a:r>
          </a:p>
        </p:txBody>
      </p:sp>
      <p:sp>
        <p:nvSpPr>
          <p:cNvPr id="37" name="">
            <a:extLst xmlns:a="http://schemas.openxmlformats.org/drawingml/2006/main">
              <a:ext uri="{FF2B5EF4-FFF2-40B4-BE49-F238E27FC236}">
                <a16:creationId xmlns:a16="http://schemas.microsoft.com/office/drawing/2014/main" id="{4648792D-2988-4EBE-BB74-720B2C384C7C}"/>
              </a:ext>
            </a:extLst>
          </p:cNvPr>
          <p:cNvSpPr>
            <a:spLocks xmlns:a="http://schemas.openxmlformats.org/drawingml/2006/main" noGrp="1"/>
          </p:cNvSpPr>
          <p:nvPr/>
        </p:nvSpPr>
        <p:spPr>
          <a:xfrm xmlns:a="http://schemas.openxmlformats.org/drawingml/2006/main">
            <a:off x="4171950" y="5048250"/>
            <a:ext cx="3848100" cy="819150"/>
          </a:xfrm>
          <a:prstGeom xmlns:a="http://schemas.openxmlformats.org/drawingml/2006/main" prst="roundRect">
            <a:avLst>
              <a:gd name="adj" fmla="val 20930"/>
            </a:avLst>
          </a:prstGeom>
          <a:solidFill xmlns:a="http://schemas.openxmlformats.org/drawingml/2006/main">
            <a:srgbClr val="121D30"/>
          </a:solidFill>
          <a:ln xmlns:a="http://schemas.openxmlformats.org/drawingml/2006/main" w="19050">
            <a:solidFill>
              <a:srgbClr val="FF8A3D"/>
            </a:solidFill>
            <a:prstDash val="solid"/>
          </a:ln>
        </p:spPr>
      </p:sp>
      <p:sp>
        <p:nvSpPr>
          <p:cNvPr id="38" name="">
            <a:extLst xmlns:a="http://schemas.openxmlformats.org/drawingml/2006/main">
              <a:ext uri="{FF2B5EF4-FFF2-40B4-BE49-F238E27FC236}">
                <a16:creationId xmlns:a16="http://schemas.microsoft.com/office/drawing/2014/main" id="{7263305D-2CDB-4AE4-9B01-6F136BC80AA4}"/>
              </a:ext>
            </a:extLst>
          </p:cNvPr>
          <p:cNvSpPr>
            <a:spLocks xmlns:a="http://schemas.openxmlformats.org/drawingml/2006/main" noGrp="1"/>
          </p:cNvSpPr>
          <p:nvPr/>
        </p:nvSpPr>
        <p:spPr>
          <a:xfrm xmlns:a="http://schemas.openxmlformats.org/drawingml/2006/main">
            <a:off x="4400550" y="5238750"/>
            <a:ext cx="1447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FF8A3D"/>
                </a:solidFill>
                <a:latin typeface="Arial"/>
                <a:ea typeface="Arial"/>
                <a:cs typeface="Arial"/>
              </a:defRPr>
            </a:pPr>
            <a:r>
              <a:rPr sz="900" b="1">
                <a:solidFill>
                  <a:srgbClr val="FF8A3D"/>
                </a:solidFill>
                <a:latin typeface="Arial"/>
                <a:ea typeface="Arial"/>
                <a:cs typeface="Arial"/>
              </a:rPr>
              <a:t>CHILD CHOOSES</a:t>
            </a:r>
          </a:p>
        </p:txBody>
      </p:sp>
      <p:sp>
        <p:nvSpPr>
          <p:cNvPr id="39" name="">
            <a:extLst xmlns:a="http://schemas.openxmlformats.org/drawingml/2006/main">
              <a:ext uri="{FF2B5EF4-FFF2-40B4-BE49-F238E27FC236}">
                <a16:creationId xmlns:a16="http://schemas.microsoft.com/office/drawing/2014/main" id="{E616F98D-6FD1-4574-BBF6-5F5564BCFD3D}"/>
              </a:ext>
            </a:extLst>
          </p:cNvPr>
          <p:cNvSpPr>
            <a:spLocks xmlns:a="http://schemas.openxmlformats.org/drawingml/2006/main" noGrp="1"/>
          </p:cNvSpPr>
          <p:nvPr/>
        </p:nvSpPr>
        <p:spPr>
          <a:xfrm xmlns:a="http://schemas.openxmlformats.org/drawingml/2006/main">
            <a:off x="4400550" y="5505450"/>
            <a:ext cx="3333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500" b="1">
                <a:solidFill>
                  <a:srgbClr val="FFFFFF"/>
                </a:solidFill>
                <a:latin typeface="Arial"/>
                <a:ea typeface="Arial"/>
                <a:cs typeface="Arial"/>
              </a:defRPr>
            </a:pPr>
            <a:r>
              <a:rPr sz="1500" b="1">
                <a:solidFill>
                  <a:srgbClr val="FFFFFF"/>
                </a:solidFill>
                <a:latin typeface="Arial"/>
                <a:ea typeface="Arial"/>
                <a:cs typeface="Arial"/>
              </a:rPr>
              <a:t>Quick quiz  OR  Record now</a:t>
            </a:r>
          </a:p>
        </p:txBody>
      </p:sp>
      <p:sp>
        <p:nvSpPr>
          <p:cNvPr id="40" name="">
            <a:extLst xmlns:a="http://schemas.openxmlformats.org/drawingml/2006/main">
              <a:ext uri="{FF2B5EF4-FFF2-40B4-BE49-F238E27FC236}">
                <a16:creationId xmlns:a16="http://schemas.microsoft.com/office/drawing/2014/main" id="{10B82F99-B518-495B-8651-A456A94C11AA}"/>
              </a:ext>
            </a:extLst>
          </p:cNvPr>
          <p:cNvSpPr>
            <a:spLocks xmlns:a="http://schemas.openxmlformats.org/drawingml/2006/main" noGrp="1"/>
          </p:cNvSpPr>
          <p:nvPr/>
        </p:nvSpPr>
        <p:spPr>
          <a:xfrm xmlns:a="http://schemas.openxmlformats.org/drawingml/2006/main">
            <a:off x="609600" y="6115050"/>
            <a:ext cx="723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125" b="1">
                <a:solidFill>
                  <a:srgbClr val="A8B5CC"/>
                </a:solidFill>
                <a:latin typeface="Arial"/>
                <a:ea typeface="Arial"/>
                <a:cs typeface="Arial"/>
              </a:defRPr>
            </a:pPr>
            <a:r>
              <a:rPr sz="1125" b="1">
                <a:solidFill>
                  <a:srgbClr val="A8B5CC"/>
                </a:solidFill>
                <a:latin typeface="Arial"/>
                <a:ea typeface="Arial"/>
                <a:cs typeface="Arial"/>
              </a:rPr>
              <a:t>Only explicit Send moves the approved voice to TV.</a:t>
            </a:r>
          </a:p>
        </p:txBody>
      </p:sp>
    </p:spTree>
    <p:extLst>
      <p:ext uri="{BB962C8B-B14F-4D97-AF65-F5344CB8AC3E}">
        <p14:creationId xmlns:p14="http://schemas.microsoft.com/office/powerpoint/2010/main" val="567657005"/>
      </p:ext>
    </p:extLst>
  </p:cSld>
</p:sld>
</file>

<file path=ppt/slides/slide14.xml><?xml version="1.0" encoding="utf-8"?>
<p:sld xmlns:p="http://schemas.openxmlformats.org/presentationml/2006/main">
  <p:cSld>
    <p:bg>
      <p:bgPr>
        <a:solidFill xmlns:a="http://schemas.openxmlformats.org/drawingml/2006/main">
          <a:srgbClr val="03050B"/>
        </a:solidFill>
      </p:bgPr>
    </p:bg>
    <p:spTree>
      <p:nvGrpSpPr>
        <p:cNvPr id="1" name=""/>
        <p:cNvGrpSpPr/>
        <p:nvPr/>
      </p:nvGrpSpPr>
      <p:grpSpPr>
        <a:xfrm xmlns:a="http://schemas.openxmlformats.org/drawingml/2006/main"/>
      </p:grpSpPr>
      <p:sp>
        <p:nvSpPr>
          <p:cNvPr id="28" name="">
            <a:extLst xmlns:a="http://schemas.openxmlformats.org/drawingml/2006/main">
              <a:ext uri="{FF2B5EF4-FFF2-40B4-BE49-F238E27FC236}">
                <a16:creationId xmlns:a16="http://schemas.microsoft.com/office/drawing/2014/main" id="{E1E3C8DA-3934-4E61-BCC5-F06A82708DF6}"/>
              </a:ext>
            </a:extLst>
          </p:cNvPr>
          <p:cNvSpPr>
            <a:spLocks xmlns:a="http://schemas.openxmlformats.org/drawingml/2006/main" noGrp="1"/>
          </p:cNvSpPr>
          <p:nvPr/>
        </p:nvSpPr>
        <p:spPr>
          <a:xfrm xmlns:a="http://schemas.openxmlformats.org/drawingml/2006/main">
            <a:off x="609600" y="342900"/>
            <a:ext cx="285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FFD500"/>
                </a:solidFill>
                <a:latin typeface="Arial"/>
                <a:ea typeface="Arial"/>
                <a:cs typeface="Arial"/>
              </a:defRPr>
            </a:pPr>
            <a:r>
              <a:rPr sz="900" b="1">
                <a:solidFill>
                  <a:srgbClr val="FFD500"/>
                </a:solidFill>
                <a:latin typeface="Arial"/>
                <a:ea typeface="Arial"/>
                <a:cs typeface="Arial"/>
              </a:rPr>
              <a:t>TASK 04A · TV + MOBILE</a:t>
            </a:r>
          </a:p>
        </p:txBody>
      </p:sp>
      <p:sp>
        <p:nvSpPr>
          <p:cNvPr id="2" name="">
            <a:extLst xmlns:a="http://schemas.openxmlformats.org/drawingml/2006/main">
              <a:ext uri="{FF2B5EF4-FFF2-40B4-BE49-F238E27FC236}">
                <a16:creationId xmlns:a16="http://schemas.microsoft.com/office/drawing/2014/main" id="{0B8D4F37-CEFC-4774-BA6B-F03356625D1A}"/>
              </a:ext>
            </a:extLst>
          </p:cNvPr>
          <p:cNvSpPr>
            <a:spLocks xmlns:a="http://schemas.openxmlformats.org/drawingml/2006/main" noGrp="1"/>
          </p:cNvSpPr>
          <p:nvPr/>
        </p:nvSpPr>
        <p:spPr>
          <a:xfrm xmlns:a="http://schemas.openxmlformats.org/drawingml/2006/main">
            <a:off x="609600" y="628650"/>
            <a:ext cx="10668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3000" b="1">
                <a:solidFill>
                  <a:srgbClr val="FFFFFF"/>
                </a:solidFill>
                <a:latin typeface="Arial Black"/>
                <a:ea typeface="Arial Black"/>
                <a:cs typeface="Arial Black"/>
              </a:defRPr>
            </a:pPr>
            <a:r>
              <a:rPr sz="3000" b="1">
                <a:solidFill>
                  <a:srgbClr val="FFFFFF"/>
                </a:solidFill>
                <a:latin typeface="Arial Black"/>
                <a:ea typeface="Arial Black"/>
                <a:cs typeface="Arial Black"/>
              </a:rPr>
              <a:t>Pair the phone and choose a story.</a:t>
            </a:r>
          </a:p>
        </p:txBody>
      </p:sp>
      <p:sp>
        <p:nvSpPr>
          <p:cNvPr id="3" name="">
            <a:extLst xmlns:a="http://schemas.openxmlformats.org/drawingml/2006/main">
              <a:ext uri="{FF2B5EF4-FFF2-40B4-BE49-F238E27FC236}">
                <a16:creationId xmlns:a16="http://schemas.microsoft.com/office/drawing/2014/main" id="{0AC26E27-5F45-4595-8729-3D9AFA4AF7F1}"/>
              </a:ext>
            </a:extLst>
          </p:cNvPr>
          <p:cNvSpPr>
            <a:spLocks xmlns:a="http://schemas.openxmlformats.org/drawingml/2006/main" noGrp="1"/>
          </p:cNvSpPr>
          <p:nvPr/>
        </p:nvSpPr>
        <p:spPr>
          <a:xfrm xmlns:a="http://schemas.openxmlformats.org/drawingml/2006/main">
            <a:off x="561975" y="1400175"/>
            <a:ext cx="8020050" cy="4552950"/>
          </a:xfrm>
          <a:prstGeom xmlns:a="http://schemas.openxmlformats.org/drawingml/2006/main" prst="roundRect">
            <a:avLst>
              <a:gd name="adj" fmla="val 4603"/>
            </a:avLst>
          </a:prstGeom>
          <a:solidFill xmlns:a="http://schemas.openxmlformats.org/drawingml/2006/main">
            <a:srgbClr val="121D30"/>
          </a:solidFill>
          <a:ln xmlns:a="http://schemas.openxmlformats.org/drawingml/2006/main" w="9525">
            <a:solidFill>
              <a:srgbClr val="2C3A51"/>
            </a:solidFill>
            <a:prstDash val="solid"/>
          </a:ln>
        </p:spPr>
      </p:sp>
      <p:pic>
        <p:nvPicPr>
          <p:cNvPr id="31" name=""/>
          <p:cNvPicPr>
            <a:picLocks xmlns:a="http://schemas.openxmlformats.org/drawingml/2006/main" noChangeAspect="1"/>
          </p:cNvPicPr>
          <p:nvPr/>
        </p:nvPicPr>
        <p:blipFill>
          <a:blip xmlns:r="http://schemas.openxmlformats.org/officeDocument/2006/relationships" xmlns:a="http://schemas.openxmlformats.org/drawingml/2006/main" r:embed="R7cabb3d8beaf41d3"/>
          <a:srcRect xmlns:a="http://schemas.openxmlformats.org/drawingml/2006/main" l="0" t="0" r="0" b="0"/>
          <a:stretch xmlns:a="http://schemas.openxmlformats.org/drawingml/2006/main">
            <a:fillRect l="0" t="0" r="0" b="0"/>
          </a:stretch>
        </p:blipFill>
        <p:spPr>
          <a:xfrm xmlns:a="http://schemas.openxmlformats.org/drawingml/2006/main">
            <a:off x="609600" y="1447800"/>
            <a:ext cx="7924800" cy="4457700"/>
          </a:xfrm>
          <a:prstGeom xmlns:a="http://schemas.openxmlformats.org/drawingml/2006/main" prst="roundRect">
            <a:avLst>
              <a:gd name="adj" fmla="val 3846"/>
            </a:avLst>
          </a:prstGeom>
        </p:spPr>
      </p:pic>
      <p:sp>
        <p:nvSpPr>
          <p:cNvPr id="5" name="">
            <a:extLst xmlns:a="http://schemas.openxmlformats.org/drawingml/2006/main">
              <a:ext uri="{FF2B5EF4-FFF2-40B4-BE49-F238E27FC236}">
                <a16:creationId xmlns:a16="http://schemas.microsoft.com/office/drawing/2014/main" id="{9EE2ACD6-B629-4792-B7FD-747328D15AD2}"/>
              </a:ext>
            </a:extLst>
          </p:cNvPr>
          <p:cNvSpPr>
            <a:spLocks xmlns:a="http://schemas.openxmlformats.org/drawingml/2006/main" noGrp="1"/>
          </p:cNvSpPr>
          <p:nvPr/>
        </p:nvSpPr>
        <p:spPr>
          <a:xfrm xmlns:a="http://schemas.openxmlformats.org/drawingml/2006/main">
            <a:off x="8991600" y="1466850"/>
            <a:ext cx="2000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4F8DFF"/>
                </a:solidFill>
                <a:latin typeface="Arial"/>
                <a:ea typeface="Arial"/>
                <a:cs typeface="Arial"/>
              </a:defRPr>
            </a:pPr>
            <a:r>
              <a:rPr sz="900" b="1">
                <a:solidFill>
                  <a:srgbClr val="4F8DFF"/>
                </a:solidFill>
                <a:latin typeface="Arial"/>
                <a:ea typeface="Arial"/>
                <a:cs typeface="Arial"/>
              </a:rPr>
              <a:t>CONNECTED TASK</a:t>
            </a:r>
          </a:p>
        </p:txBody>
      </p:sp>
      <p:sp>
        <p:nvSpPr>
          <p:cNvPr id="6" name="">
            <a:extLst xmlns:a="http://schemas.openxmlformats.org/drawingml/2006/main">
              <a:ext uri="{FF2B5EF4-FFF2-40B4-BE49-F238E27FC236}">
                <a16:creationId xmlns:a16="http://schemas.microsoft.com/office/drawing/2014/main" id="{E82A1F40-3189-4AC5-A591-9485FC98917F}"/>
              </a:ext>
            </a:extLst>
          </p:cNvPr>
          <p:cNvSpPr>
            <a:spLocks xmlns:a="http://schemas.openxmlformats.org/drawingml/2006/main" noGrp="1"/>
          </p:cNvSpPr>
          <p:nvPr/>
        </p:nvSpPr>
        <p:spPr>
          <a:xfrm xmlns:a="http://schemas.openxmlformats.org/drawingml/2006/main">
            <a:off x="9115425" y="2095500"/>
            <a:ext cx="0" cy="285750"/>
          </a:xfrm>
          <a:prstGeom xmlns:a="http://schemas.openxmlformats.org/drawingml/2006/main" prst="line">
            <a:avLst/>
          </a:prstGeom>
          <a:noFill xmlns:a="http://schemas.openxmlformats.org/drawingml/2006/main"/>
          <a:ln xmlns:a="http://schemas.openxmlformats.org/drawingml/2006/main" w="19050">
            <a:solidFill>
              <a:srgbClr val="2C3A51"/>
            </a:solidFill>
            <a:prstDash val="solid"/>
          </a:ln>
        </p:spPr>
      </p:sp>
      <p:sp>
        <p:nvSpPr>
          <p:cNvPr id="7" name="">
            <a:extLst xmlns:a="http://schemas.openxmlformats.org/drawingml/2006/main">
              <a:ext uri="{FF2B5EF4-FFF2-40B4-BE49-F238E27FC236}">
                <a16:creationId xmlns:a16="http://schemas.microsoft.com/office/drawing/2014/main" id="{CC54DF6E-68EB-4404-A55E-7D75DBBBE7D7}"/>
              </a:ext>
            </a:extLst>
          </p:cNvPr>
          <p:cNvSpPr>
            <a:spLocks xmlns:a="http://schemas.openxmlformats.org/drawingml/2006/main" noGrp="1"/>
          </p:cNvSpPr>
          <p:nvPr/>
        </p:nvSpPr>
        <p:spPr>
          <a:xfrm xmlns:a="http://schemas.openxmlformats.org/drawingml/2006/main">
            <a:off x="8991600" y="1847850"/>
            <a:ext cx="257175" cy="257175"/>
          </a:xfrm>
          <a:prstGeom xmlns:a="http://schemas.openxmlformats.org/drawingml/2006/main" prst="ellipse">
            <a:avLst/>
          </a:prstGeom>
          <a:solidFill xmlns:a="http://schemas.openxmlformats.org/drawingml/2006/main">
            <a:srgbClr val="121D30"/>
          </a:solidFill>
          <a:ln xmlns:a="http://schemas.openxmlformats.org/drawingml/2006/main" w="9525">
            <a:solidFill>
              <a:srgbClr val="4F8DFF"/>
            </a:solidFill>
            <a:prstDash val="solid"/>
          </a:ln>
        </p:spPr>
      </p:sp>
      <p:sp>
        <p:nvSpPr>
          <p:cNvPr id="8" name="">
            <a:extLst xmlns:a="http://schemas.openxmlformats.org/drawingml/2006/main">
              <a:ext uri="{FF2B5EF4-FFF2-40B4-BE49-F238E27FC236}">
                <a16:creationId xmlns:a16="http://schemas.microsoft.com/office/drawing/2014/main" id="{82F41D3C-50FF-4F0B-BA0B-7D39147632C3}"/>
              </a:ext>
            </a:extLst>
          </p:cNvPr>
          <p:cNvSpPr>
            <a:spLocks xmlns:a="http://schemas.openxmlformats.org/drawingml/2006/main" noGrp="1"/>
          </p:cNvSpPr>
          <p:nvPr/>
        </p:nvSpPr>
        <p:spPr>
          <a:xfrm xmlns:a="http://schemas.openxmlformats.org/drawingml/2006/main">
            <a:off x="8991600" y="1847850"/>
            <a:ext cx="2571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900" b="1">
                <a:solidFill>
                  <a:srgbClr val="4F8DFF"/>
                </a:solidFill>
                <a:latin typeface="Arial"/>
                <a:ea typeface="Arial"/>
                <a:cs typeface="Arial"/>
              </a:defRPr>
            </a:pPr>
            <a:r>
              <a:rPr sz="900" b="1">
                <a:solidFill>
                  <a:srgbClr val="4F8DFF"/>
                </a:solidFill>
                <a:latin typeface="Arial"/>
                <a:ea typeface="Arial"/>
                <a:cs typeface="Arial"/>
              </a:rPr>
              <a:t>1</a:t>
            </a:r>
          </a:p>
        </p:txBody>
      </p:sp>
      <p:sp>
        <p:nvSpPr>
          <p:cNvPr id="9" name="">
            <a:extLst xmlns:a="http://schemas.openxmlformats.org/drawingml/2006/main">
              <a:ext uri="{FF2B5EF4-FFF2-40B4-BE49-F238E27FC236}">
                <a16:creationId xmlns:a16="http://schemas.microsoft.com/office/drawing/2014/main" id="{EF730156-0193-4429-8108-809F3D6BE7B3}"/>
              </a:ext>
            </a:extLst>
          </p:cNvPr>
          <p:cNvSpPr>
            <a:spLocks xmlns:a="http://schemas.openxmlformats.org/drawingml/2006/main" noGrp="1"/>
          </p:cNvSpPr>
          <p:nvPr/>
        </p:nvSpPr>
        <p:spPr>
          <a:xfrm xmlns:a="http://schemas.openxmlformats.org/drawingml/2006/main">
            <a:off x="9391650" y="1857375"/>
            <a:ext cx="2190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350" b="1">
                <a:solidFill>
                  <a:srgbClr val="FFFFFF"/>
                </a:solidFill>
                <a:latin typeface="Arial"/>
                <a:ea typeface="Arial"/>
                <a:cs typeface="Arial"/>
              </a:defRPr>
            </a:pPr>
            <a:r>
              <a:rPr sz="1350" b="1">
                <a:solidFill>
                  <a:srgbClr val="FFFFFF"/>
                </a:solidFill>
                <a:latin typeface="Arial"/>
                <a:ea typeface="Arial"/>
                <a:cs typeface="Arial"/>
              </a:rPr>
              <a:t>Enter TV code</a:t>
            </a:r>
          </a:p>
        </p:txBody>
      </p:sp>
      <p:sp>
        <p:nvSpPr>
          <p:cNvPr id="10" name="">
            <a:extLst xmlns:a="http://schemas.openxmlformats.org/drawingml/2006/main">
              <a:ext uri="{FF2B5EF4-FFF2-40B4-BE49-F238E27FC236}">
                <a16:creationId xmlns:a16="http://schemas.microsoft.com/office/drawing/2014/main" id="{9899E1D6-2F1D-49D1-BDA6-A3884B58EAF9}"/>
              </a:ext>
            </a:extLst>
          </p:cNvPr>
          <p:cNvSpPr>
            <a:spLocks xmlns:a="http://schemas.openxmlformats.org/drawingml/2006/main" noGrp="1"/>
          </p:cNvSpPr>
          <p:nvPr/>
        </p:nvSpPr>
        <p:spPr>
          <a:xfrm xmlns:a="http://schemas.openxmlformats.org/drawingml/2006/main">
            <a:off x="9115425" y="2552700"/>
            <a:ext cx="0" cy="285750"/>
          </a:xfrm>
          <a:prstGeom xmlns:a="http://schemas.openxmlformats.org/drawingml/2006/main" prst="line">
            <a:avLst/>
          </a:prstGeom>
          <a:noFill xmlns:a="http://schemas.openxmlformats.org/drawingml/2006/main"/>
          <a:ln xmlns:a="http://schemas.openxmlformats.org/drawingml/2006/main" w="19050">
            <a:solidFill>
              <a:srgbClr val="2C3A51"/>
            </a:solidFill>
            <a:prstDash val="solid"/>
          </a:ln>
        </p:spPr>
      </p:sp>
      <p:sp>
        <p:nvSpPr>
          <p:cNvPr id="11" name="">
            <a:extLst xmlns:a="http://schemas.openxmlformats.org/drawingml/2006/main">
              <a:ext uri="{FF2B5EF4-FFF2-40B4-BE49-F238E27FC236}">
                <a16:creationId xmlns:a16="http://schemas.microsoft.com/office/drawing/2014/main" id="{F972BF9D-9E1C-4D7D-A690-3A34AF806833}"/>
              </a:ext>
            </a:extLst>
          </p:cNvPr>
          <p:cNvSpPr>
            <a:spLocks xmlns:a="http://schemas.openxmlformats.org/drawingml/2006/main" noGrp="1"/>
          </p:cNvSpPr>
          <p:nvPr/>
        </p:nvSpPr>
        <p:spPr>
          <a:xfrm xmlns:a="http://schemas.openxmlformats.org/drawingml/2006/main">
            <a:off x="8991600" y="2305050"/>
            <a:ext cx="257175" cy="257175"/>
          </a:xfrm>
          <a:prstGeom xmlns:a="http://schemas.openxmlformats.org/drawingml/2006/main" prst="ellipse">
            <a:avLst/>
          </a:prstGeom>
          <a:solidFill xmlns:a="http://schemas.openxmlformats.org/drawingml/2006/main">
            <a:srgbClr val="121D30"/>
          </a:solidFill>
          <a:ln xmlns:a="http://schemas.openxmlformats.org/drawingml/2006/main" w="9525">
            <a:solidFill>
              <a:srgbClr val="4F8DFF"/>
            </a:solidFill>
            <a:prstDash val="solid"/>
          </a:ln>
        </p:spPr>
      </p:sp>
      <p:sp>
        <p:nvSpPr>
          <p:cNvPr id="12" name="">
            <a:extLst xmlns:a="http://schemas.openxmlformats.org/drawingml/2006/main">
              <a:ext uri="{FF2B5EF4-FFF2-40B4-BE49-F238E27FC236}">
                <a16:creationId xmlns:a16="http://schemas.microsoft.com/office/drawing/2014/main" id="{FF7AE8C6-D188-4830-B0C4-5253C7CDF777}"/>
              </a:ext>
            </a:extLst>
          </p:cNvPr>
          <p:cNvSpPr>
            <a:spLocks xmlns:a="http://schemas.openxmlformats.org/drawingml/2006/main" noGrp="1"/>
          </p:cNvSpPr>
          <p:nvPr/>
        </p:nvSpPr>
        <p:spPr>
          <a:xfrm xmlns:a="http://schemas.openxmlformats.org/drawingml/2006/main">
            <a:off x="8991600" y="2305050"/>
            <a:ext cx="2571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900" b="1">
                <a:solidFill>
                  <a:srgbClr val="4F8DFF"/>
                </a:solidFill>
                <a:latin typeface="Arial"/>
                <a:ea typeface="Arial"/>
                <a:cs typeface="Arial"/>
              </a:defRPr>
            </a:pPr>
            <a:r>
              <a:rPr sz="900" b="1">
                <a:solidFill>
                  <a:srgbClr val="4F8DFF"/>
                </a:solidFill>
                <a:latin typeface="Arial"/>
                <a:ea typeface="Arial"/>
                <a:cs typeface="Arial"/>
              </a:rPr>
              <a:t>2</a:t>
            </a:r>
          </a:p>
        </p:txBody>
      </p:sp>
      <p:sp>
        <p:nvSpPr>
          <p:cNvPr id="13" name="">
            <a:extLst xmlns:a="http://schemas.openxmlformats.org/drawingml/2006/main">
              <a:ext uri="{FF2B5EF4-FFF2-40B4-BE49-F238E27FC236}">
                <a16:creationId xmlns:a16="http://schemas.microsoft.com/office/drawing/2014/main" id="{E10EC0C6-AB58-4DE3-8FE5-EF185087F998}"/>
              </a:ext>
            </a:extLst>
          </p:cNvPr>
          <p:cNvSpPr>
            <a:spLocks xmlns:a="http://schemas.openxmlformats.org/drawingml/2006/main" noGrp="1"/>
          </p:cNvSpPr>
          <p:nvPr/>
        </p:nvSpPr>
        <p:spPr>
          <a:xfrm xmlns:a="http://schemas.openxmlformats.org/drawingml/2006/main">
            <a:off x="9391650" y="2314575"/>
            <a:ext cx="2190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350" b="1">
                <a:solidFill>
                  <a:srgbClr val="FFFFFF"/>
                </a:solidFill>
                <a:latin typeface="Arial"/>
                <a:ea typeface="Arial"/>
                <a:cs typeface="Arial"/>
              </a:defRPr>
            </a:pPr>
            <a:r>
              <a:rPr sz="1350" b="1">
                <a:solidFill>
                  <a:srgbClr val="FFFFFF"/>
                </a:solidFill>
                <a:latin typeface="Arial"/>
                <a:ea typeface="Arial"/>
                <a:cs typeface="Arial"/>
              </a:rPr>
              <a:t>Connect the phone</a:t>
            </a:r>
          </a:p>
        </p:txBody>
      </p:sp>
      <p:sp>
        <p:nvSpPr>
          <p:cNvPr id="14" name="">
            <a:extLst xmlns:a="http://schemas.openxmlformats.org/drawingml/2006/main">
              <a:ext uri="{FF2B5EF4-FFF2-40B4-BE49-F238E27FC236}">
                <a16:creationId xmlns:a16="http://schemas.microsoft.com/office/drawing/2014/main" id="{206C806C-231F-4046-A2C1-B447700A5DE7}"/>
              </a:ext>
            </a:extLst>
          </p:cNvPr>
          <p:cNvSpPr>
            <a:spLocks xmlns:a="http://schemas.openxmlformats.org/drawingml/2006/main" noGrp="1"/>
          </p:cNvSpPr>
          <p:nvPr/>
        </p:nvSpPr>
        <p:spPr>
          <a:xfrm xmlns:a="http://schemas.openxmlformats.org/drawingml/2006/main">
            <a:off x="9115425" y="3009900"/>
            <a:ext cx="0" cy="285750"/>
          </a:xfrm>
          <a:prstGeom xmlns:a="http://schemas.openxmlformats.org/drawingml/2006/main" prst="line">
            <a:avLst/>
          </a:prstGeom>
          <a:noFill xmlns:a="http://schemas.openxmlformats.org/drawingml/2006/main"/>
          <a:ln xmlns:a="http://schemas.openxmlformats.org/drawingml/2006/main" w="19050">
            <a:solidFill>
              <a:srgbClr val="2C3A51"/>
            </a:solidFill>
            <a:prstDash val="solid"/>
          </a:ln>
        </p:spPr>
      </p:sp>
      <p:sp>
        <p:nvSpPr>
          <p:cNvPr id="15" name="">
            <a:extLst xmlns:a="http://schemas.openxmlformats.org/drawingml/2006/main">
              <a:ext uri="{FF2B5EF4-FFF2-40B4-BE49-F238E27FC236}">
                <a16:creationId xmlns:a16="http://schemas.microsoft.com/office/drawing/2014/main" id="{99DF329C-4DA5-4E9B-9110-5DB35A2B5538}"/>
              </a:ext>
            </a:extLst>
          </p:cNvPr>
          <p:cNvSpPr>
            <a:spLocks xmlns:a="http://schemas.openxmlformats.org/drawingml/2006/main" noGrp="1"/>
          </p:cNvSpPr>
          <p:nvPr/>
        </p:nvSpPr>
        <p:spPr>
          <a:xfrm xmlns:a="http://schemas.openxmlformats.org/drawingml/2006/main">
            <a:off x="8991600" y="2762250"/>
            <a:ext cx="257175" cy="257175"/>
          </a:xfrm>
          <a:prstGeom xmlns:a="http://schemas.openxmlformats.org/drawingml/2006/main" prst="ellipse">
            <a:avLst/>
          </a:prstGeom>
          <a:solidFill xmlns:a="http://schemas.openxmlformats.org/drawingml/2006/main">
            <a:srgbClr val="121D30"/>
          </a:solidFill>
          <a:ln xmlns:a="http://schemas.openxmlformats.org/drawingml/2006/main" w="9525">
            <a:solidFill>
              <a:srgbClr val="4F8DFF"/>
            </a:solidFill>
            <a:prstDash val="solid"/>
          </a:ln>
        </p:spPr>
      </p:sp>
      <p:sp>
        <p:nvSpPr>
          <p:cNvPr id="16" name="">
            <a:extLst xmlns:a="http://schemas.openxmlformats.org/drawingml/2006/main">
              <a:ext uri="{FF2B5EF4-FFF2-40B4-BE49-F238E27FC236}">
                <a16:creationId xmlns:a16="http://schemas.microsoft.com/office/drawing/2014/main" id="{04E92239-D4B8-47AB-B5A3-6F533348ED01}"/>
              </a:ext>
            </a:extLst>
          </p:cNvPr>
          <p:cNvSpPr>
            <a:spLocks xmlns:a="http://schemas.openxmlformats.org/drawingml/2006/main" noGrp="1"/>
          </p:cNvSpPr>
          <p:nvPr/>
        </p:nvSpPr>
        <p:spPr>
          <a:xfrm xmlns:a="http://schemas.openxmlformats.org/drawingml/2006/main">
            <a:off x="8991600" y="2762250"/>
            <a:ext cx="2571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900" b="1">
                <a:solidFill>
                  <a:srgbClr val="4F8DFF"/>
                </a:solidFill>
                <a:latin typeface="Arial"/>
                <a:ea typeface="Arial"/>
                <a:cs typeface="Arial"/>
              </a:defRPr>
            </a:pPr>
            <a:r>
              <a:rPr sz="900" b="1">
                <a:solidFill>
                  <a:srgbClr val="4F8DFF"/>
                </a:solidFill>
                <a:latin typeface="Arial"/>
                <a:ea typeface="Arial"/>
                <a:cs typeface="Arial"/>
              </a:rPr>
              <a:t>3</a:t>
            </a:r>
          </a:p>
        </p:txBody>
      </p:sp>
      <p:sp>
        <p:nvSpPr>
          <p:cNvPr id="17" name="">
            <a:extLst xmlns:a="http://schemas.openxmlformats.org/drawingml/2006/main">
              <a:ext uri="{FF2B5EF4-FFF2-40B4-BE49-F238E27FC236}">
                <a16:creationId xmlns:a16="http://schemas.microsoft.com/office/drawing/2014/main" id="{12FF2F4A-77B3-4CB6-ABD8-22B919900B59}"/>
              </a:ext>
            </a:extLst>
          </p:cNvPr>
          <p:cNvSpPr>
            <a:spLocks xmlns:a="http://schemas.openxmlformats.org/drawingml/2006/main" noGrp="1"/>
          </p:cNvSpPr>
          <p:nvPr/>
        </p:nvSpPr>
        <p:spPr>
          <a:xfrm xmlns:a="http://schemas.openxmlformats.org/drawingml/2006/main">
            <a:off x="9391650" y="2771775"/>
            <a:ext cx="2190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350" b="1">
                <a:solidFill>
                  <a:srgbClr val="FFFFFF"/>
                </a:solidFill>
                <a:latin typeface="Arial"/>
                <a:ea typeface="Arial"/>
                <a:cs typeface="Arial"/>
              </a:defRPr>
            </a:pPr>
            <a:r>
              <a:rPr sz="1350" b="1">
                <a:solidFill>
                  <a:srgbClr val="FFFFFF"/>
                </a:solidFill>
                <a:latin typeface="Arial"/>
                <a:ea typeface="Arial"/>
                <a:cs typeface="Arial"/>
              </a:rPr>
              <a:t>Choose a story</a:t>
            </a:r>
          </a:p>
        </p:txBody>
      </p:sp>
      <p:sp>
        <p:nvSpPr>
          <p:cNvPr id="18" name="">
            <a:extLst xmlns:a="http://schemas.openxmlformats.org/drawingml/2006/main">
              <a:ext uri="{FF2B5EF4-FFF2-40B4-BE49-F238E27FC236}">
                <a16:creationId xmlns:a16="http://schemas.microsoft.com/office/drawing/2014/main" id="{57954858-3920-4D00-BF4B-DB37616448BD}"/>
              </a:ext>
            </a:extLst>
          </p:cNvPr>
          <p:cNvSpPr>
            <a:spLocks xmlns:a="http://schemas.openxmlformats.org/drawingml/2006/main" noGrp="1"/>
          </p:cNvSpPr>
          <p:nvPr/>
        </p:nvSpPr>
        <p:spPr>
          <a:xfrm xmlns:a="http://schemas.openxmlformats.org/drawingml/2006/main">
            <a:off x="8991600" y="3219450"/>
            <a:ext cx="257175" cy="257175"/>
          </a:xfrm>
          <a:prstGeom xmlns:a="http://schemas.openxmlformats.org/drawingml/2006/main" prst="ellipse">
            <a:avLst/>
          </a:prstGeom>
          <a:solidFill xmlns:a="http://schemas.openxmlformats.org/drawingml/2006/main">
            <a:srgbClr val="4F8DFF"/>
          </a:solidFill>
          <a:ln xmlns:a="http://schemas.openxmlformats.org/drawingml/2006/main" w="9525">
            <a:solidFill>
              <a:srgbClr val="4F8DFF"/>
            </a:solidFill>
            <a:prstDash val="solid"/>
          </a:ln>
        </p:spPr>
      </p:sp>
      <p:sp>
        <p:nvSpPr>
          <p:cNvPr id="19" name="">
            <a:extLst xmlns:a="http://schemas.openxmlformats.org/drawingml/2006/main">
              <a:ext uri="{FF2B5EF4-FFF2-40B4-BE49-F238E27FC236}">
                <a16:creationId xmlns:a16="http://schemas.microsoft.com/office/drawing/2014/main" id="{0DAD2556-55E6-4353-8AE8-AD2C2A2ED018}"/>
              </a:ext>
            </a:extLst>
          </p:cNvPr>
          <p:cNvSpPr>
            <a:spLocks xmlns:a="http://schemas.openxmlformats.org/drawingml/2006/main" noGrp="1"/>
          </p:cNvSpPr>
          <p:nvPr/>
        </p:nvSpPr>
        <p:spPr>
          <a:xfrm xmlns:a="http://schemas.openxmlformats.org/drawingml/2006/main">
            <a:off x="8991600" y="3219450"/>
            <a:ext cx="2571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900" b="1">
                <a:solidFill>
                  <a:srgbClr val="03050B"/>
                </a:solidFill>
                <a:latin typeface="Arial"/>
                <a:ea typeface="Arial"/>
                <a:cs typeface="Arial"/>
              </a:defRPr>
            </a:pPr>
            <a:r>
              <a:rPr sz="900" b="1">
                <a:solidFill>
                  <a:srgbClr val="03050B"/>
                </a:solidFill>
                <a:latin typeface="Arial"/>
                <a:ea typeface="Arial"/>
                <a:cs typeface="Arial"/>
              </a:rPr>
              <a:t>4</a:t>
            </a:r>
          </a:p>
        </p:txBody>
      </p:sp>
      <p:sp>
        <p:nvSpPr>
          <p:cNvPr id="20" name="">
            <a:extLst xmlns:a="http://schemas.openxmlformats.org/drawingml/2006/main">
              <a:ext uri="{FF2B5EF4-FFF2-40B4-BE49-F238E27FC236}">
                <a16:creationId xmlns:a16="http://schemas.microsoft.com/office/drawing/2014/main" id="{8ACD9AF0-C468-4657-B03F-AEE9CBE9A113}"/>
              </a:ext>
            </a:extLst>
          </p:cNvPr>
          <p:cNvSpPr>
            <a:spLocks xmlns:a="http://schemas.openxmlformats.org/drawingml/2006/main" noGrp="1"/>
          </p:cNvSpPr>
          <p:nvPr/>
        </p:nvSpPr>
        <p:spPr>
          <a:xfrm xmlns:a="http://schemas.openxmlformats.org/drawingml/2006/main">
            <a:off x="9391650" y="3228975"/>
            <a:ext cx="2190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350" b="1">
                <a:solidFill>
                  <a:srgbClr val="FFFFFF"/>
                </a:solidFill>
                <a:latin typeface="Arial"/>
                <a:ea typeface="Arial"/>
                <a:cs typeface="Arial"/>
              </a:defRPr>
            </a:pPr>
            <a:r>
              <a:rPr sz="1350" b="1">
                <a:solidFill>
                  <a:srgbClr val="FFFFFF"/>
                </a:solidFill>
                <a:latin typeface="Arial"/>
                <a:ea typeface="Arial"/>
                <a:cs typeface="Arial"/>
              </a:rPr>
              <a:t>TV starts playing</a:t>
            </a:r>
          </a:p>
        </p:txBody>
      </p:sp>
      <p:sp>
        <p:nvSpPr>
          <p:cNvPr id="21" name="">
            <a:extLst xmlns:a="http://schemas.openxmlformats.org/drawingml/2006/main">
              <a:ext uri="{FF2B5EF4-FFF2-40B4-BE49-F238E27FC236}">
                <a16:creationId xmlns:a16="http://schemas.microsoft.com/office/drawing/2014/main" id="{96163654-A65A-4BB8-A9C4-B602F4E9B39F}"/>
              </a:ext>
            </a:extLst>
          </p:cNvPr>
          <p:cNvSpPr>
            <a:spLocks xmlns:a="http://schemas.openxmlformats.org/drawingml/2006/main" noGrp="1"/>
          </p:cNvSpPr>
          <p:nvPr/>
        </p:nvSpPr>
        <p:spPr>
          <a:xfrm xmlns:a="http://schemas.openxmlformats.org/drawingml/2006/main">
            <a:off x="8991600" y="3857625"/>
            <a:ext cx="2590800" cy="0"/>
          </a:xfrm>
          <a:prstGeom xmlns:a="http://schemas.openxmlformats.org/drawingml/2006/main" prst="line">
            <a:avLst/>
          </a:prstGeom>
          <a:noFill xmlns:a="http://schemas.openxmlformats.org/drawingml/2006/main"/>
          <a:ln xmlns:a="http://schemas.openxmlformats.org/drawingml/2006/main" w="9525">
            <a:solidFill>
              <a:srgbClr val="2C3A51"/>
            </a:solidFill>
            <a:prstDash val="solid"/>
          </a:ln>
        </p:spPr>
      </p:sp>
      <p:sp>
        <p:nvSpPr>
          <p:cNvPr id="22" name="">
            <a:extLst xmlns:a="http://schemas.openxmlformats.org/drawingml/2006/main">
              <a:ext uri="{FF2B5EF4-FFF2-40B4-BE49-F238E27FC236}">
                <a16:creationId xmlns:a16="http://schemas.microsoft.com/office/drawing/2014/main" id="{0AD3A0A6-258F-478F-AEEF-2E3697F8BAB2}"/>
              </a:ext>
            </a:extLst>
          </p:cNvPr>
          <p:cNvSpPr>
            <a:spLocks xmlns:a="http://schemas.openxmlformats.org/drawingml/2006/main" noGrp="1"/>
          </p:cNvSpPr>
          <p:nvPr/>
        </p:nvSpPr>
        <p:spPr>
          <a:xfrm xmlns:a="http://schemas.openxmlformats.org/drawingml/2006/main">
            <a:off x="8991600" y="4095750"/>
            <a:ext cx="2095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36C275"/>
                </a:solidFill>
                <a:latin typeface="Arial"/>
                <a:ea typeface="Arial"/>
                <a:cs typeface="Arial"/>
              </a:defRPr>
            </a:pPr>
            <a:r>
              <a:rPr sz="900" b="1">
                <a:solidFill>
                  <a:srgbClr val="36C275"/>
                </a:solidFill>
                <a:latin typeface="Arial"/>
                <a:ea typeface="Arial"/>
                <a:cs typeface="Arial"/>
              </a:rPr>
              <a:t>WHY IT MATTERS</a:t>
            </a:r>
          </a:p>
        </p:txBody>
      </p:sp>
      <p:sp>
        <p:nvSpPr>
          <p:cNvPr id="23" name="">
            <a:extLst xmlns:a="http://schemas.openxmlformats.org/drawingml/2006/main">
              <a:ext uri="{FF2B5EF4-FFF2-40B4-BE49-F238E27FC236}">
                <a16:creationId xmlns:a16="http://schemas.microsoft.com/office/drawing/2014/main" id="{0856A5FF-7F01-4DCF-88FB-BAAD9A6AB298}"/>
              </a:ext>
            </a:extLst>
          </p:cNvPr>
          <p:cNvSpPr>
            <a:spLocks xmlns:a="http://schemas.openxmlformats.org/drawingml/2006/main" noGrp="1"/>
          </p:cNvSpPr>
          <p:nvPr/>
        </p:nvSpPr>
        <p:spPr>
          <a:xfrm xmlns:a="http://schemas.openxmlformats.org/drawingml/2006/main">
            <a:off x="8991600" y="4400550"/>
            <a:ext cx="259080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650" b="1">
                <a:solidFill>
                  <a:srgbClr val="FFFFFF"/>
                </a:solidFill>
                <a:latin typeface="Arial"/>
                <a:ea typeface="Arial"/>
                <a:cs typeface="Arial"/>
              </a:defRPr>
            </a:pPr>
            <a:r>
              <a:rPr sz="1650" b="1">
                <a:solidFill>
                  <a:srgbClr val="FFFFFF"/>
                </a:solidFill>
                <a:latin typeface="Arial"/>
                <a:ea typeface="Arial"/>
                <a:cs typeface="Arial"/>
              </a:rPr>
              <a:t>The phone acts; the TV shows the result.</a:t>
            </a:r>
          </a:p>
        </p:txBody>
      </p:sp>
      <p:sp>
        <p:nvSpPr>
          <p:cNvPr id="24" name="">
            <a:extLst xmlns:a="http://schemas.openxmlformats.org/drawingml/2006/main">
              <a:ext uri="{FF2B5EF4-FFF2-40B4-BE49-F238E27FC236}">
                <a16:creationId xmlns:a16="http://schemas.microsoft.com/office/drawing/2014/main" id="{22E0A8D6-47AA-457D-AFAE-2A9423BC481C}"/>
              </a:ext>
            </a:extLst>
          </p:cNvPr>
          <p:cNvSpPr>
            <a:spLocks xmlns:a="http://schemas.openxmlformats.org/drawingml/2006/main" noGrp="1"/>
          </p:cNvSpPr>
          <p:nvPr/>
        </p:nvSpPr>
        <p:spPr>
          <a:xfrm xmlns:a="http://schemas.openxmlformats.org/drawingml/2006/main">
            <a:off x="8991600" y="5610225"/>
            <a:ext cx="85725" cy="85725"/>
          </a:xfrm>
          <a:prstGeom xmlns:a="http://schemas.openxmlformats.org/drawingml/2006/main" prst="ellipse">
            <a:avLst/>
          </a:prstGeom>
          <a:solidFill xmlns:a="http://schemas.openxmlformats.org/drawingml/2006/main">
            <a:srgbClr val="36C275"/>
          </a:solidFill>
          <a:ln xmlns:a="http://schemas.openxmlformats.org/drawingml/2006/main" w="0">
            <a:noFill/>
            <a:prstDash val="solid"/>
          </a:ln>
        </p:spPr>
      </p:sp>
      <p:sp>
        <p:nvSpPr>
          <p:cNvPr id="25" name="">
            <a:extLst xmlns:a="http://schemas.openxmlformats.org/drawingml/2006/main">
              <a:ext uri="{FF2B5EF4-FFF2-40B4-BE49-F238E27FC236}">
                <a16:creationId xmlns:a16="http://schemas.microsoft.com/office/drawing/2014/main" id="{9C639D67-E960-4D06-89B0-B496CC455841}"/>
              </a:ext>
            </a:extLst>
          </p:cNvPr>
          <p:cNvSpPr>
            <a:spLocks xmlns:a="http://schemas.openxmlformats.org/drawingml/2006/main" noGrp="1"/>
          </p:cNvSpPr>
          <p:nvPr/>
        </p:nvSpPr>
        <p:spPr>
          <a:xfrm xmlns:a="http://schemas.openxmlformats.org/drawingml/2006/main">
            <a:off x="9182100" y="5543550"/>
            <a:ext cx="2000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A8B5CC"/>
                </a:solidFill>
                <a:latin typeface="Arial"/>
                <a:ea typeface="Arial"/>
                <a:cs typeface="Arial"/>
              </a:defRPr>
            </a:pPr>
            <a:r>
              <a:rPr sz="900" b="1">
                <a:solidFill>
                  <a:srgbClr val="A8B5CC"/>
                </a:solidFill>
                <a:latin typeface="Arial"/>
                <a:ea typeface="Arial"/>
                <a:cs typeface="Arial"/>
              </a:rPr>
              <a:t>AUTO DEMO · 7 SEC</a:t>
            </a:r>
          </a:p>
        </p:txBody>
      </p:sp>
      <p:sp>
        <p:nvSpPr>
          <p:cNvPr id="26" name="">
            <a:extLst xmlns:a="http://schemas.openxmlformats.org/drawingml/2006/main">
              <a:ext uri="{FF2B5EF4-FFF2-40B4-BE49-F238E27FC236}">
                <a16:creationId xmlns:a16="http://schemas.microsoft.com/office/drawing/2014/main" id="{AFB43B8B-BD89-42C3-ABBB-EEF93BBCDB5D}"/>
              </a:ext>
            </a:extLst>
          </p:cNvPr>
          <p:cNvSpPr>
            <a:spLocks xmlns:a="http://schemas.openxmlformats.org/drawingml/2006/main" noGrp="1"/>
          </p:cNvSpPr>
          <p:nvPr/>
        </p:nvSpPr>
        <p:spPr>
          <a:xfrm xmlns:a="http://schemas.openxmlformats.org/drawingml/2006/main">
            <a:off x="609600" y="6076950"/>
            <a:ext cx="29718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125" b="1">
                <a:solidFill>
                  <a:srgbClr val="4F8DFF"/>
                </a:solidFill>
                <a:latin typeface="Arial"/>
                <a:ea typeface="Arial"/>
                <a:cs typeface="Arial"/>
              </a:defRPr>
            </a:pPr>
            <a:r>
              <a:rPr sz="1125" b="1">
                <a:solidFill>
                  <a:srgbClr val="4F8DFF"/>
                </a:solidFill>
                <a:latin typeface="Arial"/>
                <a:ea typeface="Arial"/>
                <a:cs typeface="Arial"/>
                <a:hlinkClick xmlns:r="http://schemas.openxmlformats.org/officeDocument/2006/relationships" r:id="R70d6096c7348433d"/>
              </a:rPr>
              <a:t>OPEN LIVE PROTOTYPE →</a:t>
            </a:r>
          </a:p>
        </p:txBody>
      </p:sp>
      <p:sp>
        <p:nvSpPr>
          <p:cNvPr id="27" name="">
            <a:extLst xmlns:a="http://schemas.openxmlformats.org/drawingml/2006/main">
              <a:ext uri="{FF2B5EF4-FFF2-40B4-BE49-F238E27FC236}">
                <a16:creationId xmlns:a16="http://schemas.microsoft.com/office/drawing/2014/main" id="{34CFFD6B-D189-4C63-9271-E27011906721}"/>
              </a:ext>
            </a:extLst>
          </p:cNvPr>
          <p:cNvSpPr>
            <a:spLocks xmlns:a="http://schemas.openxmlformats.org/drawingml/2006/main" noGrp="1"/>
          </p:cNvSpPr>
          <p:nvPr/>
        </p:nvSpPr>
        <p:spPr>
          <a:xfrm xmlns:a="http://schemas.openxmlformats.org/drawingml/2006/main">
            <a:off x="228600" y="6419850"/>
            <a:ext cx="4191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71809A"/>
                </a:solidFill>
                <a:latin typeface="Arial"/>
                <a:ea typeface="Arial"/>
                <a:cs typeface="Arial"/>
              </a:defRPr>
            </a:pPr>
            <a:r>
              <a:rPr sz="900" b="1">
                <a:solidFill>
                  <a:srgbClr val="71809A"/>
                </a:solidFill>
                <a:latin typeface="Arial"/>
                <a:ea typeface="Arial"/>
                <a:cs typeface="Arial"/>
              </a:rPr>
              <a:t>14</a:t>
            </a:r>
          </a:p>
        </p:txBody>
      </p:sp>
    </p:spTree>
    <p:extLst>
      <p:ext uri="{BB962C8B-B14F-4D97-AF65-F5344CB8AC3E}">
        <p14:creationId xmlns:p14="http://schemas.microsoft.com/office/powerpoint/2010/main" val="1448445450"/>
      </p:ext>
    </p:extLst>
  </p:cSld>
</p:sld>
</file>

<file path=ppt/slides/slide15.xml><?xml version="1.0" encoding="utf-8"?>
<p:sld xmlns:p="http://schemas.openxmlformats.org/presentationml/2006/main">
  <p:cSld>
    <p:bg>
      <p:bgPr>
        <a:solidFill xmlns:a="http://schemas.openxmlformats.org/drawingml/2006/main">
          <a:srgbClr val="03050B"/>
        </a:solidFill>
      </p:bgPr>
    </p:bg>
    <p:spTree>
      <p:nvGrpSpPr>
        <p:cNvPr id="1" name=""/>
        <p:cNvGrpSpPr/>
        <p:nvPr/>
      </p:nvGrpSpPr>
      <p:grpSpPr>
        <a:xfrm xmlns:a="http://schemas.openxmlformats.org/drawingml/2006/main"/>
      </p:grpSpPr>
      <p:sp>
        <p:nvSpPr>
          <p:cNvPr id="28" name="">
            <a:extLst xmlns:a="http://schemas.openxmlformats.org/drawingml/2006/main">
              <a:ext uri="{FF2B5EF4-FFF2-40B4-BE49-F238E27FC236}">
                <a16:creationId xmlns:a16="http://schemas.microsoft.com/office/drawing/2014/main" id="{282134AB-330C-406D-A9EB-FBFD86C5DDA7}"/>
              </a:ext>
            </a:extLst>
          </p:cNvPr>
          <p:cNvSpPr>
            <a:spLocks xmlns:a="http://schemas.openxmlformats.org/drawingml/2006/main" noGrp="1"/>
          </p:cNvSpPr>
          <p:nvPr/>
        </p:nvSpPr>
        <p:spPr>
          <a:xfrm xmlns:a="http://schemas.openxmlformats.org/drawingml/2006/main">
            <a:off x="609600" y="342900"/>
            <a:ext cx="285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FFD500"/>
                </a:solidFill>
                <a:latin typeface="Arial"/>
                <a:ea typeface="Arial"/>
                <a:cs typeface="Arial"/>
              </a:defRPr>
            </a:pPr>
            <a:r>
              <a:rPr sz="900" b="1">
                <a:solidFill>
                  <a:srgbClr val="FFD500"/>
                </a:solidFill>
                <a:latin typeface="Arial"/>
                <a:ea typeface="Arial"/>
                <a:cs typeface="Arial"/>
              </a:rPr>
              <a:t>TASK 04B · TV + MOBILE</a:t>
            </a:r>
          </a:p>
        </p:txBody>
      </p:sp>
      <p:sp>
        <p:nvSpPr>
          <p:cNvPr id="2" name="">
            <a:extLst xmlns:a="http://schemas.openxmlformats.org/drawingml/2006/main">
              <a:ext uri="{FF2B5EF4-FFF2-40B4-BE49-F238E27FC236}">
                <a16:creationId xmlns:a16="http://schemas.microsoft.com/office/drawing/2014/main" id="{77C876F9-21DE-4F5F-8FB4-F7BD3E0707CA}"/>
              </a:ext>
            </a:extLst>
          </p:cNvPr>
          <p:cNvSpPr>
            <a:spLocks xmlns:a="http://schemas.openxmlformats.org/drawingml/2006/main" noGrp="1"/>
          </p:cNvSpPr>
          <p:nvPr/>
        </p:nvSpPr>
        <p:spPr>
          <a:xfrm xmlns:a="http://schemas.openxmlformats.org/drawingml/2006/main">
            <a:off x="609600" y="628650"/>
            <a:ext cx="10668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3000" b="1">
                <a:solidFill>
                  <a:srgbClr val="FFFFFF"/>
                </a:solidFill>
                <a:latin typeface="Arial Black"/>
                <a:ea typeface="Arial Black"/>
                <a:cs typeface="Arial Black"/>
              </a:defRPr>
            </a:pPr>
            <a:r>
              <a:rPr sz="3000" b="1">
                <a:solidFill>
                  <a:srgbClr val="FFFFFF"/>
                </a:solidFill>
                <a:latin typeface="Arial Black"/>
                <a:ea typeface="Arial Black"/>
                <a:cs typeface="Arial Black"/>
              </a:rPr>
              <a:t>Choose how much support you need.</a:t>
            </a:r>
          </a:p>
        </p:txBody>
      </p:sp>
      <p:sp>
        <p:nvSpPr>
          <p:cNvPr id="3" name="">
            <a:extLst xmlns:a="http://schemas.openxmlformats.org/drawingml/2006/main">
              <a:ext uri="{FF2B5EF4-FFF2-40B4-BE49-F238E27FC236}">
                <a16:creationId xmlns:a16="http://schemas.microsoft.com/office/drawing/2014/main" id="{0BB26557-5F76-47C5-9B07-D0B119D9E6CD}"/>
              </a:ext>
            </a:extLst>
          </p:cNvPr>
          <p:cNvSpPr>
            <a:spLocks xmlns:a="http://schemas.openxmlformats.org/drawingml/2006/main" noGrp="1"/>
          </p:cNvSpPr>
          <p:nvPr/>
        </p:nvSpPr>
        <p:spPr>
          <a:xfrm xmlns:a="http://schemas.openxmlformats.org/drawingml/2006/main">
            <a:off x="561975" y="1400175"/>
            <a:ext cx="8020050" cy="4552950"/>
          </a:xfrm>
          <a:prstGeom xmlns:a="http://schemas.openxmlformats.org/drawingml/2006/main" prst="roundRect">
            <a:avLst>
              <a:gd name="adj" fmla="val 4603"/>
            </a:avLst>
          </a:prstGeom>
          <a:solidFill xmlns:a="http://schemas.openxmlformats.org/drawingml/2006/main">
            <a:srgbClr val="121D30"/>
          </a:solidFill>
          <a:ln xmlns:a="http://schemas.openxmlformats.org/drawingml/2006/main" w="9525">
            <a:solidFill>
              <a:srgbClr val="2C3A51"/>
            </a:solidFill>
            <a:prstDash val="solid"/>
          </a:ln>
        </p:spPr>
      </p:sp>
      <p:pic>
        <p:nvPicPr>
          <p:cNvPr id="31" name=""/>
          <p:cNvPicPr>
            <a:picLocks xmlns:a="http://schemas.openxmlformats.org/drawingml/2006/main" noChangeAspect="1"/>
          </p:cNvPicPr>
          <p:nvPr/>
        </p:nvPicPr>
        <p:blipFill>
          <a:blip xmlns:r="http://schemas.openxmlformats.org/officeDocument/2006/relationships" xmlns:a="http://schemas.openxmlformats.org/drawingml/2006/main" r:embed="R331d2e439c734be3"/>
          <a:srcRect xmlns:a="http://schemas.openxmlformats.org/drawingml/2006/main" l="0" t="0" r="0" b="0"/>
          <a:stretch xmlns:a="http://schemas.openxmlformats.org/drawingml/2006/main">
            <a:fillRect l="0" t="0" r="0" b="0"/>
          </a:stretch>
        </p:blipFill>
        <p:spPr>
          <a:xfrm xmlns:a="http://schemas.openxmlformats.org/drawingml/2006/main">
            <a:off x="609600" y="1447800"/>
            <a:ext cx="7924800" cy="4457700"/>
          </a:xfrm>
          <a:prstGeom xmlns:a="http://schemas.openxmlformats.org/drawingml/2006/main" prst="roundRect">
            <a:avLst>
              <a:gd name="adj" fmla="val 3846"/>
            </a:avLst>
          </a:prstGeom>
        </p:spPr>
      </p:pic>
      <p:sp>
        <p:nvSpPr>
          <p:cNvPr id="5" name="">
            <a:extLst xmlns:a="http://schemas.openxmlformats.org/drawingml/2006/main">
              <a:ext uri="{FF2B5EF4-FFF2-40B4-BE49-F238E27FC236}">
                <a16:creationId xmlns:a16="http://schemas.microsoft.com/office/drawing/2014/main" id="{F7FD2214-8225-42FE-8AF1-7C68A537338B}"/>
              </a:ext>
            </a:extLst>
          </p:cNvPr>
          <p:cNvSpPr>
            <a:spLocks xmlns:a="http://schemas.openxmlformats.org/drawingml/2006/main" noGrp="1"/>
          </p:cNvSpPr>
          <p:nvPr/>
        </p:nvSpPr>
        <p:spPr>
          <a:xfrm xmlns:a="http://schemas.openxmlformats.org/drawingml/2006/main">
            <a:off x="8991600" y="1466850"/>
            <a:ext cx="2000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4F8DFF"/>
                </a:solidFill>
                <a:latin typeface="Arial"/>
                <a:ea typeface="Arial"/>
                <a:cs typeface="Arial"/>
              </a:defRPr>
            </a:pPr>
            <a:r>
              <a:rPr sz="900" b="1">
                <a:solidFill>
                  <a:srgbClr val="4F8DFF"/>
                </a:solidFill>
                <a:latin typeface="Arial"/>
                <a:ea typeface="Arial"/>
                <a:cs typeface="Arial"/>
              </a:rPr>
              <a:t>CONNECTED TASK</a:t>
            </a:r>
          </a:p>
        </p:txBody>
      </p:sp>
      <p:sp>
        <p:nvSpPr>
          <p:cNvPr id="6" name="">
            <a:extLst xmlns:a="http://schemas.openxmlformats.org/drawingml/2006/main">
              <a:ext uri="{FF2B5EF4-FFF2-40B4-BE49-F238E27FC236}">
                <a16:creationId xmlns:a16="http://schemas.microsoft.com/office/drawing/2014/main" id="{081BD78B-26DC-4CA2-8BD8-9A52C9E1EE44}"/>
              </a:ext>
            </a:extLst>
          </p:cNvPr>
          <p:cNvSpPr>
            <a:spLocks xmlns:a="http://schemas.openxmlformats.org/drawingml/2006/main" noGrp="1"/>
          </p:cNvSpPr>
          <p:nvPr/>
        </p:nvSpPr>
        <p:spPr>
          <a:xfrm xmlns:a="http://schemas.openxmlformats.org/drawingml/2006/main">
            <a:off x="9115425" y="2095500"/>
            <a:ext cx="0" cy="285750"/>
          </a:xfrm>
          <a:prstGeom xmlns:a="http://schemas.openxmlformats.org/drawingml/2006/main" prst="line">
            <a:avLst/>
          </a:prstGeom>
          <a:noFill xmlns:a="http://schemas.openxmlformats.org/drawingml/2006/main"/>
          <a:ln xmlns:a="http://schemas.openxmlformats.org/drawingml/2006/main" w="19050">
            <a:solidFill>
              <a:srgbClr val="2C3A51"/>
            </a:solidFill>
            <a:prstDash val="solid"/>
          </a:ln>
        </p:spPr>
      </p:sp>
      <p:sp>
        <p:nvSpPr>
          <p:cNvPr id="7" name="">
            <a:extLst xmlns:a="http://schemas.openxmlformats.org/drawingml/2006/main">
              <a:ext uri="{FF2B5EF4-FFF2-40B4-BE49-F238E27FC236}">
                <a16:creationId xmlns:a16="http://schemas.microsoft.com/office/drawing/2014/main" id="{68C4B9CD-82A2-4A5D-81F2-F728AEB8FF4D}"/>
              </a:ext>
            </a:extLst>
          </p:cNvPr>
          <p:cNvSpPr>
            <a:spLocks xmlns:a="http://schemas.openxmlformats.org/drawingml/2006/main" noGrp="1"/>
          </p:cNvSpPr>
          <p:nvPr/>
        </p:nvSpPr>
        <p:spPr>
          <a:xfrm xmlns:a="http://schemas.openxmlformats.org/drawingml/2006/main">
            <a:off x="8991600" y="1847850"/>
            <a:ext cx="257175" cy="257175"/>
          </a:xfrm>
          <a:prstGeom xmlns:a="http://schemas.openxmlformats.org/drawingml/2006/main" prst="ellipse">
            <a:avLst/>
          </a:prstGeom>
          <a:solidFill xmlns:a="http://schemas.openxmlformats.org/drawingml/2006/main">
            <a:srgbClr val="121D30"/>
          </a:solidFill>
          <a:ln xmlns:a="http://schemas.openxmlformats.org/drawingml/2006/main" w="9525">
            <a:solidFill>
              <a:srgbClr val="4F8DFF"/>
            </a:solidFill>
            <a:prstDash val="solid"/>
          </a:ln>
        </p:spPr>
      </p:sp>
      <p:sp>
        <p:nvSpPr>
          <p:cNvPr id="8" name="">
            <a:extLst xmlns:a="http://schemas.openxmlformats.org/drawingml/2006/main">
              <a:ext uri="{FF2B5EF4-FFF2-40B4-BE49-F238E27FC236}">
                <a16:creationId xmlns:a16="http://schemas.microsoft.com/office/drawing/2014/main" id="{1869758B-A0EE-4C8B-A387-B7B8046E475A}"/>
              </a:ext>
            </a:extLst>
          </p:cNvPr>
          <p:cNvSpPr>
            <a:spLocks xmlns:a="http://schemas.openxmlformats.org/drawingml/2006/main" noGrp="1"/>
          </p:cNvSpPr>
          <p:nvPr/>
        </p:nvSpPr>
        <p:spPr>
          <a:xfrm xmlns:a="http://schemas.openxmlformats.org/drawingml/2006/main">
            <a:off x="8991600" y="1847850"/>
            <a:ext cx="2571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900" b="1">
                <a:solidFill>
                  <a:srgbClr val="4F8DFF"/>
                </a:solidFill>
                <a:latin typeface="Arial"/>
                <a:ea typeface="Arial"/>
                <a:cs typeface="Arial"/>
              </a:defRPr>
            </a:pPr>
            <a:r>
              <a:rPr sz="900" b="1">
                <a:solidFill>
                  <a:srgbClr val="4F8DFF"/>
                </a:solidFill>
                <a:latin typeface="Arial"/>
                <a:ea typeface="Arial"/>
                <a:cs typeface="Arial"/>
              </a:rPr>
              <a:t>1</a:t>
            </a:r>
          </a:p>
        </p:txBody>
      </p:sp>
      <p:sp>
        <p:nvSpPr>
          <p:cNvPr id="9" name="">
            <a:extLst xmlns:a="http://schemas.openxmlformats.org/drawingml/2006/main">
              <a:ext uri="{FF2B5EF4-FFF2-40B4-BE49-F238E27FC236}">
                <a16:creationId xmlns:a16="http://schemas.microsoft.com/office/drawing/2014/main" id="{CAFDDF7F-F3C0-40AD-824E-44AE888CA656}"/>
              </a:ext>
            </a:extLst>
          </p:cNvPr>
          <p:cNvSpPr>
            <a:spLocks xmlns:a="http://schemas.openxmlformats.org/drawingml/2006/main" noGrp="1"/>
          </p:cNvSpPr>
          <p:nvPr/>
        </p:nvSpPr>
        <p:spPr>
          <a:xfrm xmlns:a="http://schemas.openxmlformats.org/drawingml/2006/main">
            <a:off x="9391650" y="1857375"/>
            <a:ext cx="2190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350" b="1">
                <a:solidFill>
                  <a:srgbClr val="FFFFFF"/>
                </a:solidFill>
                <a:latin typeface="Arial"/>
                <a:ea typeface="Arial"/>
                <a:cs typeface="Arial"/>
              </a:defRPr>
            </a:pPr>
            <a:r>
              <a:rPr sz="1350" b="1">
                <a:solidFill>
                  <a:srgbClr val="FFFFFF"/>
                </a:solidFill>
                <a:latin typeface="Arial"/>
                <a:ea typeface="Arial"/>
                <a:cs typeface="Arial"/>
              </a:rPr>
              <a:t>Scene ends</a:t>
            </a:r>
          </a:p>
        </p:txBody>
      </p:sp>
      <p:sp>
        <p:nvSpPr>
          <p:cNvPr id="10" name="">
            <a:extLst xmlns:a="http://schemas.openxmlformats.org/drawingml/2006/main">
              <a:ext uri="{FF2B5EF4-FFF2-40B4-BE49-F238E27FC236}">
                <a16:creationId xmlns:a16="http://schemas.microsoft.com/office/drawing/2014/main" id="{C5C5A5BF-8323-44D4-8F34-1AE3E02AE580}"/>
              </a:ext>
            </a:extLst>
          </p:cNvPr>
          <p:cNvSpPr>
            <a:spLocks xmlns:a="http://schemas.openxmlformats.org/drawingml/2006/main" noGrp="1"/>
          </p:cNvSpPr>
          <p:nvPr/>
        </p:nvSpPr>
        <p:spPr>
          <a:xfrm xmlns:a="http://schemas.openxmlformats.org/drawingml/2006/main">
            <a:off x="9115425" y="2552700"/>
            <a:ext cx="0" cy="285750"/>
          </a:xfrm>
          <a:prstGeom xmlns:a="http://schemas.openxmlformats.org/drawingml/2006/main" prst="line">
            <a:avLst/>
          </a:prstGeom>
          <a:noFill xmlns:a="http://schemas.openxmlformats.org/drawingml/2006/main"/>
          <a:ln xmlns:a="http://schemas.openxmlformats.org/drawingml/2006/main" w="19050">
            <a:solidFill>
              <a:srgbClr val="2C3A51"/>
            </a:solidFill>
            <a:prstDash val="solid"/>
          </a:ln>
        </p:spPr>
      </p:sp>
      <p:sp>
        <p:nvSpPr>
          <p:cNvPr id="11" name="">
            <a:extLst xmlns:a="http://schemas.openxmlformats.org/drawingml/2006/main">
              <a:ext uri="{FF2B5EF4-FFF2-40B4-BE49-F238E27FC236}">
                <a16:creationId xmlns:a16="http://schemas.microsoft.com/office/drawing/2014/main" id="{4CF0E6C1-9663-42DC-883F-AD75A1484D22}"/>
              </a:ext>
            </a:extLst>
          </p:cNvPr>
          <p:cNvSpPr>
            <a:spLocks xmlns:a="http://schemas.openxmlformats.org/drawingml/2006/main" noGrp="1"/>
          </p:cNvSpPr>
          <p:nvPr/>
        </p:nvSpPr>
        <p:spPr>
          <a:xfrm xmlns:a="http://schemas.openxmlformats.org/drawingml/2006/main">
            <a:off x="8991600" y="2305050"/>
            <a:ext cx="257175" cy="257175"/>
          </a:xfrm>
          <a:prstGeom xmlns:a="http://schemas.openxmlformats.org/drawingml/2006/main" prst="ellipse">
            <a:avLst/>
          </a:prstGeom>
          <a:solidFill xmlns:a="http://schemas.openxmlformats.org/drawingml/2006/main">
            <a:srgbClr val="121D30"/>
          </a:solidFill>
          <a:ln xmlns:a="http://schemas.openxmlformats.org/drawingml/2006/main" w="9525">
            <a:solidFill>
              <a:srgbClr val="4F8DFF"/>
            </a:solidFill>
            <a:prstDash val="solid"/>
          </a:ln>
        </p:spPr>
      </p:sp>
      <p:sp>
        <p:nvSpPr>
          <p:cNvPr id="12" name="">
            <a:extLst xmlns:a="http://schemas.openxmlformats.org/drawingml/2006/main">
              <a:ext uri="{FF2B5EF4-FFF2-40B4-BE49-F238E27FC236}">
                <a16:creationId xmlns:a16="http://schemas.microsoft.com/office/drawing/2014/main" id="{2BE3F350-97BD-4E03-B110-0C080CC7E5F1}"/>
              </a:ext>
            </a:extLst>
          </p:cNvPr>
          <p:cNvSpPr>
            <a:spLocks xmlns:a="http://schemas.openxmlformats.org/drawingml/2006/main" noGrp="1"/>
          </p:cNvSpPr>
          <p:nvPr/>
        </p:nvSpPr>
        <p:spPr>
          <a:xfrm xmlns:a="http://schemas.openxmlformats.org/drawingml/2006/main">
            <a:off x="8991600" y="2305050"/>
            <a:ext cx="2571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900" b="1">
                <a:solidFill>
                  <a:srgbClr val="4F8DFF"/>
                </a:solidFill>
                <a:latin typeface="Arial"/>
                <a:ea typeface="Arial"/>
                <a:cs typeface="Arial"/>
              </a:defRPr>
            </a:pPr>
            <a:r>
              <a:rPr sz="900" b="1">
                <a:solidFill>
                  <a:srgbClr val="4F8DFF"/>
                </a:solidFill>
                <a:latin typeface="Arial"/>
                <a:ea typeface="Arial"/>
                <a:cs typeface="Arial"/>
              </a:rPr>
              <a:t>2</a:t>
            </a:r>
          </a:p>
        </p:txBody>
      </p:sp>
      <p:sp>
        <p:nvSpPr>
          <p:cNvPr id="13" name="">
            <a:extLst xmlns:a="http://schemas.openxmlformats.org/drawingml/2006/main">
              <a:ext uri="{FF2B5EF4-FFF2-40B4-BE49-F238E27FC236}">
                <a16:creationId xmlns:a16="http://schemas.microsoft.com/office/drawing/2014/main" id="{C6B1A62C-4E7A-4922-92AD-5C7A7933C317}"/>
              </a:ext>
            </a:extLst>
          </p:cNvPr>
          <p:cNvSpPr>
            <a:spLocks xmlns:a="http://schemas.openxmlformats.org/drawingml/2006/main" noGrp="1"/>
          </p:cNvSpPr>
          <p:nvPr/>
        </p:nvSpPr>
        <p:spPr>
          <a:xfrm xmlns:a="http://schemas.openxmlformats.org/drawingml/2006/main">
            <a:off x="9391650" y="2314575"/>
            <a:ext cx="2190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350" b="1">
                <a:solidFill>
                  <a:srgbClr val="FFFFFF"/>
                </a:solidFill>
                <a:latin typeface="Arial"/>
                <a:ea typeface="Arial"/>
                <a:cs typeface="Arial"/>
              </a:defRPr>
            </a:pPr>
            <a:r>
              <a:rPr sz="1350" b="1">
                <a:solidFill>
                  <a:srgbClr val="FFFFFF"/>
                </a:solidFill>
                <a:latin typeface="Arial"/>
                <a:ea typeface="Arial"/>
                <a:cs typeface="Arial"/>
              </a:rPr>
              <a:t>Choose support</a:t>
            </a:r>
          </a:p>
        </p:txBody>
      </p:sp>
      <p:sp>
        <p:nvSpPr>
          <p:cNvPr id="14" name="">
            <a:extLst xmlns:a="http://schemas.openxmlformats.org/drawingml/2006/main">
              <a:ext uri="{FF2B5EF4-FFF2-40B4-BE49-F238E27FC236}">
                <a16:creationId xmlns:a16="http://schemas.microsoft.com/office/drawing/2014/main" id="{3983BB62-EF50-4DB3-9A4A-F234F394564B}"/>
              </a:ext>
            </a:extLst>
          </p:cNvPr>
          <p:cNvSpPr>
            <a:spLocks xmlns:a="http://schemas.openxmlformats.org/drawingml/2006/main" noGrp="1"/>
          </p:cNvSpPr>
          <p:nvPr/>
        </p:nvSpPr>
        <p:spPr>
          <a:xfrm xmlns:a="http://schemas.openxmlformats.org/drawingml/2006/main">
            <a:off x="9115425" y="3009900"/>
            <a:ext cx="0" cy="285750"/>
          </a:xfrm>
          <a:prstGeom xmlns:a="http://schemas.openxmlformats.org/drawingml/2006/main" prst="line">
            <a:avLst/>
          </a:prstGeom>
          <a:noFill xmlns:a="http://schemas.openxmlformats.org/drawingml/2006/main"/>
          <a:ln xmlns:a="http://schemas.openxmlformats.org/drawingml/2006/main" w="19050">
            <a:solidFill>
              <a:srgbClr val="2C3A51"/>
            </a:solidFill>
            <a:prstDash val="solid"/>
          </a:ln>
        </p:spPr>
      </p:sp>
      <p:sp>
        <p:nvSpPr>
          <p:cNvPr id="15" name="">
            <a:extLst xmlns:a="http://schemas.openxmlformats.org/drawingml/2006/main">
              <a:ext uri="{FF2B5EF4-FFF2-40B4-BE49-F238E27FC236}">
                <a16:creationId xmlns:a16="http://schemas.microsoft.com/office/drawing/2014/main" id="{BD09089A-58AA-4CE5-83B6-B55E097FE330}"/>
              </a:ext>
            </a:extLst>
          </p:cNvPr>
          <p:cNvSpPr>
            <a:spLocks xmlns:a="http://schemas.openxmlformats.org/drawingml/2006/main" noGrp="1"/>
          </p:cNvSpPr>
          <p:nvPr/>
        </p:nvSpPr>
        <p:spPr>
          <a:xfrm xmlns:a="http://schemas.openxmlformats.org/drawingml/2006/main">
            <a:off x="8991600" y="2762250"/>
            <a:ext cx="257175" cy="257175"/>
          </a:xfrm>
          <a:prstGeom xmlns:a="http://schemas.openxmlformats.org/drawingml/2006/main" prst="ellipse">
            <a:avLst/>
          </a:prstGeom>
          <a:solidFill xmlns:a="http://schemas.openxmlformats.org/drawingml/2006/main">
            <a:srgbClr val="121D30"/>
          </a:solidFill>
          <a:ln xmlns:a="http://schemas.openxmlformats.org/drawingml/2006/main" w="9525">
            <a:solidFill>
              <a:srgbClr val="4F8DFF"/>
            </a:solidFill>
            <a:prstDash val="solid"/>
          </a:ln>
        </p:spPr>
      </p:sp>
      <p:sp>
        <p:nvSpPr>
          <p:cNvPr id="16" name="">
            <a:extLst xmlns:a="http://schemas.openxmlformats.org/drawingml/2006/main">
              <a:ext uri="{FF2B5EF4-FFF2-40B4-BE49-F238E27FC236}">
                <a16:creationId xmlns:a16="http://schemas.microsoft.com/office/drawing/2014/main" id="{F45535AA-D285-422F-AE34-8DEF7F6F951F}"/>
              </a:ext>
            </a:extLst>
          </p:cNvPr>
          <p:cNvSpPr>
            <a:spLocks xmlns:a="http://schemas.openxmlformats.org/drawingml/2006/main" noGrp="1"/>
          </p:cNvSpPr>
          <p:nvPr/>
        </p:nvSpPr>
        <p:spPr>
          <a:xfrm xmlns:a="http://schemas.openxmlformats.org/drawingml/2006/main">
            <a:off x="8991600" y="2762250"/>
            <a:ext cx="2571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900" b="1">
                <a:solidFill>
                  <a:srgbClr val="4F8DFF"/>
                </a:solidFill>
                <a:latin typeface="Arial"/>
                <a:ea typeface="Arial"/>
                <a:cs typeface="Arial"/>
              </a:defRPr>
            </a:pPr>
            <a:r>
              <a:rPr sz="900" b="1">
                <a:solidFill>
                  <a:srgbClr val="4F8DFF"/>
                </a:solidFill>
                <a:latin typeface="Arial"/>
                <a:ea typeface="Arial"/>
                <a:cs typeface="Arial"/>
              </a:rPr>
              <a:t>3</a:t>
            </a:r>
          </a:p>
        </p:txBody>
      </p:sp>
      <p:sp>
        <p:nvSpPr>
          <p:cNvPr id="17" name="">
            <a:extLst xmlns:a="http://schemas.openxmlformats.org/drawingml/2006/main">
              <a:ext uri="{FF2B5EF4-FFF2-40B4-BE49-F238E27FC236}">
                <a16:creationId xmlns:a16="http://schemas.microsoft.com/office/drawing/2014/main" id="{32C2A538-46CE-409E-9AE0-ECBA3E5F96E7}"/>
              </a:ext>
            </a:extLst>
          </p:cNvPr>
          <p:cNvSpPr>
            <a:spLocks xmlns:a="http://schemas.openxmlformats.org/drawingml/2006/main" noGrp="1"/>
          </p:cNvSpPr>
          <p:nvPr/>
        </p:nvSpPr>
        <p:spPr>
          <a:xfrm xmlns:a="http://schemas.openxmlformats.org/drawingml/2006/main">
            <a:off x="9391650" y="2771775"/>
            <a:ext cx="2190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350" b="1">
                <a:solidFill>
                  <a:srgbClr val="FFFFFF"/>
                </a:solidFill>
                <a:latin typeface="Arial"/>
                <a:ea typeface="Arial"/>
                <a:cs typeface="Arial"/>
              </a:defRPr>
            </a:pPr>
            <a:r>
              <a:rPr sz="1350" b="1">
                <a:solidFill>
                  <a:srgbClr val="FFFFFF"/>
                </a:solidFill>
                <a:latin typeface="Arial"/>
                <a:ea typeface="Arial"/>
                <a:cs typeface="Arial"/>
              </a:rPr>
              <a:t>Quick check or skip</a:t>
            </a:r>
          </a:p>
        </p:txBody>
      </p:sp>
      <p:sp>
        <p:nvSpPr>
          <p:cNvPr id="18" name="">
            <a:extLst xmlns:a="http://schemas.openxmlformats.org/drawingml/2006/main">
              <a:ext uri="{FF2B5EF4-FFF2-40B4-BE49-F238E27FC236}">
                <a16:creationId xmlns:a16="http://schemas.microsoft.com/office/drawing/2014/main" id="{5E23FF39-3781-4A22-9AD1-88D65C768108}"/>
              </a:ext>
            </a:extLst>
          </p:cNvPr>
          <p:cNvSpPr>
            <a:spLocks xmlns:a="http://schemas.openxmlformats.org/drawingml/2006/main" noGrp="1"/>
          </p:cNvSpPr>
          <p:nvPr/>
        </p:nvSpPr>
        <p:spPr>
          <a:xfrm xmlns:a="http://schemas.openxmlformats.org/drawingml/2006/main">
            <a:off x="8991600" y="3219450"/>
            <a:ext cx="257175" cy="257175"/>
          </a:xfrm>
          <a:prstGeom xmlns:a="http://schemas.openxmlformats.org/drawingml/2006/main" prst="ellipse">
            <a:avLst/>
          </a:prstGeom>
          <a:solidFill xmlns:a="http://schemas.openxmlformats.org/drawingml/2006/main">
            <a:srgbClr val="4F8DFF"/>
          </a:solidFill>
          <a:ln xmlns:a="http://schemas.openxmlformats.org/drawingml/2006/main" w="9525">
            <a:solidFill>
              <a:srgbClr val="4F8DFF"/>
            </a:solidFill>
            <a:prstDash val="solid"/>
          </a:ln>
        </p:spPr>
      </p:sp>
      <p:sp>
        <p:nvSpPr>
          <p:cNvPr id="19" name="">
            <a:extLst xmlns:a="http://schemas.openxmlformats.org/drawingml/2006/main">
              <a:ext uri="{FF2B5EF4-FFF2-40B4-BE49-F238E27FC236}">
                <a16:creationId xmlns:a16="http://schemas.microsoft.com/office/drawing/2014/main" id="{B192E8A5-FD88-413E-AFFD-272291070448}"/>
              </a:ext>
            </a:extLst>
          </p:cNvPr>
          <p:cNvSpPr>
            <a:spLocks xmlns:a="http://schemas.openxmlformats.org/drawingml/2006/main" noGrp="1"/>
          </p:cNvSpPr>
          <p:nvPr/>
        </p:nvSpPr>
        <p:spPr>
          <a:xfrm xmlns:a="http://schemas.openxmlformats.org/drawingml/2006/main">
            <a:off x="8991600" y="3219450"/>
            <a:ext cx="2571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900" b="1">
                <a:solidFill>
                  <a:srgbClr val="03050B"/>
                </a:solidFill>
                <a:latin typeface="Arial"/>
                <a:ea typeface="Arial"/>
                <a:cs typeface="Arial"/>
              </a:defRPr>
            </a:pPr>
            <a:r>
              <a:rPr sz="900" b="1">
                <a:solidFill>
                  <a:srgbClr val="03050B"/>
                </a:solidFill>
                <a:latin typeface="Arial"/>
                <a:ea typeface="Arial"/>
                <a:cs typeface="Arial"/>
              </a:rPr>
              <a:t>4</a:t>
            </a:r>
          </a:p>
        </p:txBody>
      </p:sp>
      <p:sp>
        <p:nvSpPr>
          <p:cNvPr id="20" name="">
            <a:extLst xmlns:a="http://schemas.openxmlformats.org/drawingml/2006/main">
              <a:ext uri="{FF2B5EF4-FFF2-40B4-BE49-F238E27FC236}">
                <a16:creationId xmlns:a16="http://schemas.microsoft.com/office/drawing/2014/main" id="{0BE555EA-4F83-4B73-80BE-8BAC7611B60F}"/>
              </a:ext>
            </a:extLst>
          </p:cNvPr>
          <p:cNvSpPr>
            <a:spLocks xmlns:a="http://schemas.openxmlformats.org/drawingml/2006/main" noGrp="1"/>
          </p:cNvSpPr>
          <p:nvPr/>
        </p:nvSpPr>
        <p:spPr>
          <a:xfrm xmlns:a="http://schemas.openxmlformats.org/drawingml/2006/main">
            <a:off x="9391650" y="3228975"/>
            <a:ext cx="2190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350" b="1">
                <a:solidFill>
                  <a:srgbClr val="FFFFFF"/>
                </a:solidFill>
                <a:latin typeface="Arial"/>
                <a:ea typeface="Arial"/>
                <a:cs typeface="Arial"/>
              </a:defRPr>
            </a:pPr>
            <a:r>
              <a:rPr sz="1350" b="1">
                <a:solidFill>
                  <a:srgbClr val="FFFFFF"/>
                </a:solidFill>
                <a:latin typeface="Arial"/>
                <a:ea typeface="Arial"/>
                <a:cs typeface="Arial"/>
              </a:rPr>
              <a:t>Practice privately</a:t>
            </a:r>
          </a:p>
        </p:txBody>
      </p:sp>
      <p:sp>
        <p:nvSpPr>
          <p:cNvPr id="21" name="">
            <a:extLst xmlns:a="http://schemas.openxmlformats.org/drawingml/2006/main">
              <a:ext uri="{FF2B5EF4-FFF2-40B4-BE49-F238E27FC236}">
                <a16:creationId xmlns:a16="http://schemas.microsoft.com/office/drawing/2014/main" id="{CDA11FEF-240F-4A69-9EC5-EAF998D407F3}"/>
              </a:ext>
            </a:extLst>
          </p:cNvPr>
          <p:cNvSpPr>
            <a:spLocks xmlns:a="http://schemas.openxmlformats.org/drawingml/2006/main" noGrp="1"/>
          </p:cNvSpPr>
          <p:nvPr/>
        </p:nvSpPr>
        <p:spPr>
          <a:xfrm xmlns:a="http://schemas.openxmlformats.org/drawingml/2006/main">
            <a:off x="8991600" y="3857625"/>
            <a:ext cx="2590800" cy="0"/>
          </a:xfrm>
          <a:prstGeom xmlns:a="http://schemas.openxmlformats.org/drawingml/2006/main" prst="line">
            <a:avLst/>
          </a:prstGeom>
          <a:noFill xmlns:a="http://schemas.openxmlformats.org/drawingml/2006/main"/>
          <a:ln xmlns:a="http://schemas.openxmlformats.org/drawingml/2006/main" w="9525">
            <a:solidFill>
              <a:srgbClr val="2C3A51"/>
            </a:solidFill>
            <a:prstDash val="solid"/>
          </a:ln>
        </p:spPr>
      </p:sp>
      <p:sp>
        <p:nvSpPr>
          <p:cNvPr id="22" name="">
            <a:extLst xmlns:a="http://schemas.openxmlformats.org/drawingml/2006/main">
              <a:ext uri="{FF2B5EF4-FFF2-40B4-BE49-F238E27FC236}">
                <a16:creationId xmlns:a16="http://schemas.microsoft.com/office/drawing/2014/main" id="{44D43349-2B6D-4635-BFB4-76F1E666D65B}"/>
              </a:ext>
            </a:extLst>
          </p:cNvPr>
          <p:cNvSpPr>
            <a:spLocks xmlns:a="http://schemas.openxmlformats.org/drawingml/2006/main" noGrp="1"/>
          </p:cNvSpPr>
          <p:nvPr/>
        </p:nvSpPr>
        <p:spPr>
          <a:xfrm xmlns:a="http://schemas.openxmlformats.org/drawingml/2006/main">
            <a:off x="8991600" y="4095750"/>
            <a:ext cx="2095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36C275"/>
                </a:solidFill>
                <a:latin typeface="Arial"/>
                <a:ea typeface="Arial"/>
                <a:cs typeface="Arial"/>
              </a:defRPr>
            </a:pPr>
            <a:r>
              <a:rPr sz="900" b="1">
                <a:solidFill>
                  <a:srgbClr val="36C275"/>
                </a:solidFill>
                <a:latin typeface="Arial"/>
                <a:ea typeface="Arial"/>
                <a:cs typeface="Arial"/>
              </a:rPr>
              <a:t>WHY IT MATTERS</a:t>
            </a:r>
          </a:p>
        </p:txBody>
      </p:sp>
      <p:sp>
        <p:nvSpPr>
          <p:cNvPr id="23" name="">
            <a:extLst xmlns:a="http://schemas.openxmlformats.org/drawingml/2006/main">
              <a:ext uri="{FF2B5EF4-FFF2-40B4-BE49-F238E27FC236}">
                <a16:creationId xmlns:a16="http://schemas.microsoft.com/office/drawing/2014/main" id="{1C028ADC-0B6D-489E-B18A-FA6601DF057B}"/>
              </a:ext>
            </a:extLst>
          </p:cNvPr>
          <p:cNvSpPr>
            <a:spLocks xmlns:a="http://schemas.openxmlformats.org/drawingml/2006/main" noGrp="1"/>
          </p:cNvSpPr>
          <p:nvPr/>
        </p:nvSpPr>
        <p:spPr>
          <a:xfrm xmlns:a="http://schemas.openxmlformats.org/drawingml/2006/main">
            <a:off x="8991600" y="4400550"/>
            <a:ext cx="259080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650" b="1">
                <a:solidFill>
                  <a:srgbClr val="FFFFFF"/>
                </a:solidFill>
                <a:latin typeface="Arial"/>
                <a:ea typeface="Arial"/>
                <a:cs typeface="Arial"/>
              </a:defRPr>
            </a:pPr>
            <a:r>
              <a:rPr sz="1650" b="1">
                <a:solidFill>
                  <a:srgbClr val="FFFFFF"/>
                </a:solidFill>
                <a:latin typeface="Arial"/>
                <a:ea typeface="Arial"/>
                <a:cs typeface="Arial"/>
              </a:rPr>
              <a:t>Relearning is available, never forced.</a:t>
            </a:r>
          </a:p>
        </p:txBody>
      </p:sp>
      <p:sp>
        <p:nvSpPr>
          <p:cNvPr id="24" name="">
            <a:extLst xmlns:a="http://schemas.openxmlformats.org/drawingml/2006/main">
              <a:ext uri="{FF2B5EF4-FFF2-40B4-BE49-F238E27FC236}">
                <a16:creationId xmlns:a16="http://schemas.microsoft.com/office/drawing/2014/main" id="{8968070A-12F4-4E20-B55D-4EBD655E5ED5}"/>
              </a:ext>
            </a:extLst>
          </p:cNvPr>
          <p:cNvSpPr>
            <a:spLocks xmlns:a="http://schemas.openxmlformats.org/drawingml/2006/main" noGrp="1"/>
          </p:cNvSpPr>
          <p:nvPr/>
        </p:nvSpPr>
        <p:spPr>
          <a:xfrm xmlns:a="http://schemas.openxmlformats.org/drawingml/2006/main">
            <a:off x="8991600" y="5610225"/>
            <a:ext cx="85725" cy="85725"/>
          </a:xfrm>
          <a:prstGeom xmlns:a="http://schemas.openxmlformats.org/drawingml/2006/main" prst="ellipse">
            <a:avLst/>
          </a:prstGeom>
          <a:solidFill xmlns:a="http://schemas.openxmlformats.org/drawingml/2006/main">
            <a:srgbClr val="36C275"/>
          </a:solidFill>
          <a:ln xmlns:a="http://schemas.openxmlformats.org/drawingml/2006/main" w="0">
            <a:noFill/>
            <a:prstDash val="solid"/>
          </a:ln>
        </p:spPr>
      </p:sp>
      <p:sp>
        <p:nvSpPr>
          <p:cNvPr id="25" name="">
            <a:extLst xmlns:a="http://schemas.openxmlformats.org/drawingml/2006/main">
              <a:ext uri="{FF2B5EF4-FFF2-40B4-BE49-F238E27FC236}">
                <a16:creationId xmlns:a16="http://schemas.microsoft.com/office/drawing/2014/main" id="{8B9C8208-4DB1-40E0-BB0F-87CB84CBF209}"/>
              </a:ext>
            </a:extLst>
          </p:cNvPr>
          <p:cNvSpPr>
            <a:spLocks xmlns:a="http://schemas.openxmlformats.org/drawingml/2006/main" noGrp="1"/>
          </p:cNvSpPr>
          <p:nvPr/>
        </p:nvSpPr>
        <p:spPr>
          <a:xfrm xmlns:a="http://schemas.openxmlformats.org/drawingml/2006/main">
            <a:off x="9182100" y="5543550"/>
            <a:ext cx="2000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A8B5CC"/>
                </a:solidFill>
                <a:latin typeface="Arial"/>
                <a:ea typeface="Arial"/>
                <a:cs typeface="Arial"/>
              </a:defRPr>
            </a:pPr>
            <a:r>
              <a:rPr sz="900" b="1">
                <a:solidFill>
                  <a:srgbClr val="A8B5CC"/>
                </a:solidFill>
                <a:latin typeface="Arial"/>
                <a:ea typeface="Arial"/>
                <a:cs typeface="Arial"/>
              </a:rPr>
              <a:t>AUTO DEMO · 7 SEC</a:t>
            </a:r>
          </a:p>
        </p:txBody>
      </p:sp>
      <p:sp>
        <p:nvSpPr>
          <p:cNvPr id="26" name="">
            <a:extLst xmlns:a="http://schemas.openxmlformats.org/drawingml/2006/main">
              <a:ext uri="{FF2B5EF4-FFF2-40B4-BE49-F238E27FC236}">
                <a16:creationId xmlns:a16="http://schemas.microsoft.com/office/drawing/2014/main" id="{05DEE6FF-8A6A-4DC7-9630-F77351DACAC3}"/>
              </a:ext>
            </a:extLst>
          </p:cNvPr>
          <p:cNvSpPr>
            <a:spLocks xmlns:a="http://schemas.openxmlformats.org/drawingml/2006/main" noGrp="1"/>
          </p:cNvSpPr>
          <p:nvPr/>
        </p:nvSpPr>
        <p:spPr>
          <a:xfrm xmlns:a="http://schemas.openxmlformats.org/drawingml/2006/main">
            <a:off x="609600" y="6076950"/>
            <a:ext cx="29718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125" b="1">
                <a:solidFill>
                  <a:srgbClr val="4F8DFF"/>
                </a:solidFill>
                <a:latin typeface="Arial"/>
                <a:ea typeface="Arial"/>
                <a:cs typeface="Arial"/>
              </a:defRPr>
            </a:pPr>
            <a:r>
              <a:rPr sz="1125" b="1">
                <a:solidFill>
                  <a:srgbClr val="4F8DFF"/>
                </a:solidFill>
                <a:latin typeface="Arial"/>
                <a:ea typeface="Arial"/>
                <a:cs typeface="Arial"/>
                <a:hlinkClick xmlns:r="http://schemas.openxmlformats.org/officeDocument/2006/relationships" r:id="R696c3240ce70438d"/>
              </a:rPr>
              <a:t>OPEN LIVE PROTOTYPE →</a:t>
            </a:r>
          </a:p>
        </p:txBody>
      </p:sp>
      <p:sp>
        <p:nvSpPr>
          <p:cNvPr id="27" name="">
            <a:extLst xmlns:a="http://schemas.openxmlformats.org/drawingml/2006/main">
              <a:ext uri="{FF2B5EF4-FFF2-40B4-BE49-F238E27FC236}">
                <a16:creationId xmlns:a16="http://schemas.microsoft.com/office/drawing/2014/main" id="{1450A93F-C008-48BC-B8FD-E8415CEDB9EB}"/>
              </a:ext>
            </a:extLst>
          </p:cNvPr>
          <p:cNvSpPr>
            <a:spLocks xmlns:a="http://schemas.openxmlformats.org/drawingml/2006/main" noGrp="1"/>
          </p:cNvSpPr>
          <p:nvPr/>
        </p:nvSpPr>
        <p:spPr>
          <a:xfrm xmlns:a="http://schemas.openxmlformats.org/drawingml/2006/main">
            <a:off x="228600" y="6419850"/>
            <a:ext cx="4191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71809A"/>
                </a:solidFill>
                <a:latin typeface="Arial"/>
                <a:ea typeface="Arial"/>
                <a:cs typeface="Arial"/>
              </a:defRPr>
            </a:pPr>
            <a:r>
              <a:rPr sz="900" b="1">
                <a:solidFill>
                  <a:srgbClr val="71809A"/>
                </a:solidFill>
                <a:latin typeface="Arial"/>
                <a:ea typeface="Arial"/>
                <a:cs typeface="Arial"/>
              </a:rPr>
              <a:t>15</a:t>
            </a:r>
          </a:p>
        </p:txBody>
      </p:sp>
    </p:spTree>
    <p:extLst>
      <p:ext uri="{BB962C8B-B14F-4D97-AF65-F5344CB8AC3E}">
        <p14:creationId xmlns:p14="http://schemas.microsoft.com/office/powerpoint/2010/main" val="229549556"/>
      </p:ext>
    </p:extLst>
  </p:cSld>
</p:sld>
</file>

<file path=ppt/slides/slide16.xml><?xml version="1.0" encoding="utf-8"?>
<p:sld xmlns:p="http://schemas.openxmlformats.org/presentationml/2006/main">
  <p:cSld>
    <p:bg>
      <p:bgPr>
        <a:solidFill xmlns:a="http://schemas.openxmlformats.org/drawingml/2006/main">
          <a:srgbClr val="03050B"/>
        </a:solidFill>
      </p:bgPr>
    </p:bg>
    <p:spTree>
      <p:nvGrpSpPr>
        <p:cNvPr id="1" name=""/>
        <p:cNvGrpSpPr/>
        <p:nvPr/>
      </p:nvGrpSpPr>
      <p:grpSpPr>
        <a:xfrm xmlns:a="http://schemas.openxmlformats.org/drawingml/2006/main"/>
      </p:grpSpPr>
      <p:sp>
        <p:nvSpPr>
          <p:cNvPr id="28" name="">
            <a:extLst xmlns:a="http://schemas.openxmlformats.org/drawingml/2006/main">
              <a:ext uri="{FF2B5EF4-FFF2-40B4-BE49-F238E27FC236}">
                <a16:creationId xmlns:a16="http://schemas.microsoft.com/office/drawing/2014/main" id="{C4C835A5-D008-45B9-AF68-6B0217615E3D}"/>
              </a:ext>
            </a:extLst>
          </p:cNvPr>
          <p:cNvSpPr>
            <a:spLocks xmlns:a="http://schemas.openxmlformats.org/drawingml/2006/main" noGrp="1"/>
          </p:cNvSpPr>
          <p:nvPr/>
        </p:nvSpPr>
        <p:spPr>
          <a:xfrm xmlns:a="http://schemas.openxmlformats.org/drawingml/2006/main">
            <a:off x="609600" y="342900"/>
            <a:ext cx="285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FFD500"/>
                </a:solidFill>
                <a:latin typeface="Arial"/>
                <a:ea typeface="Arial"/>
                <a:cs typeface="Arial"/>
              </a:defRPr>
            </a:pPr>
            <a:r>
              <a:rPr sz="900" b="1">
                <a:solidFill>
                  <a:srgbClr val="FFD500"/>
                </a:solidFill>
                <a:latin typeface="Arial"/>
                <a:ea typeface="Arial"/>
                <a:cs typeface="Arial"/>
              </a:rPr>
              <a:t>TASK 04C · TV + MOBILE</a:t>
            </a:r>
          </a:p>
        </p:txBody>
      </p:sp>
      <p:sp>
        <p:nvSpPr>
          <p:cNvPr id="2" name="">
            <a:extLst xmlns:a="http://schemas.openxmlformats.org/drawingml/2006/main">
              <a:ext uri="{FF2B5EF4-FFF2-40B4-BE49-F238E27FC236}">
                <a16:creationId xmlns:a16="http://schemas.microsoft.com/office/drawing/2014/main" id="{61913B6A-E5BF-4F97-BA64-FC1A6D964729}"/>
              </a:ext>
            </a:extLst>
          </p:cNvPr>
          <p:cNvSpPr>
            <a:spLocks xmlns:a="http://schemas.openxmlformats.org/drawingml/2006/main" noGrp="1"/>
          </p:cNvSpPr>
          <p:nvPr/>
        </p:nvSpPr>
        <p:spPr>
          <a:xfrm xmlns:a="http://schemas.openxmlformats.org/drawingml/2006/main">
            <a:off x="609600" y="628650"/>
            <a:ext cx="10668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3000" b="1">
                <a:solidFill>
                  <a:srgbClr val="FFFFFF"/>
                </a:solidFill>
                <a:latin typeface="Arial Black"/>
                <a:ea typeface="Arial Black"/>
                <a:cs typeface="Arial Black"/>
              </a:defRPr>
            </a:pPr>
            <a:r>
              <a:rPr sz="3000" b="1">
                <a:solidFill>
                  <a:srgbClr val="FFFFFF"/>
                </a:solidFill>
                <a:latin typeface="Arial Black"/>
                <a:ea typeface="Arial Black"/>
                <a:cs typeface="Arial Black"/>
              </a:rPr>
              <a:t>Record privately, then premiere on TV.</a:t>
            </a:r>
          </a:p>
        </p:txBody>
      </p:sp>
      <p:sp>
        <p:nvSpPr>
          <p:cNvPr id="3" name="">
            <a:extLst xmlns:a="http://schemas.openxmlformats.org/drawingml/2006/main">
              <a:ext uri="{FF2B5EF4-FFF2-40B4-BE49-F238E27FC236}">
                <a16:creationId xmlns:a16="http://schemas.microsoft.com/office/drawing/2014/main" id="{6709231A-0260-47A1-8BA2-8B059E7A0BBB}"/>
              </a:ext>
            </a:extLst>
          </p:cNvPr>
          <p:cNvSpPr>
            <a:spLocks xmlns:a="http://schemas.openxmlformats.org/drawingml/2006/main" noGrp="1"/>
          </p:cNvSpPr>
          <p:nvPr/>
        </p:nvSpPr>
        <p:spPr>
          <a:xfrm xmlns:a="http://schemas.openxmlformats.org/drawingml/2006/main">
            <a:off x="561975" y="1400175"/>
            <a:ext cx="8020050" cy="4552950"/>
          </a:xfrm>
          <a:prstGeom xmlns:a="http://schemas.openxmlformats.org/drawingml/2006/main" prst="roundRect">
            <a:avLst>
              <a:gd name="adj" fmla="val 4603"/>
            </a:avLst>
          </a:prstGeom>
          <a:solidFill xmlns:a="http://schemas.openxmlformats.org/drawingml/2006/main">
            <a:srgbClr val="121D30"/>
          </a:solidFill>
          <a:ln xmlns:a="http://schemas.openxmlformats.org/drawingml/2006/main" w="9525">
            <a:solidFill>
              <a:srgbClr val="2C3A51"/>
            </a:solidFill>
            <a:prstDash val="solid"/>
          </a:ln>
        </p:spPr>
      </p:sp>
      <p:pic>
        <p:nvPicPr>
          <p:cNvPr id="31" name=""/>
          <p:cNvPicPr>
            <a:picLocks xmlns:a="http://schemas.openxmlformats.org/drawingml/2006/main" noChangeAspect="1"/>
          </p:cNvPicPr>
          <p:nvPr/>
        </p:nvPicPr>
        <p:blipFill>
          <a:blip xmlns:r="http://schemas.openxmlformats.org/officeDocument/2006/relationships" xmlns:a="http://schemas.openxmlformats.org/drawingml/2006/main" r:embed="R5cb9548e9ff64641"/>
          <a:srcRect xmlns:a="http://schemas.openxmlformats.org/drawingml/2006/main" l="0" t="0" r="0" b="0"/>
          <a:stretch xmlns:a="http://schemas.openxmlformats.org/drawingml/2006/main">
            <a:fillRect l="0" t="0" r="0" b="0"/>
          </a:stretch>
        </p:blipFill>
        <p:spPr>
          <a:xfrm xmlns:a="http://schemas.openxmlformats.org/drawingml/2006/main">
            <a:off x="609600" y="1447800"/>
            <a:ext cx="7924800" cy="4457700"/>
          </a:xfrm>
          <a:prstGeom xmlns:a="http://schemas.openxmlformats.org/drawingml/2006/main" prst="roundRect">
            <a:avLst>
              <a:gd name="adj" fmla="val 3846"/>
            </a:avLst>
          </a:prstGeom>
        </p:spPr>
      </p:pic>
      <p:sp>
        <p:nvSpPr>
          <p:cNvPr id="5" name="">
            <a:extLst xmlns:a="http://schemas.openxmlformats.org/drawingml/2006/main">
              <a:ext uri="{FF2B5EF4-FFF2-40B4-BE49-F238E27FC236}">
                <a16:creationId xmlns:a16="http://schemas.microsoft.com/office/drawing/2014/main" id="{875D92E1-A7CE-4D25-BD54-192A38A9410A}"/>
              </a:ext>
            </a:extLst>
          </p:cNvPr>
          <p:cNvSpPr>
            <a:spLocks xmlns:a="http://schemas.openxmlformats.org/drawingml/2006/main" noGrp="1"/>
          </p:cNvSpPr>
          <p:nvPr/>
        </p:nvSpPr>
        <p:spPr>
          <a:xfrm xmlns:a="http://schemas.openxmlformats.org/drawingml/2006/main">
            <a:off x="8991600" y="1466850"/>
            <a:ext cx="20002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4F8DFF"/>
                </a:solidFill>
                <a:latin typeface="Arial"/>
                <a:ea typeface="Arial"/>
                <a:cs typeface="Arial"/>
              </a:defRPr>
            </a:pPr>
            <a:r>
              <a:rPr sz="900" b="1">
                <a:solidFill>
                  <a:srgbClr val="4F8DFF"/>
                </a:solidFill>
                <a:latin typeface="Arial"/>
                <a:ea typeface="Arial"/>
                <a:cs typeface="Arial"/>
              </a:rPr>
              <a:t>CONNECTED TASK</a:t>
            </a:r>
          </a:p>
        </p:txBody>
      </p:sp>
      <p:sp>
        <p:nvSpPr>
          <p:cNvPr id="6" name="">
            <a:extLst xmlns:a="http://schemas.openxmlformats.org/drawingml/2006/main">
              <a:ext uri="{FF2B5EF4-FFF2-40B4-BE49-F238E27FC236}">
                <a16:creationId xmlns:a16="http://schemas.microsoft.com/office/drawing/2014/main" id="{90F53AB8-B753-479E-B7F7-0B060697CC6A}"/>
              </a:ext>
            </a:extLst>
          </p:cNvPr>
          <p:cNvSpPr>
            <a:spLocks xmlns:a="http://schemas.openxmlformats.org/drawingml/2006/main" noGrp="1"/>
          </p:cNvSpPr>
          <p:nvPr/>
        </p:nvSpPr>
        <p:spPr>
          <a:xfrm xmlns:a="http://schemas.openxmlformats.org/drawingml/2006/main">
            <a:off x="9115425" y="2095500"/>
            <a:ext cx="0" cy="285750"/>
          </a:xfrm>
          <a:prstGeom xmlns:a="http://schemas.openxmlformats.org/drawingml/2006/main" prst="line">
            <a:avLst/>
          </a:prstGeom>
          <a:noFill xmlns:a="http://schemas.openxmlformats.org/drawingml/2006/main"/>
          <a:ln xmlns:a="http://schemas.openxmlformats.org/drawingml/2006/main" w="19050">
            <a:solidFill>
              <a:srgbClr val="2C3A51"/>
            </a:solidFill>
            <a:prstDash val="solid"/>
          </a:ln>
        </p:spPr>
      </p:sp>
      <p:sp>
        <p:nvSpPr>
          <p:cNvPr id="7" name="">
            <a:extLst xmlns:a="http://schemas.openxmlformats.org/drawingml/2006/main">
              <a:ext uri="{FF2B5EF4-FFF2-40B4-BE49-F238E27FC236}">
                <a16:creationId xmlns:a16="http://schemas.microsoft.com/office/drawing/2014/main" id="{BFC8E405-702F-4EBC-B8F8-293038BF9579}"/>
              </a:ext>
            </a:extLst>
          </p:cNvPr>
          <p:cNvSpPr>
            <a:spLocks xmlns:a="http://schemas.openxmlformats.org/drawingml/2006/main" noGrp="1"/>
          </p:cNvSpPr>
          <p:nvPr/>
        </p:nvSpPr>
        <p:spPr>
          <a:xfrm xmlns:a="http://schemas.openxmlformats.org/drawingml/2006/main">
            <a:off x="8991600" y="1847850"/>
            <a:ext cx="257175" cy="257175"/>
          </a:xfrm>
          <a:prstGeom xmlns:a="http://schemas.openxmlformats.org/drawingml/2006/main" prst="ellipse">
            <a:avLst/>
          </a:prstGeom>
          <a:solidFill xmlns:a="http://schemas.openxmlformats.org/drawingml/2006/main">
            <a:srgbClr val="121D30"/>
          </a:solidFill>
          <a:ln xmlns:a="http://schemas.openxmlformats.org/drawingml/2006/main" w="9525">
            <a:solidFill>
              <a:srgbClr val="4F8DFF"/>
            </a:solidFill>
            <a:prstDash val="solid"/>
          </a:ln>
        </p:spPr>
      </p:sp>
      <p:sp>
        <p:nvSpPr>
          <p:cNvPr id="8" name="">
            <a:extLst xmlns:a="http://schemas.openxmlformats.org/drawingml/2006/main">
              <a:ext uri="{FF2B5EF4-FFF2-40B4-BE49-F238E27FC236}">
                <a16:creationId xmlns:a16="http://schemas.microsoft.com/office/drawing/2014/main" id="{BD82F01D-7A2B-461B-959B-711BD6DE3CD8}"/>
              </a:ext>
            </a:extLst>
          </p:cNvPr>
          <p:cNvSpPr>
            <a:spLocks xmlns:a="http://schemas.openxmlformats.org/drawingml/2006/main" noGrp="1"/>
          </p:cNvSpPr>
          <p:nvPr/>
        </p:nvSpPr>
        <p:spPr>
          <a:xfrm xmlns:a="http://schemas.openxmlformats.org/drawingml/2006/main">
            <a:off x="8991600" y="1847850"/>
            <a:ext cx="2571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900" b="1">
                <a:solidFill>
                  <a:srgbClr val="4F8DFF"/>
                </a:solidFill>
                <a:latin typeface="Arial"/>
                <a:ea typeface="Arial"/>
                <a:cs typeface="Arial"/>
              </a:defRPr>
            </a:pPr>
            <a:r>
              <a:rPr sz="900" b="1">
                <a:solidFill>
                  <a:srgbClr val="4F8DFF"/>
                </a:solidFill>
                <a:latin typeface="Arial"/>
                <a:ea typeface="Arial"/>
                <a:cs typeface="Arial"/>
              </a:rPr>
              <a:t>1</a:t>
            </a:r>
          </a:p>
        </p:txBody>
      </p:sp>
      <p:sp>
        <p:nvSpPr>
          <p:cNvPr id="9" name="">
            <a:extLst xmlns:a="http://schemas.openxmlformats.org/drawingml/2006/main">
              <a:ext uri="{FF2B5EF4-FFF2-40B4-BE49-F238E27FC236}">
                <a16:creationId xmlns:a16="http://schemas.microsoft.com/office/drawing/2014/main" id="{CCDE8F2D-36E5-4DBC-AC3B-0A5A7E3EB50F}"/>
              </a:ext>
            </a:extLst>
          </p:cNvPr>
          <p:cNvSpPr>
            <a:spLocks xmlns:a="http://schemas.openxmlformats.org/drawingml/2006/main" noGrp="1"/>
          </p:cNvSpPr>
          <p:nvPr/>
        </p:nvSpPr>
        <p:spPr>
          <a:xfrm xmlns:a="http://schemas.openxmlformats.org/drawingml/2006/main">
            <a:off x="9391650" y="1857375"/>
            <a:ext cx="2190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350" b="1">
                <a:solidFill>
                  <a:srgbClr val="FFFFFF"/>
                </a:solidFill>
                <a:latin typeface="Arial"/>
                <a:ea typeface="Arial"/>
                <a:cs typeface="Arial"/>
              </a:defRPr>
            </a:pPr>
            <a:r>
              <a:rPr sz="1350" b="1">
                <a:solidFill>
                  <a:srgbClr val="FFFFFF"/>
                </a:solidFill>
                <a:latin typeface="Arial"/>
                <a:ea typeface="Arial"/>
                <a:cs typeface="Arial"/>
              </a:rPr>
              <a:t>Record a take</a:t>
            </a:r>
          </a:p>
        </p:txBody>
      </p:sp>
      <p:sp>
        <p:nvSpPr>
          <p:cNvPr id="10" name="">
            <a:extLst xmlns:a="http://schemas.openxmlformats.org/drawingml/2006/main">
              <a:ext uri="{FF2B5EF4-FFF2-40B4-BE49-F238E27FC236}">
                <a16:creationId xmlns:a16="http://schemas.microsoft.com/office/drawing/2014/main" id="{F95CC27E-19C4-467C-9C89-0391420E6CD3}"/>
              </a:ext>
            </a:extLst>
          </p:cNvPr>
          <p:cNvSpPr>
            <a:spLocks xmlns:a="http://schemas.openxmlformats.org/drawingml/2006/main" noGrp="1"/>
          </p:cNvSpPr>
          <p:nvPr/>
        </p:nvSpPr>
        <p:spPr>
          <a:xfrm xmlns:a="http://schemas.openxmlformats.org/drawingml/2006/main">
            <a:off x="9115425" y="2552700"/>
            <a:ext cx="0" cy="285750"/>
          </a:xfrm>
          <a:prstGeom xmlns:a="http://schemas.openxmlformats.org/drawingml/2006/main" prst="line">
            <a:avLst/>
          </a:prstGeom>
          <a:noFill xmlns:a="http://schemas.openxmlformats.org/drawingml/2006/main"/>
          <a:ln xmlns:a="http://schemas.openxmlformats.org/drawingml/2006/main" w="19050">
            <a:solidFill>
              <a:srgbClr val="2C3A51"/>
            </a:solidFill>
            <a:prstDash val="solid"/>
          </a:ln>
        </p:spPr>
      </p:sp>
      <p:sp>
        <p:nvSpPr>
          <p:cNvPr id="11" name="">
            <a:extLst xmlns:a="http://schemas.openxmlformats.org/drawingml/2006/main">
              <a:ext uri="{FF2B5EF4-FFF2-40B4-BE49-F238E27FC236}">
                <a16:creationId xmlns:a16="http://schemas.microsoft.com/office/drawing/2014/main" id="{123BEB3C-C1F2-4DC3-8CF2-2F4F6F96B9F6}"/>
              </a:ext>
            </a:extLst>
          </p:cNvPr>
          <p:cNvSpPr>
            <a:spLocks xmlns:a="http://schemas.openxmlformats.org/drawingml/2006/main" noGrp="1"/>
          </p:cNvSpPr>
          <p:nvPr/>
        </p:nvSpPr>
        <p:spPr>
          <a:xfrm xmlns:a="http://schemas.openxmlformats.org/drawingml/2006/main">
            <a:off x="8991600" y="2305050"/>
            <a:ext cx="257175" cy="257175"/>
          </a:xfrm>
          <a:prstGeom xmlns:a="http://schemas.openxmlformats.org/drawingml/2006/main" prst="ellipse">
            <a:avLst/>
          </a:prstGeom>
          <a:solidFill xmlns:a="http://schemas.openxmlformats.org/drawingml/2006/main">
            <a:srgbClr val="121D30"/>
          </a:solidFill>
          <a:ln xmlns:a="http://schemas.openxmlformats.org/drawingml/2006/main" w="9525">
            <a:solidFill>
              <a:srgbClr val="4F8DFF"/>
            </a:solidFill>
            <a:prstDash val="solid"/>
          </a:ln>
        </p:spPr>
      </p:sp>
      <p:sp>
        <p:nvSpPr>
          <p:cNvPr id="12" name="">
            <a:extLst xmlns:a="http://schemas.openxmlformats.org/drawingml/2006/main">
              <a:ext uri="{FF2B5EF4-FFF2-40B4-BE49-F238E27FC236}">
                <a16:creationId xmlns:a16="http://schemas.microsoft.com/office/drawing/2014/main" id="{B3E49BB3-CCE0-4F74-B673-211329070F39}"/>
              </a:ext>
            </a:extLst>
          </p:cNvPr>
          <p:cNvSpPr>
            <a:spLocks xmlns:a="http://schemas.openxmlformats.org/drawingml/2006/main" noGrp="1"/>
          </p:cNvSpPr>
          <p:nvPr/>
        </p:nvSpPr>
        <p:spPr>
          <a:xfrm xmlns:a="http://schemas.openxmlformats.org/drawingml/2006/main">
            <a:off x="8991600" y="2305050"/>
            <a:ext cx="2571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900" b="1">
                <a:solidFill>
                  <a:srgbClr val="4F8DFF"/>
                </a:solidFill>
                <a:latin typeface="Arial"/>
                <a:ea typeface="Arial"/>
                <a:cs typeface="Arial"/>
              </a:defRPr>
            </a:pPr>
            <a:r>
              <a:rPr sz="900" b="1">
                <a:solidFill>
                  <a:srgbClr val="4F8DFF"/>
                </a:solidFill>
                <a:latin typeface="Arial"/>
                <a:ea typeface="Arial"/>
                <a:cs typeface="Arial"/>
              </a:rPr>
              <a:t>2</a:t>
            </a:r>
          </a:p>
        </p:txBody>
      </p:sp>
      <p:sp>
        <p:nvSpPr>
          <p:cNvPr id="13" name="">
            <a:extLst xmlns:a="http://schemas.openxmlformats.org/drawingml/2006/main">
              <a:ext uri="{FF2B5EF4-FFF2-40B4-BE49-F238E27FC236}">
                <a16:creationId xmlns:a16="http://schemas.microsoft.com/office/drawing/2014/main" id="{219B114E-9FB2-42EF-993A-C9E88FAC80CC}"/>
              </a:ext>
            </a:extLst>
          </p:cNvPr>
          <p:cNvSpPr>
            <a:spLocks xmlns:a="http://schemas.openxmlformats.org/drawingml/2006/main" noGrp="1"/>
          </p:cNvSpPr>
          <p:nvPr/>
        </p:nvSpPr>
        <p:spPr>
          <a:xfrm xmlns:a="http://schemas.openxmlformats.org/drawingml/2006/main">
            <a:off x="9391650" y="2314575"/>
            <a:ext cx="2190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350" b="1">
                <a:solidFill>
                  <a:srgbClr val="FFFFFF"/>
                </a:solidFill>
                <a:latin typeface="Arial"/>
                <a:ea typeface="Arial"/>
                <a:cs typeface="Arial"/>
              </a:defRPr>
            </a:pPr>
            <a:r>
              <a:rPr sz="1350" b="1">
                <a:solidFill>
                  <a:srgbClr val="FFFFFF"/>
                </a:solidFill>
                <a:latin typeface="Arial"/>
                <a:ea typeface="Arial"/>
                <a:cs typeface="Arial"/>
              </a:rPr>
              <a:t>Replay privately</a:t>
            </a:r>
          </a:p>
        </p:txBody>
      </p:sp>
      <p:sp>
        <p:nvSpPr>
          <p:cNvPr id="14" name="">
            <a:extLst xmlns:a="http://schemas.openxmlformats.org/drawingml/2006/main">
              <a:ext uri="{FF2B5EF4-FFF2-40B4-BE49-F238E27FC236}">
                <a16:creationId xmlns:a16="http://schemas.microsoft.com/office/drawing/2014/main" id="{DA7BA6D6-A034-4C00-9005-C87A8B247BE6}"/>
              </a:ext>
            </a:extLst>
          </p:cNvPr>
          <p:cNvSpPr>
            <a:spLocks xmlns:a="http://schemas.openxmlformats.org/drawingml/2006/main" noGrp="1"/>
          </p:cNvSpPr>
          <p:nvPr/>
        </p:nvSpPr>
        <p:spPr>
          <a:xfrm xmlns:a="http://schemas.openxmlformats.org/drawingml/2006/main">
            <a:off x="9115425" y="3009900"/>
            <a:ext cx="0" cy="285750"/>
          </a:xfrm>
          <a:prstGeom xmlns:a="http://schemas.openxmlformats.org/drawingml/2006/main" prst="line">
            <a:avLst/>
          </a:prstGeom>
          <a:noFill xmlns:a="http://schemas.openxmlformats.org/drawingml/2006/main"/>
          <a:ln xmlns:a="http://schemas.openxmlformats.org/drawingml/2006/main" w="19050">
            <a:solidFill>
              <a:srgbClr val="2C3A51"/>
            </a:solidFill>
            <a:prstDash val="solid"/>
          </a:ln>
        </p:spPr>
      </p:sp>
      <p:sp>
        <p:nvSpPr>
          <p:cNvPr id="15" name="">
            <a:extLst xmlns:a="http://schemas.openxmlformats.org/drawingml/2006/main">
              <a:ext uri="{FF2B5EF4-FFF2-40B4-BE49-F238E27FC236}">
                <a16:creationId xmlns:a16="http://schemas.microsoft.com/office/drawing/2014/main" id="{AC083F89-6266-4762-B426-9A82628B7298}"/>
              </a:ext>
            </a:extLst>
          </p:cNvPr>
          <p:cNvSpPr>
            <a:spLocks xmlns:a="http://schemas.openxmlformats.org/drawingml/2006/main" noGrp="1"/>
          </p:cNvSpPr>
          <p:nvPr/>
        </p:nvSpPr>
        <p:spPr>
          <a:xfrm xmlns:a="http://schemas.openxmlformats.org/drawingml/2006/main">
            <a:off x="8991600" y="2762250"/>
            <a:ext cx="257175" cy="257175"/>
          </a:xfrm>
          <a:prstGeom xmlns:a="http://schemas.openxmlformats.org/drawingml/2006/main" prst="ellipse">
            <a:avLst/>
          </a:prstGeom>
          <a:solidFill xmlns:a="http://schemas.openxmlformats.org/drawingml/2006/main">
            <a:srgbClr val="121D30"/>
          </a:solidFill>
          <a:ln xmlns:a="http://schemas.openxmlformats.org/drawingml/2006/main" w="9525">
            <a:solidFill>
              <a:srgbClr val="4F8DFF"/>
            </a:solidFill>
            <a:prstDash val="solid"/>
          </a:ln>
        </p:spPr>
      </p:sp>
      <p:sp>
        <p:nvSpPr>
          <p:cNvPr id="16" name="">
            <a:extLst xmlns:a="http://schemas.openxmlformats.org/drawingml/2006/main">
              <a:ext uri="{FF2B5EF4-FFF2-40B4-BE49-F238E27FC236}">
                <a16:creationId xmlns:a16="http://schemas.microsoft.com/office/drawing/2014/main" id="{8652D646-818F-42B4-A5A7-838645B46E73}"/>
              </a:ext>
            </a:extLst>
          </p:cNvPr>
          <p:cNvSpPr>
            <a:spLocks xmlns:a="http://schemas.openxmlformats.org/drawingml/2006/main" noGrp="1"/>
          </p:cNvSpPr>
          <p:nvPr/>
        </p:nvSpPr>
        <p:spPr>
          <a:xfrm xmlns:a="http://schemas.openxmlformats.org/drawingml/2006/main">
            <a:off x="8991600" y="2762250"/>
            <a:ext cx="2571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900" b="1">
                <a:solidFill>
                  <a:srgbClr val="4F8DFF"/>
                </a:solidFill>
                <a:latin typeface="Arial"/>
                <a:ea typeface="Arial"/>
                <a:cs typeface="Arial"/>
              </a:defRPr>
            </a:pPr>
            <a:r>
              <a:rPr sz="900" b="1">
                <a:solidFill>
                  <a:srgbClr val="4F8DFF"/>
                </a:solidFill>
                <a:latin typeface="Arial"/>
                <a:ea typeface="Arial"/>
                <a:cs typeface="Arial"/>
              </a:rPr>
              <a:t>3</a:t>
            </a:r>
          </a:p>
        </p:txBody>
      </p:sp>
      <p:sp>
        <p:nvSpPr>
          <p:cNvPr id="17" name="">
            <a:extLst xmlns:a="http://schemas.openxmlformats.org/drawingml/2006/main">
              <a:ext uri="{FF2B5EF4-FFF2-40B4-BE49-F238E27FC236}">
                <a16:creationId xmlns:a16="http://schemas.microsoft.com/office/drawing/2014/main" id="{E8F67F2B-4BD2-41F8-8D1A-69AF4E3A5CD2}"/>
              </a:ext>
            </a:extLst>
          </p:cNvPr>
          <p:cNvSpPr>
            <a:spLocks xmlns:a="http://schemas.openxmlformats.org/drawingml/2006/main" noGrp="1"/>
          </p:cNvSpPr>
          <p:nvPr/>
        </p:nvSpPr>
        <p:spPr>
          <a:xfrm xmlns:a="http://schemas.openxmlformats.org/drawingml/2006/main">
            <a:off x="9391650" y="2771775"/>
            <a:ext cx="2190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350" b="1">
                <a:solidFill>
                  <a:srgbClr val="FFFFFF"/>
                </a:solidFill>
                <a:latin typeface="Arial"/>
                <a:ea typeface="Arial"/>
                <a:cs typeface="Arial"/>
              </a:defRPr>
            </a:pPr>
            <a:r>
              <a:rPr sz="1350" b="1">
                <a:solidFill>
                  <a:srgbClr val="FFFFFF"/>
                </a:solidFill>
                <a:latin typeface="Arial"/>
                <a:ea typeface="Arial"/>
                <a:cs typeface="Arial"/>
              </a:rPr>
              <a:t>Send to TV</a:t>
            </a:r>
          </a:p>
        </p:txBody>
      </p:sp>
      <p:sp>
        <p:nvSpPr>
          <p:cNvPr id="18" name="">
            <a:extLst xmlns:a="http://schemas.openxmlformats.org/drawingml/2006/main">
              <a:ext uri="{FF2B5EF4-FFF2-40B4-BE49-F238E27FC236}">
                <a16:creationId xmlns:a16="http://schemas.microsoft.com/office/drawing/2014/main" id="{1D745672-BFD1-4CC7-A5CB-B96F9C869790}"/>
              </a:ext>
            </a:extLst>
          </p:cNvPr>
          <p:cNvSpPr>
            <a:spLocks xmlns:a="http://schemas.openxmlformats.org/drawingml/2006/main" noGrp="1"/>
          </p:cNvSpPr>
          <p:nvPr/>
        </p:nvSpPr>
        <p:spPr>
          <a:xfrm xmlns:a="http://schemas.openxmlformats.org/drawingml/2006/main">
            <a:off x="8991600" y="3219450"/>
            <a:ext cx="257175" cy="257175"/>
          </a:xfrm>
          <a:prstGeom xmlns:a="http://schemas.openxmlformats.org/drawingml/2006/main" prst="ellipse">
            <a:avLst/>
          </a:prstGeom>
          <a:solidFill xmlns:a="http://schemas.openxmlformats.org/drawingml/2006/main">
            <a:srgbClr val="4F8DFF"/>
          </a:solidFill>
          <a:ln xmlns:a="http://schemas.openxmlformats.org/drawingml/2006/main" w="9525">
            <a:solidFill>
              <a:srgbClr val="4F8DFF"/>
            </a:solidFill>
            <a:prstDash val="solid"/>
          </a:ln>
        </p:spPr>
      </p:sp>
      <p:sp>
        <p:nvSpPr>
          <p:cNvPr id="19" name="">
            <a:extLst xmlns:a="http://schemas.openxmlformats.org/drawingml/2006/main">
              <a:ext uri="{FF2B5EF4-FFF2-40B4-BE49-F238E27FC236}">
                <a16:creationId xmlns:a16="http://schemas.microsoft.com/office/drawing/2014/main" id="{05E9C692-179C-4591-924F-0A177BC90B68}"/>
              </a:ext>
            </a:extLst>
          </p:cNvPr>
          <p:cNvSpPr>
            <a:spLocks xmlns:a="http://schemas.openxmlformats.org/drawingml/2006/main" noGrp="1"/>
          </p:cNvSpPr>
          <p:nvPr/>
        </p:nvSpPr>
        <p:spPr>
          <a:xfrm xmlns:a="http://schemas.openxmlformats.org/drawingml/2006/main">
            <a:off x="8991600" y="3219450"/>
            <a:ext cx="2571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900" b="1">
                <a:solidFill>
                  <a:srgbClr val="03050B"/>
                </a:solidFill>
                <a:latin typeface="Arial"/>
                <a:ea typeface="Arial"/>
                <a:cs typeface="Arial"/>
              </a:defRPr>
            </a:pPr>
            <a:r>
              <a:rPr sz="900" b="1">
                <a:solidFill>
                  <a:srgbClr val="03050B"/>
                </a:solidFill>
                <a:latin typeface="Arial"/>
                <a:ea typeface="Arial"/>
                <a:cs typeface="Arial"/>
              </a:rPr>
              <a:t>4</a:t>
            </a:r>
          </a:p>
        </p:txBody>
      </p:sp>
      <p:sp>
        <p:nvSpPr>
          <p:cNvPr id="20" name="">
            <a:extLst xmlns:a="http://schemas.openxmlformats.org/drawingml/2006/main">
              <a:ext uri="{FF2B5EF4-FFF2-40B4-BE49-F238E27FC236}">
                <a16:creationId xmlns:a16="http://schemas.microsoft.com/office/drawing/2014/main" id="{F1210AE1-A4B1-40BB-BFA7-5DFE81C3233C}"/>
              </a:ext>
            </a:extLst>
          </p:cNvPr>
          <p:cNvSpPr>
            <a:spLocks xmlns:a="http://schemas.openxmlformats.org/drawingml/2006/main" noGrp="1"/>
          </p:cNvSpPr>
          <p:nvPr/>
        </p:nvSpPr>
        <p:spPr>
          <a:xfrm xmlns:a="http://schemas.openxmlformats.org/drawingml/2006/main">
            <a:off x="9391650" y="3228975"/>
            <a:ext cx="2190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350" b="1">
                <a:solidFill>
                  <a:srgbClr val="FFFFFF"/>
                </a:solidFill>
                <a:latin typeface="Arial"/>
                <a:ea typeface="Arial"/>
                <a:cs typeface="Arial"/>
              </a:defRPr>
            </a:pPr>
            <a:r>
              <a:rPr sz="1350" b="1">
                <a:solidFill>
                  <a:srgbClr val="FFFFFF"/>
                </a:solidFill>
                <a:latin typeface="Arial"/>
                <a:ea typeface="Arial"/>
                <a:cs typeface="Arial"/>
              </a:rPr>
              <a:t>Premiere + badge</a:t>
            </a:r>
          </a:p>
        </p:txBody>
      </p:sp>
      <p:sp>
        <p:nvSpPr>
          <p:cNvPr id="21" name="">
            <a:extLst xmlns:a="http://schemas.openxmlformats.org/drawingml/2006/main">
              <a:ext uri="{FF2B5EF4-FFF2-40B4-BE49-F238E27FC236}">
                <a16:creationId xmlns:a16="http://schemas.microsoft.com/office/drawing/2014/main" id="{92D1AB5B-CAA4-4FCA-9BD9-89BE8BA9DACA}"/>
              </a:ext>
            </a:extLst>
          </p:cNvPr>
          <p:cNvSpPr>
            <a:spLocks xmlns:a="http://schemas.openxmlformats.org/drawingml/2006/main" noGrp="1"/>
          </p:cNvSpPr>
          <p:nvPr/>
        </p:nvSpPr>
        <p:spPr>
          <a:xfrm xmlns:a="http://schemas.openxmlformats.org/drawingml/2006/main">
            <a:off x="8991600" y="3857625"/>
            <a:ext cx="2590800" cy="0"/>
          </a:xfrm>
          <a:prstGeom xmlns:a="http://schemas.openxmlformats.org/drawingml/2006/main" prst="line">
            <a:avLst/>
          </a:prstGeom>
          <a:noFill xmlns:a="http://schemas.openxmlformats.org/drawingml/2006/main"/>
          <a:ln xmlns:a="http://schemas.openxmlformats.org/drawingml/2006/main" w="9525">
            <a:solidFill>
              <a:srgbClr val="2C3A51"/>
            </a:solidFill>
            <a:prstDash val="solid"/>
          </a:ln>
        </p:spPr>
      </p:sp>
      <p:sp>
        <p:nvSpPr>
          <p:cNvPr id="22" name="">
            <a:extLst xmlns:a="http://schemas.openxmlformats.org/drawingml/2006/main">
              <a:ext uri="{FF2B5EF4-FFF2-40B4-BE49-F238E27FC236}">
                <a16:creationId xmlns:a16="http://schemas.microsoft.com/office/drawing/2014/main" id="{A614278D-BE2F-4A00-8582-303E61648EB8}"/>
              </a:ext>
            </a:extLst>
          </p:cNvPr>
          <p:cNvSpPr>
            <a:spLocks xmlns:a="http://schemas.openxmlformats.org/drawingml/2006/main" noGrp="1"/>
          </p:cNvSpPr>
          <p:nvPr/>
        </p:nvSpPr>
        <p:spPr>
          <a:xfrm xmlns:a="http://schemas.openxmlformats.org/drawingml/2006/main">
            <a:off x="8991600" y="4095750"/>
            <a:ext cx="2095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36C275"/>
                </a:solidFill>
                <a:latin typeface="Arial"/>
                <a:ea typeface="Arial"/>
                <a:cs typeface="Arial"/>
              </a:defRPr>
            </a:pPr>
            <a:r>
              <a:rPr sz="900" b="1">
                <a:solidFill>
                  <a:srgbClr val="36C275"/>
                </a:solidFill>
                <a:latin typeface="Arial"/>
                <a:ea typeface="Arial"/>
                <a:cs typeface="Arial"/>
              </a:rPr>
              <a:t>WHY IT MATTERS</a:t>
            </a:r>
          </a:p>
        </p:txBody>
      </p:sp>
      <p:sp>
        <p:nvSpPr>
          <p:cNvPr id="23" name="">
            <a:extLst xmlns:a="http://schemas.openxmlformats.org/drawingml/2006/main">
              <a:ext uri="{FF2B5EF4-FFF2-40B4-BE49-F238E27FC236}">
                <a16:creationId xmlns:a16="http://schemas.microsoft.com/office/drawing/2014/main" id="{D60F081A-9C04-40AE-8E52-A2435A65474D}"/>
              </a:ext>
            </a:extLst>
          </p:cNvPr>
          <p:cNvSpPr>
            <a:spLocks xmlns:a="http://schemas.openxmlformats.org/drawingml/2006/main" noGrp="1"/>
          </p:cNvSpPr>
          <p:nvPr/>
        </p:nvSpPr>
        <p:spPr>
          <a:xfrm xmlns:a="http://schemas.openxmlformats.org/drawingml/2006/main">
            <a:off x="8991600" y="4400550"/>
            <a:ext cx="259080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650" b="1">
                <a:solidFill>
                  <a:srgbClr val="FFFFFF"/>
                </a:solidFill>
                <a:latin typeface="Arial"/>
                <a:ea typeface="Arial"/>
                <a:cs typeface="Arial"/>
              </a:defRPr>
            </a:pPr>
            <a:r>
              <a:rPr sz="1650" b="1">
                <a:solidFill>
                  <a:srgbClr val="FFFFFF"/>
                </a:solidFill>
                <a:latin typeface="Arial"/>
                <a:ea typeface="Arial"/>
                <a:cs typeface="Arial"/>
              </a:rPr>
              <a:t>The child controls when the family hears it.</a:t>
            </a:r>
          </a:p>
        </p:txBody>
      </p:sp>
      <p:sp>
        <p:nvSpPr>
          <p:cNvPr id="24" name="">
            <a:extLst xmlns:a="http://schemas.openxmlformats.org/drawingml/2006/main">
              <a:ext uri="{FF2B5EF4-FFF2-40B4-BE49-F238E27FC236}">
                <a16:creationId xmlns:a16="http://schemas.microsoft.com/office/drawing/2014/main" id="{1B73EC47-049C-4FF2-9D7D-2C613D2B9F77}"/>
              </a:ext>
            </a:extLst>
          </p:cNvPr>
          <p:cNvSpPr>
            <a:spLocks xmlns:a="http://schemas.openxmlformats.org/drawingml/2006/main" noGrp="1"/>
          </p:cNvSpPr>
          <p:nvPr/>
        </p:nvSpPr>
        <p:spPr>
          <a:xfrm xmlns:a="http://schemas.openxmlformats.org/drawingml/2006/main">
            <a:off x="8991600" y="5610225"/>
            <a:ext cx="85725" cy="85725"/>
          </a:xfrm>
          <a:prstGeom xmlns:a="http://schemas.openxmlformats.org/drawingml/2006/main" prst="ellipse">
            <a:avLst/>
          </a:prstGeom>
          <a:solidFill xmlns:a="http://schemas.openxmlformats.org/drawingml/2006/main">
            <a:srgbClr val="36C275"/>
          </a:solidFill>
          <a:ln xmlns:a="http://schemas.openxmlformats.org/drawingml/2006/main" w="0">
            <a:noFill/>
            <a:prstDash val="solid"/>
          </a:ln>
        </p:spPr>
      </p:sp>
      <p:sp>
        <p:nvSpPr>
          <p:cNvPr id="25" name="">
            <a:extLst xmlns:a="http://schemas.openxmlformats.org/drawingml/2006/main">
              <a:ext uri="{FF2B5EF4-FFF2-40B4-BE49-F238E27FC236}">
                <a16:creationId xmlns:a16="http://schemas.microsoft.com/office/drawing/2014/main" id="{A721DEBF-2C9E-4C87-80B9-05A97DE2EF92}"/>
              </a:ext>
            </a:extLst>
          </p:cNvPr>
          <p:cNvSpPr>
            <a:spLocks xmlns:a="http://schemas.openxmlformats.org/drawingml/2006/main" noGrp="1"/>
          </p:cNvSpPr>
          <p:nvPr/>
        </p:nvSpPr>
        <p:spPr>
          <a:xfrm xmlns:a="http://schemas.openxmlformats.org/drawingml/2006/main">
            <a:off x="9182100" y="5543550"/>
            <a:ext cx="2000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A8B5CC"/>
                </a:solidFill>
                <a:latin typeface="Arial"/>
                <a:ea typeface="Arial"/>
                <a:cs typeface="Arial"/>
              </a:defRPr>
            </a:pPr>
            <a:r>
              <a:rPr sz="900" b="1">
                <a:solidFill>
                  <a:srgbClr val="A8B5CC"/>
                </a:solidFill>
                <a:latin typeface="Arial"/>
                <a:ea typeface="Arial"/>
                <a:cs typeface="Arial"/>
              </a:rPr>
              <a:t>AUTO DEMO · 18 SEC</a:t>
            </a:r>
          </a:p>
        </p:txBody>
      </p:sp>
      <p:sp>
        <p:nvSpPr>
          <p:cNvPr id="26" name="">
            <a:extLst xmlns:a="http://schemas.openxmlformats.org/drawingml/2006/main">
              <a:ext uri="{FF2B5EF4-FFF2-40B4-BE49-F238E27FC236}">
                <a16:creationId xmlns:a16="http://schemas.microsoft.com/office/drawing/2014/main" id="{8C0551EF-97EB-4DF1-8AC2-6CEDE424EEC2}"/>
              </a:ext>
            </a:extLst>
          </p:cNvPr>
          <p:cNvSpPr>
            <a:spLocks xmlns:a="http://schemas.openxmlformats.org/drawingml/2006/main" noGrp="1"/>
          </p:cNvSpPr>
          <p:nvPr/>
        </p:nvSpPr>
        <p:spPr>
          <a:xfrm xmlns:a="http://schemas.openxmlformats.org/drawingml/2006/main">
            <a:off x="609600" y="6076950"/>
            <a:ext cx="29718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125" b="1">
                <a:solidFill>
                  <a:srgbClr val="4F8DFF"/>
                </a:solidFill>
                <a:latin typeface="Arial"/>
                <a:ea typeface="Arial"/>
                <a:cs typeface="Arial"/>
              </a:defRPr>
            </a:pPr>
            <a:r>
              <a:rPr sz="1125" b="1">
                <a:solidFill>
                  <a:srgbClr val="4F8DFF"/>
                </a:solidFill>
                <a:latin typeface="Arial"/>
                <a:ea typeface="Arial"/>
                <a:cs typeface="Arial"/>
                <a:hlinkClick xmlns:r="http://schemas.openxmlformats.org/officeDocument/2006/relationships" r:id="R2f3895946f574bef"/>
              </a:rPr>
              <a:t>OPEN LIVE PROTOTYPE →</a:t>
            </a:r>
          </a:p>
        </p:txBody>
      </p:sp>
      <p:sp>
        <p:nvSpPr>
          <p:cNvPr id="27" name="">
            <a:extLst xmlns:a="http://schemas.openxmlformats.org/drawingml/2006/main">
              <a:ext uri="{FF2B5EF4-FFF2-40B4-BE49-F238E27FC236}">
                <a16:creationId xmlns:a16="http://schemas.microsoft.com/office/drawing/2014/main" id="{EBBFC77E-2DB3-4388-942D-70FC5BF78181}"/>
              </a:ext>
            </a:extLst>
          </p:cNvPr>
          <p:cNvSpPr>
            <a:spLocks xmlns:a="http://schemas.openxmlformats.org/drawingml/2006/main" noGrp="1"/>
          </p:cNvSpPr>
          <p:nvPr/>
        </p:nvSpPr>
        <p:spPr>
          <a:xfrm xmlns:a="http://schemas.openxmlformats.org/drawingml/2006/main">
            <a:off x="228600" y="6419850"/>
            <a:ext cx="4191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71809A"/>
                </a:solidFill>
                <a:latin typeface="Arial"/>
                <a:ea typeface="Arial"/>
                <a:cs typeface="Arial"/>
              </a:defRPr>
            </a:pPr>
            <a:r>
              <a:rPr sz="900" b="1">
                <a:solidFill>
                  <a:srgbClr val="71809A"/>
                </a:solidFill>
                <a:latin typeface="Arial"/>
                <a:ea typeface="Arial"/>
                <a:cs typeface="Arial"/>
              </a:rPr>
              <a:t>16</a:t>
            </a:r>
          </a:p>
        </p:txBody>
      </p:sp>
    </p:spTree>
    <p:extLst>
      <p:ext uri="{BB962C8B-B14F-4D97-AF65-F5344CB8AC3E}">
        <p14:creationId xmlns:p14="http://schemas.microsoft.com/office/powerpoint/2010/main" val="246152132"/>
      </p:ext>
    </p:extLst>
  </p:cSld>
</p:sld>
</file>

<file path=ppt/slides/slide17.xml><?xml version="1.0" encoding="utf-8"?>
<p:sld xmlns:p="http://schemas.openxmlformats.org/presentationml/2006/main">
  <p:cSld>
    <p:bg>
      <p:bgPr>
        <a:solidFill xmlns:a="http://schemas.openxmlformats.org/drawingml/2006/main">
          <a:srgbClr val="03050B"/>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a90973dcd8ed4d89"/>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A30E93C-0C3C-4326-8E0A-D08650E00B68}"/>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3050B">
              <a:alpha val="42000"/>
            </a:srgbClr>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CF2FF79A-026F-4973-A067-6A6702C29E55}"/>
              </a:ext>
            </a:extLst>
          </p:cNvPr>
          <p:cNvSpPr>
            <a:spLocks xmlns:a="http://schemas.openxmlformats.org/drawingml/2006/main" noGrp="1"/>
          </p:cNvSpPr>
          <p:nvPr/>
        </p:nvSpPr>
        <p:spPr>
          <a:xfrm xmlns:a="http://schemas.openxmlformats.org/drawingml/2006/main">
            <a:off x="0" y="0"/>
            <a:ext cx="7143750" cy="6858000"/>
          </a:xfrm>
          <a:prstGeom xmlns:a="http://schemas.openxmlformats.org/drawingml/2006/main" prst="rect">
            <a:avLst/>
          </a:prstGeom>
          <a:solidFill xmlns:a="http://schemas.openxmlformats.org/drawingml/2006/main">
            <a:srgbClr val="03050B">
              <a:alpha val="91000"/>
            </a:srgbClr>
          </a:solidFill>
          <a:ln xmlns:a="http://schemas.openxmlformats.org/drawingml/2006/main" w="0">
            <a:noFill/>
            <a:prstDash val="solid"/>
          </a:ln>
        </p:spPr>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51a14eeaec1540c0"/>
          <a:stretch xmlns:a="http://schemas.openxmlformats.org/drawingml/2006/main"/>
        </p:blipFill>
        <p:spPr>
          <a:xfrm xmlns:a="http://schemas.openxmlformats.org/drawingml/2006/main">
            <a:off x="609600" y="517880"/>
            <a:ext cx="2266950" cy="50729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66A7A01C-63C7-4A8C-A415-996A04821118}"/>
              </a:ext>
            </a:extLst>
          </p:cNvPr>
          <p:cNvSpPr>
            <a:spLocks xmlns:a="http://schemas.openxmlformats.org/drawingml/2006/main" noGrp="1"/>
          </p:cNvSpPr>
          <p:nvPr/>
        </p:nvSpPr>
        <p:spPr>
          <a:xfrm xmlns:a="http://schemas.openxmlformats.org/drawingml/2006/main">
            <a:off x="609600" y="1562100"/>
            <a:ext cx="2190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75" b="1">
                <a:solidFill>
                  <a:srgbClr val="FFD500"/>
                </a:solidFill>
                <a:latin typeface="Arial"/>
                <a:ea typeface="Arial"/>
                <a:cs typeface="Arial"/>
              </a:defRPr>
            </a:pPr>
            <a:r>
              <a:rPr sz="975" b="1">
                <a:solidFill>
                  <a:srgbClr val="FFD500"/>
                </a:solidFill>
                <a:latin typeface="Arial"/>
                <a:ea typeface="Arial"/>
                <a:cs typeface="Arial"/>
              </a:rPr>
              <a:t>THE OPPORTUNITY</a:t>
            </a:r>
          </a:p>
        </p:txBody>
      </p:sp>
      <p:sp>
        <p:nvSpPr>
          <p:cNvPr id="6" name="">
            <a:extLst xmlns:a="http://schemas.openxmlformats.org/drawingml/2006/main">
              <a:ext uri="{FF2B5EF4-FFF2-40B4-BE49-F238E27FC236}">
                <a16:creationId xmlns:a16="http://schemas.microsoft.com/office/drawing/2014/main" id="{C43B7BA9-9B1B-46B8-B47F-55B3D4073CFD}"/>
              </a:ext>
            </a:extLst>
          </p:cNvPr>
          <p:cNvSpPr>
            <a:spLocks xmlns:a="http://schemas.openxmlformats.org/drawingml/2006/main" noGrp="1"/>
          </p:cNvSpPr>
          <p:nvPr/>
        </p:nvSpPr>
        <p:spPr>
          <a:xfrm xmlns:a="http://schemas.openxmlformats.org/drawingml/2006/main">
            <a:off x="609600" y="2000250"/>
            <a:ext cx="5905500" cy="1790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4000"/>
              </a:lnSpc>
              <a:buNone/>
              <a:defRPr sz="3675" b="1">
                <a:solidFill>
                  <a:srgbClr val="FFFFFF"/>
                </a:solidFill>
                <a:latin typeface="Arial Black"/>
                <a:ea typeface="Arial Black"/>
                <a:cs typeface="Arial Black"/>
              </a:defRPr>
            </a:pPr>
            <a:r>
              <a:rPr sz="3675" b="1">
                <a:solidFill>
                  <a:srgbClr val="FFFFFF"/>
                </a:solidFill>
                <a:latin typeface="Arial Black"/>
                <a:ea typeface="Arial Black"/>
                <a:cs typeface="Arial Black"/>
              </a:rPr>
              <a:t>Keep the story going—until the child can make it their own.</a:t>
            </a:r>
          </a:p>
        </p:txBody>
      </p:sp>
      <p:sp>
        <p:nvSpPr>
          <p:cNvPr id="7" name="">
            <a:extLst xmlns:a="http://schemas.openxmlformats.org/drawingml/2006/main">
              <a:ext uri="{FF2B5EF4-FFF2-40B4-BE49-F238E27FC236}">
                <a16:creationId xmlns:a16="http://schemas.microsoft.com/office/drawing/2014/main" id="{D6150DEE-2EB7-40BC-A4EF-25E1A051FB68}"/>
              </a:ext>
            </a:extLst>
          </p:cNvPr>
          <p:cNvSpPr>
            <a:spLocks xmlns:a="http://schemas.openxmlformats.org/drawingml/2006/main" noGrp="1"/>
          </p:cNvSpPr>
          <p:nvPr/>
        </p:nvSpPr>
        <p:spPr>
          <a:xfrm xmlns:a="http://schemas.openxmlformats.org/drawingml/2006/main">
            <a:off x="609600" y="4476750"/>
            <a:ext cx="3333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425" b="1">
                <a:solidFill>
                  <a:srgbClr val="4F8DFF"/>
                </a:solidFill>
                <a:latin typeface="Arial"/>
                <a:ea typeface="Arial"/>
                <a:cs typeface="Arial"/>
              </a:defRPr>
            </a:pPr>
            <a:r>
              <a:rPr sz="1425" b="1">
                <a:solidFill>
                  <a:srgbClr val="4F8DFF"/>
                </a:solidFill>
                <a:latin typeface="Arial"/>
                <a:ea typeface="Arial"/>
                <a:cs typeface="Arial"/>
                <a:hlinkClick xmlns:r="http://schemas.openxmlformats.org/officeDocument/2006/relationships" r:id="R561cf5ff834248b7"/>
              </a:rPr>
              <a:t>CONNECTED PROTOTYPE →</a:t>
            </a:r>
          </a:p>
        </p:txBody>
      </p:sp>
      <p:sp>
        <p:nvSpPr>
          <p:cNvPr id="8" name="">
            <a:extLst xmlns:a="http://schemas.openxmlformats.org/drawingml/2006/main">
              <a:ext uri="{FF2B5EF4-FFF2-40B4-BE49-F238E27FC236}">
                <a16:creationId xmlns:a16="http://schemas.microsoft.com/office/drawing/2014/main" id="{8A232051-D3AD-4B99-BEE5-7C4EA3735B22}"/>
              </a:ext>
            </a:extLst>
          </p:cNvPr>
          <p:cNvSpPr>
            <a:spLocks xmlns:a="http://schemas.openxmlformats.org/drawingml/2006/main" noGrp="1"/>
          </p:cNvSpPr>
          <p:nvPr/>
        </p:nvSpPr>
        <p:spPr>
          <a:xfrm xmlns:a="http://schemas.openxmlformats.org/drawingml/2006/main">
            <a:off x="609600" y="4895850"/>
            <a:ext cx="4476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425" b="1">
                <a:solidFill>
                  <a:srgbClr val="36C275"/>
                </a:solidFill>
                <a:latin typeface="Arial"/>
                <a:ea typeface="Arial"/>
                <a:cs typeface="Arial"/>
              </a:defRPr>
            </a:pPr>
            <a:r>
              <a:rPr sz="1425" b="1">
                <a:solidFill>
                  <a:srgbClr val="36C275"/>
                </a:solidFill>
                <a:latin typeface="Arial"/>
                <a:ea typeface="Arial"/>
                <a:cs typeface="Arial"/>
              </a:rPr>
              <a:t>TV PROTOTYPE · PLAY SLIDES 09–11</a:t>
            </a:r>
          </a:p>
        </p:txBody>
      </p:sp>
      <p:sp>
        <p:nvSpPr>
          <p:cNvPr id="9" name="">
            <a:extLst xmlns:a="http://schemas.openxmlformats.org/drawingml/2006/main">
              <a:ext uri="{FF2B5EF4-FFF2-40B4-BE49-F238E27FC236}">
                <a16:creationId xmlns:a16="http://schemas.microsoft.com/office/drawing/2014/main" id="{DF50B50B-5B9E-4BC7-A53C-ECB7D15AF9F6}"/>
              </a:ext>
            </a:extLst>
          </p:cNvPr>
          <p:cNvSpPr>
            <a:spLocks xmlns:a="http://schemas.openxmlformats.org/drawingml/2006/main" noGrp="1"/>
          </p:cNvSpPr>
          <p:nvPr/>
        </p:nvSpPr>
        <p:spPr>
          <a:xfrm xmlns:a="http://schemas.openxmlformats.org/drawingml/2006/main">
            <a:off x="609600" y="5410200"/>
            <a:ext cx="5334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125" b="1">
                <a:solidFill>
                  <a:srgbClr val="A8B5CC"/>
                </a:solidFill>
                <a:latin typeface="Arial"/>
                <a:ea typeface="Arial"/>
                <a:cs typeface="Arial"/>
              </a:defRPr>
            </a:pPr>
            <a:r>
              <a:rPr sz="1125" b="1">
                <a:solidFill>
                  <a:srgbClr val="A8B5CC"/>
                </a:solidFill>
                <a:latin typeface="Arial"/>
                <a:ea typeface="Arial"/>
                <a:cs typeface="Arial"/>
              </a:rPr>
              <a:t>story-english-voice-director.cocoy2.workers.dev</a:t>
            </a:r>
          </a:p>
        </p:txBody>
      </p:sp>
      <p:sp>
        <p:nvSpPr>
          <p:cNvPr id="10" name="">
            <a:extLst xmlns:a="http://schemas.openxmlformats.org/drawingml/2006/main">
              <a:ext uri="{FF2B5EF4-FFF2-40B4-BE49-F238E27FC236}">
                <a16:creationId xmlns:a16="http://schemas.microsoft.com/office/drawing/2014/main" id="{E0D47857-2794-4A8A-B495-3CA15EFCFFCA}"/>
              </a:ext>
            </a:extLst>
          </p:cNvPr>
          <p:cNvSpPr>
            <a:spLocks xmlns:a="http://schemas.openxmlformats.org/drawingml/2006/main" noGrp="1"/>
          </p:cNvSpPr>
          <p:nvPr/>
        </p:nvSpPr>
        <p:spPr>
          <a:xfrm xmlns:a="http://schemas.openxmlformats.org/drawingml/2006/main">
            <a:off x="609600" y="5867400"/>
            <a:ext cx="4095750" cy="0"/>
          </a:xfrm>
          <a:prstGeom xmlns:a="http://schemas.openxmlformats.org/drawingml/2006/main" prst="line">
            <a:avLst/>
          </a:prstGeom>
          <a:noFill xmlns:a="http://schemas.openxmlformats.org/drawingml/2006/main"/>
          <a:ln xmlns:a="http://schemas.openxmlformats.org/drawingml/2006/main" w="38100">
            <a:solidFill>
              <a:srgbClr val="FFD500"/>
            </a:solidFill>
            <a:prstDash val="solid"/>
          </a:ln>
        </p:spPr>
      </p:sp>
      <p:sp>
        <p:nvSpPr>
          <p:cNvPr id="11" name="">
            <a:extLst xmlns:a="http://schemas.openxmlformats.org/drawingml/2006/main">
              <a:ext uri="{FF2B5EF4-FFF2-40B4-BE49-F238E27FC236}">
                <a16:creationId xmlns:a16="http://schemas.microsoft.com/office/drawing/2014/main" id="{6867EED2-A3E8-46D7-AB08-76AB4138318A}"/>
              </a:ext>
            </a:extLst>
          </p:cNvPr>
          <p:cNvSpPr>
            <a:spLocks xmlns:a="http://schemas.openxmlformats.org/drawingml/2006/main" noGrp="1"/>
          </p:cNvSpPr>
          <p:nvPr/>
        </p:nvSpPr>
        <p:spPr>
          <a:xfrm xmlns:a="http://schemas.openxmlformats.org/drawingml/2006/main">
            <a:off x="609600" y="6076950"/>
            <a:ext cx="4000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050" b="1">
                <a:solidFill>
                  <a:srgbClr val="FFFFFF"/>
                </a:solidFill>
                <a:latin typeface="Arial"/>
                <a:ea typeface="Arial"/>
                <a:cs typeface="Arial"/>
              </a:defRPr>
            </a:pPr>
            <a:r>
              <a:rPr sz="1050" b="1">
                <a:solidFill>
                  <a:srgbClr val="FFFFFF"/>
                </a:solidFill>
                <a:latin typeface="Arial"/>
                <a:ea typeface="Arial"/>
                <a:cs typeface="Arial"/>
              </a:rPr>
              <a:t>COCO YIN · LEGO STORY ENGLISH</a:t>
            </a:r>
          </a:p>
        </p:txBody>
      </p:sp>
      <p:sp>
        <p:nvSpPr>
          <p:cNvPr id="12" name="">
            <a:extLst xmlns:a="http://schemas.openxmlformats.org/drawingml/2006/main">
              <a:ext uri="{FF2B5EF4-FFF2-40B4-BE49-F238E27FC236}">
                <a16:creationId xmlns:a16="http://schemas.microsoft.com/office/drawing/2014/main" id="{820B1F79-F97A-4176-AD35-DB8BBB28CB52}"/>
              </a:ext>
            </a:extLst>
          </p:cNvPr>
          <p:cNvSpPr>
            <a:spLocks xmlns:a="http://schemas.openxmlformats.org/drawingml/2006/main" noGrp="1"/>
          </p:cNvSpPr>
          <p:nvPr/>
        </p:nvSpPr>
        <p:spPr>
          <a:xfrm xmlns:a="http://schemas.openxmlformats.org/drawingml/2006/main">
            <a:off x="228600" y="6419850"/>
            <a:ext cx="4191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71809A"/>
                </a:solidFill>
                <a:latin typeface="Arial"/>
                <a:ea typeface="Arial"/>
                <a:cs typeface="Arial"/>
              </a:defRPr>
            </a:pPr>
            <a:r>
              <a:rPr sz="900" b="1">
                <a:solidFill>
                  <a:srgbClr val="71809A"/>
                </a:solidFill>
                <a:latin typeface="Arial"/>
                <a:ea typeface="Arial"/>
                <a:cs typeface="Arial"/>
              </a:rPr>
              <a:t>17</a:t>
            </a:r>
          </a:p>
        </p:txBody>
      </p:sp>
    </p:spTree>
    <p:extLst>
      <p:ext uri="{BB962C8B-B14F-4D97-AF65-F5344CB8AC3E}">
        <p14:creationId xmlns:p14="http://schemas.microsoft.com/office/powerpoint/2010/main" val="817785772"/>
      </p:ext>
    </p:extLst>
  </p:cSld>
</p:sld>
</file>

<file path=ppt/slides/slide18.xml><?xml version="1.0" encoding="utf-8"?>
<p:sld xmlns:p="http://schemas.openxmlformats.org/presentationml/2006/main">
  <p:cSld>
    <p:bg>
      <p:bgPr>
        <a:solidFill xmlns:a="http://schemas.openxmlformats.org/drawingml/2006/main">
          <a:srgbClr val="03050B"/>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78D01FE-9FF6-422A-BF57-7D3320799EB3}"/>
              </a:ext>
            </a:extLst>
          </p:cNvPr>
          <p:cNvSpPr>
            <a:spLocks xmlns:a="http://schemas.openxmlformats.org/drawingml/2006/main" noGrp="1"/>
          </p:cNvSpPr>
          <p:nvPr/>
        </p:nvSpPr>
        <p:spPr>
          <a:xfrm xmlns:a="http://schemas.openxmlformats.org/drawingml/2006/main">
            <a:off x="609600" y="361950"/>
            <a:ext cx="4476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75" b="1">
                <a:solidFill>
                  <a:srgbClr val="FFD500"/>
                </a:solidFill>
                <a:latin typeface="Arial"/>
                <a:ea typeface="Arial"/>
                <a:cs typeface="Arial"/>
              </a:defRPr>
            </a:pPr>
            <a:r>
              <a:rPr sz="975" b="1">
                <a:solidFill>
                  <a:srgbClr val="FFD500"/>
                </a:solidFill>
                <a:latin typeface="Arial"/>
                <a:ea typeface="Arial"/>
                <a:cs typeface="Arial"/>
              </a:rPr>
              <a:t>NEXT STEPS</a:t>
            </a:r>
          </a:p>
        </p:txBody>
      </p:sp>
      <p:sp>
        <p:nvSpPr>
          <p:cNvPr id="2" name="">
            <a:extLst xmlns:a="http://schemas.openxmlformats.org/drawingml/2006/main">
              <a:ext uri="{FF2B5EF4-FFF2-40B4-BE49-F238E27FC236}">
                <a16:creationId xmlns:a16="http://schemas.microsoft.com/office/drawing/2014/main" id="{18A63158-C2FB-45D7-BC21-D2CC65BC0145}"/>
              </a:ext>
            </a:extLst>
          </p:cNvPr>
          <p:cNvSpPr>
            <a:spLocks xmlns:a="http://schemas.openxmlformats.org/drawingml/2006/main" noGrp="1"/>
          </p:cNvSpPr>
          <p:nvPr/>
        </p:nvSpPr>
        <p:spPr>
          <a:xfrm xmlns:a="http://schemas.openxmlformats.org/drawingml/2006/main">
            <a:off x="609600" y="6667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6000"/>
              </a:lnSpc>
              <a:buNone/>
              <a:defRPr sz="2850" b="1">
                <a:solidFill>
                  <a:srgbClr val="FFFFFF"/>
                </a:solidFill>
                <a:latin typeface="Arial Black"/>
                <a:ea typeface="Arial Black"/>
                <a:cs typeface="Arial Black"/>
              </a:defRPr>
            </a:pPr>
            <a:r>
              <a:rPr sz="2850" b="1">
                <a:solidFill>
                  <a:srgbClr val="FFFFFF"/>
                </a:solidFill>
                <a:latin typeface="Arial Black"/>
                <a:ea typeface="Arial Black"/>
                <a:cs typeface="Arial Black"/>
              </a:rPr>
              <a:t>Test the learning loop—not more features.</a:t>
            </a:r>
          </a:p>
        </p:txBody>
      </p:sp>
      <p:sp>
        <p:nvSpPr>
          <p:cNvPr id="3" name="">
            <a:extLst xmlns:a="http://schemas.openxmlformats.org/drawingml/2006/main">
              <a:ext uri="{FF2B5EF4-FFF2-40B4-BE49-F238E27FC236}">
                <a16:creationId xmlns:a16="http://schemas.microsoft.com/office/drawing/2014/main" id="{2161C280-5ACD-4AD8-B3DC-486EE1F62AC7}"/>
              </a:ext>
            </a:extLst>
          </p:cNvPr>
          <p:cNvSpPr>
            <a:spLocks xmlns:a="http://schemas.openxmlformats.org/drawingml/2006/main" noGrp="1"/>
          </p:cNvSpPr>
          <p:nvPr/>
        </p:nvSpPr>
        <p:spPr>
          <a:xfrm xmlns:a="http://schemas.openxmlformats.org/drawingml/2006/main">
            <a:off x="609600" y="1428750"/>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2000"/>
              </a:lnSpc>
              <a:buNone/>
              <a:defRPr sz="1425" b="0">
                <a:solidFill>
                  <a:srgbClr val="A8B5CC"/>
                </a:solidFill>
                <a:latin typeface="Arial"/>
                <a:ea typeface="Arial"/>
                <a:cs typeface="Arial"/>
              </a:defRPr>
            </a:pPr>
            <a:r>
              <a:rPr sz="1425" b="0">
                <a:solidFill>
                  <a:srgbClr val="A8B5CC"/>
                </a:solidFill>
                <a:latin typeface="Arial"/>
                <a:ea typeface="Arial"/>
                <a:cs typeface="Arial"/>
              </a:rPr>
              <a:t>Prototype → Observe → Simplify again</a:t>
            </a:r>
          </a:p>
        </p:txBody>
      </p:sp>
      <p:sp>
        <p:nvSpPr>
          <p:cNvPr id="4" name="">
            <a:extLst xmlns:a="http://schemas.openxmlformats.org/drawingml/2006/main">
              <a:ext uri="{FF2B5EF4-FFF2-40B4-BE49-F238E27FC236}">
                <a16:creationId xmlns:a16="http://schemas.microsoft.com/office/drawing/2014/main" id="{D0F2077B-48B7-4854-8089-4EDE4AAA2399}"/>
              </a:ext>
            </a:extLst>
          </p:cNvPr>
          <p:cNvSpPr>
            <a:spLocks xmlns:a="http://schemas.openxmlformats.org/drawingml/2006/main" noGrp="1"/>
          </p:cNvSpPr>
          <p:nvPr/>
        </p:nvSpPr>
        <p:spPr>
          <a:xfrm xmlns:a="http://schemas.openxmlformats.org/drawingml/2006/main">
            <a:off x="228600" y="6419850"/>
            <a:ext cx="4191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71809A"/>
                </a:solidFill>
                <a:latin typeface="Arial"/>
                <a:ea typeface="Arial"/>
                <a:cs typeface="Arial"/>
              </a:defRPr>
            </a:pPr>
            <a:r>
              <a:rPr sz="900" b="1">
                <a:solidFill>
                  <a:srgbClr val="71809A"/>
                </a:solidFill>
                <a:latin typeface="Arial"/>
                <a:ea typeface="Arial"/>
                <a:cs typeface="Arial"/>
              </a:rPr>
              <a:t>18</a:t>
            </a:r>
          </a:p>
        </p:txBody>
      </p:sp>
      <p:sp>
        <p:nvSpPr>
          <p:cNvPr id="5" name="">
            <a:extLst xmlns:a="http://schemas.openxmlformats.org/drawingml/2006/main">
              <a:ext uri="{FF2B5EF4-FFF2-40B4-BE49-F238E27FC236}">
                <a16:creationId xmlns:a16="http://schemas.microsoft.com/office/drawing/2014/main" id="{5B491B6F-C97C-47A4-8AF8-B2BC86BD5109}"/>
              </a:ext>
            </a:extLst>
          </p:cNvPr>
          <p:cNvSpPr>
            <a:spLocks xmlns:a="http://schemas.openxmlformats.org/drawingml/2006/main" noGrp="1"/>
          </p:cNvSpPr>
          <p:nvPr/>
        </p:nvSpPr>
        <p:spPr>
          <a:xfrm xmlns:a="http://schemas.openxmlformats.org/drawingml/2006/main">
            <a:off x="609600" y="2133600"/>
            <a:ext cx="3333750" cy="2781300"/>
          </a:xfrm>
          <a:prstGeom xmlns:a="http://schemas.openxmlformats.org/drawingml/2006/main" prst="roundRect">
            <a:avLst>
              <a:gd name="adj" fmla="val 8219"/>
            </a:avLst>
          </a:prstGeom>
          <a:solidFill xmlns:a="http://schemas.openxmlformats.org/drawingml/2006/main">
            <a:srgbClr val="121D30"/>
          </a:solidFill>
          <a:ln xmlns:a="http://schemas.openxmlformats.org/drawingml/2006/main" w="19050">
            <a:solidFill>
              <a:srgbClr val="FFD500"/>
            </a:solidFill>
            <a:prstDash val="solid"/>
          </a:ln>
        </p:spPr>
      </p:sp>
      <p:sp>
        <p:nvSpPr>
          <p:cNvPr id="6" name="">
            <a:extLst xmlns:a="http://schemas.openxmlformats.org/drawingml/2006/main">
              <a:ext uri="{FF2B5EF4-FFF2-40B4-BE49-F238E27FC236}">
                <a16:creationId xmlns:a16="http://schemas.microsoft.com/office/drawing/2014/main" id="{C54FA966-0406-494E-9AFF-59B11ADC063E}"/>
              </a:ext>
            </a:extLst>
          </p:cNvPr>
          <p:cNvSpPr>
            <a:spLocks xmlns:a="http://schemas.openxmlformats.org/drawingml/2006/main" noGrp="1"/>
          </p:cNvSpPr>
          <p:nvPr/>
        </p:nvSpPr>
        <p:spPr>
          <a:xfrm xmlns:a="http://schemas.openxmlformats.org/drawingml/2006/main">
            <a:off x="876300" y="2400300"/>
            <a:ext cx="457200" cy="457200"/>
          </a:xfrm>
          <a:prstGeom xmlns:a="http://schemas.openxmlformats.org/drawingml/2006/main" prst="ellipse">
            <a:avLst/>
          </a:prstGeom>
          <a:solidFill xmlns:a="http://schemas.openxmlformats.org/drawingml/2006/main">
            <a:srgbClr val="FFD50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3977B95A-9664-4DBB-87FC-FE399F8B4E7C}"/>
              </a:ext>
            </a:extLst>
          </p:cNvPr>
          <p:cNvSpPr>
            <a:spLocks xmlns:a="http://schemas.openxmlformats.org/drawingml/2006/main" noGrp="1"/>
          </p:cNvSpPr>
          <p:nvPr/>
        </p:nvSpPr>
        <p:spPr>
          <a:xfrm xmlns:a="http://schemas.openxmlformats.org/drawingml/2006/main">
            <a:off x="876300" y="2400300"/>
            <a:ext cx="4572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1275" b="1">
                <a:solidFill>
                  <a:srgbClr val="03050B"/>
                </a:solidFill>
                <a:latin typeface="Arial"/>
                <a:ea typeface="Arial"/>
                <a:cs typeface="Arial"/>
              </a:defRPr>
            </a:pPr>
            <a:r>
              <a:rPr sz="1275" b="1">
                <a:solidFill>
                  <a:srgbClr val="03050B"/>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11DB1CDE-592B-4228-9AF4-2D6364734F49}"/>
              </a:ext>
            </a:extLst>
          </p:cNvPr>
          <p:cNvSpPr>
            <a:spLocks xmlns:a="http://schemas.openxmlformats.org/drawingml/2006/main" noGrp="1"/>
          </p:cNvSpPr>
          <p:nvPr/>
        </p:nvSpPr>
        <p:spPr>
          <a:xfrm xmlns:a="http://schemas.openxmlformats.org/drawingml/2006/main">
            <a:off x="876300" y="3143250"/>
            <a:ext cx="2762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500" b="1">
                <a:solidFill>
                  <a:srgbClr val="FFD500"/>
                </a:solidFill>
                <a:latin typeface="Arial"/>
                <a:ea typeface="Arial"/>
                <a:cs typeface="Arial"/>
              </a:defRPr>
            </a:pPr>
            <a:r>
              <a:rPr sz="1500" b="1">
                <a:solidFill>
                  <a:srgbClr val="FFD500"/>
                </a:solidFill>
                <a:latin typeface="Arial"/>
                <a:ea typeface="Arial"/>
                <a:cs typeface="Arial"/>
              </a:rPr>
              <a:t>UNDERSTAND</a:t>
            </a:r>
          </a:p>
        </p:txBody>
      </p:sp>
      <p:sp>
        <p:nvSpPr>
          <p:cNvPr id="9" name="">
            <a:extLst xmlns:a="http://schemas.openxmlformats.org/drawingml/2006/main">
              <a:ext uri="{FF2B5EF4-FFF2-40B4-BE49-F238E27FC236}">
                <a16:creationId xmlns:a16="http://schemas.microsoft.com/office/drawing/2014/main" id="{1DA7738F-9903-483A-9060-AA3DDF620244}"/>
              </a:ext>
            </a:extLst>
          </p:cNvPr>
          <p:cNvSpPr>
            <a:spLocks xmlns:a="http://schemas.openxmlformats.org/drawingml/2006/main" noGrp="1"/>
          </p:cNvSpPr>
          <p:nvPr/>
        </p:nvSpPr>
        <p:spPr>
          <a:xfrm xmlns:a="http://schemas.openxmlformats.org/drawingml/2006/main">
            <a:off x="876300" y="3638550"/>
            <a:ext cx="276225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725" b="1">
                <a:solidFill>
                  <a:srgbClr val="FFFFFF"/>
                </a:solidFill>
                <a:latin typeface="Arial"/>
                <a:ea typeface="Arial"/>
                <a:cs typeface="Arial"/>
              </a:defRPr>
            </a:pPr>
            <a:r>
              <a:rPr sz="1725" b="1">
                <a:solidFill>
                  <a:srgbClr val="FFFFFF"/>
                </a:solidFill>
                <a:latin typeface="Arial"/>
                <a:ea typeface="Arial"/>
                <a:cs typeface="Arial"/>
              </a:rPr>
              <a:t>Can the child explain and reuse the word?</a:t>
            </a:r>
          </a:p>
        </p:txBody>
      </p:sp>
      <p:sp>
        <p:nvSpPr>
          <p:cNvPr id="10" name="">
            <a:extLst xmlns:a="http://schemas.openxmlformats.org/drawingml/2006/main">
              <a:ext uri="{FF2B5EF4-FFF2-40B4-BE49-F238E27FC236}">
                <a16:creationId xmlns:a16="http://schemas.microsoft.com/office/drawing/2014/main" id="{4046C9AA-7846-471E-9607-3730341AA5AE}"/>
              </a:ext>
            </a:extLst>
          </p:cNvPr>
          <p:cNvSpPr>
            <a:spLocks xmlns:a="http://schemas.openxmlformats.org/drawingml/2006/main" noGrp="1"/>
          </p:cNvSpPr>
          <p:nvPr/>
        </p:nvSpPr>
        <p:spPr>
          <a:xfrm xmlns:a="http://schemas.openxmlformats.org/drawingml/2006/main">
            <a:off x="4286250" y="2133600"/>
            <a:ext cx="3333750" cy="2781300"/>
          </a:xfrm>
          <a:prstGeom xmlns:a="http://schemas.openxmlformats.org/drawingml/2006/main" prst="roundRect">
            <a:avLst>
              <a:gd name="adj" fmla="val 8219"/>
            </a:avLst>
          </a:prstGeom>
          <a:solidFill xmlns:a="http://schemas.openxmlformats.org/drawingml/2006/main">
            <a:srgbClr val="121D30"/>
          </a:solidFill>
          <a:ln xmlns:a="http://schemas.openxmlformats.org/drawingml/2006/main" w="19050">
            <a:solidFill>
              <a:srgbClr val="4F8DFF"/>
            </a:solidFill>
            <a:prstDash val="solid"/>
          </a:ln>
        </p:spPr>
      </p:sp>
      <p:sp>
        <p:nvSpPr>
          <p:cNvPr id="11" name="">
            <a:extLst xmlns:a="http://schemas.openxmlformats.org/drawingml/2006/main">
              <a:ext uri="{FF2B5EF4-FFF2-40B4-BE49-F238E27FC236}">
                <a16:creationId xmlns:a16="http://schemas.microsoft.com/office/drawing/2014/main" id="{6C856C9D-EF20-4E09-B006-3E9DCEAEA78B}"/>
              </a:ext>
            </a:extLst>
          </p:cNvPr>
          <p:cNvSpPr>
            <a:spLocks xmlns:a="http://schemas.openxmlformats.org/drawingml/2006/main" noGrp="1"/>
          </p:cNvSpPr>
          <p:nvPr/>
        </p:nvSpPr>
        <p:spPr>
          <a:xfrm xmlns:a="http://schemas.openxmlformats.org/drawingml/2006/main">
            <a:off x="4552950" y="2400300"/>
            <a:ext cx="457200" cy="457200"/>
          </a:xfrm>
          <a:prstGeom xmlns:a="http://schemas.openxmlformats.org/drawingml/2006/main" prst="ellipse">
            <a:avLst/>
          </a:prstGeom>
          <a:solidFill xmlns:a="http://schemas.openxmlformats.org/drawingml/2006/main">
            <a:srgbClr val="4F8DFF"/>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D4E1A8DB-F73E-4FD1-B758-26D8CA3EB894}"/>
              </a:ext>
            </a:extLst>
          </p:cNvPr>
          <p:cNvSpPr>
            <a:spLocks xmlns:a="http://schemas.openxmlformats.org/drawingml/2006/main" noGrp="1"/>
          </p:cNvSpPr>
          <p:nvPr/>
        </p:nvSpPr>
        <p:spPr>
          <a:xfrm xmlns:a="http://schemas.openxmlformats.org/drawingml/2006/main">
            <a:off x="4552950" y="2400300"/>
            <a:ext cx="4572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1275" b="1">
                <a:solidFill>
                  <a:srgbClr val="03050B"/>
                </a:solidFill>
                <a:latin typeface="Arial"/>
                <a:ea typeface="Arial"/>
                <a:cs typeface="Arial"/>
              </a:defRPr>
            </a:pPr>
            <a:r>
              <a:rPr sz="1275" b="1">
                <a:solidFill>
                  <a:srgbClr val="03050B"/>
                </a:solidFill>
                <a:latin typeface="Arial"/>
                <a:ea typeface="Arial"/>
                <a:cs typeface="Arial"/>
              </a:rPr>
              <a:t>02</a:t>
            </a:r>
          </a:p>
        </p:txBody>
      </p:sp>
      <p:sp>
        <p:nvSpPr>
          <p:cNvPr id="13" name="">
            <a:extLst xmlns:a="http://schemas.openxmlformats.org/drawingml/2006/main">
              <a:ext uri="{FF2B5EF4-FFF2-40B4-BE49-F238E27FC236}">
                <a16:creationId xmlns:a16="http://schemas.microsoft.com/office/drawing/2014/main" id="{EA9DE35E-4E00-48CB-AFE0-845474669D94}"/>
              </a:ext>
            </a:extLst>
          </p:cNvPr>
          <p:cNvSpPr>
            <a:spLocks xmlns:a="http://schemas.openxmlformats.org/drawingml/2006/main" noGrp="1"/>
          </p:cNvSpPr>
          <p:nvPr/>
        </p:nvSpPr>
        <p:spPr>
          <a:xfrm xmlns:a="http://schemas.openxmlformats.org/drawingml/2006/main">
            <a:off x="4552950" y="3143250"/>
            <a:ext cx="2762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500" b="1">
                <a:solidFill>
                  <a:srgbClr val="4F8DFF"/>
                </a:solidFill>
                <a:latin typeface="Arial"/>
                <a:ea typeface="Arial"/>
                <a:cs typeface="Arial"/>
              </a:defRPr>
            </a:pPr>
            <a:r>
              <a:rPr sz="1500" b="1">
                <a:solidFill>
                  <a:srgbClr val="4F8DFF"/>
                </a:solidFill>
                <a:latin typeface="Arial"/>
                <a:ea typeface="Arial"/>
                <a:cs typeface="Arial"/>
              </a:rPr>
              <a:t>COMPLETE</a:t>
            </a:r>
          </a:p>
        </p:txBody>
      </p:sp>
      <p:sp>
        <p:nvSpPr>
          <p:cNvPr id="14" name="">
            <a:extLst xmlns:a="http://schemas.openxmlformats.org/drawingml/2006/main">
              <a:ext uri="{FF2B5EF4-FFF2-40B4-BE49-F238E27FC236}">
                <a16:creationId xmlns:a16="http://schemas.microsoft.com/office/drawing/2014/main" id="{8FCC6177-70FB-4BB3-AD09-5B508ED9C82F}"/>
              </a:ext>
            </a:extLst>
          </p:cNvPr>
          <p:cNvSpPr>
            <a:spLocks xmlns:a="http://schemas.openxmlformats.org/drawingml/2006/main" noGrp="1"/>
          </p:cNvSpPr>
          <p:nvPr/>
        </p:nvSpPr>
        <p:spPr>
          <a:xfrm xmlns:a="http://schemas.openxmlformats.org/drawingml/2006/main">
            <a:off x="4552950" y="3638550"/>
            <a:ext cx="276225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725" b="1">
                <a:solidFill>
                  <a:srgbClr val="FFFFFF"/>
                </a:solidFill>
                <a:latin typeface="Arial"/>
                <a:ea typeface="Arial"/>
                <a:cs typeface="Arial"/>
              </a:defRPr>
            </a:pPr>
            <a:r>
              <a:rPr sz="1725" b="1">
                <a:solidFill>
                  <a:srgbClr val="FFFFFF"/>
                </a:solidFill>
                <a:latin typeface="Arial"/>
                <a:ea typeface="Arial"/>
                <a:cs typeface="Arial"/>
              </a:rPr>
              <a:t>Can they finish TV → phone → TV without adult help?</a:t>
            </a:r>
          </a:p>
        </p:txBody>
      </p:sp>
      <p:sp>
        <p:nvSpPr>
          <p:cNvPr id="15" name="">
            <a:extLst xmlns:a="http://schemas.openxmlformats.org/drawingml/2006/main">
              <a:ext uri="{FF2B5EF4-FFF2-40B4-BE49-F238E27FC236}">
                <a16:creationId xmlns:a16="http://schemas.microsoft.com/office/drawing/2014/main" id="{44CFF2F8-44A1-4167-96C9-F8BB4EBB2948}"/>
              </a:ext>
            </a:extLst>
          </p:cNvPr>
          <p:cNvSpPr>
            <a:spLocks xmlns:a="http://schemas.openxmlformats.org/drawingml/2006/main" noGrp="1"/>
          </p:cNvSpPr>
          <p:nvPr/>
        </p:nvSpPr>
        <p:spPr>
          <a:xfrm xmlns:a="http://schemas.openxmlformats.org/drawingml/2006/main">
            <a:off x="7962900" y="2133600"/>
            <a:ext cx="3333750" cy="2781300"/>
          </a:xfrm>
          <a:prstGeom xmlns:a="http://schemas.openxmlformats.org/drawingml/2006/main" prst="roundRect">
            <a:avLst>
              <a:gd name="adj" fmla="val 8219"/>
            </a:avLst>
          </a:prstGeom>
          <a:solidFill xmlns:a="http://schemas.openxmlformats.org/drawingml/2006/main">
            <a:srgbClr val="121D30"/>
          </a:solidFill>
          <a:ln xmlns:a="http://schemas.openxmlformats.org/drawingml/2006/main" w="19050">
            <a:solidFill>
              <a:srgbClr val="36C275"/>
            </a:solidFill>
            <a:prstDash val="solid"/>
          </a:ln>
        </p:spPr>
      </p:sp>
      <p:sp>
        <p:nvSpPr>
          <p:cNvPr id="16" name="">
            <a:extLst xmlns:a="http://schemas.openxmlformats.org/drawingml/2006/main">
              <a:ext uri="{FF2B5EF4-FFF2-40B4-BE49-F238E27FC236}">
                <a16:creationId xmlns:a16="http://schemas.microsoft.com/office/drawing/2014/main" id="{7E229FEF-48A3-405B-AFA7-346144DC9D7E}"/>
              </a:ext>
            </a:extLst>
          </p:cNvPr>
          <p:cNvSpPr>
            <a:spLocks xmlns:a="http://schemas.openxmlformats.org/drawingml/2006/main" noGrp="1"/>
          </p:cNvSpPr>
          <p:nvPr/>
        </p:nvSpPr>
        <p:spPr>
          <a:xfrm xmlns:a="http://schemas.openxmlformats.org/drawingml/2006/main">
            <a:off x="8229600" y="2400300"/>
            <a:ext cx="457200" cy="457200"/>
          </a:xfrm>
          <a:prstGeom xmlns:a="http://schemas.openxmlformats.org/drawingml/2006/main" prst="ellipse">
            <a:avLst/>
          </a:prstGeom>
          <a:solidFill xmlns:a="http://schemas.openxmlformats.org/drawingml/2006/main">
            <a:srgbClr val="36C275"/>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99804319-316B-4E8D-B3BB-436193A8D339}"/>
              </a:ext>
            </a:extLst>
          </p:cNvPr>
          <p:cNvSpPr>
            <a:spLocks xmlns:a="http://schemas.openxmlformats.org/drawingml/2006/main" noGrp="1"/>
          </p:cNvSpPr>
          <p:nvPr/>
        </p:nvSpPr>
        <p:spPr>
          <a:xfrm xmlns:a="http://schemas.openxmlformats.org/drawingml/2006/main">
            <a:off x="8229600" y="2400300"/>
            <a:ext cx="4572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5000"/>
              </a:lnSpc>
              <a:buNone/>
              <a:defRPr sz="1275" b="1">
                <a:solidFill>
                  <a:srgbClr val="03050B"/>
                </a:solidFill>
                <a:latin typeface="Arial"/>
                <a:ea typeface="Arial"/>
                <a:cs typeface="Arial"/>
              </a:defRPr>
            </a:pPr>
            <a:r>
              <a:rPr sz="1275" b="1">
                <a:solidFill>
                  <a:srgbClr val="03050B"/>
                </a:solidFill>
                <a:latin typeface="Arial"/>
                <a:ea typeface="Arial"/>
                <a:cs typeface="Arial"/>
              </a:rPr>
              <a:t>03</a:t>
            </a:r>
          </a:p>
        </p:txBody>
      </p:sp>
      <p:sp>
        <p:nvSpPr>
          <p:cNvPr id="18" name="">
            <a:extLst xmlns:a="http://schemas.openxmlformats.org/drawingml/2006/main">
              <a:ext uri="{FF2B5EF4-FFF2-40B4-BE49-F238E27FC236}">
                <a16:creationId xmlns:a16="http://schemas.microsoft.com/office/drawing/2014/main" id="{753EF923-62BF-4792-AC8F-79CA55375493}"/>
              </a:ext>
            </a:extLst>
          </p:cNvPr>
          <p:cNvSpPr>
            <a:spLocks xmlns:a="http://schemas.openxmlformats.org/drawingml/2006/main" noGrp="1"/>
          </p:cNvSpPr>
          <p:nvPr/>
        </p:nvSpPr>
        <p:spPr>
          <a:xfrm xmlns:a="http://schemas.openxmlformats.org/drawingml/2006/main">
            <a:off x="8229600" y="3143250"/>
            <a:ext cx="2762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500" b="1">
                <a:solidFill>
                  <a:srgbClr val="36C275"/>
                </a:solidFill>
                <a:latin typeface="Arial"/>
                <a:ea typeface="Arial"/>
                <a:cs typeface="Arial"/>
              </a:defRPr>
            </a:pPr>
            <a:r>
              <a:rPr sz="1500" b="1">
                <a:solidFill>
                  <a:srgbClr val="36C275"/>
                </a:solidFill>
                <a:latin typeface="Arial"/>
                <a:ea typeface="Arial"/>
                <a:cs typeface="Arial"/>
              </a:rPr>
              <a:t>TRUST</a:t>
            </a:r>
          </a:p>
        </p:txBody>
      </p:sp>
      <p:sp>
        <p:nvSpPr>
          <p:cNvPr id="19" name="">
            <a:extLst xmlns:a="http://schemas.openxmlformats.org/drawingml/2006/main">
              <a:ext uri="{FF2B5EF4-FFF2-40B4-BE49-F238E27FC236}">
                <a16:creationId xmlns:a16="http://schemas.microsoft.com/office/drawing/2014/main" id="{43C09F6C-E8B3-4D0B-A853-647752619434}"/>
              </a:ext>
            </a:extLst>
          </p:cNvPr>
          <p:cNvSpPr>
            <a:spLocks xmlns:a="http://schemas.openxmlformats.org/drawingml/2006/main" noGrp="1"/>
          </p:cNvSpPr>
          <p:nvPr/>
        </p:nvSpPr>
        <p:spPr>
          <a:xfrm xmlns:a="http://schemas.openxmlformats.org/drawingml/2006/main">
            <a:off x="8229600" y="3638550"/>
            <a:ext cx="276225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725" b="1">
                <a:solidFill>
                  <a:srgbClr val="FFFFFF"/>
                </a:solidFill>
                <a:latin typeface="Arial"/>
                <a:ea typeface="Arial"/>
                <a:cs typeface="Arial"/>
              </a:defRPr>
            </a:pPr>
            <a:r>
              <a:rPr sz="1725" b="1">
                <a:solidFill>
                  <a:srgbClr val="FFFFFF"/>
                </a:solidFill>
                <a:latin typeface="Arial"/>
                <a:ea typeface="Arial"/>
                <a:cs typeface="Arial"/>
              </a:rPr>
              <a:t>Do children and parents understand that the voice stays private until Send?</a:t>
            </a:r>
          </a:p>
        </p:txBody>
      </p:sp>
      <p:sp>
        <p:nvSpPr>
          <p:cNvPr id="20" name="">
            <a:extLst xmlns:a="http://schemas.openxmlformats.org/drawingml/2006/main">
              <a:ext uri="{FF2B5EF4-FFF2-40B4-BE49-F238E27FC236}">
                <a16:creationId xmlns:a16="http://schemas.microsoft.com/office/drawing/2014/main" id="{7A2C7EF0-E84F-4842-8D70-86C95FB1458C}"/>
              </a:ext>
            </a:extLst>
          </p:cNvPr>
          <p:cNvSpPr>
            <a:spLocks xmlns:a="http://schemas.openxmlformats.org/drawingml/2006/main" noGrp="1"/>
          </p:cNvSpPr>
          <p:nvPr/>
        </p:nvSpPr>
        <p:spPr>
          <a:xfrm xmlns:a="http://schemas.openxmlformats.org/drawingml/2006/main">
            <a:off x="609600" y="5429250"/>
            <a:ext cx="1809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75" b="1">
                <a:solidFill>
                  <a:srgbClr val="FFD500"/>
                </a:solidFill>
                <a:latin typeface="Arial"/>
                <a:ea typeface="Arial"/>
                <a:cs typeface="Arial"/>
              </a:defRPr>
            </a:pPr>
            <a:r>
              <a:rPr sz="975" b="1">
                <a:solidFill>
                  <a:srgbClr val="FFD500"/>
                </a:solidFill>
                <a:latin typeface="Arial"/>
                <a:ea typeface="Arial"/>
                <a:cs typeface="Arial"/>
              </a:rPr>
              <a:t>SUCCESS SIGNALS</a:t>
            </a:r>
          </a:p>
        </p:txBody>
      </p:sp>
      <p:sp>
        <p:nvSpPr>
          <p:cNvPr id="21" name="">
            <a:extLst xmlns:a="http://schemas.openxmlformats.org/drawingml/2006/main">
              <a:ext uri="{FF2B5EF4-FFF2-40B4-BE49-F238E27FC236}">
                <a16:creationId xmlns:a16="http://schemas.microsoft.com/office/drawing/2014/main" id="{B56E205A-715D-49F0-994A-236CB44804C8}"/>
              </a:ext>
            </a:extLst>
          </p:cNvPr>
          <p:cNvSpPr>
            <a:spLocks xmlns:a="http://schemas.openxmlformats.org/drawingml/2006/main" noGrp="1"/>
          </p:cNvSpPr>
          <p:nvPr/>
        </p:nvSpPr>
        <p:spPr>
          <a:xfrm xmlns:a="http://schemas.openxmlformats.org/drawingml/2006/main">
            <a:off x="609600" y="5753100"/>
            <a:ext cx="10477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650" b="1">
                <a:solidFill>
                  <a:srgbClr val="FFFFFF"/>
                </a:solidFill>
                <a:latin typeface="Arial"/>
                <a:ea typeface="Arial"/>
                <a:cs typeface="Arial"/>
              </a:defRPr>
            </a:pPr>
            <a:r>
              <a:rPr sz="1650" b="1">
                <a:solidFill>
                  <a:srgbClr val="FFFFFF"/>
                </a:solidFill>
                <a:latin typeface="Arial"/>
                <a:ea typeface="Arial"/>
                <a:cs typeface="Arial"/>
              </a:rPr>
              <a:t>Accurate recall · Independent completion · Recording comfort · Another story started</a:t>
            </a:r>
          </a:p>
        </p:txBody>
      </p:sp>
      <p:sp>
        <p:nvSpPr>
          <p:cNvPr id="22" name="">
            <a:extLst xmlns:a="http://schemas.openxmlformats.org/drawingml/2006/main">
              <a:ext uri="{FF2B5EF4-FFF2-40B4-BE49-F238E27FC236}">
                <a16:creationId xmlns:a16="http://schemas.microsoft.com/office/drawing/2014/main" id="{FBFDDA08-83B5-42C0-98E4-6F153E643907}"/>
              </a:ext>
            </a:extLst>
          </p:cNvPr>
          <p:cNvSpPr>
            <a:spLocks xmlns:a="http://schemas.openxmlformats.org/drawingml/2006/main" noGrp="1"/>
          </p:cNvSpPr>
          <p:nvPr/>
        </p:nvSpPr>
        <p:spPr>
          <a:xfrm xmlns:a="http://schemas.openxmlformats.org/drawingml/2006/main">
            <a:off x="228600" y="6419850"/>
            <a:ext cx="4191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900" b="1">
                <a:solidFill>
                  <a:srgbClr val="71809A"/>
                </a:solidFill>
                <a:latin typeface="Arial"/>
                <a:ea typeface="Arial"/>
                <a:cs typeface="Arial"/>
              </a:defRPr>
            </a:pPr>
            <a:r>
              <a:rPr sz="900" b="1">
                <a:solidFill>
                  <a:srgbClr val="71809A"/>
                </a:solidFill>
                <a:latin typeface="Arial"/>
                <a:ea typeface="Arial"/>
                <a:cs typeface="Arial"/>
              </a:rPr>
              <a:t>18</a:t>
            </a:r>
          </a:p>
        </p:txBody>
      </p:sp>
    </p:spTree>
    <p:extLst>
      <p:ext uri="{BB962C8B-B14F-4D97-AF65-F5344CB8AC3E}">
        <p14:creationId xmlns:p14="http://schemas.microsoft.com/office/powerpoint/2010/main" val="1668793785"/>
      </p:ext>
    </p:extLst>
  </p:cSld>
</p:sld>
</file>

<file path=ppt/theme/theme1.xml><?xml version="1.0" encoding="utf-8"?>
<a:theme xmlns:a="http://schemas.openxmlformats.org/drawingml/2006/main" name="LEGO Story English">
  <a:themeElements>
    <a:clrScheme name="LEGO Story English Final">
      <a:dk1>
        <a:srgbClr val="03050B"/>
      </a:dk1>
      <a:lt1>
        <a:srgbClr val="FFFFFF"/>
      </a:lt1>
      <a:dk2>
        <a:srgbClr val="0D1626"/>
      </a:dk2>
      <a:lt2>
        <a:srgbClr val="A8B5CC"/>
      </a:lt2>
      <a:accent1>
        <a:srgbClr val="FFD500"/>
      </a:accent1>
      <a:accent2>
        <a:srgbClr val="4F8DFF"/>
      </a:accent2>
      <a:accent3>
        <a:srgbClr val="36C275"/>
      </a:accent3>
      <a:accent4>
        <a:srgbClr val="E44D3A"/>
      </a:accent4>
      <a:accent5>
        <a:srgbClr val="9B6DFF"/>
      </a:accent5>
      <a:accent6>
        <a:srgbClr val="FF8A3D"/>
      </a:accent6>
      <a:hlink>
        <a:srgbClr val="4F8DFF"/>
      </a:hlink>
      <a:folHlink>
        <a:srgbClr val="36C275"/>
      </a:folHlink>
    </a:clrScheme>
    <a:fontScheme name="Office">
      <a:majorFont>
        <a:latin typeface="Calibri Light"/>
        <a:ea typeface="Calibri Light"/>
        <a:cs typeface="Calibri Light"/>
      </a:majorFont>
      <a:minorFont>
        <a:latin typeface="Calibri"/>
        <a:ea typeface="Calibri"/>
        <a:cs typeface="Calibri"/>
      </a:minorFont>
    </a:fontScheme>
    <a:fmtScheme name="LEGO Story English Final">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2026-08-20T04:06:42.7750000Z</dcterms:created>
  <dcterms:modified xsi:type="dcterms:W3CDTF">2026-08-20T04:06:42.7750000Z</dcterms:modified>
</coreProperties>
</file>