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notesSlides/notesSlide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2.xml" ContentType="application/vnd.openxmlformats-officedocument.presentationml.notesSlide+xml"/>
  <Override PartName="/ppt/tags/tag66.xml" ContentType="application/vnd.openxmlformats-officedocument.presentationml.tags+xml"/>
  <Override PartName="/ppt/notesSlides/notesSlide3.xml" ContentType="application/vnd.openxmlformats-officedocument.presentationml.notesSlide+xml"/>
  <Override PartName="/ppt/tags/tag67.xml" ContentType="application/vnd.openxmlformats-officedocument.presentationml.tags+xml"/>
  <Override PartName="/ppt/notesSlides/notesSlide4.xml" ContentType="application/vnd.openxmlformats-officedocument.presentationml.notesSlide+xml"/>
  <Override PartName="/ppt/tags/tag68.xml" ContentType="application/vnd.openxmlformats-officedocument.presentationml.tags+xml"/>
  <Override PartName="/ppt/notesSlides/notesSlide5.xml" ContentType="application/vnd.openxmlformats-officedocument.presentationml.notesSlide+xml"/>
  <Override PartName="/ppt/tags/tag69.xml" ContentType="application/vnd.openxmlformats-officedocument.presentationml.tags+xml"/>
  <Override PartName="/ppt/notesSlides/notesSlide6.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7.xml" ContentType="application/vnd.openxmlformats-officedocument.presentationml.notesSlide+xml"/>
  <Override PartName="/ppt/tags/tag72.xml" ContentType="application/vnd.openxmlformats-officedocument.presentationml.tags+xml"/>
  <Override PartName="/ppt/notesSlides/notesSlide8.xml" ContentType="application/vnd.openxmlformats-officedocument.presentationml.notesSlide+xml"/>
  <Override PartName="/ppt/tags/tag73.xml" ContentType="application/vnd.openxmlformats-officedocument.presentationml.tags+xml"/>
  <Override PartName="/ppt/notesSlides/notesSlide9.xml" ContentType="application/vnd.openxmlformats-officedocument.presentationml.notesSlide+xml"/>
  <Override PartName="/ppt/tags/tag74.xml" ContentType="application/vnd.openxmlformats-officedocument.presentationml.tags+xml"/>
  <Override PartName="/ppt/notesSlides/notesSlide10.xml" ContentType="application/vnd.openxmlformats-officedocument.presentationml.notesSlide+xml"/>
  <Override PartName="/ppt/tags/tag75.xml" ContentType="application/vnd.openxmlformats-officedocument.presentationml.tags+xml"/>
  <Override PartName="/ppt/notesSlides/notesSlide11.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12.xml" ContentType="application/vnd.openxmlformats-officedocument.presentationml.notesSlide+xml"/>
  <Override PartName="/ppt/tags/tag78.xml" ContentType="application/vnd.openxmlformats-officedocument.presentationml.tags+xml"/>
  <Override PartName="/ppt/notesSlides/notesSlide13.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14.xml" ContentType="application/vnd.openxmlformats-officedocument.presentationml.notesSlide+xml"/>
  <Override PartName="/ppt/tags/tag81.xml" ContentType="application/vnd.openxmlformats-officedocument.presentationml.tags+xml"/>
  <Override PartName="/ppt/notesSlides/notesSlide15.xml" ContentType="application/vnd.openxmlformats-officedocument.presentationml.notesSlide+xml"/>
  <Override PartName="/ppt/tags/tag82.xml" ContentType="application/vnd.openxmlformats-officedocument.presentationml.tags+xml"/>
  <Override PartName="/ppt/notesSlides/notesSlide16.xml" ContentType="application/vnd.openxmlformats-officedocument.presentationml.notesSlide+xml"/>
  <Override PartName="/ppt/tags/tag83.xml" ContentType="application/vnd.openxmlformats-officedocument.presentationml.tags+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701" r:id="rId5"/>
  </p:sldMasterIdLst>
  <p:notesMasterIdLst>
    <p:notesMasterId r:id="rId23"/>
  </p:notesMasterIdLst>
  <p:sldIdLst>
    <p:sldId id="6493" r:id="rId6"/>
    <p:sldId id="6487" r:id="rId7"/>
    <p:sldId id="6483" r:id="rId8"/>
    <p:sldId id="6510" r:id="rId9"/>
    <p:sldId id="6515" r:id="rId10"/>
    <p:sldId id="6511" r:id="rId11"/>
    <p:sldId id="6500" r:id="rId12"/>
    <p:sldId id="6436" r:id="rId13"/>
    <p:sldId id="6504" r:id="rId14"/>
    <p:sldId id="6506" r:id="rId15"/>
    <p:sldId id="6507" r:id="rId16"/>
    <p:sldId id="6513" r:id="rId17"/>
    <p:sldId id="6512" r:id="rId18"/>
    <p:sldId id="6496" r:id="rId19"/>
    <p:sldId id="6508" r:id="rId20"/>
    <p:sldId id="6514" r:id="rId21"/>
    <p:sldId id="6410" r:id="rId2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F7E4001-FDFC-44AA-984B-534E8CAFED3F}">
          <p14:sldIdLst>
            <p14:sldId id="6493"/>
          </p14:sldIdLst>
        </p14:section>
        <p14:section name="Überblick Kontrolleursbereich" id="{AA3626C3-021F-413D-8F4F-1595FA07E977}">
          <p14:sldIdLst>
            <p14:sldId id="6487"/>
            <p14:sldId id="6483"/>
            <p14:sldId id="6510"/>
            <p14:sldId id="6515"/>
            <p14:sldId id="6511"/>
            <p14:sldId id="6500"/>
            <p14:sldId id="6436"/>
            <p14:sldId id="6504"/>
            <p14:sldId id="6506"/>
            <p14:sldId id="6507"/>
            <p14:sldId id="6513"/>
            <p14:sldId id="6512"/>
            <p14:sldId id="6496"/>
            <p14:sldId id="6508"/>
            <p14:sldId id="6514"/>
            <p14:sldId id="641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353640"/>
    <a:srgbClr val="FFFFFF"/>
    <a:srgbClr val="230E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0DB6BF-521F-4DE4-A225-FC06B7AFDF87}" v="717" dt="2025-09-21T08:34:51.11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86" autoAdjust="0"/>
    <p:restoredTop sz="95268" autoAdjust="0"/>
  </p:normalViewPr>
  <p:slideViewPr>
    <p:cSldViewPr snapToGrid="0">
      <p:cViewPr varScale="1">
        <p:scale>
          <a:sx n="76" d="100"/>
          <a:sy n="76" d="100"/>
        </p:scale>
        <p:origin x="0" y="110"/>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 Maier" userId="d331199e-ce4a-47cf-957b-97c7a1167a16" providerId="ADAL" clId="{25323B46-87E9-4F4C-80E4-B76ECC13B3E4}"/>
    <pc:docChg chg="undo redo custSel delSld modSld modMainMaster modSection">
      <pc:chgData name="Franz Maier" userId="d331199e-ce4a-47cf-957b-97c7a1167a16" providerId="ADAL" clId="{25323B46-87E9-4F4C-80E4-B76ECC13B3E4}" dt="2025-09-21T08:35:16.932" v="7550" actId="1076"/>
      <pc:docMkLst>
        <pc:docMk/>
      </pc:docMkLst>
      <pc:sldChg chg="addSp delSp modSp mod delAnim modAnim">
        <pc:chgData name="Franz Maier" userId="d331199e-ce4a-47cf-957b-97c7a1167a16" providerId="ADAL" clId="{25323B46-87E9-4F4C-80E4-B76ECC13B3E4}" dt="2025-09-20T18:42:01.612" v="5386" actId="14100"/>
        <pc:sldMkLst>
          <pc:docMk/>
          <pc:sldMk cId="744609554" sldId="6436"/>
        </pc:sldMkLst>
        <pc:spChg chg="mod">
          <ac:chgData name="Franz Maier" userId="d331199e-ce4a-47cf-957b-97c7a1167a16" providerId="ADAL" clId="{25323B46-87E9-4F4C-80E4-B76ECC13B3E4}" dt="2025-09-17T10:34:04.152" v="487" actId="20577"/>
          <ac:spMkLst>
            <pc:docMk/>
            <pc:sldMk cId="744609554" sldId="6436"/>
            <ac:spMk id="14" creationId="{00000000-0000-0000-0000-000000000000}"/>
          </ac:spMkLst>
        </pc:spChg>
        <pc:picChg chg="add mod ord">
          <ac:chgData name="Franz Maier" userId="d331199e-ce4a-47cf-957b-97c7a1167a16" providerId="ADAL" clId="{25323B46-87E9-4F4C-80E4-B76ECC13B3E4}" dt="2025-09-20T10:44:53.362" v="1147" actId="167"/>
          <ac:picMkLst>
            <pc:docMk/>
            <pc:sldMk cId="744609554" sldId="6436"/>
            <ac:picMk id="5" creationId="{8EE5B198-5084-CF72-D303-33909681E671}"/>
          </ac:picMkLst>
        </pc:picChg>
        <pc:picChg chg="del">
          <ac:chgData name="Franz Maier" userId="d331199e-ce4a-47cf-957b-97c7a1167a16" providerId="ADAL" clId="{25323B46-87E9-4F4C-80E4-B76ECC13B3E4}" dt="2025-09-20T10:44:54.927" v="1148" actId="478"/>
          <ac:picMkLst>
            <pc:docMk/>
            <pc:sldMk cId="744609554" sldId="6436"/>
            <ac:picMk id="6" creationId="{80404C52-E042-6659-FCB4-0CE4EFFD2482}"/>
          </ac:picMkLst>
        </pc:picChg>
        <pc:picChg chg="add del mod">
          <ac:chgData name="Franz Maier" userId="d331199e-ce4a-47cf-957b-97c7a1167a16" providerId="ADAL" clId="{25323B46-87E9-4F4C-80E4-B76ECC13B3E4}" dt="2025-09-20T10:54:34.146" v="1152" actId="21"/>
          <ac:picMkLst>
            <pc:docMk/>
            <pc:sldMk cId="744609554" sldId="6436"/>
            <ac:picMk id="8" creationId="{F0DB9234-7C6D-97EB-F072-A62417E3A80B}"/>
          </ac:picMkLst>
        </pc:picChg>
        <pc:picChg chg="del">
          <ac:chgData name="Franz Maier" userId="d331199e-ce4a-47cf-957b-97c7a1167a16" providerId="ADAL" clId="{25323B46-87E9-4F4C-80E4-B76ECC13B3E4}" dt="2025-09-20T10:44:36.683" v="1142" actId="478"/>
          <ac:picMkLst>
            <pc:docMk/>
            <pc:sldMk cId="744609554" sldId="6436"/>
            <ac:picMk id="10" creationId="{19A1937E-A1FA-D124-2F0F-313C8D6E77E9}"/>
          </ac:picMkLst>
        </pc:picChg>
        <pc:picChg chg="add del mod">
          <ac:chgData name="Franz Maier" userId="d331199e-ce4a-47cf-957b-97c7a1167a16" providerId="ADAL" clId="{25323B46-87E9-4F4C-80E4-B76ECC13B3E4}" dt="2025-09-20T10:54:34.146" v="1152" actId="21"/>
          <ac:picMkLst>
            <pc:docMk/>
            <pc:sldMk cId="744609554" sldId="6436"/>
            <ac:picMk id="11" creationId="{54655F68-B815-2FDC-B9C1-37531442D1EC}"/>
          </ac:picMkLst>
        </pc:picChg>
        <pc:picChg chg="add mod">
          <ac:chgData name="Franz Maier" userId="d331199e-ce4a-47cf-957b-97c7a1167a16" providerId="ADAL" clId="{25323B46-87E9-4F4C-80E4-B76ECC13B3E4}" dt="2025-09-20T11:05:06.026" v="1195" actId="1076"/>
          <ac:picMkLst>
            <pc:docMk/>
            <pc:sldMk cId="744609554" sldId="6436"/>
            <ac:picMk id="12" creationId="{7A6A50F8-208A-340A-E8D9-0633CEC6BF7B}"/>
          </ac:picMkLst>
        </pc:picChg>
        <pc:picChg chg="add del mod">
          <ac:chgData name="Franz Maier" userId="d331199e-ce4a-47cf-957b-97c7a1167a16" providerId="ADAL" clId="{25323B46-87E9-4F4C-80E4-B76ECC13B3E4}" dt="2025-09-20T18:39:00.956" v="5377" actId="21"/>
          <ac:picMkLst>
            <pc:docMk/>
            <pc:sldMk cId="744609554" sldId="6436"/>
            <ac:picMk id="16" creationId="{DB287572-D4CE-503A-6317-610769CABD74}"/>
          </ac:picMkLst>
        </pc:picChg>
        <pc:cxnChg chg="mod">
          <ac:chgData name="Franz Maier" userId="d331199e-ce4a-47cf-957b-97c7a1167a16" providerId="ADAL" clId="{25323B46-87E9-4F4C-80E4-B76ECC13B3E4}" dt="2025-09-20T18:42:01.612" v="5386" actId="14100"/>
          <ac:cxnSpMkLst>
            <pc:docMk/>
            <pc:sldMk cId="744609554" sldId="6436"/>
            <ac:cxnSpMk id="40" creationId="{988D7A6C-823E-4DE8-8049-24F4AAA6B00F}"/>
          </ac:cxnSpMkLst>
        </pc:cxnChg>
        <pc:cxnChg chg="mod">
          <ac:chgData name="Franz Maier" userId="d331199e-ce4a-47cf-957b-97c7a1167a16" providerId="ADAL" clId="{25323B46-87E9-4F4C-80E4-B76ECC13B3E4}" dt="2025-09-20T11:05:50.192" v="1198" actId="166"/>
          <ac:cxnSpMkLst>
            <pc:docMk/>
            <pc:sldMk cId="744609554" sldId="6436"/>
            <ac:cxnSpMk id="48" creationId="{9035E81C-6F91-D417-DD69-B4E29963D5E3}"/>
          </ac:cxnSpMkLst>
        </pc:cxnChg>
      </pc:sldChg>
      <pc:sldChg chg="modSp mod">
        <pc:chgData name="Franz Maier" userId="d331199e-ce4a-47cf-957b-97c7a1167a16" providerId="ADAL" clId="{25323B46-87E9-4F4C-80E4-B76ECC13B3E4}" dt="2025-09-20T13:52:30.499" v="5304" actId="20577"/>
        <pc:sldMkLst>
          <pc:docMk/>
          <pc:sldMk cId="1095254088" sldId="6487"/>
        </pc:sldMkLst>
        <pc:spChg chg="mod">
          <ac:chgData name="Franz Maier" userId="d331199e-ce4a-47cf-957b-97c7a1167a16" providerId="ADAL" clId="{25323B46-87E9-4F4C-80E4-B76ECC13B3E4}" dt="2025-09-20T13:52:30.499" v="5304" actId="20577"/>
          <ac:spMkLst>
            <pc:docMk/>
            <pc:sldMk cId="1095254088" sldId="6487"/>
            <ac:spMk id="10" creationId="{600547B0-14F5-4634-8B4D-CB6B16D6D6AB}"/>
          </ac:spMkLst>
        </pc:spChg>
      </pc:sldChg>
      <pc:sldChg chg="modSp mod">
        <pc:chgData name="Franz Maier" userId="d331199e-ce4a-47cf-957b-97c7a1167a16" providerId="ADAL" clId="{25323B46-87E9-4F4C-80E4-B76ECC13B3E4}" dt="2025-09-20T13:51:56.317" v="5298" actId="20577"/>
        <pc:sldMkLst>
          <pc:docMk/>
          <pc:sldMk cId="380664326" sldId="6493"/>
        </pc:sldMkLst>
        <pc:spChg chg="mod">
          <ac:chgData name="Franz Maier" userId="d331199e-ce4a-47cf-957b-97c7a1167a16" providerId="ADAL" clId="{25323B46-87E9-4F4C-80E4-B76ECC13B3E4}" dt="2025-09-20T13:51:56.317" v="5298" actId="20577"/>
          <ac:spMkLst>
            <pc:docMk/>
            <pc:sldMk cId="380664326" sldId="6493"/>
            <ac:spMk id="10" creationId="{600547B0-14F5-4634-8B4D-CB6B16D6D6AB}"/>
          </ac:spMkLst>
        </pc:spChg>
      </pc:sldChg>
      <pc:sldChg chg="addSp delSp modSp mod delAnim modAnim">
        <pc:chgData name="Franz Maier" userId="d331199e-ce4a-47cf-957b-97c7a1167a16" providerId="ADAL" clId="{25323B46-87E9-4F4C-80E4-B76ECC13B3E4}" dt="2025-09-20T18:43:28.945" v="5387" actId="166"/>
        <pc:sldMkLst>
          <pc:docMk/>
          <pc:sldMk cId="408087671" sldId="6504"/>
        </pc:sldMkLst>
        <pc:spChg chg="mod">
          <ac:chgData name="Franz Maier" userId="d331199e-ce4a-47cf-957b-97c7a1167a16" providerId="ADAL" clId="{25323B46-87E9-4F4C-80E4-B76ECC13B3E4}" dt="2025-09-17T10:35:08.702" v="503" actId="20577"/>
          <ac:spMkLst>
            <pc:docMk/>
            <pc:sldMk cId="408087671" sldId="6504"/>
            <ac:spMk id="14" creationId="{00000000-0000-0000-0000-000000000000}"/>
          </ac:spMkLst>
        </pc:spChg>
        <pc:picChg chg="add mod ord">
          <ac:chgData name="Franz Maier" userId="d331199e-ce4a-47cf-957b-97c7a1167a16" providerId="ADAL" clId="{25323B46-87E9-4F4C-80E4-B76ECC13B3E4}" dt="2025-09-20T11:00:34.660" v="1188" actId="1076"/>
          <ac:picMkLst>
            <pc:docMk/>
            <pc:sldMk cId="408087671" sldId="6504"/>
            <ac:picMk id="5" creationId="{54655F68-B815-2FDC-B9C1-37531442D1EC}"/>
          </ac:picMkLst>
        </pc:picChg>
        <pc:picChg chg="del">
          <ac:chgData name="Franz Maier" userId="d331199e-ce4a-47cf-957b-97c7a1167a16" providerId="ADAL" clId="{25323B46-87E9-4F4C-80E4-B76ECC13B3E4}" dt="2025-09-20T10:55:08.960" v="1158" actId="478"/>
          <ac:picMkLst>
            <pc:docMk/>
            <pc:sldMk cId="408087671" sldId="6504"/>
            <ac:picMk id="6" creationId="{80404C52-E042-6659-FCB4-0CE4EFFD2482}"/>
          </ac:picMkLst>
        </pc:picChg>
        <pc:picChg chg="add mod ord">
          <ac:chgData name="Franz Maier" userId="d331199e-ce4a-47cf-957b-97c7a1167a16" providerId="ADAL" clId="{25323B46-87E9-4F4C-80E4-B76ECC13B3E4}" dt="2025-09-20T10:59:55.702" v="1184" actId="167"/>
          <ac:picMkLst>
            <pc:docMk/>
            <pc:sldMk cId="408087671" sldId="6504"/>
            <ac:picMk id="7" creationId="{B8362B79-B765-2245-FE37-A199253CC15A}"/>
          </ac:picMkLst>
        </pc:picChg>
        <pc:picChg chg="add mod ord">
          <ac:chgData name="Franz Maier" userId="d331199e-ce4a-47cf-957b-97c7a1167a16" providerId="ADAL" clId="{25323B46-87E9-4F4C-80E4-B76ECC13B3E4}" dt="2025-09-20T11:00:42.330" v="1189" actId="1076"/>
          <ac:picMkLst>
            <pc:docMk/>
            <pc:sldMk cId="408087671" sldId="6504"/>
            <ac:picMk id="8" creationId="{F0DB9234-7C6D-97EB-F072-A62417E3A80B}"/>
          </ac:picMkLst>
        </pc:picChg>
        <pc:picChg chg="del">
          <ac:chgData name="Franz Maier" userId="d331199e-ce4a-47cf-957b-97c7a1167a16" providerId="ADAL" clId="{25323B46-87E9-4F4C-80E4-B76ECC13B3E4}" dt="2025-09-20T10:55:03.160" v="1157" actId="478"/>
          <ac:picMkLst>
            <pc:docMk/>
            <pc:sldMk cId="408087671" sldId="6504"/>
            <ac:picMk id="9" creationId="{25A2254C-43F1-6C85-C7B5-D92AC36BA182}"/>
          </ac:picMkLst>
        </pc:picChg>
        <pc:picChg chg="del">
          <ac:chgData name="Franz Maier" userId="d331199e-ce4a-47cf-957b-97c7a1167a16" providerId="ADAL" clId="{25323B46-87E9-4F4C-80E4-B76ECC13B3E4}" dt="2025-09-20T10:55:01.050" v="1156" actId="478"/>
          <ac:picMkLst>
            <pc:docMk/>
            <pc:sldMk cId="408087671" sldId="6504"/>
            <ac:picMk id="17" creationId="{4885F64E-38D6-B425-644F-9A3A73A97F0C}"/>
          </ac:picMkLst>
        </pc:picChg>
        <pc:picChg chg="mod ord">
          <ac:chgData name="Franz Maier" userId="d331199e-ce4a-47cf-957b-97c7a1167a16" providerId="ADAL" clId="{25323B46-87E9-4F4C-80E4-B76ECC13B3E4}" dt="2025-09-20T11:00:22.870" v="1187" actId="166"/>
          <ac:picMkLst>
            <pc:docMk/>
            <pc:sldMk cId="408087671" sldId="6504"/>
            <ac:picMk id="29" creationId="{76963498-8459-419E-579D-A555F4EC14D4}"/>
          </ac:picMkLst>
        </pc:picChg>
        <pc:cxnChg chg="mod">
          <ac:chgData name="Franz Maier" userId="d331199e-ce4a-47cf-957b-97c7a1167a16" providerId="ADAL" clId="{25323B46-87E9-4F4C-80E4-B76ECC13B3E4}" dt="2025-09-20T10:58:33.550" v="1180" actId="14100"/>
          <ac:cxnSpMkLst>
            <pc:docMk/>
            <pc:sldMk cId="408087671" sldId="6504"/>
            <ac:cxnSpMk id="21" creationId="{EC39DCE5-FAD7-AFF6-D12B-DB92710801CE}"/>
          </ac:cxnSpMkLst>
        </pc:cxnChg>
        <pc:cxnChg chg="mod">
          <ac:chgData name="Franz Maier" userId="d331199e-ce4a-47cf-957b-97c7a1167a16" providerId="ADAL" clId="{25323B46-87E9-4F4C-80E4-B76ECC13B3E4}" dt="2025-09-20T18:43:28.945" v="5387" actId="166"/>
          <ac:cxnSpMkLst>
            <pc:docMk/>
            <pc:sldMk cId="408087671" sldId="6504"/>
            <ac:cxnSpMk id="24" creationId="{E4FA7F7A-DC0F-8F32-025B-F6FC30C68664}"/>
          </ac:cxnSpMkLst>
        </pc:cxnChg>
      </pc:sldChg>
      <pc:sldChg chg="del">
        <pc:chgData name="Franz Maier" userId="d331199e-ce4a-47cf-957b-97c7a1167a16" providerId="ADAL" clId="{25323B46-87E9-4F4C-80E4-B76ECC13B3E4}" dt="2025-09-17T10:36:40.179" v="504" actId="47"/>
        <pc:sldMkLst>
          <pc:docMk/>
          <pc:sldMk cId="1422844297" sldId="6505"/>
        </pc:sldMkLst>
      </pc:sldChg>
      <pc:sldChg chg="addSp delSp modSp mod delAnim modAnim">
        <pc:chgData name="Franz Maier" userId="d331199e-ce4a-47cf-957b-97c7a1167a16" providerId="ADAL" clId="{25323B46-87E9-4F4C-80E4-B76ECC13B3E4}" dt="2025-09-20T18:44:25.963" v="5389" actId="14100"/>
        <pc:sldMkLst>
          <pc:docMk/>
          <pc:sldMk cId="32201369" sldId="6506"/>
        </pc:sldMkLst>
        <pc:spChg chg="mod">
          <ac:chgData name="Franz Maier" userId="d331199e-ce4a-47cf-957b-97c7a1167a16" providerId="ADAL" clId="{25323B46-87E9-4F4C-80E4-B76ECC13B3E4}" dt="2025-09-20T12:57:18.612" v="1943" actId="20577"/>
          <ac:spMkLst>
            <pc:docMk/>
            <pc:sldMk cId="32201369" sldId="6506"/>
            <ac:spMk id="7" creationId="{57EE830E-49F1-BB63-CD69-4F40BD07E7E8}"/>
          </ac:spMkLst>
        </pc:spChg>
        <pc:spChg chg="add del ord">
          <ac:chgData name="Franz Maier" userId="d331199e-ce4a-47cf-957b-97c7a1167a16" providerId="ADAL" clId="{25323B46-87E9-4F4C-80E4-B76ECC13B3E4}" dt="2025-09-20T12:45:19.881" v="1735" actId="167"/>
          <ac:spMkLst>
            <pc:docMk/>
            <pc:sldMk cId="32201369" sldId="6506"/>
            <ac:spMk id="13" creationId="{D6BBD045-BC5B-5BC3-25CF-6CE8F525C399}"/>
          </ac:spMkLst>
        </pc:spChg>
        <pc:spChg chg="add del mod ord">
          <ac:chgData name="Franz Maier" userId="d331199e-ce4a-47cf-957b-97c7a1167a16" providerId="ADAL" clId="{25323B46-87E9-4F4C-80E4-B76ECC13B3E4}" dt="2025-09-20T12:45:19.881" v="1735" actId="167"/>
          <ac:spMkLst>
            <pc:docMk/>
            <pc:sldMk cId="32201369" sldId="6506"/>
            <ac:spMk id="20" creationId="{61C76846-92E0-4F62-0862-4A7B64284D3C}"/>
          </ac:spMkLst>
        </pc:spChg>
        <pc:spChg chg="mod">
          <ac:chgData name="Franz Maier" userId="d331199e-ce4a-47cf-957b-97c7a1167a16" providerId="ADAL" clId="{25323B46-87E9-4F4C-80E4-B76ECC13B3E4}" dt="2025-09-20T12:53:46.076" v="1914" actId="14100"/>
          <ac:spMkLst>
            <pc:docMk/>
            <pc:sldMk cId="32201369" sldId="6506"/>
            <ac:spMk id="23" creationId="{BA729079-25AE-F7FE-C9EF-890D2255D2B3}"/>
          </ac:spMkLst>
        </pc:spChg>
        <pc:picChg chg="add del mod">
          <ac:chgData name="Franz Maier" userId="d331199e-ce4a-47cf-957b-97c7a1167a16" providerId="ADAL" clId="{25323B46-87E9-4F4C-80E4-B76ECC13B3E4}" dt="2025-09-20T10:35:16.011" v="1115" actId="21"/>
          <ac:picMkLst>
            <pc:docMk/>
            <pc:sldMk cId="32201369" sldId="6506"/>
            <ac:picMk id="5" creationId="{4720A68F-2626-0965-361F-07DE2270E02A}"/>
          </ac:picMkLst>
        </pc:picChg>
        <pc:picChg chg="add del mod">
          <ac:chgData name="Franz Maier" userId="d331199e-ce4a-47cf-957b-97c7a1167a16" providerId="ADAL" clId="{25323B46-87E9-4F4C-80E4-B76ECC13B3E4}" dt="2025-09-20T11:04:39.192" v="1191" actId="21"/>
          <ac:picMkLst>
            <pc:docMk/>
            <pc:sldMk cId="32201369" sldId="6506"/>
            <ac:picMk id="8" creationId="{7A6A50F8-208A-340A-E8D9-0633CEC6BF7B}"/>
          </ac:picMkLst>
        </pc:picChg>
        <pc:picChg chg="add del ord">
          <ac:chgData name="Franz Maier" userId="d331199e-ce4a-47cf-957b-97c7a1167a16" providerId="ADAL" clId="{25323B46-87E9-4F4C-80E4-B76ECC13B3E4}" dt="2025-09-20T12:45:38.179" v="1739" actId="167"/>
          <ac:picMkLst>
            <pc:docMk/>
            <pc:sldMk cId="32201369" sldId="6506"/>
            <ac:picMk id="9" creationId="{5FC4A6E3-14CB-1282-1045-DD82DCCDDAD2}"/>
          </ac:picMkLst>
        </pc:picChg>
        <pc:picChg chg="add mod ord">
          <ac:chgData name="Franz Maier" userId="d331199e-ce4a-47cf-957b-97c7a1167a16" providerId="ADAL" clId="{25323B46-87E9-4F4C-80E4-B76ECC13B3E4}" dt="2025-09-20T12:46:09.717" v="1742" actId="1076"/>
          <ac:picMkLst>
            <pc:docMk/>
            <pc:sldMk cId="32201369" sldId="6506"/>
            <ac:picMk id="12" creationId="{5C803453-E04E-0652-53D9-60F0A50CC64C}"/>
          </ac:picMkLst>
        </pc:picChg>
        <pc:picChg chg="add mod ord">
          <ac:chgData name="Franz Maier" userId="d331199e-ce4a-47cf-957b-97c7a1167a16" providerId="ADAL" clId="{25323B46-87E9-4F4C-80E4-B76ECC13B3E4}" dt="2025-09-20T12:47:14.530" v="1745" actId="1076"/>
          <ac:picMkLst>
            <pc:docMk/>
            <pc:sldMk cId="32201369" sldId="6506"/>
            <ac:picMk id="15" creationId="{C0E41D97-0287-CF29-B396-EE5A8CE13598}"/>
          </ac:picMkLst>
        </pc:picChg>
        <pc:picChg chg="add mod ord">
          <ac:chgData name="Franz Maier" userId="d331199e-ce4a-47cf-957b-97c7a1167a16" providerId="ADAL" clId="{25323B46-87E9-4F4C-80E4-B76ECC13B3E4}" dt="2025-09-20T12:47:04.874" v="1744" actId="171"/>
          <ac:picMkLst>
            <pc:docMk/>
            <pc:sldMk cId="32201369" sldId="6506"/>
            <ac:picMk id="17" creationId="{6EAE9AEE-FF60-3C96-773E-AFCFC20EBF45}"/>
          </ac:picMkLst>
        </pc:picChg>
        <pc:picChg chg="del">
          <ac:chgData name="Franz Maier" userId="d331199e-ce4a-47cf-957b-97c7a1167a16" providerId="ADAL" clId="{25323B46-87E9-4F4C-80E4-B76ECC13B3E4}" dt="2025-09-20T12:26:10.538" v="1450" actId="478"/>
          <ac:picMkLst>
            <pc:docMk/>
            <pc:sldMk cId="32201369" sldId="6506"/>
            <ac:picMk id="29" creationId="{158744D1-3B39-C332-2EB2-3787C9AE5B7F}"/>
          </ac:picMkLst>
        </pc:picChg>
        <pc:picChg chg="del">
          <ac:chgData name="Franz Maier" userId="d331199e-ce4a-47cf-957b-97c7a1167a16" providerId="ADAL" clId="{25323B46-87E9-4F4C-80E4-B76ECC13B3E4}" dt="2025-09-20T12:26:22.109" v="1453" actId="478"/>
          <ac:picMkLst>
            <pc:docMk/>
            <pc:sldMk cId="32201369" sldId="6506"/>
            <ac:picMk id="32" creationId="{BCC2280C-DFDA-3735-C19A-3B817194E45F}"/>
          </ac:picMkLst>
        </pc:picChg>
        <pc:picChg chg="del">
          <ac:chgData name="Franz Maier" userId="d331199e-ce4a-47cf-957b-97c7a1167a16" providerId="ADAL" clId="{25323B46-87E9-4F4C-80E4-B76ECC13B3E4}" dt="2025-09-20T12:26:12.682" v="1451" actId="478"/>
          <ac:picMkLst>
            <pc:docMk/>
            <pc:sldMk cId="32201369" sldId="6506"/>
            <ac:picMk id="34" creationId="{F0B2A272-39C3-D696-7362-F4FA452C802E}"/>
          </ac:picMkLst>
        </pc:picChg>
        <pc:picChg chg="del">
          <ac:chgData name="Franz Maier" userId="d331199e-ce4a-47cf-957b-97c7a1167a16" providerId="ADAL" clId="{25323B46-87E9-4F4C-80E4-B76ECC13B3E4}" dt="2025-09-20T12:26:15.746" v="1452" actId="478"/>
          <ac:picMkLst>
            <pc:docMk/>
            <pc:sldMk cId="32201369" sldId="6506"/>
            <ac:picMk id="36" creationId="{18149091-C3F3-8AC3-B1F8-6AC89585C335}"/>
          </ac:picMkLst>
        </pc:picChg>
        <pc:picChg chg="add del mod">
          <ac:chgData name="Franz Maier" userId="d331199e-ce4a-47cf-957b-97c7a1167a16" providerId="ADAL" clId="{25323B46-87E9-4F4C-80E4-B76ECC13B3E4}" dt="2025-09-20T13:24:46.848" v="2974" actId="21"/>
          <ac:picMkLst>
            <pc:docMk/>
            <pc:sldMk cId="32201369" sldId="6506"/>
            <ac:picMk id="46" creationId="{415027A1-D01F-CF21-2C93-60EE56852565}"/>
          </ac:picMkLst>
        </pc:picChg>
        <pc:cxnChg chg="mod">
          <ac:chgData name="Franz Maier" userId="d331199e-ce4a-47cf-957b-97c7a1167a16" providerId="ADAL" clId="{25323B46-87E9-4F4C-80E4-B76ECC13B3E4}" dt="2025-09-20T12:55:48.724" v="1927" actId="14100"/>
          <ac:cxnSpMkLst>
            <pc:docMk/>
            <pc:sldMk cId="32201369" sldId="6506"/>
            <ac:cxnSpMk id="10" creationId="{07C40D15-0E1A-4C17-BE9F-E96034A578A8}"/>
          </ac:cxnSpMkLst>
        </pc:cxnChg>
        <pc:cxnChg chg="add mod">
          <ac:chgData name="Franz Maier" userId="d331199e-ce4a-47cf-957b-97c7a1167a16" providerId="ADAL" clId="{25323B46-87E9-4F4C-80E4-B76ECC13B3E4}" dt="2025-09-20T12:55:14.360" v="1922" actId="14100"/>
          <ac:cxnSpMkLst>
            <pc:docMk/>
            <pc:sldMk cId="32201369" sldId="6506"/>
            <ac:cxnSpMk id="25" creationId="{25E71BE3-9284-C795-1B78-62A05FCD6ECD}"/>
          </ac:cxnSpMkLst>
        </pc:cxnChg>
        <pc:cxnChg chg="add mod">
          <ac:chgData name="Franz Maier" userId="d331199e-ce4a-47cf-957b-97c7a1167a16" providerId="ADAL" clId="{25323B46-87E9-4F4C-80E4-B76ECC13B3E4}" dt="2025-09-20T12:55:10.034" v="1921" actId="14100"/>
          <ac:cxnSpMkLst>
            <pc:docMk/>
            <pc:sldMk cId="32201369" sldId="6506"/>
            <ac:cxnSpMk id="30" creationId="{C634DC85-45C7-F499-E36D-2CA0E0356E68}"/>
          </ac:cxnSpMkLst>
        </pc:cxnChg>
        <pc:cxnChg chg="mod">
          <ac:chgData name="Franz Maier" userId="d331199e-ce4a-47cf-957b-97c7a1167a16" providerId="ADAL" clId="{25323B46-87E9-4F4C-80E4-B76ECC13B3E4}" dt="2025-09-20T12:55:45.950" v="1926" actId="14100"/>
          <ac:cxnSpMkLst>
            <pc:docMk/>
            <pc:sldMk cId="32201369" sldId="6506"/>
            <ac:cxnSpMk id="37" creationId="{8E4F4422-3B7C-77C0-7681-B2F83109A73C}"/>
          </ac:cxnSpMkLst>
        </pc:cxnChg>
        <pc:cxnChg chg="mod">
          <ac:chgData name="Franz Maier" userId="d331199e-ce4a-47cf-957b-97c7a1167a16" providerId="ADAL" clId="{25323B46-87E9-4F4C-80E4-B76ECC13B3E4}" dt="2025-09-20T18:44:17.175" v="5388" actId="14100"/>
          <ac:cxnSpMkLst>
            <pc:docMk/>
            <pc:sldMk cId="32201369" sldId="6506"/>
            <ac:cxnSpMk id="40" creationId="{611BF127-BB96-D92D-5690-19F471FBBA23}"/>
          </ac:cxnSpMkLst>
        </pc:cxnChg>
        <pc:cxnChg chg="mod">
          <ac:chgData name="Franz Maier" userId="d331199e-ce4a-47cf-957b-97c7a1167a16" providerId="ADAL" clId="{25323B46-87E9-4F4C-80E4-B76ECC13B3E4}" dt="2025-09-20T18:44:25.963" v="5389" actId="14100"/>
          <ac:cxnSpMkLst>
            <pc:docMk/>
            <pc:sldMk cId="32201369" sldId="6506"/>
            <ac:cxnSpMk id="43" creationId="{4558B273-7046-AD63-EACC-F315C78D80A9}"/>
          </ac:cxnSpMkLst>
        </pc:cxnChg>
        <pc:cxnChg chg="mod">
          <ac:chgData name="Franz Maier" userId="d331199e-ce4a-47cf-957b-97c7a1167a16" providerId="ADAL" clId="{25323B46-87E9-4F4C-80E4-B76ECC13B3E4}" dt="2025-09-20T12:55:19.010" v="1923" actId="14100"/>
          <ac:cxnSpMkLst>
            <pc:docMk/>
            <pc:sldMk cId="32201369" sldId="6506"/>
            <ac:cxnSpMk id="47" creationId="{67FFD845-D980-6913-6CF4-BB791C2136D3}"/>
          </ac:cxnSpMkLst>
        </pc:cxnChg>
      </pc:sldChg>
      <pc:sldChg chg="addSp delSp modSp mod delAnim modAnim">
        <pc:chgData name="Franz Maier" userId="d331199e-ce4a-47cf-957b-97c7a1167a16" providerId="ADAL" clId="{25323B46-87E9-4F4C-80E4-B76ECC13B3E4}" dt="2025-09-20T13:35:52.810" v="3071" actId="166"/>
        <pc:sldMkLst>
          <pc:docMk/>
          <pc:sldMk cId="34836758" sldId="6507"/>
        </pc:sldMkLst>
        <pc:spChg chg="mod">
          <ac:chgData name="Franz Maier" userId="d331199e-ce4a-47cf-957b-97c7a1167a16" providerId="ADAL" clId="{25323B46-87E9-4F4C-80E4-B76ECC13B3E4}" dt="2025-09-20T13:29:01.018" v="3045" actId="313"/>
          <ac:spMkLst>
            <pc:docMk/>
            <pc:sldMk cId="34836758" sldId="6507"/>
            <ac:spMk id="14" creationId="{00000000-0000-0000-0000-000000000000}"/>
          </ac:spMkLst>
        </pc:spChg>
        <pc:spChg chg="mod">
          <ac:chgData name="Franz Maier" userId="d331199e-ce4a-47cf-957b-97c7a1167a16" providerId="ADAL" clId="{25323B46-87E9-4F4C-80E4-B76ECC13B3E4}" dt="2025-09-20T13:05:27.918" v="2931" actId="14100"/>
          <ac:spMkLst>
            <pc:docMk/>
            <pc:sldMk cId="34836758" sldId="6507"/>
            <ac:spMk id="15" creationId="{00000000-0000-0000-0000-000000000000}"/>
          </ac:spMkLst>
        </pc:spChg>
        <pc:grpChg chg="mod">
          <ac:chgData name="Franz Maier" userId="d331199e-ce4a-47cf-957b-97c7a1167a16" providerId="ADAL" clId="{25323B46-87E9-4F4C-80E4-B76ECC13B3E4}" dt="2025-09-20T13:06:22.209" v="2964" actId="1076"/>
          <ac:grpSpMkLst>
            <pc:docMk/>
            <pc:sldMk cId="34836758" sldId="6507"/>
            <ac:grpSpMk id="32" creationId="{B3ECBE6A-A590-A9A8-B8B1-E3BBF2A0F7E6}"/>
          </ac:grpSpMkLst>
        </pc:grpChg>
        <pc:picChg chg="add mod ord">
          <ac:chgData name="Franz Maier" userId="d331199e-ce4a-47cf-957b-97c7a1167a16" providerId="ADAL" clId="{25323B46-87E9-4F4C-80E4-B76ECC13B3E4}" dt="2025-09-20T13:24:42.778" v="2973" actId="167"/>
          <ac:picMkLst>
            <pc:docMk/>
            <pc:sldMk cId="34836758" sldId="6507"/>
            <ac:picMk id="3" creationId="{E32C100A-03CD-F585-B67F-72740A27C34E}"/>
          </ac:picMkLst>
        </pc:picChg>
        <pc:picChg chg="add del mod">
          <ac:chgData name="Franz Maier" userId="d331199e-ce4a-47cf-957b-97c7a1167a16" providerId="ADAL" clId="{25323B46-87E9-4F4C-80E4-B76ECC13B3E4}" dt="2025-09-20T13:24:59.529" v="2978" actId="478"/>
          <ac:picMkLst>
            <pc:docMk/>
            <pc:sldMk cId="34836758" sldId="6507"/>
            <ac:picMk id="6" creationId="{80404C52-E042-6659-FCB4-0CE4EFFD2482}"/>
          </ac:picMkLst>
        </pc:picChg>
        <pc:picChg chg="del mod">
          <ac:chgData name="Franz Maier" userId="d331199e-ce4a-47cf-957b-97c7a1167a16" providerId="ADAL" clId="{25323B46-87E9-4F4C-80E4-B76ECC13B3E4}" dt="2025-09-20T13:24:55.557" v="2976" actId="478"/>
          <ac:picMkLst>
            <pc:docMk/>
            <pc:sldMk cId="34836758" sldId="6507"/>
            <ac:picMk id="10" creationId="{6C3C675E-ABBF-D6AE-4021-6AA7BDEEFFA1}"/>
          </ac:picMkLst>
        </pc:picChg>
        <pc:picChg chg="del mod">
          <ac:chgData name="Franz Maier" userId="d331199e-ce4a-47cf-957b-97c7a1167a16" providerId="ADAL" clId="{25323B46-87E9-4F4C-80E4-B76ECC13B3E4}" dt="2025-09-20T13:24:52.805" v="2975" actId="478"/>
          <ac:picMkLst>
            <pc:docMk/>
            <pc:sldMk cId="34836758" sldId="6507"/>
            <ac:picMk id="12" creationId="{E6A6ED2B-729B-CC60-970F-B5084F877966}"/>
          </ac:picMkLst>
        </pc:picChg>
        <pc:picChg chg="add mod">
          <ac:chgData name="Franz Maier" userId="d331199e-ce4a-47cf-957b-97c7a1167a16" providerId="ADAL" clId="{25323B46-87E9-4F4C-80E4-B76ECC13B3E4}" dt="2025-09-20T13:32:44.090" v="3055" actId="14100"/>
          <ac:picMkLst>
            <pc:docMk/>
            <pc:sldMk cId="34836758" sldId="6507"/>
            <ac:picMk id="13" creationId="{B55CB287-A043-B764-CDF0-C5AB3D07ECBE}"/>
          </ac:picMkLst>
        </pc:picChg>
        <pc:picChg chg="del mod">
          <ac:chgData name="Franz Maier" userId="d331199e-ce4a-47cf-957b-97c7a1167a16" providerId="ADAL" clId="{25323B46-87E9-4F4C-80E4-B76ECC13B3E4}" dt="2025-09-20T13:24:57.846" v="2977" actId="478"/>
          <ac:picMkLst>
            <pc:docMk/>
            <pc:sldMk cId="34836758" sldId="6507"/>
            <ac:picMk id="20" creationId="{C1314B63-47E0-9D74-AE46-6A41BB878A96}"/>
          </ac:picMkLst>
        </pc:picChg>
        <pc:picChg chg="add mod">
          <ac:chgData name="Franz Maier" userId="d331199e-ce4a-47cf-957b-97c7a1167a16" providerId="ADAL" clId="{25323B46-87E9-4F4C-80E4-B76ECC13B3E4}" dt="2025-09-20T13:25:30.420" v="2983" actId="14100"/>
          <ac:picMkLst>
            <pc:docMk/>
            <pc:sldMk cId="34836758" sldId="6507"/>
            <ac:picMk id="46" creationId="{415027A1-D01F-CF21-2C93-60EE56852565}"/>
          </ac:picMkLst>
        </pc:picChg>
        <pc:cxnChg chg="del">
          <ac:chgData name="Franz Maier" userId="d331199e-ce4a-47cf-957b-97c7a1167a16" providerId="ADAL" clId="{25323B46-87E9-4F4C-80E4-B76ECC13B3E4}" dt="2025-09-20T13:27:10.784" v="2990" actId="478"/>
          <ac:cxnSpMkLst>
            <pc:docMk/>
            <pc:sldMk cId="34836758" sldId="6507"/>
            <ac:cxnSpMk id="5" creationId="{FA6BE2B6-9C8F-1B6F-081F-D1693A9E6AE7}"/>
          </ac:cxnSpMkLst>
        </pc:cxnChg>
        <pc:cxnChg chg="add mod">
          <ac:chgData name="Franz Maier" userId="d331199e-ce4a-47cf-957b-97c7a1167a16" providerId="ADAL" clId="{25323B46-87E9-4F4C-80E4-B76ECC13B3E4}" dt="2025-09-20T13:35:52.810" v="3071" actId="166"/>
          <ac:cxnSpMkLst>
            <pc:docMk/>
            <pc:sldMk cId="34836758" sldId="6507"/>
            <ac:cxnSpMk id="9" creationId="{95187C06-E402-A468-F766-9538496994BF}"/>
          </ac:cxnSpMkLst>
        </pc:cxnChg>
        <pc:cxnChg chg="add mod">
          <ac:chgData name="Franz Maier" userId="d331199e-ce4a-47cf-957b-97c7a1167a16" providerId="ADAL" clId="{25323B46-87E9-4F4C-80E4-B76ECC13B3E4}" dt="2025-09-20T13:34:42.142" v="3064" actId="14100"/>
          <ac:cxnSpMkLst>
            <pc:docMk/>
            <pc:sldMk cId="34836758" sldId="6507"/>
            <ac:cxnSpMk id="16" creationId="{E0542452-C81C-D6A0-3350-C6F13C7DB26E}"/>
          </ac:cxnSpMkLst>
        </pc:cxnChg>
        <pc:cxnChg chg="del">
          <ac:chgData name="Franz Maier" userId="d331199e-ce4a-47cf-957b-97c7a1167a16" providerId="ADAL" clId="{25323B46-87E9-4F4C-80E4-B76ECC13B3E4}" dt="2025-09-20T13:27:03.907" v="2989" actId="478"/>
          <ac:cxnSpMkLst>
            <pc:docMk/>
            <pc:sldMk cId="34836758" sldId="6507"/>
            <ac:cxnSpMk id="17" creationId="{B9B97F21-B048-3620-1FC3-35BDF4D18B2E}"/>
          </ac:cxnSpMkLst>
        </pc:cxnChg>
        <pc:cxnChg chg="mod">
          <ac:chgData name="Franz Maier" userId="d331199e-ce4a-47cf-957b-97c7a1167a16" providerId="ADAL" clId="{25323B46-87E9-4F4C-80E4-B76ECC13B3E4}" dt="2025-09-20T13:26:52.058" v="2988" actId="14100"/>
          <ac:cxnSpMkLst>
            <pc:docMk/>
            <pc:sldMk cId="34836758" sldId="6507"/>
            <ac:cxnSpMk id="19" creationId="{431DD952-E52E-6C86-CAB2-506782CACEF0}"/>
          </ac:cxnSpMkLst>
        </pc:cxnChg>
        <pc:cxnChg chg="del">
          <ac:chgData name="Franz Maier" userId="d331199e-ce4a-47cf-957b-97c7a1167a16" providerId="ADAL" clId="{25323B46-87E9-4F4C-80E4-B76ECC13B3E4}" dt="2025-09-20T13:27:47.937" v="2992" actId="478"/>
          <ac:cxnSpMkLst>
            <pc:docMk/>
            <pc:sldMk cId="34836758" sldId="6507"/>
            <ac:cxnSpMk id="26" creationId="{AA3704D9-F341-991A-EC30-16FD24688989}"/>
          </ac:cxnSpMkLst>
        </pc:cxnChg>
        <pc:cxnChg chg="del">
          <ac:chgData name="Franz Maier" userId="d331199e-ce4a-47cf-957b-97c7a1167a16" providerId="ADAL" clId="{25323B46-87E9-4F4C-80E4-B76ECC13B3E4}" dt="2025-09-20T13:27:49.878" v="2993" actId="478"/>
          <ac:cxnSpMkLst>
            <pc:docMk/>
            <pc:sldMk cId="34836758" sldId="6507"/>
            <ac:cxnSpMk id="31" creationId="{52048B2A-B6C5-BEA0-BF55-9C2DCE512641}"/>
          </ac:cxnSpMkLst>
        </pc:cxnChg>
      </pc:sldChg>
      <pc:sldChg chg="delSp modSp mod">
        <pc:chgData name="Franz Maier" userId="d331199e-ce4a-47cf-957b-97c7a1167a16" providerId="ADAL" clId="{25323B46-87E9-4F4C-80E4-B76ECC13B3E4}" dt="2025-09-20T18:54:21.387" v="5524" actId="1035"/>
        <pc:sldMkLst>
          <pc:docMk/>
          <pc:sldMk cId="2346734757" sldId="6508"/>
        </pc:sldMkLst>
        <pc:spChg chg="mod">
          <ac:chgData name="Franz Maier" userId="d331199e-ce4a-47cf-957b-97c7a1167a16" providerId="ADAL" clId="{25323B46-87E9-4F4C-80E4-B76ECC13B3E4}" dt="2025-09-20T13:43:39.356" v="4001" actId="207"/>
          <ac:spMkLst>
            <pc:docMk/>
            <pc:sldMk cId="2346734757" sldId="6508"/>
            <ac:spMk id="3" creationId="{00000000-0000-0000-0000-000000000000}"/>
          </ac:spMkLst>
        </pc:spChg>
        <pc:spChg chg="del">
          <ac:chgData name="Franz Maier" userId="d331199e-ce4a-47cf-957b-97c7a1167a16" providerId="ADAL" clId="{25323B46-87E9-4F4C-80E4-B76ECC13B3E4}" dt="2025-09-20T13:43:03.096" v="3930" actId="478"/>
          <ac:spMkLst>
            <pc:docMk/>
            <pc:sldMk cId="2346734757" sldId="6508"/>
            <ac:spMk id="4" creationId="{1935DC3F-23F7-8005-A3D4-DCDCAC8D4B1B}"/>
          </ac:spMkLst>
        </pc:spChg>
        <pc:spChg chg="del mod">
          <ac:chgData name="Franz Maier" userId="d331199e-ce4a-47cf-957b-97c7a1167a16" providerId="ADAL" clId="{25323B46-87E9-4F4C-80E4-B76ECC13B3E4}" dt="2025-09-20T13:42:56.880" v="3929" actId="478"/>
          <ac:spMkLst>
            <pc:docMk/>
            <pc:sldMk cId="2346734757" sldId="6508"/>
            <ac:spMk id="5" creationId="{23B2EA6F-69BD-8D07-208F-59260C85D068}"/>
          </ac:spMkLst>
        </pc:spChg>
        <pc:spChg chg="mod">
          <ac:chgData name="Franz Maier" userId="d331199e-ce4a-47cf-957b-97c7a1167a16" providerId="ADAL" clId="{25323B46-87E9-4F4C-80E4-B76ECC13B3E4}" dt="2025-09-20T18:54:21.387" v="5524" actId="1035"/>
          <ac:spMkLst>
            <pc:docMk/>
            <pc:sldMk cId="2346734757" sldId="6508"/>
            <ac:spMk id="6" creationId="{67C3942A-3DC2-A10D-0311-0AB3F31F5A1A}"/>
          </ac:spMkLst>
        </pc:spChg>
        <pc:spChg chg="mod">
          <ac:chgData name="Franz Maier" userId="d331199e-ce4a-47cf-957b-97c7a1167a16" providerId="ADAL" clId="{25323B46-87E9-4F4C-80E4-B76ECC13B3E4}" dt="2025-09-20T18:54:21.387" v="5524" actId="1035"/>
          <ac:spMkLst>
            <pc:docMk/>
            <pc:sldMk cId="2346734757" sldId="6508"/>
            <ac:spMk id="9" creationId="{15A6D02A-A74D-EF37-D21E-10B26DA0BD29}"/>
          </ac:spMkLst>
        </pc:spChg>
        <pc:spChg chg="mod">
          <ac:chgData name="Franz Maier" userId="d331199e-ce4a-47cf-957b-97c7a1167a16" providerId="ADAL" clId="{25323B46-87E9-4F4C-80E4-B76ECC13B3E4}" dt="2025-09-20T18:54:21.387" v="5524" actId="1035"/>
          <ac:spMkLst>
            <pc:docMk/>
            <pc:sldMk cId="2346734757" sldId="6508"/>
            <ac:spMk id="10" creationId="{02C8997A-61F4-180A-D981-7178A0C63160}"/>
          </ac:spMkLst>
        </pc:spChg>
        <pc:spChg chg="mod">
          <ac:chgData name="Franz Maier" userId="d331199e-ce4a-47cf-957b-97c7a1167a16" providerId="ADAL" clId="{25323B46-87E9-4F4C-80E4-B76ECC13B3E4}" dt="2025-09-20T11:21:51.133" v="1449" actId="6549"/>
          <ac:spMkLst>
            <pc:docMk/>
            <pc:sldMk cId="2346734757" sldId="6508"/>
            <ac:spMk id="21" creationId="{E1BB7E19-6726-44B0-49DB-FE7BF1FE6A1E}"/>
          </ac:spMkLst>
        </pc:spChg>
        <pc:spChg chg="mod">
          <ac:chgData name="Franz Maier" userId="d331199e-ce4a-47cf-957b-97c7a1167a16" providerId="ADAL" clId="{25323B46-87E9-4F4C-80E4-B76ECC13B3E4}" dt="2025-09-20T18:51:51.790" v="5458" actId="20577"/>
          <ac:spMkLst>
            <pc:docMk/>
            <pc:sldMk cId="2346734757" sldId="6508"/>
            <ac:spMk id="24" creationId="{2834EB02-E187-7F48-C2FC-7AB97A30C6C7}"/>
          </ac:spMkLst>
        </pc:spChg>
        <pc:spChg chg="mod">
          <ac:chgData name="Franz Maier" userId="d331199e-ce4a-47cf-957b-97c7a1167a16" providerId="ADAL" clId="{25323B46-87E9-4F4C-80E4-B76ECC13B3E4}" dt="2025-09-20T11:21:24.209" v="1394" actId="20577"/>
          <ac:spMkLst>
            <pc:docMk/>
            <pc:sldMk cId="2346734757" sldId="6508"/>
            <ac:spMk id="27" creationId="{E8B9BA20-3CD0-7663-EB6C-B4684EC872D9}"/>
          </ac:spMkLst>
        </pc:spChg>
        <pc:spChg chg="mod">
          <ac:chgData name="Franz Maier" userId="d331199e-ce4a-47cf-957b-97c7a1167a16" providerId="ADAL" clId="{25323B46-87E9-4F4C-80E4-B76ECC13B3E4}" dt="2025-09-20T18:53:37.163" v="5512" actId="20577"/>
          <ac:spMkLst>
            <pc:docMk/>
            <pc:sldMk cId="2346734757" sldId="6508"/>
            <ac:spMk id="29" creationId="{D4506539-71EB-B915-6C9A-0ACB38557C54}"/>
          </ac:spMkLst>
        </pc:spChg>
        <pc:spChg chg="mod">
          <ac:chgData name="Franz Maier" userId="d331199e-ce4a-47cf-957b-97c7a1167a16" providerId="ADAL" clId="{25323B46-87E9-4F4C-80E4-B76ECC13B3E4}" dt="2025-09-20T11:21:35.552" v="1411" actId="20577"/>
          <ac:spMkLst>
            <pc:docMk/>
            <pc:sldMk cId="2346734757" sldId="6508"/>
            <ac:spMk id="32" creationId="{085DA795-6FA7-1363-FD3E-91B59263E473}"/>
          </ac:spMkLst>
        </pc:spChg>
        <pc:grpChg chg="mod">
          <ac:chgData name="Franz Maier" userId="d331199e-ce4a-47cf-957b-97c7a1167a16" providerId="ADAL" clId="{25323B46-87E9-4F4C-80E4-B76ECC13B3E4}" dt="2025-09-20T18:54:21.387" v="5524" actId="1035"/>
          <ac:grpSpMkLst>
            <pc:docMk/>
            <pc:sldMk cId="2346734757" sldId="6508"/>
            <ac:grpSpMk id="22" creationId="{5586D3B6-60AD-A7C5-2808-B52F7218BC18}"/>
          </ac:grpSpMkLst>
        </pc:grpChg>
        <pc:grpChg chg="mod">
          <ac:chgData name="Franz Maier" userId="d331199e-ce4a-47cf-957b-97c7a1167a16" providerId="ADAL" clId="{25323B46-87E9-4F4C-80E4-B76ECC13B3E4}" dt="2025-09-20T18:54:21.387" v="5524" actId="1035"/>
          <ac:grpSpMkLst>
            <pc:docMk/>
            <pc:sldMk cId="2346734757" sldId="6508"/>
            <ac:grpSpMk id="23" creationId="{90B35C73-1AFD-E4A8-CE98-FE15572A8E58}"/>
          </ac:grpSpMkLst>
        </pc:grpChg>
        <pc:grpChg chg="mod">
          <ac:chgData name="Franz Maier" userId="d331199e-ce4a-47cf-957b-97c7a1167a16" providerId="ADAL" clId="{25323B46-87E9-4F4C-80E4-B76ECC13B3E4}" dt="2025-09-20T18:54:21.387" v="5524" actId="1035"/>
          <ac:grpSpMkLst>
            <pc:docMk/>
            <pc:sldMk cId="2346734757" sldId="6508"/>
            <ac:grpSpMk id="28" creationId="{2300E9FD-D757-8645-64DD-D5FCD2FB8CF2}"/>
          </ac:grpSpMkLst>
        </pc:grpChg>
      </pc:sldChg>
      <pc:sldChg chg="addSp delSp modSp mod">
        <pc:chgData name="Franz Maier" userId="d331199e-ce4a-47cf-957b-97c7a1167a16" providerId="ADAL" clId="{25323B46-87E9-4F4C-80E4-B76ECC13B3E4}" dt="2025-09-20T13:54:21.126" v="5326" actId="1035"/>
        <pc:sldMkLst>
          <pc:docMk/>
          <pc:sldMk cId="1522210459" sldId="6510"/>
        </pc:sldMkLst>
        <pc:spChg chg="mod">
          <ac:chgData name="Franz Maier" userId="d331199e-ce4a-47cf-957b-97c7a1167a16" providerId="ADAL" clId="{25323B46-87E9-4F4C-80E4-B76ECC13B3E4}" dt="2025-09-20T10:07:47.087" v="887" actId="20577"/>
          <ac:spMkLst>
            <pc:docMk/>
            <pc:sldMk cId="1522210459" sldId="6510"/>
            <ac:spMk id="9" creationId="{529B9435-7917-5568-5540-2D75813558ED}"/>
          </ac:spMkLst>
        </pc:spChg>
        <pc:spChg chg="mod">
          <ac:chgData name="Franz Maier" userId="d331199e-ce4a-47cf-957b-97c7a1167a16" providerId="ADAL" clId="{25323B46-87E9-4F4C-80E4-B76ECC13B3E4}" dt="2025-09-20T10:07:52.998" v="897" actId="20577"/>
          <ac:spMkLst>
            <pc:docMk/>
            <pc:sldMk cId="1522210459" sldId="6510"/>
            <ac:spMk id="11" creationId="{EDB19700-B0FF-9FCB-4487-A624E72357D1}"/>
          </ac:spMkLst>
        </pc:spChg>
        <pc:spChg chg="mod">
          <ac:chgData name="Franz Maier" userId="d331199e-ce4a-47cf-957b-97c7a1167a16" providerId="ADAL" clId="{25323B46-87E9-4F4C-80E4-B76ECC13B3E4}" dt="2025-09-20T10:08:08.030" v="909" actId="20577"/>
          <ac:spMkLst>
            <pc:docMk/>
            <pc:sldMk cId="1522210459" sldId="6510"/>
            <ac:spMk id="13" creationId="{AE65FA19-D5E5-E937-56D8-73B316C3761A}"/>
          </ac:spMkLst>
        </pc:spChg>
        <pc:spChg chg="mod">
          <ac:chgData name="Franz Maier" userId="d331199e-ce4a-47cf-957b-97c7a1167a16" providerId="ADAL" clId="{25323B46-87E9-4F4C-80E4-B76ECC13B3E4}" dt="2025-09-20T13:54:21.126" v="5326" actId="1035"/>
          <ac:spMkLst>
            <pc:docMk/>
            <pc:sldMk cId="1522210459" sldId="6510"/>
            <ac:spMk id="31" creationId="{21C3D6A0-47E1-0325-8A10-EF730393580C}"/>
          </ac:spMkLst>
        </pc:spChg>
        <pc:picChg chg="add mod ord">
          <ac:chgData name="Franz Maier" userId="d331199e-ce4a-47cf-957b-97c7a1167a16" providerId="ADAL" clId="{25323B46-87E9-4F4C-80E4-B76ECC13B3E4}" dt="2025-09-20T10:36:14.564" v="1124" actId="1076"/>
          <ac:picMkLst>
            <pc:docMk/>
            <pc:sldMk cId="1522210459" sldId="6510"/>
            <ac:picMk id="8" creationId="{DC91994C-0C44-20FE-029E-8D079FD859BE}"/>
          </ac:picMkLst>
        </pc:picChg>
        <pc:picChg chg="del">
          <ac:chgData name="Franz Maier" userId="d331199e-ce4a-47cf-957b-97c7a1167a16" providerId="ADAL" clId="{25323B46-87E9-4F4C-80E4-B76ECC13B3E4}" dt="2025-09-20T10:06:34.578" v="863" actId="478"/>
          <ac:picMkLst>
            <pc:docMk/>
            <pc:sldMk cId="1522210459" sldId="6510"/>
            <ac:picMk id="10" creationId="{891206C2-E979-D420-27AB-67B08BB7DF97}"/>
          </ac:picMkLst>
        </pc:picChg>
        <pc:picChg chg="del">
          <ac:chgData name="Franz Maier" userId="d331199e-ce4a-47cf-957b-97c7a1167a16" providerId="ADAL" clId="{25323B46-87E9-4F4C-80E4-B76ECC13B3E4}" dt="2025-09-20T10:07:22.278" v="877" actId="478"/>
          <ac:picMkLst>
            <pc:docMk/>
            <pc:sldMk cId="1522210459" sldId="6510"/>
            <ac:picMk id="12" creationId="{91A83FDA-28B4-9120-E05F-7C87458563C5}"/>
          </ac:picMkLst>
        </pc:picChg>
        <pc:picChg chg="del">
          <ac:chgData name="Franz Maier" userId="d331199e-ce4a-47cf-957b-97c7a1167a16" providerId="ADAL" clId="{25323B46-87E9-4F4C-80E4-B76ECC13B3E4}" dt="2025-09-20T10:35:55.669" v="1122" actId="478"/>
          <ac:picMkLst>
            <pc:docMk/>
            <pc:sldMk cId="1522210459" sldId="6510"/>
            <ac:picMk id="14" creationId="{41AC57C5-3479-AC0F-40D4-660E84C52A87}"/>
          </ac:picMkLst>
        </pc:picChg>
        <pc:picChg chg="add del mod ord">
          <ac:chgData name="Franz Maier" userId="d331199e-ce4a-47cf-957b-97c7a1167a16" providerId="ADAL" clId="{25323B46-87E9-4F4C-80E4-B76ECC13B3E4}" dt="2025-09-20T10:36:35.377" v="1128" actId="14100"/>
          <ac:picMkLst>
            <pc:docMk/>
            <pc:sldMk cId="1522210459" sldId="6510"/>
            <ac:picMk id="15" creationId="{DCA95BC9-B699-B8A0-4D05-CB5702263F3A}"/>
          </ac:picMkLst>
        </pc:picChg>
        <pc:picChg chg="add del mod ord">
          <ac:chgData name="Franz Maier" userId="d331199e-ce4a-47cf-957b-97c7a1167a16" providerId="ADAL" clId="{25323B46-87E9-4F4C-80E4-B76ECC13B3E4}" dt="2025-09-20T10:36:01.543" v="1123" actId="478"/>
          <ac:picMkLst>
            <pc:docMk/>
            <pc:sldMk cId="1522210459" sldId="6510"/>
            <ac:picMk id="17" creationId="{96F3FEDF-351F-7DD9-B02E-95D174268E75}"/>
          </ac:picMkLst>
        </pc:picChg>
        <pc:picChg chg="add del mod">
          <ac:chgData name="Franz Maier" userId="d331199e-ce4a-47cf-957b-97c7a1167a16" providerId="ADAL" clId="{25323B46-87E9-4F4C-80E4-B76ECC13B3E4}" dt="2025-09-20T10:06:49.657" v="871" actId="478"/>
          <ac:picMkLst>
            <pc:docMk/>
            <pc:sldMk cId="1522210459" sldId="6510"/>
            <ac:picMk id="18" creationId="{11D4EBB0-B79F-0A0D-8936-48920D5EAA14}"/>
          </ac:picMkLst>
        </pc:picChg>
        <pc:picChg chg="add del mod">
          <ac:chgData name="Franz Maier" userId="d331199e-ce4a-47cf-957b-97c7a1167a16" providerId="ADAL" clId="{25323B46-87E9-4F4C-80E4-B76ECC13B3E4}" dt="2025-09-20T10:10:30.514" v="911" actId="21"/>
          <ac:picMkLst>
            <pc:docMk/>
            <pc:sldMk cId="1522210459" sldId="6510"/>
            <ac:picMk id="20" creationId="{8BD3BC07-3093-9AE7-2427-70498A5442CE}"/>
          </ac:picMkLst>
        </pc:picChg>
        <pc:picChg chg="add mod ord">
          <ac:chgData name="Franz Maier" userId="d331199e-ce4a-47cf-957b-97c7a1167a16" providerId="ADAL" clId="{25323B46-87E9-4F4C-80E4-B76ECC13B3E4}" dt="2025-09-20T10:36:26.251" v="1126" actId="14100"/>
          <ac:picMkLst>
            <pc:docMk/>
            <pc:sldMk cId="1522210459" sldId="6510"/>
            <ac:picMk id="21" creationId="{4720A68F-2626-0965-361F-07DE2270E02A}"/>
          </ac:picMkLst>
        </pc:picChg>
        <pc:picChg chg="add mod">
          <ac:chgData name="Franz Maier" userId="d331199e-ce4a-47cf-957b-97c7a1167a16" providerId="ADAL" clId="{25323B46-87E9-4F4C-80E4-B76ECC13B3E4}" dt="2025-09-20T13:24:13.937" v="2969" actId="962"/>
          <ac:picMkLst>
            <pc:docMk/>
            <pc:sldMk cId="1522210459" sldId="6510"/>
            <ac:picMk id="24" creationId="{06860FF4-5511-B035-3FDA-C40B3560FBA1}"/>
          </ac:picMkLst>
        </pc:picChg>
        <pc:cxnChg chg="mod">
          <ac:chgData name="Franz Maier" userId="d331199e-ce4a-47cf-957b-97c7a1167a16" providerId="ADAL" clId="{25323B46-87E9-4F4C-80E4-B76ECC13B3E4}" dt="2025-09-20T13:54:21.126" v="5326" actId="1035"/>
          <ac:cxnSpMkLst>
            <pc:docMk/>
            <pc:sldMk cId="1522210459" sldId="6510"/>
            <ac:cxnSpMk id="28" creationId="{AF218B9D-64FC-0E82-4E90-989DD1973D91}"/>
          </ac:cxnSpMkLst>
        </pc:cxnChg>
      </pc:sldChg>
      <pc:sldChg chg="delSp modSp mod">
        <pc:chgData name="Franz Maier" userId="d331199e-ce4a-47cf-957b-97c7a1167a16" providerId="ADAL" clId="{25323B46-87E9-4F4C-80E4-B76ECC13B3E4}" dt="2025-09-20T18:37:45.090" v="5375" actId="20577"/>
        <pc:sldMkLst>
          <pc:docMk/>
          <pc:sldMk cId="2448433963" sldId="6511"/>
        </pc:sldMkLst>
        <pc:spChg chg="mod">
          <ac:chgData name="Franz Maier" userId="d331199e-ce4a-47cf-957b-97c7a1167a16" providerId="ADAL" clId="{25323B46-87E9-4F4C-80E4-B76ECC13B3E4}" dt="2025-09-17T09:47:52.876" v="13" actId="20577"/>
          <ac:spMkLst>
            <pc:docMk/>
            <pc:sldMk cId="2448433963" sldId="6511"/>
            <ac:spMk id="2" creationId="{00000000-0000-0000-0000-000000000000}"/>
          </ac:spMkLst>
        </pc:spChg>
        <pc:spChg chg="mod">
          <ac:chgData name="Franz Maier" userId="d331199e-ce4a-47cf-957b-97c7a1167a16" providerId="ADAL" clId="{25323B46-87E9-4F4C-80E4-B76ECC13B3E4}" dt="2025-09-17T10:22:36.661" v="438" actId="20577"/>
          <ac:spMkLst>
            <pc:docMk/>
            <pc:sldMk cId="2448433963" sldId="6511"/>
            <ac:spMk id="3" creationId="{00000000-0000-0000-0000-000000000000}"/>
          </ac:spMkLst>
        </pc:spChg>
        <pc:spChg chg="mod">
          <ac:chgData name="Franz Maier" userId="d331199e-ce4a-47cf-957b-97c7a1167a16" providerId="ADAL" clId="{25323B46-87E9-4F4C-80E4-B76ECC13B3E4}" dt="2025-09-17T09:53:21.442" v="284" actId="1035"/>
          <ac:spMkLst>
            <pc:docMk/>
            <pc:sldMk cId="2448433963" sldId="6511"/>
            <ac:spMk id="21" creationId="{E1BB7E19-6726-44B0-49DB-FE7BF1FE6A1E}"/>
          </ac:spMkLst>
        </pc:spChg>
        <pc:spChg chg="mod">
          <ac:chgData name="Franz Maier" userId="d331199e-ce4a-47cf-957b-97c7a1167a16" providerId="ADAL" clId="{25323B46-87E9-4F4C-80E4-B76ECC13B3E4}" dt="2025-09-20T18:37:45.090" v="5375" actId="20577"/>
          <ac:spMkLst>
            <pc:docMk/>
            <pc:sldMk cId="2448433963" sldId="6511"/>
            <ac:spMk id="24" creationId="{2834EB02-E187-7F48-C2FC-7AB97A30C6C7}"/>
          </ac:spMkLst>
        </pc:spChg>
        <pc:spChg chg="mod">
          <ac:chgData name="Franz Maier" userId="d331199e-ce4a-47cf-957b-97c7a1167a16" providerId="ADAL" clId="{25323B46-87E9-4F4C-80E4-B76ECC13B3E4}" dt="2025-09-17T09:48:11.151" v="15"/>
          <ac:spMkLst>
            <pc:docMk/>
            <pc:sldMk cId="2448433963" sldId="6511"/>
            <ac:spMk id="25" creationId="{DE0DCCD6-47E6-0E21-C0FF-522F93CCFF40}"/>
          </ac:spMkLst>
        </pc:spChg>
        <pc:spChg chg="mod">
          <ac:chgData name="Franz Maier" userId="d331199e-ce4a-47cf-957b-97c7a1167a16" providerId="ADAL" clId="{25323B46-87E9-4F4C-80E4-B76ECC13B3E4}" dt="2025-09-20T10:21:17.176" v="1113" actId="20577"/>
          <ac:spMkLst>
            <pc:docMk/>
            <pc:sldMk cId="2448433963" sldId="6511"/>
            <ac:spMk id="27" creationId="{E8B9BA20-3CD0-7663-EB6C-B4684EC872D9}"/>
          </ac:spMkLst>
        </pc:spChg>
        <pc:grpChg chg="mod">
          <ac:chgData name="Franz Maier" userId="d331199e-ce4a-47cf-957b-97c7a1167a16" providerId="ADAL" clId="{25323B46-87E9-4F4C-80E4-B76ECC13B3E4}" dt="2025-09-20T18:35:10.322" v="5366" actId="14100"/>
          <ac:grpSpMkLst>
            <pc:docMk/>
            <pc:sldMk cId="2448433963" sldId="6511"/>
            <ac:grpSpMk id="22" creationId="{5586D3B6-60AD-A7C5-2808-B52F7218BC18}"/>
          </ac:grpSpMkLst>
        </pc:grpChg>
        <pc:grpChg chg="mod">
          <ac:chgData name="Franz Maier" userId="d331199e-ce4a-47cf-957b-97c7a1167a16" providerId="ADAL" clId="{25323B46-87E9-4F4C-80E4-B76ECC13B3E4}" dt="2025-09-20T18:35:17.806" v="5367" actId="14100"/>
          <ac:grpSpMkLst>
            <pc:docMk/>
            <pc:sldMk cId="2448433963" sldId="6511"/>
            <ac:grpSpMk id="23" creationId="{90B35C73-1AFD-E4A8-CE98-FE15572A8E58}"/>
          </ac:grpSpMkLst>
        </pc:grpChg>
      </pc:sldChg>
      <pc:sldChg chg="addSp delSp modSp mod addAnim delAnim modAnim">
        <pc:chgData name="Franz Maier" userId="d331199e-ce4a-47cf-957b-97c7a1167a16" providerId="ADAL" clId="{25323B46-87E9-4F4C-80E4-B76ECC13B3E4}" dt="2025-09-21T08:35:16.932" v="7550" actId="1076"/>
        <pc:sldMkLst>
          <pc:docMk/>
          <pc:sldMk cId="1738358834" sldId="6512"/>
        </pc:sldMkLst>
        <pc:spChg chg="mod">
          <ac:chgData name="Franz Maier" userId="d331199e-ce4a-47cf-957b-97c7a1167a16" providerId="ADAL" clId="{25323B46-87E9-4F4C-80E4-B76ECC13B3E4}" dt="2025-09-20T13:40:40.303" v="3548" actId="6549"/>
          <ac:spMkLst>
            <pc:docMk/>
            <pc:sldMk cId="1738358834" sldId="6512"/>
            <ac:spMk id="14" creationId="{00000000-0000-0000-0000-000000000000}"/>
          </ac:spMkLst>
        </pc:spChg>
        <pc:picChg chg="add mod ord">
          <ac:chgData name="Franz Maier" userId="d331199e-ce4a-47cf-957b-97c7a1167a16" providerId="ADAL" clId="{25323B46-87E9-4F4C-80E4-B76ECC13B3E4}" dt="2025-09-21T08:35:16.932" v="7550" actId="1076"/>
          <ac:picMkLst>
            <pc:docMk/>
            <pc:sldMk cId="1738358834" sldId="6512"/>
            <ac:picMk id="6" creationId="{4E0A18CE-0A13-4C6C-B0DB-A34E6B345586}"/>
          </ac:picMkLst>
        </pc:picChg>
        <pc:picChg chg="add del mod ord">
          <ac:chgData name="Franz Maier" userId="d331199e-ce4a-47cf-957b-97c7a1167a16" providerId="ADAL" clId="{25323B46-87E9-4F4C-80E4-B76ECC13B3E4}" dt="2025-09-21T08:13:22.398" v="7246" actId="478"/>
          <ac:picMkLst>
            <pc:docMk/>
            <pc:sldMk cId="1738358834" sldId="6512"/>
            <ac:picMk id="8" creationId="{359C432F-ED01-E183-23DA-8905DE07A3E5}"/>
          </ac:picMkLst>
        </pc:picChg>
        <pc:picChg chg="del">
          <ac:chgData name="Franz Maier" userId="d331199e-ce4a-47cf-957b-97c7a1167a16" providerId="ADAL" clId="{25323B46-87E9-4F4C-80E4-B76ECC13B3E4}" dt="2025-09-21T08:12:55.722" v="7244" actId="478"/>
          <ac:picMkLst>
            <pc:docMk/>
            <pc:sldMk cId="1738358834" sldId="6512"/>
            <ac:picMk id="10" creationId="{B23BC1B1-55C5-F5F6-CCDE-095A9EDF076D}"/>
          </ac:picMkLst>
        </pc:picChg>
        <pc:picChg chg="add mod ord">
          <ac:chgData name="Franz Maier" userId="d331199e-ce4a-47cf-957b-97c7a1167a16" providerId="ADAL" clId="{25323B46-87E9-4F4C-80E4-B76ECC13B3E4}" dt="2025-09-21T08:15:52.199" v="7330" actId="171"/>
          <ac:picMkLst>
            <pc:docMk/>
            <pc:sldMk cId="1738358834" sldId="6512"/>
            <ac:picMk id="11" creationId="{56CDF89F-3087-9A29-1890-3FAD45912AD4}"/>
          </ac:picMkLst>
        </pc:picChg>
        <pc:picChg chg="del">
          <ac:chgData name="Franz Maier" userId="d331199e-ce4a-47cf-957b-97c7a1167a16" providerId="ADAL" clId="{25323B46-87E9-4F4C-80E4-B76ECC13B3E4}" dt="2025-09-21T08:12:31.302" v="7215" actId="478"/>
          <ac:picMkLst>
            <pc:docMk/>
            <pc:sldMk cId="1738358834" sldId="6512"/>
            <ac:picMk id="12" creationId="{EFBEECA6-4568-30FA-BB52-B3E23F457B16}"/>
          </ac:picMkLst>
        </pc:picChg>
        <pc:picChg chg="add mod ord">
          <ac:chgData name="Franz Maier" userId="d331199e-ce4a-47cf-957b-97c7a1167a16" providerId="ADAL" clId="{25323B46-87E9-4F4C-80E4-B76ECC13B3E4}" dt="2025-09-21T08:15:43.434" v="7329" actId="171"/>
          <ac:picMkLst>
            <pc:docMk/>
            <pc:sldMk cId="1738358834" sldId="6512"/>
            <ac:picMk id="16" creationId="{1393E0AA-83DE-2FA2-F7C0-4D8DAB4AEA2A}"/>
          </ac:picMkLst>
        </pc:picChg>
        <pc:picChg chg="del">
          <ac:chgData name="Franz Maier" userId="d331199e-ce4a-47cf-957b-97c7a1167a16" providerId="ADAL" clId="{25323B46-87E9-4F4C-80E4-B76ECC13B3E4}" dt="2025-09-21T08:12:29.102" v="7214" actId="478"/>
          <ac:picMkLst>
            <pc:docMk/>
            <pc:sldMk cId="1738358834" sldId="6512"/>
            <ac:picMk id="20" creationId="{C30B59F3-AC0F-FFA7-25DB-B1ADF5E873C2}"/>
          </ac:picMkLst>
        </pc:picChg>
        <pc:picChg chg="add mod">
          <ac:chgData name="Franz Maier" userId="d331199e-ce4a-47cf-957b-97c7a1167a16" providerId="ADAL" clId="{25323B46-87E9-4F4C-80E4-B76ECC13B3E4}" dt="2025-09-21T08:20:45.430" v="7494" actId="1076"/>
          <ac:picMkLst>
            <pc:docMk/>
            <pc:sldMk cId="1738358834" sldId="6512"/>
            <ac:picMk id="22" creationId="{93EBDC71-8792-2888-A2D8-79BAEE8BAA77}"/>
          </ac:picMkLst>
        </pc:picChg>
        <pc:picChg chg="del">
          <ac:chgData name="Franz Maier" userId="d331199e-ce4a-47cf-957b-97c7a1167a16" providerId="ADAL" clId="{25323B46-87E9-4F4C-80E4-B76ECC13B3E4}" dt="2025-09-21T08:12:27.511" v="7213" actId="478"/>
          <ac:picMkLst>
            <pc:docMk/>
            <pc:sldMk cId="1738358834" sldId="6512"/>
            <ac:picMk id="24" creationId="{455BDF0D-40C2-B56C-4049-40E392D870DE}"/>
          </ac:picMkLst>
        </pc:picChg>
        <pc:picChg chg="add mod">
          <ac:chgData name="Franz Maier" userId="d331199e-ce4a-47cf-957b-97c7a1167a16" providerId="ADAL" clId="{25323B46-87E9-4F4C-80E4-B76ECC13B3E4}" dt="2025-09-21T08:21:57.199" v="7498" actId="1076"/>
          <ac:picMkLst>
            <pc:docMk/>
            <pc:sldMk cId="1738358834" sldId="6512"/>
            <ac:picMk id="25" creationId="{B3821CDC-AC18-F231-DE9B-0069E1F86E1C}"/>
          </ac:picMkLst>
        </pc:picChg>
        <pc:picChg chg="del">
          <ac:chgData name="Franz Maier" userId="d331199e-ce4a-47cf-957b-97c7a1167a16" providerId="ADAL" clId="{25323B46-87E9-4F4C-80E4-B76ECC13B3E4}" dt="2025-09-21T08:12:25.055" v="7212" actId="478"/>
          <ac:picMkLst>
            <pc:docMk/>
            <pc:sldMk cId="1738358834" sldId="6512"/>
            <ac:picMk id="34" creationId="{9A4E3E87-C60D-986D-695A-6D3600AE6A5C}"/>
          </ac:picMkLst>
        </pc:picChg>
        <pc:picChg chg="del">
          <ac:chgData name="Franz Maier" userId="d331199e-ce4a-47cf-957b-97c7a1167a16" providerId="ADAL" clId="{25323B46-87E9-4F4C-80E4-B76ECC13B3E4}" dt="2025-09-21T08:12:22.968" v="7211" actId="478"/>
          <ac:picMkLst>
            <pc:docMk/>
            <pc:sldMk cId="1738358834" sldId="6512"/>
            <ac:picMk id="38" creationId="{37F76339-8C3E-AE71-7E0A-657E7776A7DF}"/>
          </ac:picMkLst>
        </pc:picChg>
        <pc:cxnChg chg="mod">
          <ac:chgData name="Franz Maier" userId="d331199e-ce4a-47cf-957b-97c7a1167a16" providerId="ADAL" clId="{25323B46-87E9-4F4C-80E4-B76ECC13B3E4}" dt="2025-09-21T08:17:31.661" v="7377" actId="170"/>
          <ac:cxnSpMkLst>
            <pc:docMk/>
            <pc:sldMk cId="1738358834" sldId="6512"/>
            <ac:cxnSpMk id="5" creationId="{FA6BE2B6-9C8F-1B6F-081F-D1693A9E6AE7}"/>
          </ac:cxnSpMkLst>
        </pc:cxnChg>
        <pc:cxnChg chg="mod">
          <ac:chgData name="Franz Maier" userId="d331199e-ce4a-47cf-957b-97c7a1167a16" providerId="ADAL" clId="{25323B46-87E9-4F4C-80E4-B76ECC13B3E4}" dt="2025-09-21T08:19:07.645" v="7383" actId="171"/>
          <ac:cxnSpMkLst>
            <pc:docMk/>
            <pc:sldMk cId="1738358834" sldId="6512"/>
            <ac:cxnSpMk id="17" creationId="{B9B97F21-B048-3620-1FC3-35BDF4D18B2E}"/>
          </ac:cxnSpMkLst>
        </pc:cxnChg>
        <pc:cxnChg chg="mod">
          <ac:chgData name="Franz Maier" userId="d331199e-ce4a-47cf-957b-97c7a1167a16" providerId="ADAL" clId="{25323B46-87E9-4F4C-80E4-B76ECC13B3E4}" dt="2025-09-21T08:13:44.287" v="7248" actId="14100"/>
          <ac:cxnSpMkLst>
            <pc:docMk/>
            <pc:sldMk cId="1738358834" sldId="6512"/>
            <ac:cxnSpMk id="19" creationId="{431DD952-E52E-6C86-CAB2-506782CACEF0}"/>
          </ac:cxnSpMkLst>
        </pc:cxnChg>
        <pc:cxnChg chg="mod">
          <ac:chgData name="Franz Maier" userId="d331199e-ce4a-47cf-957b-97c7a1167a16" providerId="ADAL" clId="{25323B46-87E9-4F4C-80E4-B76ECC13B3E4}" dt="2025-09-21T08:22:07.006" v="7499" actId="166"/>
          <ac:cxnSpMkLst>
            <pc:docMk/>
            <pc:sldMk cId="1738358834" sldId="6512"/>
            <ac:cxnSpMk id="27" creationId="{3D5E743E-7F11-653D-7AF1-76AF0D3CB128}"/>
          </ac:cxnSpMkLst>
        </pc:cxnChg>
        <pc:cxnChg chg="mod">
          <ac:chgData name="Franz Maier" userId="d331199e-ce4a-47cf-957b-97c7a1167a16" providerId="ADAL" clId="{25323B46-87E9-4F4C-80E4-B76ECC13B3E4}" dt="2025-09-21T08:24:31.816" v="7507" actId="14100"/>
          <ac:cxnSpMkLst>
            <pc:docMk/>
            <pc:sldMk cId="1738358834" sldId="6512"/>
            <ac:cxnSpMk id="29" creationId="{A7891505-FA2F-7FE6-7378-8C3543282B11}"/>
          </ac:cxnSpMkLst>
        </pc:cxnChg>
        <pc:cxnChg chg="mod">
          <ac:chgData name="Franz Maier" userId="d331199e-ce4a-47cf-957b-97c7a1167a16" providerId="ADAL" clId="{25323B46-87E9-4F4C-80E4-B76ECC13B3E4}" dt="2025-09-21T08:27:29.133" v="7518" actId="14100"/>
          <ac:cxnSpMkLst>
            <pc:docMk/>
            <pc:sldMk cId="1738358834" sldId="6512"/>
            <ac:cxnSpMk id="35" creationId="{D7EE4127-F5CC-C3E8-94B3-4BC261915BA4}"/>
          </ac:cxnSpMkLst>
        </pc:cxnChg>
      </pc:sldChg>
      <pc:sldChg chg="modSp mod">
        <pc:chgData name="Franz Maier" userId="d331199e-ce4a-47cf-957b-97c7a1167a16" providerId="ADAL" clId="{25323B46-87E9-4F4C-80E4-B76ECC13B3E4}" dt="2025-09-20T19:07:46.733" v="6888" actId="1035"/>
        <pc:sldMkLst>
          <pc:docMk/>
          <pc:sldMk cId="864382373" sldId="6514"/>
        </pc:sldMkLst>
        <pc:spChg chg="mod">
          <ac:chgData name="Franz Maier" userId="d331199e-ce4a-47cf-957b-97c7a1167a16" providerId="ADAL" clId="{25323B46-87E9-4F4C-80E4-B76ECC13B3E4}" dt="2025-09-20T19:07:22.500" v="6869" actId="20577"/>
          <ac:spMkLst>
            <pc:docMk/>
            <pc:sldMk cId="864382373" sldId="6514"/>
            <ac:spMk id="5" creationId="{A5D03923-E20C-D7CA-2FC3-BFDC94E59DAF}"/>
          </ac:spMkLst>
        </pc:spChg>
        <pc:spChg chg="mod">
          <ac:chgData name="Franz Maier" userId="d331199e-ce4a-47cf-957b-97c7a1167a16" providerId="ADAL" clId="{25323B46-87E9-4F4C-80E4-B76ECC13B3E4}" dt="2025-09-20T18:57:54.189" v="6073" actId="20577"/>
          <ac:spMkLst>
            <pc:docMk/>
            <pc:sldMk cId="864382373" sldId="6514"/>
            <ac:spMk id="7" creationId="{3B0C1E84-FE27-9F54-0E59-B04A8C5F98B0}"/>
          </ac:spMkLst>
        </pc:spChg>
        <pc:spChg chg="mod">
          <ac:chgData name="Franz Maier" userId="d331199e-ce4a-47cf-957b-97c7a1167a16" providerId="ADAL" clId="{25323B46-87E9-4F4C-80E4-B76ECC13B3E4}" dt="2025-09-20T19:07:46.733" v="6888" actId="1035"/>
          <ac:spMkLst>
            <pc:docMk/>
            <pc:sldMk cId="864382373" sldId="6514"/>
            <ac:spMk id="9" creationId="{5AA04A97-DEEF-3DB7-C938-DF0363BDDF6C}"/>
          </ac:spMkLst>
        </pc:spChg>
      </pc:sldChg>
      <pc:sldChg chg="addSp delSp modSp mod delAnim modAnim">
        <pc:chgData name="Franz Maier" userId="d331199e-ce4a-47cf-957b-97c7a1167a16" providerId="ADAL" clId="{25323B46-87E9-4F4C-80E4-B76ECC13B3E4}" dt="2025-09-20T18:41:11.476" v="5385" actId="14100"/>
        <pc:sldMkLst>
          <pc:docMk/>
          <pc:sldMk cId="3112785126" sldId="6515"/>
        </pc:sldMkLst>
        <pc:spChg chg="mod">
          <ac:chgData name="Franz Maier" userId="d331199e-ce4a-47cf-957b-97c7a1167a16" providerId="ADAL" clId="{25323B46-87E9-4F4C-80E4-B76ECC13B3E4}" dt="2025-09-17T10:53:28.393" v="591" actId="21"/>
          <ac:spMkLst>
            <pc:docMk/>
            <pc:sldMk cId="3112785126" sldId="6515"/>
            <ac:spMk id="15" creationId="{ACBC40EC-4BE7-7DC8-AAB9-3CE12B01AFFB}"/>
          </ac:spMkLst>
        </pc:spChg>
        <pc:spChg chg="add mod">
          <ac:chgData name="Franz Maier" userId="d331199e-ce4a-47cf-957b-97c7a1167a16" providerId="ADAL" clId="{25323B46-87E9-4F4C-80E4-B76ECC13B3E4}" dt="2025-09-20T10:13:27.824" v="1055" actId="6549"/>
          <ac:spMkLst>
            <pc:docMk/>
            <pc:sldMk cId="3112785126" sldId="6515"/>
            <ac:spMk id="16" creationId="{308E1355-4F27-5251-D42F-65C5E2D80E44}"/>
          </ac:spMkLst>
        </pc:spChg>
        <pc:spChg chg="mod">
          <ac:chgData name="Franz Maier" userId="d331199e-ce4a-47cf-957b-97c7a1167a16" providerId="ADAL" clId="{25323B46-87E9-4F4C-80E4-B76ECC13B3E4}" dt="2025-09-20T10:15:38.623" v="1078" actId="20577"/>
          <ac:spMkLst>
            <pc:docMk/>
            <pc:sldMk cId="3112785126" sldId="6515"/>
            <ac:spMk id="17" creationId="{559B21DD-8C95-9198-075D-97F085267BAF}"/>
          </ac:spMkLst>
        </pc:spChg>
        <pc:spChg chg="mod">
          <ac:chgData name="Franz Maier" userId="d331199e-ce4a-47cf-957b-97c7a1167a16" providerId="ADAL" clId="{25323B46-87E9-4F4C-80E4-B76ECC13B3E4}" dt="2025-09-17T10:53:46.102" v="613" actId="20577"/>
          <ac:spMkLst>
            <pc:docMk/>
            <pc:sldMk cId="3112785126" sldId="6515"/>
            <ac:spMk id="26" creationId="{491CB7BA-98CA-C2D7-4DB3-6E8C7FC76858}"/>
          </ac:spMkLst>
        </pc:spChg>
        <pc:spChg chg="add mod">
          <ac:chgData name="Franz Maier" userId="d331199e-ce4a-47cf-957b-97c7a1167a16" providerId="ADAL" clId="{25323B46-87E9-4F4C-80E4-B76ECC13B3E4}" dt="2025-09-20T10:12:36.596" v="948" actId="207"/>
          <ac:spMkLst>
            <pc:docMk/>
            <pc:sldMk cId="3112785126" sldId="6515"/>
            <ac:spMk id="28" creationId="{B91E4A5B-1EB8-6D71-1C10-638404802915}"/>
          </ac:spMkLst>
        </pc:spChg>
        <pc:picChg chg="add del mod ord">
          <ac:chgData name="Franz Maier" userId="d331199e-ce4a-47cf-957b-97c7a1167a16" providerId="ADAL" clId="{25323B46-87E9-4F4C-80E4-B76ECC13B3E4}" dt="2025-09-20T18:39:30.773" v="5381" actId="478"/>
          <ac:picMkLst>
            <pc:docMk/>
            <pc:sldMk cId="3112785126" sldId="6515"/>
            <ac:picMk id="6" creationId="{44CBE395-B56D-577A-A6D8-C59452784990}"/>
          </ac:picMkLst>
        </pc:picChg>
        <pc:picChg chg="add del mod ord">
          <ac:chgData name="Franz Maier" userId="d331199e-ce4a-47cf-957b-97c7a1167a16" providerId="ADAL" clId="{25323B46-87E9-4F4C-80E4-B76ECC13B3E4}" dt="2025-09-20T10:44:12.057" v="1141" actId="478"/>
          <ac:picMkLst>
            <pc:docMk/>
            <pc:sldMk cId="3112785126" sldId="6515"/>
            <ac:picMk id="7" creationId="{17CA56B1-E692-167C-B8D0-DDACE1B78A43}"/>
          </ac:picMkLst>
        </pc:picChg>
        <pc:picChg chg="del">
          <ac:chgData name="Franz Maier" userId="d331199e-ce4a-47cf-957b-97c7a1167a16" providerId="ADAL" clId="{25323B46-87E9-4F4C-80E4-B76ECC13B3E4}" dt="2025-09-20T10:00:54.274" v="831" actId="478"/>
          <ac:picMkLst>
            <pc:docMk/>
            <pc:sldMk cId="3112785126" sldId="6515"/>
            <ac:picMk id="8" creationId="{B0881BDB-3D0A-7BFB-27C3-3C8E1DA3D76B}"/>
          </ac:picMkLst>
        </pc:picChg>
        <pc:picChg chg="add del mod">
          <ac:chgData name="Franz Maier" userId="d331199e-ce4a-47cf-957b-97c7a1167a16" providerId="ADAL" clId="{25323B46-87E9-4F4C-80E4-B76ECC13B3E4}" dt="2025-09-20T10:05:58.077" v="854" actId="21"/>
          <ac:picMkLst>
            <pc:docMk/>
            <pc:sldMk cId="3112785126" sldId="6515"/>
            <ac:picMk id="10" creationId="{DC91994C-0C44-20FE-029E-8D079FD859BE}"/>
          </ac:picMkLst>
        </pc:picChg>
        <pc:picChg chg="add del mod">
          <ac:chgData name="Franz Maier" userId="d331199e-ce4a-47cf-957b-97c7a1167a16" providerId="ADAL" clId="{25323B46-87E9-4F4C-80E4-B76ECC13B3E4}" dt="2025-09-20T10:05:58.077" v="854" actId="21"/>
          <ac:picMkLst>
            <pc:docMk/>
            <pc:sldMk cId="3112785126" sldId="6515"/>
            <ac:picMk id="12" creationId="{DCA95BC9-B699-B8A0-4D05-CB5702263F3A}"/>
          </ac:picMkLst>
        </pc:picChg>
        <pc:picChg chg="add del mod">
          <ac:chgData name="Franz Maier" userId="d331199e-ce4a-47cf-957b-97c7a1167a16" providerId="ADAL" clId="{25323B46-87E9-4F4C-80E4-B76ECC13B3E4}" dt="2025-09-20T10:05:58.077" v="854" actId="21"/>
          <ac:picMkLst>
            <pc:docMk/>
            <pc:sldMk cId="3112785126" sldId="6515"/>
            <ac:picMk id="14" creationId="{11D4EBB0-B79F-0A0D-8936-48920D5EAA14}"/>
          </ac:picMkLst>
        </pc:picChg>
        <pc:picChg chg="add mod">
          <ac:chgData name="Franz Maier" userId="d331199e-ce4a-47cf-957b-97c7a1167a16" providerId="ADAL" clId="{25323B46-87E9-4F4C-80E4-B76ECC13B3E4}" dt="2025-09-20T10:11:22.613" v="913" actId="1076"/>
          <ac:picMkLst>
            <pc:docMk/>
            <pc:sldMk cId="3112785126" sldId="6515"/>
            <ac:picMk id="20" creationId="{8BD3BC07-3093-9AE7-2427-70498A5442CE}"/>
          </ac:picMkLst>
        </pc:picChg>
        <pc:picChg chg="add mod ord">
          <ac:chgData name="Franz Maier" userId="d331199e-ce4a-47cf-957b-97c7a1167a16" providerId="ADAL" clId="{25323B46-87E9-4F4C-80E4-B76ECC13B3E4}" dt="2025-09-20T18:39:46.005" v="5383" actId="167"/>
          <ac:picMkLst>
            <pc:docMk/>
            <pc:sldMk cId="3112785126" sldId="6515"/>
            <ac:picMk id="37" creationId="{D82F29B1-B191-4338-48A1-29D2A41E66A6}"/>
          </ac:picMkLst>
        </pc:picChg>
        <pc:picChg chg="add mod ord">
          <ac:chgData name="Franz Maier" userId="d331199e-ce4a-47cf-957b-97c7a1167a16" providerId="ADAL" clId="{25323B46-87E9-4F4C-80E4-B76ECC13B3E4}" dt="2025-09-20T18:39:28.067" v="5380" actId="167"/>
          <ac:picMkLst>
            <pc:docMk/>
            <pc:sldMk cId="3112785126" sldId="6515"/>
            <ac:picMk id="38" creationId="{DB287572-D4CE-503A-6317-610769CABD74}"/>
          </ac:picMkLst>
        </pc:picChg>
        <pc:cxnChg chg="add mod">
          <ac:chgData name="Franz Maier" userId="d331199e-ce4a-47cf-957b-97c7a1167a16" providerId="ADAL" clId="{25323B46-87E9-4F4C-80E4-B76ECC13B3E4}" dt="2025-09-20T10:11:57.607" v="941" actId="14100"/>
          <ac:cxnSpMkLst>
            <pc:docMk/>
            <pc:sldMk cId="3112785126" sldId="6515"/>
            <ac:cxnSpMk id="18" creationId="{A4D4EC11-16DB-0A33-BC73-037A86BBDAF9}"/>
          </ac:cxnSpMkLst>
        </pc:cxnChg>
        <pc:cxnChg chg="mod">
          <ac:chgData name="Franz Maier" userId="d331199e-ce4a-47cf-957b-97c7a1167a16" providerId="ADAL" clId="{25323B46-87E9-4F4C-80E4-B76ECC13B3E4}" dt="2025-09-20T10:20:40.762" v="1097" actId="14100"/>
          <ac:cxnSpMkLst>
            <pc:docMk/>
            <pc:sldMk cId="3112785126" sldId="6515"/>
            <ac:cxnSpMk id="19" creationId="{87FC2895-755C-4259-0EEC-AE179A794DB8}"/>
          </ac:cxnSpMkLst>
        </pc:cxnChg>
        <pc:cxnChg chg="add mod">
          <ac:chgData name="Franz Maier" userId="d331199e-ce4a-47cf-957b-97c7a1167a16" providerId="ADAL" clId="{25323B46-87E9-4F4C-80E4-B76ECC13B3E4}" dt="2025-09-20T10:12:07.075" v="944" actId="14100"/>
          <ac:cxnSpMkLst>
            <pc:docMk/>
            <pc:sldMk cId="3112785126" sldId="6515"/>
            <ac:cxnSpMk id="22" creationId="{E623782E-DE42-0CB6-62B2-202AA70F1EA6}"/>
          </ac:cxnSpMkLst>
        </pc:cxnChg>
        <pc:cxnChg chg="mod">
          <ac:chgData name="Franz Maier" userId="d331199e-ce4a-47cf-957b-97c7a1167a16" providerId="ADAL" clId="{25323B46-87E9-4F4C-80E4-B76ECC13B3E4}" dt="2025-09-20T10:19:50.203" v="1089" actId="14100"/>
          <ac:cxnSpMkLst>
            <pc:docMk/>
            <pc:sldMk cId="3112785126" sldId="6515"/>
            <ac:cxnSpMk id="23" creationId="{15A663D3-071D-A106-8BEC-6FB0863B3ED5}"/>
          </ac:cxnSpMkLst>
        </pc:cxnChg>
        <pc:cxnChg chg="mod">
          <ac:chgData name="Franz Maier" userId="d331199e-ce4a-47cf-957b-97c7a1167a16" providerId="ADAL" clId="{25323B46-87E9-4F4C-80E4-B76ECC13B3E4}" dt="2025-09-20T10:19:45.010" v="1088" actId="14100"/>
          <ac:cxnSpMkLst>
            <pc:docMk/>
            <pc:sldMk cId="3112785126" sldId="6515"/>
            <ac:cxnSpMk id="27" creationId="{E8FB71B8-CBB8-5557-CFF7-8B8D9D4ACD96}"/>
          </ac:cxnSpMkLst>
        </pc:cxnChg>
        <pc:cxnChg chg="add mod">
          <ac:chgData name="Franz Maier" userId="d331199e-ce4a-47cf-957b-97c7a1167a16" providerId="ADAL" clId="{25323B46-87E9-4F4C-80E4-B76ECC13B3E4}" dt="2025-09-20T18:41:11.476" v="5385" actId="14100"/>
          <ac:cxnSpMkLst>
            <pc:docMk/>
            <pc:sldMk cId="3112785126" sldId="6515"/>
            <ac:cxnSpMk id="29" creationId="{8BAC5384-EC02-D6A6-A301-C5488087D685}"/>
          </ac:cxnSpMkLst>
        </pc:cxnChg>
      </pc:sldChg>
      <pc:sldMasterChg chg="modSp mod modSldLayout">
        <pc:chgData name="Franz Maier" userId="d331199e-ce4a-47cf-957b-97c7a1167a16" providerId="ADAL" clId="{25323B46-87E9-4F4C-80E4-B76ECC13B3E4}" dt="2025-09-20T13:52:48.408" v="5306" actId="20577"/>
        <pc:sldMasterMkLst>
          <pc:docMk/>
          <pc:sldMasterMk cId="2089980192" sldId="2147483685"/>
        </pc:sldMasterMkLst>
        <pc:spChg chg="mod">
          <ac:chgData name="Franz Maier" userId="d331199e-ce4a-47cf-957b-97c7a1167a16" providerId="ADAL" clId="{25323B46-87E9-4F4C-80E4-B76ECC13B3E4}" dt="2025-09-20T13:52:48.408" v="5306" actId="20577"/>
          <ac:spMkLst>
            <pc:docMk/>
            <pc:sldMasterMk cId="2089980192" sldId="2147483685"/>
            <ac:spMk id="59" creationId="{600547B0-14F5-4634-8B4D-CB6B16D6D6AB}"/>
          </ac:spMkLst>
        </pc:spChg>
        <pc:sldLayoutChg chg="addSp delSp modSp mod">
          <pc:chgData name="Franz Maier" userId="d331199e-ce4a-47cf-957b-97c7a1167a16" providerId="ADAL" clId="{25323B46-87E9-4F4C-80E4-B76ECC13B3E4}" dt="2025-09-20T13:52:19.549" v="5302" actId="20577"/>
          <pc:sldLayoutMkLst>
            <pc:docMk/>
            <pc:sldMasterMk cId="2089980192" sldId="2147483685"/>
            <pc:sldLayoutMk cId="2397250232" sldId="2147483713"/>
          </pc:sldLayoutMkLst>
          <pc:spChg chg="add del mod">
            <ac:chgData name="Franz Maier" userId="d331199e-ce4a-47cf-957b-97c7a1167a16" providerId="ADAL" clId="{25323B46-87E9-4F4C-80E4-B76ECC13B3E4}" dt="2025-09-20T13:52:19.549" v="5302" actId="20577"/>
            <ac:spMkLst>
              <pc:docMk/>
              <pc:sldMasterMk cId="2089980192" sldId="2147483685"/>
              <pc:sldLayoutMk cId="2397250232" sldId="2147483713"/>
              <ac:spMk id="220"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8CE15-8040-49BA-ACE5-C475729D9F10}" type="datetimeFigureOut">
              <a:rPr lang="de-DE" smtClean="0"/>
              <a:t>21.09.2025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CDB12C-9B8A-4E80-A4B6-87678C272649}" type="slidenum">
              <a:rPr lang="de-DE" smtClean="0"/>
              <a:t>‹Nr.›</a:t>
            </a:fld>
            <a:endParaRPr lang="de-DE"/>
          </a:p>
        </p:txBody>
      </p:sp>
    </p:spTree>
    <p:extLst>
      <p:ext uri="{BB962C8B-B14F-4D97-AF65-F5344CB8AC3E}">
        <p14:creationId xmlns:p14="http://schemas.microsoft.com/office/powerpoint/2010/main" val="315538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733425"/>
            <a:ext cx="6278562" cy="3532188"/>
          </a:xfrm>
        </p:spPr>
      </p:sp>
      <p:sp>
        <p:nvSpPr>
          <p:cNvPr id="3" name="Notes Placeholder 2"/>
          <p:cNvSpPr>
            <a:spLocks noGrp="1"/>
          </p:cNvSpPr>
          <p:nvPr>
            <p:ph type="body" idx="1"/>
          </p:nvPr>
        </p:nvSpPr>
        <p:spPr/>
        <p:txBody>
          <a:bodyPr>
            <a:normAutofit/>
          </a:bodyPr>
          <a:lstStyle/>
          <a:p>
            <a:pPr marL="0" indent="0">
              <a:buFontTx/>
              <a:buNone/>
            </a:pPr>
            <a:r>
              <a:rPr lang="en-US" dirty="0" err="1"/>
              <a:t>Wir</a:t>
            </a:r>
            <a:r>
              <a:rPr lang="en-US" dirty="0"/>
              <a:t> </a:t>
            </a:r>
            <a:r>
              <a:rPr lang="en-US" dirty="0" err="1"/>
              <a:t>sind</a:t>
            </a:r>
            <a:r>
              <a:rPr lang="en-US" dirty="0"/>
              <a:t> von </a:t>
            </a:r>
            <a:r>
              <a:rPr lang="en-US" dirty="0" err="1"/>
              <a:t>Angelroute</a:t>
            </a:r>
            <a:r>
              <a:rPr lang="en-US" dirty="0"/>
              <a:t>.</a:t>
            </a:r>
          </a:p>
          <a:p>
            <a:pPr marL="0" indent="0">
              <a:buFontTx/>
              <a:buNone/>
            </a:pPr>
            <a:r>
              <a:rPr lang="en-US" dirty="0" err="1"/>
              <a:t>Vorstellung</a:t>
            </a:r>
            <a:endParaRPr lang="en-US" dirty="0"/>
          </a:p>
          <a:p>
            <a:pPr marL="0" indent="0">
              <a:buFontTx/>
              <a:buNone/>
            </a:pPr>
            <a:r>
              <a:rPr lang="en-US" dirty="0" err="1"/>
              <a:t>Angelroute</a:t>
            </a:r>
            <a:r>
              <a:rPr lang="en-US" dirty="0"/>
              <a:t> </a:t>
            </a:r>
            <a:r>
              <a:rPr lang="en-US" dirty="0" err="1"/>
              <a:t>steht</a:t>
            </a:r>
            <a:r>
              <a:rPr lang="en-US" dirty="0"/>
              <a:t> </a:t>
            </a:r>
            <a:r>
              <a:rPr lang="en-US" dirty="0" err="1"/>
              <a:t>für</a:t>
            </a:r>
            <a:r>
              <a:rPr lang="en-US" dirty="0"/>
              <a:t> Der </a:t>
            </a:r>
            <a:r>
              <a:rPr lang="en-US" dirty="0" err="1"/>
              <a:t>nachhaltige</a:t>
            </a:r>
            <a:r>
              <a:rPr lang="en-US" dirty="0"/>
              <a:t> </a:t>
            </a:r>
            <a:r>
              <a:rPr lang="en-US" dirty="0" err="1"/>
              <a:t>Weg</a:t>
            </a:r>
            <a:r>
              <a:rPr lang="en-US" dirty="0"/>
              <a:t> in die </a:t>
            </a:r>
            <a:r>
              <a:rPr lang="en-US" dirty="0" err="1"/>
              <a:t>Digitalisierung</a:t>
            </a:r>
            <a:r>
              <a:rPr lang="en-US" dirty="0"/>
              <a:t> </a:t>
            </a:r>
            <a:r>
              <a:rPr lang="en-US" dirty="0" err="1"/>
              <a:t>für</a:t>
            </a:r>
            <a:r>
              <a:rPr lang="en-US" baseline="0" dirty="0"/>
              <a:t> </a:t>
            </a:r>
            <a:r>
              <a:rPr lang="en-US" baseline="0" dirty="0" err="1"/>
              <a:t>Fischereivereine</a:t>
            </a:r>
            <a:endParaRPr lang="en-US" baseline="0" dirty="0"/>
          </a:p>
          <a:p>
            <a:pPr marL="0" indent="0">
              <a:buFontTx/>
              <a:buNone/>
            </a:pPr>
            <a:r>
              <a:rPr lang="en-US" baseline="0" dirty="0" err="1"/>
              <a:t>Ausgangsbasis</a:t>
            </a:r>
            <a:r>
              <a:rPr lang="en-US" baseline="0" dirty="0"/>
              <a:t> des </a:t>
            </a:r>
            <a:r>
              <a:rPr lang="en-US" baseline="0" dirty="0" err="1"/>
              <a:t>ganzen</a:t>
            </a:r>
            <a:r>
              <a:rPr lang="en-US" baseline="0" dirty="0"/>
              <a:t> </a:t>
            </a:r>
            <a:r>
              <a:rPr lang="en-US" baseline="0" dirty="0" err="1"/>
              <a:t>ist</a:t>
            </a:r>
            <a:r>
              <a:rPr lang="en-US" baseline="0" dirty="0"/>
              <a:t> </a:t>
            </a:r>
            <a:r>
              <a:rPr lang="en-US" baseline="0" dirty="0" err="1"/>
              <a:t>jedoch</a:t>
            </a:r>
            <a:r>
              <a:rPr lang="en-US" baseline="0" dirty="0"/>
              <a:t> der </a:t>
            </a:r>
            <a:r>
              <a:rPr lang="en-US" baseline="0" dirty="0" err="1"/>
              <a:t>Verkauf</a:t>
            </a:r>
            <a:r>
              <a:rPr lang="en-US" baseline="0" dirty="0"/>
              <a:t> von Online-</a:t>
            </a:r>
            <a:r>
              <a:rPr lang="en-US" baseline="0" dirty="0" err="1"/>
              <a:t>Erlaubnisscheinen</a:t>
            </a:r>
            <a:endParaRPr lang="en-US" dirty="0"/>
          </a:p>
        </p:txBody>
      </p:sp>
      <p:sp>
        <p:nvSpPr>
          <p:cNvPr id="4" name="Slide Number Placeholder 3"/>
          <p:cNvSpPr>
            <a:spLocks noGrp="1"/>
          </p:cNvSpPr>
          <p:nvPr>
            <p:ph type="sldNum" sz="quarter" idx="10"/>
          </p:nvPr>
        </p:nvSpPr>
        <p:spPr/>
        <p:txBody>
          <a:bodyPr/>
          <a:lstStyle/>
          <a:p>
            <a:pPr marL="0" marR="0" lvl="0" indent="0" algn="r" defTabSz="899073"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a:ln>
                  <a:noFill/>
                </a:ln>
                <a:solidFill>
                  <a:srgbClr val="000000"/>
                </a:solidFill>
                <a:effectLst/>
                <a:uLnTx/>
                <a:uFillTx/>
                <a:latin typeface="Arial" pitchFamily="34" charset="0"/>
                <a:ea typeface="ＭＳ Ｐゴシック" charset="-128"/>
                <a:cs typeface="+mn-cs"/>
              </a:rPr>
              <a:t>Notes </a:t>
            </a:r>
            <a:fld id="{AD141568-5488-4AC9-B82D-9F5CE1225E2A}" type="slidenum">
              <a:rPr kumimoji="0" lang="de-DE" sz="11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899073" rtl="0" eaLnBrk="1" fontAlgn="base" latinLnBrk="0" hangingPunct="1">
                <a:lnSpc>
                  <a:spcPct val="100000"/>
                </a:lnSpc>
                <a:spcBef>
                  <a:spcPct val="0"/>
                </a:spcBef>
                <a:spcAft>
                  <a:spcPct val="0"/>
                </a:spcAft>
                <a:buClrTx/>
                <a:buSzTx/>
                <a:buFontTx/>
                <a:buNone/>
                <a:tabLst/>
                <a:defRPr/>
              </a:pPr>
              <a:t>1</a:t>
            </a:fld>
            <a:endParaRPr kumimoji="0" lang="de-DE" sz="11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1210817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Das</a:t>
            </a:r>
            <a:r>
              <a:rPr lang="en-US" baseline="0" dirty="0"/>
              <a:t> </a:t>
            </a:r>
            <a:r>
              <a:rPr lang="en-US" baseline="0" dirty="0" err="1"/>
              <a:t>Vorhaben</a:t>
            </a:r>
            <a:r>
              <a:rPr lang="en-US" baseline="0" dirty="0"/>
              <a:t> </a:t>
            </a:r>
            <a:r>
              <a:rPr lang="en-US" baseline="0" dirty="0" err="1"/>
              <a:t>basiert</a:t>
            </a:r>
            <a:r>
              <a:rPr lang="en-US" baseline="0" dirty="0"/>
              <a:t> </a:t>
            </a:r>
            <a:r>
              <a:rPr lang="en-US" baseline="0" dirty="0" err="1"/>
              <a:t>darauf</a:t>
            </a:r>
            <a:r>
              <a:rPr lang="en-US" baseline="0" dirty="0"/>
              <a:t>, </a:t>
            </a:r>
            <a:r>
              <a:rPr lang="en-US" baseline="0" dirty="0" err="1"/>
              <a:t>dass</a:t>
            </a:r>
            <a:r>
              <a:rPr lang="en-US" baseline="0" dirty="0"/>
              <a:t> </a:t>
            </a:r>
            <a:r>
              <a:rPr lang="en-US" baseline="0" dirty="0" err="1"/>
              <a:t>wir</a:t>
            </a:r>
            <a:r>
              <a:rPr lang="en-US" baseline="0" dirty="0"/>
              <a:t> </a:t>
            </a:r>
            <a:r>
              <a:rPr lang="en-US" baseline="0" dirty="0" err="1"/>
              <a:t>alle</a:t>
            </a:r>
            <a:r>
              <a:rPr lang="en-US" baseline="0" dirty="0"/>
              <a:t> </a:t>
            </a:r>
            <a:r>
              <a:rPr lang="en-US" baseline="0" dirty="0" err="1"/>
              <a:t>Beteiligten</a:t>
            </a:r>
            <a:r>
              <a:rPr lang="en-US" baseline="0" dirty="0"/>
              <a:t> </a:t>
            </a:r>
            <a:r>
              <a:rPr lang="en-US" baseline="0" dirty="0" err="1"/>
              <a:t>im</a:t>
            </a:r>
            <a:r>
              <a:rPr lang="en-US" baseline="0" dirty="0"/>
              <a:t> </a:t>
            </a:r>
            <a:r>
              <a:rPr lang="en-US" baseline="0" dirty="0" err="1"/>
              <a:t>Karten-Ökosystem</a:t>
            </a:r>
            <a:r>
              <a:rPr lang="en-US" baseline="0" dirty="0"/>
              <a:t> </a:t>
            </a:r>
            <a:r>
              <a:rPr lang="en-US" baseline="0" dirty="0" err="1"/>
              <a:t>einbinden</a:t>
            </a:r>
            <a:r>
              <a:rPr lang="en-US" baseline="0" dirty="0"/>
              <a:t> und </a:t>
            </a:r>
            <a:r>
              <a:rPr lang="en-US" baseline="0" dirty="0" err="1"/>
              <a:t>zwar</a:t>
            </a:r>
            <a:r>
              <a:rPr lang="en-US" baseline="0" dirty="0"/>
              <a:t> so, </a:t>
            </a:r>
            <a:r>
              <a:rPr lang="en-US" baseline="0" dirty="0" err="1"/>
              <a:t>dass</a:t>
            </a:r>
            <a:r>
              <a:rPr lang="en-US" baseline="0" dirty="0"/>
              <a:t> </a:t>
            </a:r>
            <a:r>
              <a:rPr lang="en-US" baseline="0" dirty="0" err="1"/>
              <a:t>für</a:t>
            </a:r>
            <a:r>
              <a:rPr lang="en-US" baseline="0" dirty="0"/>
              <a:t> </a:t>
            </a:r>
            <a:r>
              <a:rPr lang="en-US" baseline="0" dirty="0" err="1"/>
              <a:t>jeden</a:t>
            </a:r>
            <a:r>
              <a:rPr lang="en-US" baseline="0" dirty="0"/>
              <a:t> </a:t>
            </a:r>
            <a:r>
              <a:rPr lang="en-US" baseline="0" dirty="0" err="1"/>
              <a:t>Vorteile</a:t>
            </a:r>
            <a:r>
              <a:rPr lang="en-US" baseline="0" dirty="0"/>
              <a:t> </a:t>
            </a:r>
            <a:r>
              <a:rPr lang="en-US" baseline="0" dirty="0" err="1"/>
              <a:t>daraus</a:t>
            </a:r>
            <a:r>
              <a:rPr lang="en-US" baseline="0" dirty="0"/>
              <a:t> </a:t>
            </a:r>
            <a:r>
              <a:rPr lang="en-US" baseline="0" dirty="0" err="1"/>
              <a:t>entstehen</a:t>
            </a:r>
            <a:r>
              <a:rPr lang="en-US" baseline="0" dirty="0"/>
              <a:t>. </a:t>
            </a:r>
            <a:r>
              <a:rPr lang="en-US" baseline="0" dirty="0" err="1"/>
              <a:t>Gespräche</a:t>
            </a:r>
            <a:r>
              <a:rPr lang="en-US" baseline="0" dirty="0"/>
              <a:t> </a:t>
            </a:r>
            <a:r>
              <a:rPr lang="en-US" baseline="0" dirty="0" err="1"/>
              <a:t>mit</a:t>
            </a:r>
            <a:r>
              <a:rPr lang="en-US" baseline="0" dirty="0"/>
              <a:t> den </a:t>
            </a:r>
            <a:r>
              <a:rPr lang="en-US" baseline="0" dirty="0" err="1"/>
              <a:t>Vereinen</a:t>
            </a:r>
            <a:r>
              <a:rPr lang="en-US" baseline="0" dirty="0"/>
              <a:t> </a:t>
            </a:r>
            <a:r>
              <a:rPr lang="en-US" baseline="0" dirty="0" err="1"/>
              <a:t>haben</a:t>
            </a:r>
            <a:r>
              <a:rPr lang="en-US" baseline="0" dirty="0"/>
              <a:t> </a:t>
            </a:r>
            <a:r>
              <a:rPr lang="en-US" baseline="0" dirty="0" err="1"/>
              <a:t>gezeigt</a:t>
            </a:r>
            <a:r>
              <a:rPr lang="en-US" baseline="0" dirty="0"/>
              <a:t>, </a:t>
            </a:r>
            <a:r>
              <a:rPr lang="en-US" baseline="0" dirty="0" err="1"/>
              <a:t>dass</a:t>
            </a:r>
            <a:r>
              <a:rPr lang="en-US" baseline="0" dirty="0"/>
              <a:t> die </a:t>
            </a:r>
            <a:r>
              <a:rPr lang="en-US" baseline="0" dirty="0" err="1"/>
              <a:t>Bereitschaft</a:t>
            </a:r>
            <a:r>
              <a:rPr lang="en-US" baseline="0" dirty="0"/>
              <a:t> </a:t>
            </a:r>
            <a:r>
              <a:rPr lang="en-US" baseline="0" dirty="0" err="1"/>
              <a:t>nur</a:t>
            </a:r>
            <a:r>
              <a:rPr lang="en-US" baseline="0" dirty="0"/>
              <a:t> da </a:t>
            </a:r>
            <a:r>
              <a:rPr lang="en-US" baseline="0" dirty="0" err="1"/>
              <a:t>ist</a:t>
            </a:r>
            <a:r>
              <a:rPr lang="en-US" baseline="0" dirty="0"/>
              <a:t>, </a:t>
            </a:r>
            <a:r>
              <a:rPr lang="en-US" baseline="0" dirty="0" err="1"/>
              <a:t>wenn</a:t>
            </a:r>
            <a:r>
              <a:rPr lang="en-US" baseline="0" dirty="0"/>
              <a:t> </a:t>
            </a:r>
            <a:r>
              <a:rPr lang="en-US" baseline="0" dirty="0" err="1"/>
              <a:t>wir</a:t>
            </a:r>
            <a:r>
              <a:rPr lang="en-US" baseline="0" dirty="0"/>
              <a:t> </a:t>
            </a:r>
            <a:r>
              <a:rPr lang="en-US" baseline="0" dirty="0" err="1"/>
              <a:t>alle</a:t>
            </a:r>
            <a:r>
              <a:rPr lang="en-US" baseline="0" dirty="0"/>
              <a:t> </a:t>
            </a:r>
            <a:r>
              <a:rPr lang="en-US" baseline="0" dirty="0" err="1"/>
              <a:t>Einbinden</a:t>
            </a:r>
            <a:r>
              <a:rPr lang="en-US" baseline="0" dirty="0"/>
              <a:t>. Das </a:t>
            </a:r>
            <a:r>
              <a:rPr lang="en-US" baseline="0" dirty="0" err="1"/>
              <a:t>heisst</a:t>
            </a:r>
            <a:r>
              <a:rPr lang="en-US" baseline="0" dirty="0"/>
              <a:t>, </a:t>
            </a:r>
            <a:r>
              <a:rPr lang="en-US" baseline="0" dirty="0" err="1"/>
              <a:t>auch</a:t>
            </a:r>
            <a:r>
              <a:rPr lang="en-US" baseline="0" dirty="0"/>
              <a:t> </a:t>
            </a:r>
            <a:r>
              <a:rPr lang="en-US" baseline="0" dirty="0" err="1"/>
              <a:t>Ausgabestellen</a:t>
            </a:r>
            <a:r>
              <a:rPr lang="en-US" baseline="0" dirty="0"/>
              <a:t> </a:t>
            </a:r>
            <a:r>
              <a:rPr lang="en-US" baseline="0" dirty="0" err="1"/>
              <a:t>müssen</a:t>
            </a:r>
            <a:r>
              <a:rPr lang="en-US" baseline="0" dirty="0"/>
              <a:t> </a:t>
            </a:r>
            <a:r>
              <a:rPr lang="en-US" baseline="0" dirty="0" err="1"/>
              <a:t>ihren</a:t>
            </a:r>
            <a:r>
              <a:rPr lang="en-US" baseline="0" dirty="0"/>
              <a:t> </a:t>
            </a:r>
            <a:r>
              <a:rPr lang="en-US" baseline="0" dirty="0" err="1"/>
              <a:t>Platz</a:t>
            </a:r>
            <a:r>
              <a:rPr lang="en-US" baseline="0" dirty="0"/>
              <a:t> </a:t>
            </a:r>
            <a:r>
              <a:rPr lang="en-US" baseline="0" dirty="0" err="1"/>
              <a:t>finden</a:t>
            </a:r>
            <a:r>
              <a:rPr lang="en-US" baseline="0" dirty="0"/>
              <a:t>. </a:t>
            </a:r>
            <a:r>
              <a:rPr lang="en-US" baseline="0" dirty="0" err="1"/>
              <a:t>Wir</a:t>
            </a:r>
            <a:r>
              <a:rPr lang="en-US" baseline="0" dirty="0"/>
              <a:t> </a:t>
            </a:r>
            <a:r>
              <a:rPr lang="en-US" baseline="0" dirty="0" err="1"/>
              <a:t>werden</a:t>
            </a:r>
            <a:r>
              <a:rPr lang="en-US" baseline="0" dirty="0"/>
              <a:t> </a:t>
            </a:r>
            <a:r>
              <a:rPr lang="en-US" baseline="0" dirty="0" err="1"/>
              <a:t>diese</a:t>
            </a:r>
            <a:r>
              <a:rPr lang="en-US" baseline="0" dirty="0"/>
              <a:t> </a:t>
            </a:r>
            <a:r>
              <a:rPr lang="en-US" baseline="0" dirty="0" err="1"/>
              <a:t>nicht</a:t>
            </a:r>
            <a:r>
              <a:rPr lang="en-US" baseline="0" dirty="0"/>
              <a:t> </a:t>
            </a:r>
            <a:r>
              <a:rPr lang="en-US" baseline="0" dirty="0" err="1"/>
              <a:t>ersetzen</a:t>
            </a:r>
            <a:r>
              <a:rPr lang="en-US" baseline="0" dirty="0"/>
              <a:t>. </a:t>
            </a:r>
            <a:r>
              <a:rPr lang="en-US" baseline="0" dirty="0" err="1"/>
              <a:t>Wenn</a:t>
            </a:r>
            <a:r>
              <a:rPr lang="en-US" baseline="0" dirty="0"/>
              <a:t> </a:t>
            </a:r>
            <a:r>
              <a:rPr lang="en-US" baseline="0" dirty="0" err="1"/>
              <a:t>eine</a:t>
            </a:r>
            <a:r>
              <a:rPr lang="en-US" baseline="0" dirty="0"/>
              <a:t> </a:t>
            </a:r>
            <a:r>
              <a:rPr lang="en-US" baseline="0" dirty="0" err="1"/>
              <a:t>Ausgabestelle</a:t>
            </a:r>
            <a:r>
              <a:rPr lang="en-US" baseline="0" dirty="0"/>
              <a:t> </a:t>
            </a:r>
            <a:r>
              <a:rPr lang="en-US" baseline="0" dirty="0" err="1"/>
              <a:t>wegfällt</a:t>
            </a:r>
            <a:r>
              <a:rPr lang="en-US" baseline="0" dirty="0"/>
              <a:t>, </a:t>
            </a:r>
            <a:r>
              <a:rPr lang="en-US" baseline="0" dirty="0" err="1"/>
              <a:t>dann</a:t>
            </a:r>
            <a:r>
              <a:rPr lang="en-US" baseline="0" dirty="0"/>
              <a:t> </a:t>
            </a:r>
            <a:r>
              <a:rPr lang="en-US" baseline="0" dirty="0" err="1"/>
              <a:t>entscheidet</a:t>
            </a:r>
            <a:r>
              <a:rPr lang="en-US" baseline="0" dirty="0"/>
              <a:t> der </a:t>
            </a:r>
            <a:r>
              <a:rPr lang="en-US" baseline="0" dirty="0" err="1"/>
              <a:t>Verein</a:t>
            </a:r>
            <a:r>
              <a:rPr lang="en-US" baseline="0" dirty="0"/>
              <a:t> </a:t>
            </a:r>
            <a:r>
              <a:rPr lang="en-US" baseline="0" dirty="0" err="1"/>
              <a:t>selbst</a:t>
            </a:r>
            <a:r>
              <a:rPr lang="en-US" baseline="0" dirty="0"/>
              <a:t>, </a:t>
            </a:r>
            <a:r>
              <a:rPr lang="en-US" baseline="0" dirty="0" err="1"/>
              <a:t>dass</a:t>
            </a:r>
            <a:r>
              <a:rPr lang="en-US" baseline="0" dirty="0"/>
              <a:t> </a:t>
            </a:r>
            <a:r>
              <a:rPr lang="en-US" baseline="0" dirty="0" err="1"/>
              <a:t>er</a:t>
            </a:r>
            <a:r>
              <a:rPr lang="en-US" baseline="0" dirty="0"/>
              <a:t> </a:t>
            </a:r>
            <a:r>
              <a:rPr lang="en-US" baseline="0" dirty="0" err="1"/>
              <a:t>sie</a:t>
            </a:r>
            <a:r>
              <a:rPr lang="en-US" baseline="0" dirty="0"/>
              <a:t> </a:t>
            </a:r>
            <a:r>
              <a:rPr lang="en-US" baseline="0" dirty="0" err="1"/>
              <a:t>zukünftig</a:t>
            </a:r>
            <a:r>
              <a:rPr lang="en-US" baseline="0" dirty="0"/>
              <a:t> </a:t>
            </a:r>
            <a:r>
              <a:rPr lang="en-US" baseline="0" dirty="0" err="1"/>
              <a:t>nicht</a:t>
            </a:r>
            <a:r>
              <a:rPr lang="en-US" baseline="0" dirty="0"/>
              <a:t> </a:t>
            </a:r>
            <a:r>
              <a:rPr lang="en-US" baseline="0" dirty="0" err="1"/>
              <a:t>mehr</a:t>
            </a:r>
            <a:r>
              <a:rPr lang="en-US" baseline="0" dirty="0"/>
              <a:t> </a:t>
            </a:r>
            <a:r>
              <a:rPr lang="en-US" baseline="0" dirty="0" err="1"/>
              <a:t>einsetzen</a:t>
            </a:r>
            <a:r>
              <a:rPr lang="en-US" baseline="0" dirty="0"/>
              <a:t> </a:t>
            </a:r>
            <a:r>
              <a:rPr lang="en-US" baseline="0" dirty="0" err="1"/>
              <a:t>möchte</a:t>
            </a:r>
            <a:r>
              <a:rPr lang="en-US" baseline="0" dirty="0"/>
              <a:t>.</a:t>
            </a:r>
            <a:endParaRPr lang="en-US" dirty="0"/>
          </a:p>
        </p:txBody>
      </p:sp>
      <p:sp>
        <p:nvSpPr>
          <p:cNvPr id="4" name="Slide Number Placeholder 3"/>
          <p:cNvSpPr>
            <a:spLocks noGrp="1"/>
          </p:cNvSpPr>
          <p:nvPr>
            <p:ph type="sldNum" sz="quarter" idx="5"/>
          </p:nvPr>
        </p:nvSpPr>
        <p:spPr/>
        <p:txBody>
          <a:bodyPr/>
          <a:lstStyle/>
          <a:p>
            <a:pPr marL="0" marR="0" lvl="0" indent="0" algn="r" defTabSz="909782"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Arial" pitchFamily="34" charset="0"/>
                <a:ea typeface="ＭＳ Ｐゴシック" charset="-128"/>
                <a:cs typeface="+mn-cs"/>
              </a:rPr>
              <a:t>Notes </a:t>
            </a:r>
            <a:fld id="{AD141568-5488-4AC9-B82D-9F5CE1225E2A}" type="slidenum">
              <a:rPr kumimoji="0" lang="de-DE"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09782" rtl="0" eaLnBrk="1" fontAlgn="base" latinLnBrk="0" hangingPunct="1">
                <a:lnSpc>
                  <a:spcPct val="100000"/>
                </a:lnSpc>
                <a:spcBef>
                  <a:spcPct val="0"/>
                </a:spcBef>
                <a:spcAft>
                  <a:spcPct val="0"/>
                </a:spcAft>
                <a:buClrTx/>
                <a:buSzTx/>
                <a:buFontTx/>
                <a:buNone/>
                <a:tabLst/>
                <a:defRPr/>
              </a:pPr>
              <a:t>10</a:t>
            </a:fld>
            <a:endParaRPr kumimoji="0" lang="de-DE" sz="12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2156951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Das</a:t>
            </a:r>
            <a:r>
              <a:rPr lang="en-US" baseline="0" dirty="0"/>
              <a:t> </a:t>
            </a:r>
            <a:r>
              <a:rPr lang="en-US" baseline="0" dirty="0" err="1"/>
              <a:t>Vorhaben</a:t>
            </a:r>
            <a:r>
              <a:rPr lang="en-US" baseline="0" dirty="0"/>
              <a:t> </a:t>
            </a:r>
            <a:r>
              <a:rPr lang="en-US" baseline="0" dirty="0" err="1"/>
              <a:t>basiert</a:t>
            </a:r>
            <a:r>
              <a:rPr lang="en-US" baseline="0" dirty="0"/>
              <a:t> </a:t>
            </a:r>
            <a:r>
              <a:rPr lang="en-US" baseline="0" dirty="0" err="1"/>
              <a:t>darauf</a:t>
            </a:r>
            <a:r>
              <a:rPr lang="en-US" baseline="0" dirty="0"/>
              <a:t>, </a:t>
            </a:r>
            <a:r>
              <a:rPr lang="en-US" baseline="0" dirty="0" err="1"/>
              <a:t>dass</a:t>
            </a:r>
            <a:r>
              <a:rPr lang="en-US" baseline="0" dirty="0"/>
              <a:t> </a:t>
            </a:r>
            <a:r>
              <a:rPr lang="en-US" baseline="0" dirty="0" err="1"/>
              <a:t>wir</a:t>
            </a:r>
            <a:r>
              <a:rPr lang="en-US" baseline="0" dirty="0"/>
              <a:t> </a:t>
            </a:r>
            <a:r>
              <a:rPr lang="en-US" baseline="0" dirty="0" err="1"/>
              <a:t>alle</a:t>
            </a:r>
            <a:r>
              <a:rPr lang="en-US" baseline="0" dirty="0"/>
              <a:t> </a:t>
            </a:r>
            <a:r>
              <a:rPr lang="en-US" baseline="0" dirty="0" err="1"/>
              <a:t>Beteiligten</a:t>
            </a:r>
            <a:r>
              <a:rPr lang="en-US" baseline="0" dirty="0"/>
              <a:t> </a:t>
            </a:r>
            <a:r>
              <a:rPr lang="en-US" baseline="0" dirty="0" err="1"/>
              <a:t>im</a:t>
            </a:r>
            <a:r>
              <a:rPr lang="en-US" baseline="0" dirty="0"/>
              <a:t> </a:t>
            </a:r>
            <a:r>
              <a:rPr lang="en-US" baseline="0" dirty="0" err="1"/>
              <a:t>Karten-Ökosystem</a:t>
            </a:r>
            <a:r>
              <a:rPr lang="en-US" baseline="0" dirty="0"/>
              <a:t> </a:t>
            </a:r>
            <a:r>
              <a:rPr lang="en-US" baseline="0" dirty="0" err="1"/>
              <a:t>einbinden</a:t>
            </a:r>
            <a:r>
              <a:rPr lang="en-US" baseline="0" dirty="0"/>
              <a:t> und </a:t>
            </a:r>
            <a:r>
              <a:rPr lang="en-US" baseline="0" dirty="0" err="1"/>
              <a:t>zwar</a:t>
            </a:r>
            <a:r>
              <a:rPr lang="en-US" baseline="0" dirty="0"/>
              <a:t> so, </a:t>
            </a:r>
            <a:r>
              <a:rPr lang="en-US" baseline="0" dirty="0" err="1"/>
              <a:t>dass</a:t>
            </a:r>
            <a:r>
              <a:rPr lang="en-US" baseline="0" dirty="0"/>
              <a:t> </a:t>
            </a:r>
            <a:r>
              <a:rPr lang="en-US" baseline="0" dirty="0" err="1"/>
              <a:t>für</a:t>
            </a:r>
            <a:r>
              <a:rPr lang="en-US" baseline="0" dirty="0"/>
              <a:t> </a:t>
            </a:r>
            <a:r>
              <a:rPr lang="en-US" baseline="0" dirty="0" err="1"/>
              <a:t>jeden</a:t>
            </a:r>
            <a:r>
              <a:rPr lang="en-US" baseline="0" dirty="0"/>
              <a:t> </a:t>
            </a:r>
            <a:r>
              <a:rPr lang="en-US" baseline="0" dirty="0" err="1"/>
              <a:t>Vorteile</a:t>
            </a:r>
            <a:r>
              <a:rPr lang="en-US" baseline="0" dirty="0"/>
              <a:t> </a:t>
            </a:r>
            <a:r>
              <a:rPr lang="en-US" baseline="0" dirty="0" err="1"/>
              <a:t>daraus</a:t>
            </a:r>
            <a:r>
              <a:rPr lang="en-US" baseline="0" dirty="0"/>
              <a:t> </a:t>
            </a:r>
            <a:r>
              <a:rPr lang="en-US" baseline="0" dirty="0" err="1"/>
              <a:t>entstehen</a:t>
            </a:r>
            <a:r>
              <a:rPr lang="en-US" baseline="0" dirty="0"/>
              <a:t>. </a:t>
            </a:r>
            <a:r>
              <a:rPr lang="en-US" baseline="0" dirty="0" err="1"/>
              <a:t>Gespräche</a:t>
            </a:r>
            <a:r>
              <a:rPr lang="en-US" baseline="0" dirty="0"/>
              <a:t> </a:t>
            </a:r>
            <a:r>
              <a:rPr lang="en-US" baseline="0" dirty="0" err="1"/>
              <a:t>mit</a:t>
            </a:r>
            <a:r>
              <a:rPr lang="en-US" baseline="0" dirty="0"/>
              <a:t> den </a:t>
            </a:r>
            <a:r>
              <a:rPr lang="en-US" baseline="0" dirty="0" err="1"/>
              <a:t>Vereinen</a:t>
            </a:r>
            <a:r>
              <a:rPr lang="en-US" baseline="0" dirty="0"/>
              <a:t> </a:t>
            </a:r>
            <a:r>
              <a:rPr lang="en-US" baseline="0" dirty="0" err="1"/>
              <a:t>haben</a:t>
            </a:r>
            <a:r>
              <a:rPr lang="en-US" baseline="0" dirty="0"/>
              <a:t> </a:t>
            </a:r>
            <a:r>
              <a:rPr lang="en-US" baseline="0" dirty="0" err="1"/>
              <a:t>gezeigt</a:t>
            </a:r>
            <a:r>
              <a:rPr lang="en-US" baseline="0" dirty="0"/>
              <a:t>, </a:t>
            </a:r>
            <a:r>
              <a:rPr lang="en-US" baseline="0" dirty="0" err="1"/>
              <a:t>dass</a:t>
            </a:r>
            <a:r>
              <a:rPr lang="en-US" baseline="0" dirty="0"/>
              <a:t> die </a:t>
            </a:r>
            <a:r>
              <a:rPr lang="en-US" baseline="0" dirty="0" err="1"/>
              <a:t>Bereitschaft</a:t>
            </a:r>
            <a:r>
              <a:rPr lang="en-US" baseline="0" dirty="0"/>
              <a:t> </a:t>
            </a:r>
            <a:r>
              <a:rPr lang="en-US" baseline="0" dirty="0" err="1"/>
              <a:t>nur</a:t>
            </a:r>
            <a:r>
              <a:rPr lang="en-US" baseline="0" dirty="0"/>
              <a:t> da </a:t>
            </a:r>
            <a:r>
              <a:rPr lang="en-US" baseline="0" dirty="0" err="1"/>
              <a:t>ist</a:t>
            </a:r>
            <a:r>
              <a:rPr lang="en-US" baseline="0" dirty="0"/>
              <a:t>, </a:t>
            </a:r>
            <a:r>
              <a:rPr lang="en-US" baseline="0" dirty="0" err="1"/>
              <a:t>wenn</a:t>
            </a:r>
            <a:r>
              <a:rPr lang="en-US" baseline="0" dirty="0"/>
              <a:t> </a:t>
            </a:r>
            <a:r>
              <a:rPr lang="en-US" baseline="0" dirty="0" err="1"/>
              <a:t>wir</a:t>
            </a:r>
            <a:r>
              <a:rPr lang="en-US" baseline="0" dirty="0"/>
              <a:t> </a:t>
            </a:r>
            <a:r>
              <a:rPr lang="en-US" baseline="0" dirty="0" err="1"/>
              <a:t>alle</a:t>
            </a:r>
            <a:r>
              <a:rPr lang="en-US" baseline="0" dirty="0"/>
              <a:t> </a:t>
            </a:r>
            <a:r>
              <a:rPr lang="en-US" baseline="0" dirty="0" err="1"/>
              <a:t>Einbinden</a:t>
            </a:r>
            <a:r>
              <a:rPr lang="en-US" baseline="0" dirty="0"/>
              <a:t>. Das </a:t>
            </a:r>
            <a:r>
              <a:rPr lang="en-US" baseline="0" dirty="0" err="1"/>
              <a:t>heisst</a:t>
            </a:r>
            <a:r>
              <a:rPr lang="en-US" baseline="0" dirty="0"/>
              <a:t>, </a:t>
            </a:r>
            <a:r>
              <a:rPr lang="en-US" baseline="0" dirty="0" err="1"/>
              <a:t>auch</a:t>
            </a:r>
            <a:r>
              <a:rPr lang="en-US" baseline="0" dirty="0"/>
              <a:t> </a:t>
            </a:r>
            <a:r>
              <a:rPr lang="en-US" baseline="0" dirty="0" err="1"/>
              <a:t>Ausgabestellen</a:t>
            </a:r>
            <a:r>
              <a:rPr lang="en-US" baseline="0" dirty="0"/>
              <a:t> </a:t>
            </a:r>
            <a:r>
              <a:rPr lang="en-US" baseline="0" dirty="0" err="1"/>
              <a:t>müssen</a:t>
            </a:r>
            <a:r>
              <a:rPr lang="en-US" baseline="0" dirty="0"/>
              <a:t> </a:t>
            </a:r>
            <a:r>
              <a:rPr lang="en-US" baseline="0" dirty="0" err="1"/>
              <a:t>ihren</a:t>
            </a:r>
            <a:r>
              <a:rPr lang="en-US" baseline="0" dirty="0"/>
              <a:t> </a:t>
            </a:r>
            <a:r>
              <a:rPr lang="en-US" baseline="0" dirty="0" err="1"/>
              <a:t>Platz</a:t>
            </a:r>
            <a:r>
              <a:rPr lang="en-US" baseline="0" dirty="0"/>
              <a:t> </a:t>
            </a:r>
            <a:r>
              <a:rPr lang="en-US" baseline="0" dirty="0" err="1"/>
              <a:t>finden</a:t>
            </a:r>
            <a:r>
              <a:rPr lang="en-US" baseline="0" dirty="0"/>
              <a:t>. </a:t>
            </a:r>
            <a:r>
              <a:rPr lang="en-US" baseline="0" dirty="0" err="1"/>
              <a:t>Wir</a:t>
            </a:r>
            <a:r>
              <a:rPr lang="en-US" baseline="0" dirty="0"/>
              <a:t> </a:t>
            </a:r>
            <a:r>
              <a:rPr lang="en-US" baseline="0" dirty="0" err="1"/>
              <a:t>werden</a:t>
            </a:r>
            <a:r>
              <a:rPr lang="en-US" baseline="0" dirty="0"/>
              <a:t> </a:t>
            </a:r>
            <a:r>
              <a:rPr lang="en-US" baseline="0" dirty="0" err="1"/>
              <a:t>diese</a:t>
            </a:r>
            <a:r>
              <a:rPr lang="en-US" baseline="0" dirty="0"/>
              <a:t> </a:t>
            </a:r>
            <a:r>
              <a:rPr lang="en-US" baseline="0" dirty="0" err="1"/>
              <a:t>nicht</a:t>
            </a:r>
            <a:r>
              <a:rPr lang="en-US" baseline="0" dirty="0"/>
              <a:t> </a:t>
            </a:r>
            <a:r>
              <a:rPr lang="en-US" baseline="0" dirty="0" err="1"/>
              <a:t>ersetzen</a:t>
            </a:r>
            <a:r>
              <a:rPr lang="en-US" baseline="0" dirty="0"/>
              <a:t>. </a:t>
            </a:r>
            <a:r>
              <a:rPr lang="en-US" baseline="0" dirty="0" err="1"/>
              <a:t>Wenn</a:t>
            </a:r>
            <a:r>
              <a:rPr lang="en-US" baseline="0" dirty="0"/>
              <a:t> </a:t>
            </a:r>
            <a:r>
              <a:rPr lang="en-US" baseline="0" dirty="0" err="1"/>
              <a:t>eine</a:t>
            </a:r>
            <a:r>
              <a:rPr lang="en-US" baseline="0" dirty="0"/>
              <a:t> </a:t>
            </a:r>
            <a:r>
              <a:rPr lang="en-US" baseline="0" dirty="0" err="1"/>
              <a:t>Ausgabestelle</a:t>
            </a:r>
            <a:r>
              <a:rPr lang="en-US" baseline="0" dirty="0"/>
              <a:t> </a:t>
            </a:r>
            <a:r>
              <a:rPr lang="en-US" baseline="0" dirty="0" err="1"/>
              <a:t>wegfällt</a:t>
            </a:r>
            <a:r>
              <a:rPr lang="en-US" baseline="0" dirty="0"/>
              <a:t>, </a:t>
            </a:r>
            <a:r>
              <a:rPr lang="en-US" baseline="0" dirty="0" err="1"/>
              <a:t>dann</a:t>
            </a:r>
            <a:r>
              <a:rPr lang="en-US" baseline="0" dirty="0"/>
              <a:t> </a:t>
            </a:r>
            <a:r>
              <a:rPr lang="en-US" baseline="0" dirty="0" err="1"/>
              <a:t>entscheidet</a:t>
            </a:r>
            <a:r>
              <a:rPr lang="en-US" baseline="0" dirty="0"/>
              <a:t> der </a:t>
            </a:r>
            <a:r>
              <a:rPr lang="en-US" baseline="0" dirty="0" err="1"/>
              <a:t>Verein</a:t>
            </a:r>
            <a:r>
              <a:rPr lang="en-US" baseline="0" dirty="0"/>
              <a:t> </a:t>
            </a:r>
            <a:r>
              <a:rPr lang="en-US" baseline="0" dirty="0" err="1"/>
              <a:t>selbst</a:t>
            </a:r>
            <a:r>
              <a:rPr lang="en-US" baseline="0" dirty="0"/>
              <a:t>, </a:t>
            </a:r>
            <a:r>
              <a:rPr lang="en-US" baseline="0" dirty="0" err="1"/>
              <a:t>dass</a:t>
            </a:r>
            <a:r>
              <a:rPr lang="en-US" baseline="0" dirty="0"/>
              <a:t> </a:t>
            </a:r>
            <a:r>
              <a:rPr lang="en-US" baseline="0" dirty="0" err="1"/>
              <a:t>er</a:t>
            </a:r>
            <a:r>
              <a:rPr lang="en-US" baseline="0" dirty="0"/>
              <a:t> </a:t>
            </a:r>
            <a:r>
              <a:rPr lang="en-US" baseline="0" dirty="0" err="1"/>
              <a:t>sie</a:t>
            </a:r>
            <a:r>
              <a:rPr lang="en-US" baseline="0" dirty="0"/>
              <a:t> </a:t>
            </a:r>
            <a:r>
              <a:rPr lang="en-US" baseline="0" dirty="0" err="1"/>
              <a:t>zukünftig</a:t>
            </a:r>
            <a:r>
              <a:rPr lang="en-US" baseline="0" dirty="0"/>
              <a:t> </a:t>
            </a:r>
            <a:r>
              <a:rPr lang="en-US" baseline="0" dirty="0" err="1"/>
              <a:t>nicht</a:t>
            </a:r>
            <a:r>
              <a:rPr lang="en-US" baseline="0" dirty="0"/>
              <a:t> </a:t>
            </a:r>
            <a:r>
              <a:rPr lang="en-US" baseline="0" dirty="0" err="1"/>
              <a:t>mehr</a:t>
            </a:r>
            <a:r>
              <a:rPr lang="en-US" baseline="0" dirty="0"/>
              <a:t> </a:t>
            </a:r>
            <a:r>
              <a:rPr lang="en-US" baseline="0" dirty="0" err="1"/>
              <a:t>einsetzen</a:t>
            </a:r>
            <a:r>
              <a:rPr lang="en-US" baseline="0" dirty="0"/>
              <a:t> </a:t>
            </a:r>
            <a:r>
              <a:rPr lang="en-US" baseline="0" dirty="0" err="1"/>
              <a:t>möchte</a:t>
            </a:r>
            <a:r>
              <a:rPr lang="en-US" baseline="0" dirty="0"/>
              <a:t>.</a:t>
            </a:r>
            <a:endParaRPr lang="en-US" dirty="0"/>
          </a:p>
        </p:txBody>
      </p:sp>
      <p:sp>
        <p:nvSpPr>
          <p:cNvPr id="4" name="Slide Number Placeholder 3"/>
          <p:cNvSpPr>
            <a:spLocks noGrp="1"/>
          </p:cNvSpPr>
          <p:nvPr>
            <p:ph type="sldNum" sz="quarter" idx="5"/>
          </p:nvPr>
        </p:nvSpPr>
        <p:spPr/>
        <p:txBody>
          <a:bodyPr/>
          <a:lstStyle/>
          <a:p>
            <a:pPr marL="0" marR="0" lvl="0" indent="0" algn="r" defTabSz="909782"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Arial" pitchFamily="34" charset="0"/>
                <a:ea typeface="ＭＳ Ｐゴシック" charset="-128"/>
                <a:cs typeface="+mn-cs"/>
              </a:rPr>
              <a:t>Notes </a:t>
            </a:r>
            <a:fld id="{AD141568-5488-4AC9-B82D-9F5CE1225E2A}" type="slidenum">
              <a:rPr kumimoji="0" lang="de-DE"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09782" rtl="0" eaLnBrk="1" fontAlgn="base" latinLnBrk="0" hangingPunct="1">
                <a:lnSpc>
                  <a:spcPct val="100000"/>
                </a:lnSpc>
                <a:spcBef>
                  <a:spcPct val="0"/>
                </a:spcBef>
                <a:spcAft>
                  <a:spcPct val="0"/>
                </a:spcAft>
                <a:buClrTx/>
                <a:buSzTx/>
                <a:buFontTx/>
                <a:buNone/>
                <a:tabLst/>
                <a:defRPr/>
              </a:pPr>
              <a:t>11</a:t>
            </a:fld>
            <a:endParaRPr kumimoji="0" lang="de-DE" sz="12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3188415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733425"/>
            <a:ext cx="6278562" cy="3532188"/>
          </a:xfrm>
        </p:spPr>
      </p:sp>
      <p:sp>
        <p:nvSpPr>
          <p:cNvPr id="3" name="Notes Placeholder 2"/>
          <p:cNvSpPr>
            <a:spLocks noGrp="1"/>
          </p:cNvSpPr>
          <p:nvPr>
            <p:ph type="body" idx="1"/>
          </p:nvPr>
        </p:nvSpPr>
        <p:spPr/>
        <p:txBody>
          <a:bodyPr>
            <a:normAutofit/>
          </a:bodyPr>
          <a:lstStyle/>
          <a:p>
            <a:pPr marL="0" indent="0">
              <a:buFontTx/>
              <a:buNone/>
            </a:pPr>
            <a:r>
              <a:rPr lang="en-US" dirty="0" err="1"/>
              <a:t>Wir</a:t>
            </a:r>
            <a:r>
              <a:rPr lang="en-US" dirty="0"/>
              <a:t> </a:t>
            </a:r>
            <a:r>
              <a:rPr lang="en-US" dirty="0" err="1"/>
              <a:t>sind</a:t>
            </a:r>
            <a:r>
              <a:rPr lang="en-US" dirty="0"/>
              <a:t> von </a:t>
            </a:r>
            <a:r>
              <a:rPr lang="en-US" dirty="0" err="1"/>
              <a:t>Angelroute</a:t>
            </a:r>
            <a:r>
              <a:rPr lang="en-US" dirty="0"/>
              <a:t>.</a:t>
            </a:r>
          </a:p>
          <a:p>
            <a:pPr marL="0" indent="0">
              <a:buFontTx/>
              <a:buNone/>
            </a:pPr>
            <a:r>
              <a:rPr lang="en-US" dirty="0" err="1"/>
              <a:t>Vorstellung</a:t>
            </a:r>
            <a:endParaRPr lang="en-US" dirty="0"/>
          </a:p>
          <a:p>
            <a:pPr marL="0" indent="0">
              <a:buFontTx/>
              <a:buNone/>
            </a:pPr>
            <a:r>
              <a:rPr lang="en-US" dirty="0" err="1"/>
              <a:t>Angelroute</a:t>
            </a:r>
            <a:r>
              <a:rPr lang="en-US" dirty="0"/>
              <a:t> </a:t>
            </a:r>
            <a:r>
              <a:rPr lang="en-US" dirty="0" err="1"/>
              <a:t>steht</a:t>
            </a:r>
            <a:r>
              <a:rPr lang="en-US" dirty="0"/>
              <a:t> </a:t>
            </a:r>
            <a:r>
              <a:rPr lang="en-US" dirty="0" err="1"/>
              <a:t>für</a:t>
            </a:r>
            <a:r>
              <a:rPr lang="en-US" dirty="0"/>
              <a:t> Der </a:t>
            </a:r>
            <a:r>
              <a:rPr lang="en-US" dirty="0" err="1"/>
              <a:t>nachhaltige</a:t>
            </a:r>
            <a:r>
              <a:rPr lang="en-US" dirty="0"/>
              <a:t> </a:t>
            </a:r>
            <a:r>
              <a:rPr lang="en-US" dirty="0" err="1"/>
              <a:t>Weg</a:t>
            </a:r>
            <a:r>
              <a:rPr lang="en-US" dirty="0"/>
              <a:t> in die </a:t>
            </a:r>
            <a:r>
              <a:rPr lang="en-US" dirty="0" err="1"/>
              <a:t>Digitalisierung</a:t>
            </a:r>
            <a:r>
              <a:rPr lang="en-US" dirty="0"/>
              <a:t> </a:t>
            </a:r>
            <a:r>
              <a:rPr lang="en-US" dirty="0" err="1"/>
              <a:t>für</a:t>
            </a:r>
            <a:r>
              <a:rPr lang="en-US" baseline="0" dirty="0"/>
              <a:t> </a:t>
            </a:r>
            <a:r>
              <a:rPr lang="en-US" baseline="0" dirty="0" err="1"/>
              <a:t>Fischereivereine</a:t>
            </a:r>
            <a:endParaRPr lang="en-US" baseline="0" dirty="0"/>
          </a:p>
          <a:p>
            <a:pPr marL="0" indent="0">
              <a:buFontTx/>
              <a:buNone/>
            </a:pPr>
            <a:r>
              <a:rPr lang="en-US" baseline="0" dirty="0" err="1"/>
              <a:t>Ausgangsbasis</a:t>
            </a:r>
            <a:r>
              <a:rPr lang="en-US" baseline="0" dirty="0"/>
              <a:t> des </a:t>
            </a:r>
            <a:r>
              <a:rPr lang="en-US" baseline="0" dirty="0" err="1"/>
              <a:t>ganzen</a:t>
            </a:r>
            <a:r>
              <a:rPr lang="en-US" baseline="0" dirty="0"/>
              <a:t> </a:t>
            </a:r>
            <a:r>
              <a:rPr lang="en-US" baseline="0" dirty="0" err="1"/>
              <a:t>ist</a:t>
            </a:r>
            <a:r>
              <a:rPr lang="en-US" baseline="0" dirty="0"/>
              <a:t> </a:t>
            </a:r>
            <a:r>
              <a:rPr lang="en-US" baseline="0" dirty="0" err="1"/>
              <a:t>jedoch</a:t>
            </a:r>
            <a:r>
              <a:rPr lang="en-US" baseline="0" dirty="0"/>
              <a:t> der </a:t>
            </a:r>
            <a:r>
              <a:rPr lang="en-US" baseline="0" dirty="0" err="1"/>
              <a:t>Verkauf</a:t>
            </a:r>
            <a:r>
              <a:rPr lang="en-US" baseline="0" dirty="0"/>
              <a:t> von Online-</a:t>
            </a:r>
            <a:r>
              <a:rPr lang="en-US" baseline="0" dirty="0" err="1"/>
              <a:t>Erlaubnisscheinen</a:t>
            </a:r>
            <a:endParaRPr lang="en-US" dirty="0"/>
          </a:p>
        </p:txBody>
      </p:sp>
      <p:sp>
        <p:nvSpPr>
          <p:cNvPr id="4" name="Slide Number Placeholder 3"/>
          <p:cNvSpPr>
            <a:spLocks noGrp="1"/>
          </p:cNvSpPr>
          <p:nvPr>
            <p:ph type="sldNum" sz="quarter" idx="10"/>
          </p:nvPr>
        </p:nvSpPr>
        <p:spPr/>
        <p:txBody>
          <a:bodyPr/>
          <a:lstStyle/>
          <a:p>
            <a:pPr marL="0" marR="0" lvl="0" indent="0" algn="r" defTabSz="899073"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a:ln>
                  <a:noFill/>
                </a:ln>
                <a:solidFill>
                  <a:srgbClr val="000000"/>
                </a:solidFill>
                <a:effectLst/>
                <a:uLnTx/>
                <a:uFillTx/>
                <a:latin typeface="Arial" pitchFamily="34" charset="0"/>
                <a:ea typeface="ＭＳ Ｐゴシック" charset="-128"/>
                <a:cs typeface="+mn-cs"/>
              </a:rPr>
              <a:t>Notes </a:t>
            </a:r>
            <a:fld id="{AD141568-5488-4AC9-B82D-9F5CE1225E2A}" type="slidenum">
              <a:rPr kumimoji="0" lang="de-DE" sz="11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899073" rtl="0" eaLnBrk="1" fontAlgn="base" latinLnBrk="0" hangingPunct="1">
                <a:lnSpc>
                  <a:spcPct val="100000"/>
                </a:lnSpc>
                <a:spcBef>
                  <a:spcPct val="0"/>
                </a:spcBef>
                <a:spcAft>
                  <a:spcPct val="0"/>
                </a:spcAft>
                <a:buClrTx/>
                <a:buSzTx/>
                <a:buFontTx/>
                <a:buNone/>
                <a:tabLst/>
                <a:defRPr/>
              </a:pPr>
              <a:t>12</a:t>
            </a:fld>
            <a:endParaRPr kumimoji="0" lang="de-DE" sz="11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623823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Das</a:t>
            </a:r>
            <a:r>
              <a:rPr lang="en-US" baseline="0" dirty="0"/>
              <a:t> </a:t>
            </a:r>
            <a:r>
              <a:rPr lang="en-US" baseline="0" dirty="0" err="1"/>
              <a:t>Vorhaben</a:t>
            </a:r>
            <a:r>
              <a:rPr lang="en-US" baseline="0" dirty="0"/>
              <a:t> </a:t>
            </a:r>
            <a:r>
              <a:rPr lang="en-US" baseline="0" dirty="0" err="1"/>
              <a:t>basiert</a:t>
            </a:r>
            <a:r>
              <a:rPr lang="en-US" baseline="0" dirty="0"/>
              <a:t> </a:t>
            </a:r>
            <a:r>
              <a:rPr lang="en-US" baseline="0" dirty="0" err="1"/>
              <a:t>darauf</a:t>
            </a:r>
            <a:r>
              <a:rPr lang="en-US" baseline="0" dirty="0"/>
              <a:t>, </a:t>
            </a:r>
            <a:r>
              <a:rPr lang="en-US" baseline="0" dirty="0" err="1"/>
              <a:t>dass</a:t>
            </a:r>
            <a:r>
              <a:rPr lang="en-US" baseline="0" dirty="0"/>
              <a:t> </a:t>
            </a:r>
            <a:r>
              <a:rPr lang="en-US" baseline="0" dirty="0" err="1"/>
              <a:t>wir</a:t>
            </a:r>
            <a:r>
              <a:rPr lang="en-US" baseline="0" dirty="0"/>
              <a:t> </a:t>
            </a:r>
            <a:r>
              <a:rPr lang="en-US" baseline="0" dirty="0" err="1"/>
              <a:t>alle</a:t>
            </a:r>
            <a:r>
              <a:rPr lang="en-US" baseline="0" dirty="0"/>
              <a:t> </a:t>
            </a:r>
            <a:r>
              <a:rPr lang="en-US" baseline="0" dirty="0" err="1"/>
              <a:t>Beteiligten</a:t>
            </a:r>
            <a:r>
              <a:rPr lang="en-US" baseline="0" dirty="0"/>
              <a:t> </a:t>
            </a:r>
            <a:r>
              <a:rPr lang="en-US" baseline="0" dirty="0" err="1"/>
              <a:t>im</a:t>
            </a:r>
            <a:r>
              <a:rPr lang="en-US" baseline="0" dirty="0"/>
              <a:t> </a:t>
            </a:r>
            <a:r>
              <a:rPr lang="en-US" baseline="0" dirty="0" err="1"/>
              <a:t>Karten-Ökosystem</a:t>
            </a:r>
            <a:r>
              <a:rPr lang="en-US" baseline="0" dirty="0"/>
              <a:t> </a:t>
            </a:r>
            <a:r>
              <a:rPr lang="en-US" baseline="0" dirty="0" err="1"/>
              <a:t>einbinden</a:t>
            </a:r>
            <a:r>
              <a:rPr lang="en-US" baseline="0" dirty="0"/>
              <a:t> und </a:t>
            </a:r>
            <a:r>
              <a:rPr lang="en-US" baseline="0" dirty="0" err="1"/>
              <a:t>zwar</a:t>
            </a:r>
            <a:r>
              <a:rPr lang="en-US" baseline="0" dirty="0"/>
              <a:t> so, </a:t>
            </a:r>
            <a:r>
              <a:rPr lang="en-US" baseline="0" dirty="0" err="1"/>
              <a:t>dass</a:t>
            </a:r>
            <a:r>
              <a:rPr lang="en-US" baseline="0" dirty="0"/>
              <a:t> </a:t>
            </a:r>
            <a:r>
              <a:rPr lang="en-US" baseline="0" dirty="0" err="1"/>
              <a:t>für</a:t>
            </a:r>
            <a:r>
              <a:rPr lang="en-US" baseline="0" dirty="0"/>
              <a:t> </a:t>
            </a:r>
            <a:r>
              <a:rPr lang="en-US" baseline="0" dirty="0" err="1"/>
              <a:t>jeden</a:t>
            </a:r>
            <a:r>
              <a:rPr lang="en-US" baseline="0" dirty="0"/>
              <a:t> </a:t>
            </a:r>
            <a:r>
              <a:rPr lang="en-US" baseline="0" dirty="0" err="1"/>
              <a:t>Vorteile</a:t>
            </a:r>
            <a:r>
              <a:rPr lang="en-US" baseline="0" dirty="0"/>
              <a:t> </a:t>
            </a:r>
            <a:r>
              <a:rPr lang="en-US" baseline="0" dirty="0" err="1"/>
              <a:t>daraus</a:t>
            </a:r>
            <a:r>
              <a:rPr lang="en-US" baseline="0" dirty="0"/>
              <a:t> </a:t>
            </a:r>
            <a:r>
              <a:rPr lang="en-US" baseline="0" dirty="0" err="1"/>
              <a:t>entstehen</a:t>
            </a:r>
            <a:r>
              <a:rPr lang="en-US" baseline="0" dirty="0"/>
              <a:t>. </a:t>
            </a:r>
            <a:r>
              <a:rPr lang="en-US" baseline="0" dirty="0" err="1"/>
              <a:t>Gespräche</a:t>
            </a:r>
            <a:r>
              <a:rPr lang="en-US" baseline="0" dirty="0"/>
              <a:t> </a:t>
            </a:r>
            <a:r>
              <a:rPr lang="en-US" baseline="0" dirty="0" err="1"/>
              <a:t>mit</a:t>
            </a:r>
            <a:r>
              <a:rPr lang="en-US" baseline="0" dirty="0"/>
              <a:t> den </a:t>
            </a:r>
            <a:r>
              <a:rPr lang="en-US" baseline="0" dirty="0" err="1"/>
              <a:t>Vereinen</a:t>
            </a:r>
            <a:r>
              <a:rPr lang="en-US" baseline="0" dirty="0"/>
              <a:t> </a:t>
            </a:r>
            <a:r>
              <a:rPr lang="en-US" baseline="0" dirty="0" err="1"/>
              <a:t>haben</a:t>
            </a:r>
            <a:r>
              <a:rPr lang="en-US" baseline="0" dirty="0"/>
              <a:t> </a:t>
            </a:r>
            <a:r>
              <a:rPr lang="en-US" baseline="0" dirty="0" err="1"/>
              <a:t>gezeigt</a:t>
            </a:r>
            <a:r>
              <a:rPr lang="en-US" baseline="0" dirty="0"/>
              <a:t>, </a:t>
            </a:r>
            <a:r>
              <a:rPr lang="en-US" baseline="0" dirty="0" err="1"/>
              <a:t>dass</a:t>
            </a:r>
            <a:r>
              <a:rPr lang="en-US" baseline="0" dirty="0"/>
              <a:t> die </a:t>
            </a:r>
            <a:r>
              <a:rPr lang="en-US" baseline="0" dirty="0" err="1"/>
              <a:t>Bereitschaft</a:t>
            </a:r>
            <a:r>
              <a:rPr lang="en-US" baseline="0" dirty="0"/>
              <a:t> </a:t>
            </a:r>
            <a:r>
              <a:rPr lang="en-US" baseline="0" dirty="0" err="1"/>
              <a:t>nur</a:t>
            </a:r>
            <a:r>
              <a:rPr lang="en-US" baseline="0" dirty="0"/>
              <a:t> da </a:t>
            </a:r>
            <a:r>
              <a:rPr lang="en-US" baseline="0" dirty="0" err="1"/>
              <a:t>ist</a:t>
            </a:r>
            <a:r>
              <a:rPr lang="en-US" baseline="0" dirty="0"/>
              <a:t>, </a:t>
            </a:r>
            <a:r>
              <a:rPr lang="en-US" baseline="0" dirty="0" err="1"/>
              <a:t>wenn</a:t>
            </a:r>
            <a:r>
              <a:rPr lang="en-US" baseline="0" dirty="0"/>
              <a:t> </a:t>
            </a:r>
            <a:r>
              <a:rPr lang="en-US" baseline="0" dirty="0" err="1"/>
              <a:t>wir</a:t>
            </a:r>
            <a:r>
              <a:rPr lang="en-US" baseline="0" dirty="0"/>
              <a:t> </a:t>
            </a:r>
            <a:r>
              <a:rPr lang="en-US" baseline="0" dirty="0" err="1"/>
              <a:t>alle</a:t>
            </a:r>
            <a:r>
              <a:rPr lang="en-US" baseline="0" dirty="0"/>
              <a:t> </a:t>
            </a:r>
            <a:r>
              <a:rPr lang="en-US" baseline="0" dirty="0" err="1"/>
              <a:t>Einbinden</a:t>
            </a:r>
            <a:r>
              <a:rPr lang="en-US" baseline="0" dirty="0"/>
              <a:t>. Das </a:t>
            </a:r>
            <a:r>
              <a:rPr lang="en-US" baseline="0" dirty="0" err="1"/>
              <a:t>heisst</a:t>
            </a:r>
            <a:r>
              <a:rPr lang="en-US" baseline="0" dirty="0"/>
              <a:t>, </a:t>
            </a:r>
            <a:r>
              <a:rPr lang="en-US" baseline="0" dirty="0" err="1"/>
              <a:t>auch</a:t>
            </a:r>
            <a:r>
              <a:rPr lang="en-US" baseline="0" dirty="0"/>
              <a:t> </a:t>
            </a:r>
            <a:r>
              <a:rPr lang="en-US" baseline="0" dirty="0" err="1"/>
              <a:t>Ausgabestellen</a:t>
            </a:r>
            <a:r>
              <a:rPr lang="en-US" baseline="0" dirty="0"/>
              <a:t> </a:t>
            </a:r>
            <a:r>
              <a:rPr lang="en-US" baseline="0" dirty="0" err="1"/>
              <a:t>müssen</a:t>
            </a:r>
            <a:r>
              <a:rPr lang="en-US" baseline="0" dirty="0"/>
              <a:t> </a:t>
            </a:r>
            <a:r>
              <a:rPr lang="en-US" baseline="0" dirty="0" err="1"/>
              <a:t>ihren</a:t>
            </a:r>
            <a:r>
              <a:rPr lang="en-US" baseline="0" dirty="0"/>
              <a:t> </a:t>
            </a:r>
            <a:r>
              <a:rPr lang="en-US" baseline="0" dirty="0" err="1"/>
              <a:t>Platz</a:t>
            </a:r>
            <a:r>
              <a:rPr lang="en-US" baseline="0" dirty="0"/>
              <a:t> </a:t>
            </a:r>
            <a:r>
              <a:rPr lang="en-US" baseline="0" dirty="0" err="1"/>
              <a:t>finden</a:t>
            </a:r>
            <a:r>
              <a:rPr lang="en-US" baseline="0" dirty="0"/>
              <a:t>. </a:t>
            </a:r>
            <a:r>
              <a:rPr lang="en-US" baseline="0" dirty="0" err="1"/>
              <a:t>Wir</a:t>
            </a:r>
            <a:r>
              <a:rPr lang="en-US" baseline="0" dirty="0"/>
              <a:t> </a:t>
            </a:r>
            <a:r>
              <a:rPr lang="en-US" baseline="0" dirty="0" err="1"/>
              <a:t>werden</a:t>
            </a:r>
            <a:r>
              <a:rPr lang="en-US" baseline="0" dirty="0"/>
              <a:t> </a:t>
            </a:r>
            <a:r>
              <a:rPr lang="en-US" baseline="0" dirty="0" err="1"/>
              <a:t>diese</a:t>
            </a:r>
            <a:r>
              <a:rPr lang="en-US" baseline="0" dirty="0"/>
              <a:t> </a:t>
            </a:r>
            <a:r>
              <a:rPr lang="en-US" baseline="0" dirty="0" err="1"/>
              <a:t>nicht</a:t>
            </a:r>
            <a:r>
              <a:rPr lang="en-US" baseline="0" dirty="0"/>
              <a:t> </a:t>
            </a:r>
            <a:r>
              <a:rPr lang="en-US" baseline="0" dirty="0" err="1"/>
              <a:t>ersetzen</a:t>
            </a:r>
            <a:r>
              <a:rPr lang="en-US" baseline="0" dirty="0"/>
              <a:t>. </a:t>
            </a:r>
            <a:r>
              <a:rPr lang="en-US" baseline="0" dirty="0" err="1"/>
              <a:t>Wenn</a:t>
            </a:r>
            <a:r>
              <a:rPr lang="en-US" baseline="0" dirty="0"/>
              <a:t> </a:t>
            </a:r>
            <a:r>
              <a:rPr lang="en-US" baseline="0" dirty="0" err="1"/>
              <a:t>eine</a:t>
            </a:r>
            <a:r>
              <a:rPr lang="en-US" baseline="0" dirty="0"/>
              <a:t> </a:t>
            </a:r>
            <a:r>
              <a:rPr lang="en-US" baseline="0" dirty="0" err="1"/>
              <a:t>Ausgabestelle</a:t>
            </a:r>
            <a:r>
              <a:rPr lang="en-US" baseline="0" dirty="0"/>
              <a:t> </a:t>
            </a:r>
            <a:r>
              <a:rPr lang="en-US" baseline="0" dirty="0" err="1"/>
              <a:t>wegfällt</a:t>
            </a:r>
            <a:r>
              <a:rPr lang="en-US" baseline="0" dirty="0"/>
              <a:t>, </a:t>
            </a:r>
            <a:r>
              <a:rPr lang="en-US" baseline="0" dirty="0" err="1"/>
              <a:t>dann</a:t>
            </a:r>
            <a:r>
              <a:rPr lang="en-US" baseline="0" dirty="0"/>
              <a:t> </a:t>
            </a:r>
            <a:r>
              <a:rPr lang="en-US" baseline="0" dirty="0" err="1"/>
              <a:t>entscheidet</a:t>
            </a:r>
            <a:r>
              <a:rPr lang="en-US" baseline="0" dirty="0"/>
              <a:t> der </a:t>
            </a:r>
            <a:r>
              <a:rPr lang="en-US" baseline="0" dirty="0" err="1"/>
              <a:t>Verein</a:t>
            </a:r>
            <a:r>
              <a:rPr lang="en-US" baseline="0" dirty="0"/>
              <a:t> </a:t>
            </a:r>
            <a:r>
              <a:rPr lang="en-US" baseline="0" dirty="0" err="1"/>
              <a:t>selbst</a:t>
            </a:r>
            <a:r>
              <a:rPr lang="en-US" baseline="0" dirty="0"/>
              <a:t>, </a:t>
            </a:r>
            <a:r>
              <a:rPr lang="en-US" baseline="0" dirty="0" err="1"/>
              <a:t>dass</a:t>
            </a:r>
            <a:r>
              <a:rPr lang="en-US" baseline="0" dirty="0"/>
              <a:t> </a:t>
            </a:r>
            <a:r>
              <a:rPr lang="en-US" baseline="0" dirty="0" err="1"/>
              <a:t>er</a:t>
            </a:r>
            <a:r>
              <a:rPr lang="en-US" baseline="0" dirty="0"/>
              <a:t> </a:t>
            </a:r>
            <a:r>
              <a:rPr lang="en-US" baseline="0" dirty="0" err="1"/>
              <a:t>sie</a:t>
            </a:r>
            <a:r>
              <a:rPr lang="en-US" baseline="0" dirty="0"/>
              <a:t> </a:t>
            </a:r>
            <a:r>
              <a:rPr lang="en-US" baseline="0" dirty="0" err="1"/>
              <a:t>zukünftig</a:t>
            </a:r>
            <a:r>
              <a:rPr lang="en-US" baseline="0" dirty="0"/>
              <a:t> </a:t>
            </a:r>
            <a:r>
              <a:rPr lang="en-US" baseline="0" dirty="0" err="1"/>
              <a:t>nicht</a:t>
            </a:r>
            <a:r>
              <a:rPr lang="en-US" baseline="0" dirty="0"/>
              <a:t> </a:t>
            </a:r>
            <a:r>
              <a:rPr lang="en-US" baseline="0" dirty="0" err="1"/>
              <a:t>mehr</a:t>
            </a:r>
            <a:r>
              <a:rPr lang="en-US" baseline="0" dirty="0"/>
              <a:t> </a:t>
            </a:r>
            <a:r>
              <a:rPr lang="en-US" baseline="0" dirty="0" err="1"/>
              <a:t>einsetzen</a:t>
            </a:r>
            <a:r>
              <a:rPr lang="en-US" baseline="0" dirty="0"/>
              <a:t> </a:t>
            </a:r>
            <a:r>
              <a:rPr lang="en-US" baseline="0" dirty="0" err="1"/>
              <a:t>möchte</a:t>
            </a:r>
            <a:r>
              <a:rPr lang="en-US" baseline="0" dirty="0"/>
              <a:t>.</a:t>
            </a:r>
            <a:endParaRPr lang="en-US" dirty="0"/>
          </a:p>
        </p:txBody>
      </p:sp>
      <p:sp>
        <p:nvSpPr>
          <p:cNvPr id="4" name="Slide Number Placeholder 3"/>
          <p:cNvSpPr>
            <a:spLocks noGrp="1"/>
          </p:cNvSpPr>
          <p:nvPr>
            <p:ph type="sldNum" sz="quarter" idx="5"/>
          </p:nvPr>
        </p:nvSpPr>
        <p:spPr/>
        <p:txBody>
          <a:bodyPr/>
          <a:lstStyle/>
          <a:p>
            <a:pPr marL="0" marR="0" lvl="0" indent="0" algn="r" defTabSz="909782"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Arial" pitchFamily="34" charset="0"/>
                <a:ea typeface="ＭＳ Ｐゴシック" charset="-128"/>
                <a:cs typeface="+mn-cs"/>
              </a:rPr>
              <a:t>Notes </a:t>
            </a:r>
            <a:fld id="{AD141568-5488-4AC9-B82D-9F5CE1225E2A}" type="slidenum">
              <a:rPr kumimoji="0" lang="de-DE"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09782" rtl="0" eaLnBrk="1" fontAlgn="base" latinLnBrk="0" hangingPunct="1">
                <a:lnSpc>
                  <a:spcPct val="100000"/>
                </a:lnSpc>
                <a:spcBef>
                  <a:spcPct val="0"/>
                </a:spcBef>
                <a:spcAft>
                  <a:spcPct val="0"/>
                </a:spcAft>
                <a:buClrTx/>
                <a:buSzTx/>
                <a:buFontTx/>
                <a:buNone/>
                <a:tabLst/>
                <a:defRPr/>
              </a:pPr>
              <a:t>13</a:t>
            </a:fld>
            <a:endParaRPr kumimoji="0" lang="de-DE" sz="12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3518740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733425"/>
            <a:ext cx="6278562" cy="3532188"/>
          </a:xfrm>
        </p:spPr>
      </p:sp>
      <p:sp>
        <p:nvSpPr>
          <p:cNvPr id="3" name="Notes Placeholder 2"/>
          <p:cNvSpPr>
            <a:spLocks noGrp="1"/>
          </p:cNvSpPr>
          <p:nvPr>
            <p:ph type="body" idx="1"/>
          </p:nvPr>
        </p:nvSpPr>
        <p:spPr/>
        <p:txBody>
          <a:bodyPr>
            <a:normAutofit/>
          </a:bodyPr>
          <a:lstStyle/>
          <a:p>
            <a:pPr marL="0" indent="0">
              <a:buFontTx/>
              <a:buNone/>
            </a:pPr>
            <a:r>
              <a:rPr lang="en-US" dirty="0" err="1"/>
              <a:t>Wir</a:t>
            </a:r>
            <a:r>
              <a:rPr lang="en-US" dirty="0"/>
              <a:t> </a:t>
            </a:r>
            <a:r>
              <a:rPr lang="en-US" dirty="0" err="1"/>
              <a:t>sind</a:t>
            </a:r>
            <a:r>
              <a:rPr lang="en-US" dirty="0"/>
              <a:t> von </a:t>
            </a:r>
            <a:r>
              <a:rPr lang="en-US" dirty="0" err="1"/>
              <a:t>Angelroute</a:t>
            </a:r>
            <a:r>
              <a:rPr lang="en-US" dirty="0"/>
              <a:t>.</a:t>
            </a:r>
          </a:p>
          <a:p>
            <a:pPr marL="0" indent="0">
              <a:buFontTx/>
              <a:buNone/>
            </a:pPr>
            <a:r>
              <a:rPr lang="en-US" dirty="0" err="1"/>
              <a:t>Vorstellung</a:t>
            </a:r>
            <a:endParaRPr lang="en-US" dirty="0"/>
          </a:p>
          <a:p>
            <a:pPr marL="0" indent="0">
              <a:buFontTx/>
              <a:buNone/>
            </a:pPr>
            <a:r>
              <a:rPr lang="en-US" dirty="0" err="1"/>
              <a:t>Angelroute</a:t>
            </a:r>
            <a:r>
              <a:rPr lang="en-US" dirty="0"/>
              <a:t> </a:t>
            </a:r>
            <a:r>
              <a:rPr lang="en-US" dirty="0" err="1"/>
              <a:t>steht</a:t>
            </a:r>
            <a:r>
              <a:rPr lang="en-US" dirty="0"/>
              <a:t> </a:t>
            </a:r>
            <a:r>
              <a:rPr lang="en-US" dirty="0" err="1"/>
              <a:t>für</a:t>
            </a:r>
            <a:r>
              <a:rPr lang="en-US" dirty="0"/>
              <a:t> Der </a:t>
            </a:r>
            <a:r>
              <a:rPr lang="en-US" dirty="0" err="1"/>
              <a:t>nachhaltige</a:t>
            </a:r>
            <a:r>
              <a:rPr lang="en-US" dirty="0"/>
              <a:t> </a:t>
            </a:r>
            <a:r>
              <a:rPr lang="en-US" dirty="0" err="1"/>
              <a:t>Weg</a:t>
            </a:r>
            <a:r>
              <a:rPr lang="en-US" dirty="0"/>
              <a:t> in die </a:t>
            </a:r>
            <a:r>
              <a:rPr lang="en-US" dirty="0" err="1"/>
              <a:t>Digitalisierung</a:t>
            </a:r>
            <a:r>
              <a:rPr lang="en-US" dirty="0"/>
              <a:t> </a:t>
            </a:r>
            <a:r>
              <a:rPr lang="en-US" dirty="0" err="1"/>
              <a:t>für</a:t>
            </a:r>
            <a:r>
              <a:rPr lang="en-US" baseline="0" dirty="0"/>
              <a:t> </a:t>
            </a:r>
            <a:r>
              <a:rPr lang="en-US" baseline="0" dirty="0" err="1"/>
              <a:t>Fischereivereine</a:t>
            </a:r>
            <a:endParaRPr lang="en-US" baseline="0" dirty="0"/>
          </a:p>
          <a:p>
            <a:pPr marL="0" indent="0">
              <a:buFontTx/>
              <a:buNone/>
            </a:pPr>
            <a:r>
              <a:rPr lang="en-US" baseline="0" dirty="0" err="1"/>
              <a:t>Ausgangsbasis</a:t>
            </a:r>
            <a:r>
              <a:rPr lang="en-US" baseline="0" dirty="0"/>
              <a:t> des </a:t>
            </a:r>
            <a:r>
              <a:rPr lang="en-US" baseline="0" dirty="0" err="1"/>
              <a:t>ganzen</a:t>
            </a:r>
            <a:r>
              <a:rPr lang="en-US" baseline="0" dirty="0"/>
              <a:t> </a:t>
            </a:r>
            <a:r>
              <a:rPr lang="en-US" baseline="0" dirty="0" err="1"/>
              <a:t>ist</a:t>
            </a:r>
            <a:r>
              <a:rPr lang="en-US" baseline="0" dirty="0"/>
              <a:t> </a:t>
            </a:r>
            <a:r>
              <a:rPr lang="en-US" baseline="0" dirty="0" err="1"/>
              <a:t>jedoch</a:t>
            </a:r>
            <a:r>
              <a:rPr lang="en-US" baseline="0" dirty="0"/>
              <a:t> der </a:t>
            </a:r>
            <a:r>
              <a:rPr lang="en-US" baseline="0" dirty="0" err="1"/>
              <a:t>Verkauf</a:t>
            </a:r>
            <a:r>
              <a:rPr lang="en-US" baseline="0" dirty="0"/>
              <a:t> von Online-</a:t>
            </a:r>
            <a:r>
              <a:rPr lang="en-US" baseline="0" dirty="0" err="1"/>
              <a:t>Erlaubnisscheinen</a:t>
            </a:r>
            <a:endParaRPr lang="en-US" dirty="0"/>
          </a:p>
        </p:txBody>
      </p:sp>
      <p:sp>
        <p:nvSpPr>
          <p:cNvPr id="4" name="Slide Number Placeholder 3"/>
          <p:cNvSpPr>
            <a:spLocks noGrp="1"/>
          </p:cNvSpPr>
          <p:nvPr>
            <p:ph type="sldNum" sz="quarter" idx="10"/>
          </p:nvPr>
        </p:nvSpPr>
        <p:spPr/>
        <p:txBody>
          <a:bodyPr/>
          <a:lstStyle/>
          <a:p>
            <a:pPr marL="0" marR="0" lvl="0" indent="0" algn="r" defTabSz="899073"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a:ln>
                  <a:noFill/>
                </a:ln>
                <a:solidFill>
                  <a:srgbClr val="000000"/>
                </a:solidFill>
                <a:effectLst/>
                <a:uLnTx/>
                <a:uFillTx/>
                <a:latin typeface="Arial" pitchFamily="34" charset="0"/>
                <a:ea typeface="ＭＳ Ｐゴシック" charset="-128"/>
                <a:cs typeface="+mn-cs"/>
              </a:rPr>
              <a:t>Notes </a:t>
            </a:r>
            <a:fld id="{AD141568-5488-4AC9-B82D-9F5CE1225E2A}" type="slidenum">
              <a:rPr kumimoji="0" lang="de-DE" sz="11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899073" rtl="0" eaLnBrk="1" fontAlgn="base" latinLnBrk="0" hangingPunct="1">
                <a:lnSpc>
                  <a:spcPct val="100000"/>
                </a:lnSpc>
                <a:spcBef>
                  <a:spcPct val="0"/>
                </a:spcBef>
                <a:spcAft>
                  <a:spcPct val="0"/>
                </a:spcAft>
                <a:buClrTx/>
                <a:buSzTx/>
                <a:buFontTx/>
                <a:buNone/>
                <a:tabLst/>
                <a:defRPr/>
              </a:pPr>
              <a:t>14</a:t>
            </a:fld>
            <a:endParaRPr kumimoji="0" lang="de-DE" sz="11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551554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9782"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srgbClr val="EEECE1"/>
                </a:solidFill>
                <a:effectLst/>
                <a:uLnTx/>
                <a:uFillTx/>
                <a:latin typeface="Siemens Sans" pitchFamily="2" charset="0"/>
                <a:ea typeface="ＭＳ Ｐゴシック" charset="-128"/>
                <a:cs typeface="+mn-cs"/>
              </a:rPr>
              <a:t>Notizen </a:t>
            </a:r>
            <a:fld id="{AD141568-5488-4AC9-B82D-9F5CE1225E2A}" type="slidenum">
              <a:rPr kumimoji="0" lang="de-DE" sz="1200" b="0" i="0" u="none" strike="noStrike" kern="1200" cap="none" spc="0" normalizeH="0" baseline="0" noProof="0" smtClean="0">
                <a:ln>
                  <a:noFill/>
                </a:ln>
                <a:solidFill>
                  <a:srgbClr val="EEECE1"/>
                </a:solidFill>
                <a:effectLst/>
                <a:uLnTx/>
                <a:uFillTx/>
                <a:latin typeface="Siemens Sans" pitchFamily="2" charset="0"/>
                <a:ea typeface="ＭＳ Ｐゴシック" charset="-128"/>
                <a:cs typeface="+mn-cs"/>
              </a:rPr>
              <a:pPr marL="0" marR="0" lvl="0" indent="0" algn="r" defTabSz="909782" rtl="0" eaLnBrk="1" fontAlgn="base" latinLnBrk="0" hangingPunct="1">
                <a:lnSpc>
                  <a:spcPct val="100000"/>
                </a:lnSpc>
                <a:spcBef>
                  <a:spcPct val="0"/>
                </a:spcBef>
                <a:spcAft>
                  <a:spcPct val="0"/>
                </a:spcAft>
                <a:buClrTx/>
                <a:buSzTx/>
                <a:buFontTx/>
                <a:buNone/>
                <a:tabLst/>
                <a:defRPr/>
              </a:pPr>
              <a:t>15</a:t>
            </a:fld>
            <a:endParaRPr kumimoji="0" lang="de-DE" sz="1200" b="0" i="0" u="none" strike="noStrike" kern="1200" cap="none" spc="0" normalizeH="0" baseline="0" noProof="0" dirty="0">
              <a:ln>
                <a:noFill/>
              </a:ln>
              <a:solidFill>
                <a:srgbClr val="EEECE1"/>
              </a:solidFill>
              <a:effectLst/>
              <a:uLnTx/>
              <a:uFillTx/>
              <a:latin typeface="Siemens Sans" pitchFamily="2" charset="0"/>
              <a:ea typeface="ＭＳ Ｐゴシック" charset="-128"/>
              <a:cs typeface="+mn-cs"/>
            </a:endParaRPr>
          </a:p>
        </p:txBody>
      </p:sp>
    </p:spTree>
    <p:extLst>
      <p:ext uri="{BB962C8B-B14F-4D97-AF65-F5344CB8AC3E}">
        <p14:creationId xmlns:p14="http://schemas.microsoft.com/office/powerpoint/2010/main" val="1261608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9782"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srgbClr val="EEECE1"/>
                </a:solidFill>
                <a:effectLst/>
                <a:uLnTx/>
                <a:uFillTx/>
                <a:latin typeface="Siemens Sans" pitchFamily="2" charset="0"/>
                <a:ea typeface="ＭＳ Ｐゴシック" charset="-128"/>
                <a:cs typeface="+mn-cs"/>
              </a:rPr>
              <a:t>Notizen </a:t>
            </a:r>
            <a:fld id="{AD141568-5488-4AC9-B82D-9F5CE1225E2A}" type="slidenum">
              <a:rPr kumimoji="0" lang="de-DE" sz="1200" b="0" i="0" u="none" strike="noStrike" kern="1200" cap="none" spc="0" normalizeH="0" baseline="0" noProof="0" smtClean="0">
                <a:ln>
                  <a:noFill/>
                </a:ln>
                <a:solidFill>
                  <a:srgbClr val="EEECE1"/>
                </a:solidFill>
                <a:effectLst/>
                <a:uLnTx/>
                <a:uFillTx/>
                <a:latin typeface="Siemens Sans" pitchFamily="2" charset="0"/>
                <a:ea typeface="ＭＳ Ｐゴシック" charset="-128"/>
                <a:cs typeface="+mn-cs"/>
              </a:rPr>
              <a:pPr marL="0" marR="0" lvl="0" indent="0" algn="r" defTabSz="909782" rtl="0" eaLnBrk="1" fontAlgn="base" latinLnBrk="0" hangingPunct="1">
                <a:lnSpc>
                  <a:spcPct val="100000"/>
                </a:lnSpc>
                <a:spcBef>
                  <a:spcPct val="0"/>
                </a:spcBef>
                <a:spcAft>
                  <a:spcPct val="0"/>
                </a:spcAft>
                <a:buClrTx/>
                <a:buSzTx/>
                <a:buFontTx/>
                <a:buNone/>
                <a:tabLst/>
                <a:defRPr/>
              </a:pPr>
              <a:t>16</a:t>
            </a:fld>
            <a:endParaRPr kumimoji="0" lang="de-DE" sz="1200" b="0" i="0" u="none" strike="noStrike" kern="1200" cap="none" spc="0" normalizeH="0" baseline="0" noProof="0" dirty="0">
              <a:ln>
                <a:noFill/>
              </a:ln>
              <a:solidFill>
                <a:srgbClr val="EEECE1"/>
              </a:solidFill>
              <a:effectLst/>
              <a:uLnTx/>
              <a:uFillTx/>
              <a:latin typeface="Siemens Sans" pitchFamily="2" charset="0"/>
              <a:ea typeface="ＭＳ Ｐゴシック" charset="-128"/>
              <a:cs typeface="+mn-cs"/>
            </a:endParaRPr>
          </a:p>
        </p:txBody>
      </p:sp>
    </p:spTree>
    <p:extLst>
      <p:ext uri="{BB962C8B-B14F-4D97-AF65-F5344CB8AC3E}">
        <p14:creationId xmlns:p14="http://schemas.microsoft.com/office/powerpoint/2010/main" val="3095459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a:xfrm>
            <a:off x="4022304" y="9720673"/>
            <a:ext cx="3078513" cy="512303"/>
          </a:xfrm>
          <a:prstGeom prst="rect">
            <a:avLst/>
          </a:prstGeom>
        </p:spPr>
        <p:txBody>
          <a:bodyPr lIns="94787" tIns="47393" rIns="94787" bIns="47393"/>
          <a:lstStyle/>
          <a:p>
            <a:pPr marL="0" marR="0" lvl="0" indent="0" algn="r" defTabSz="909782"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Arial" pitchFamily="34" charset="0"/>
                <a:ea typeface="ＭＳ Ｐゴシック" charset="-128"/>
                <a:cs typeface="+mn-cs"/>
              </a:rPr>
              <a:t>Notes </a:t>
            </a:r>
            <a:fld id="{AD141568-5488-4AC9-B82D-9F5CE1225E2A}" type="slidenum">
              <a:rPr kumimoji="0" lang="de-DE"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09782" rtl="0" eaLnBrk="1" fontAlgn="base" latinLnBrk="0" hangingPunct="1">
                <a:lnSpc>
                  <a:spcPct val="100000"/>
                </a:lnSpc>
                <a:spcBef>
                  <a:spcPct val="0"/>
                </a:spcBef>
                <a:spcAft>
                  <a:spcPct val="0"/>
                </a:spcAft>
                <a:buClrTx/>
                <a:buSzTx/>
                <a:buFontTx/>
                <a:buNone/>
                <a:tabLst/>
                <a:defRPr/>
              </a:pPr>
              <a:t>17</a:t>
            </a:fld>
            <a:endParaRPr kumimoji="0" lang="de-DE" sz="12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1357550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733425"/>
            <a:ext cx="6278562" cy="3532188"/>
          </a:xfrm>
        </p:spPr>
      </p:sp>
      <p:sp>
        <p:nvSpPr>
          <p:cNvPr id="3" name="Notes Placeholder 2"/>
          <p:cNvSpPr>
            <a:spLocks noGrp="1"/>
          </p:cNvSpPr>
          <p:nvPr>
            <p:ph type="body" idx="1"/>
          </p:nvPr>
        </p:nvSpPr>
        <p:spPr/>
        <p:txBody>
          <a:bodyPr>
            <a:normAutofit/>
          </a:bodyPr>
          <a:lstStyle/>
          <a:p>
            <a:pPr marL="0" indent="0">
              <a:buFontTx/>
              <a:buNone/>
            </a:pPr>
            <a:r>
              <a:rPr lang="en-US" dirty="0" err="1"/>
              <a:t>Wir</a:t>
            </a:r>
            <a:r>
              <a:rPr lang="en-US" dirty="0"/>
              <a:t> </a:t>
            </a:r>
            <a:r>
              <a:rPr lang="en-US" dirty="0" err="1"/>
              <a:t>sind</a:t>
            </a:r>
            <a:r>
              <a:rPr lang="en-US" dirty="0"/>
              <a:t> von </a:t>
            </a:r>
            <a:r>
              <a:rPr lang="en-US" dirty="0" err="1"/>
              <a:t>Angelroute</a:t>
            </a:r>
            <a:r>
              <a:rPr lang="en-US" dirty="0"/>
              <a:t>.</a:t>
            </a:r>
          </a:p>
          <a:p>
            <a:pPr marL="0" indent="0">
              <a:buFontTx/>
              <a:buNone/>
            </a:pPr>
            <a:r>
              <a:rPr lang="en-US" dirty="0" err="1"/>
              <a:t>Vorstellung</a:t>
            </a:r>
            <a:endParaRPr lang="en-US" dirty="0"/>
          </a:p>
          <a:p>
            <a:pPr marL="0" indent="0">
              <a:buFontTx/>
              <a:buNone/>
            </a:pPr>
            <a:r>
              <a:rPr lang="en-US" dirty="0" err="1"/>
              <a:t>Angelroute</a:t>
            </a:r>
            <a:r>
              <a:rPr lang="en-US" dirty="0"/>
              <a:t> </a:t>
            </a:r>
            <a:r>
              <a:rPr lang="en-US" dirty="0" err="1"/>
              <a:t>steht</a:t>
            </a:r>
            <a:r>
              <a:rPr lang="en-US" dirty="0"/>
              <a:t> </a:t>
            </a:r>
            <a:r>
              <a:rPr lang="en-US" dirty="0" err="1"/>
              <a:t>für</a:t>
            </a:r>
            <a:r>
              <a:rPr lang="en-US" dirty="0"/>
              <a:t> Der </a:t>
            </a:r>
            <a:r>
              <a:rPr lang="en-US" dirty="0" err="1"/>
              <a:t>nachhaltige</a:t>
            </a:r>
            <a:r>
              <a:rPr lang="en-US" dirty="0"/>
              <a:t> </a:t>
            </a:r>
            <a:r>
              <a:rPr lang="en-US" dirty="0" err="1"/>
              <a:t>Weg</a:t>
            </a:r>
            <a:r>
              <a:rPr lang="en-US" dirty="0"/>
              <a:t> in die </a:t>
            </a:r>
            <a:r>
              <a:rPr lang="en-US" dirty="0" err="1"/>
              <a:t>Digitalisierung</a:t>
            </a:r>
            <a:r>
              <a:rPr lang="en-US" dirty="0"/>
              <a:t> </a:t>
            </a:r>
            <a:r>
              <a:rPr lang="en-US" dirty="0" err="1"/>
              <a:t>für</a:t>
            </a:r>
            <a:r>
              <a:rPr lang="en-US" baseline="0" dirty="0"/>
              <a:t> </a:t>
            </a:r>
            <a:r>
              <a:rPr lang="en-US" baseline="0" dirty="0" err="1"/>
              <a:t>Fischereivereine</a:t>
            </a:r>
            <a:endParaRPr lang="en-US" baseline="0" dirty="0"/>
          </a:p>
          <a:p>
            <a:pPr marL="0" indent="0">
              <a:buFontTx/>
              <a:buNone/>
            </a:pPr>
            <a:r>
              <a:rPr lang="en-US" baseline="0" dirty="0" err="1"/>
              <a:t>Ausgangsbasis</a:t>
            </a:r>
            <a:r>
              <a:rPr lang="en-US" baseline="0" dirty="0"/>
              <a:t> des </a:t>
            </a:r>
            <a:r>
              <a:rPr lang="en-US" baseline="0" dirty="0" err="1"/>
              <a:t>ganzen</a:t>
            </a:r>
            <a:r>
              <a:rPr lang="en-US" baseline="0" dirty="0"/>
              <a:t> </a:t>
            </a:r>
            <a:r>
              <a:rPr lang="en-US" baseline="0" dirty="0" err="1"/>
              <a:t>ist</a:t>
            </a:r>
            <a:r>
              <a:rPr lang="en-US" baseline="0" dirty="0"/>
              <a:t> </a:t>
            </a:r>
            <a:r>
              <a:rPr lang="en-US" baseline="0" dirty="0" err="1"/>
              <a:t>jedoch</a:t>
            </a:r>
            <a:r>
              <a:rPr lang="en-US" baseline="0" dirty="0"/>
              <a:t> der </a:t>
            </a:r>
            <a:r>
              <a:rPr lang="en-US" baseline="0" dirty="0" err="1"/>
              <a:t>Verkauf</a:t>
            </a:r>
            <a:r>
              <a:rPr lang="en-US" baseline="0" dirty="0"/>
              <a:t> von Online-</a:t>
            </a:r>
            <a:r>
              <a:rPr lang="en-US" baseline="0" dirty="0" err="1"/>
              <a:t>Erlaubnisscheinen</a:t>
            </a:r>
            <a:endParaRPr lang="en-US" dirty="0"/>
          </a:p>
        </p:txBody>
      </p:sp>
      <p:sp>
        <p:nvSpPr>
          <p:cNvPr id="4" name="Slide Number Placeholder 3"/>
          <p:cNvSpPr>
            <a:spLocks noGrp="1"/>
          </p:cNvSpPr>
          <p:nvPr>
            <p:ph type="sldNum" sz="quarter" idx="10"/>
          </p:nvPr>
        </p:nvSpPr>
        <p:spPr/>
        <p:txBody>
          <a:bodyPr/>
          <a:lstStyle/>
          <a:p>
            <a:pPr marL="0" marR="0" lvl="0" indent="0" algn="r" defTabSz="899073"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a:ln>
                  <a:noFill/>
                </a:ln>
                <a:solidFill>
                  <a:srgbClr val="000000"/>
                </a:solidFill>
                <a:effectLst/>
                <a:uLnTx/>
                <a:uFillTx/>
                <a:latin typeface="Arial" pitchFamily="34" charset="0"/>
                <a:ea typeface="ＭＳ Ｐゴシック" charset="-128"/>
                <a:cs typeface="+mn-cs"/>
              </a:rPr>
              <a:t>Notes </a:t>
            </a:r>
            <a:fld id="{AD141568-5488-4AC9-B82D-9F5CE1225E2A}" type="slidenum">
              <a:rPr kumimoji="0" lang="de-DE" sz="11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899073" rtl="0" eaLnBrk="1" fontAlgn="base" latinLnBrk="0" hangingPunct="1">
                <a:lnSpc>
                  <a:spcPct val="100000"/>
                </a:lnSpc>
                <a:spcBef>
                  <a:spcPct val="0"/>
                </a:spcBef>
                <a:spcAft>
                  <a:spcPct val="0"/>
                </a:spcAft>
                <a:buClrTx/>
                <a:buSzTx/>
                <a:buFontTx/>
                <a:buNone/>
                <a:tabLst/>
                <a:defRPr/>
              </a:pPr>
              <a:t>2</a:t>
            </a:fld>
            <a:endParaRPr kumimoji="0" lang="de-DE" sz="11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403319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US" dirty="0" err="1"/>
              <a:t>Mit</a:t>
            </a:r>
            <a:r>
              <a:rPr lang="en-US" dirty="0"/>
              <a:t> der</a:t>
            </a:r>
            <a:r>
              <a:rPr lang="en-US" baseline="0" dirty="0"/>
              <a:t> </a:t>
            </a:r>
            <a:r>
              <a:rPr lang="en-US" baseline="0" dirty="0" err="1"/>
              <a:t>Gesetztesänderung</a:t>
            </a:r>
            <a:r>
              <a:rPr lang="en-US" baseline="0" dirty="0"/>
              <a:t> </a:t>
            </a:r>
            <a:r>
              <a:rPr lang="en-US" baseline="0" dirty="0" err="1"/>
              <a:t>zum</a:t>
            </a:r>
            <a:r>
              <a:rPr lang="en-US" baseline="0" dirty="0"/>
              <a:t> </a:t>
            </a:r>
            <a:r>
              <a:rPr lang="en-US" baseline="0" dirty="0" err="1"/>
              <a:t>Austellen</a:t>
            </a:r>
            <a:r>
              <a:rPr lang="en-US" baseline="0" dirty="0"/>
              <a:t> von </a:t>
            </a:r>
            <a:r>
              <a:rPr lang="en-US" baseline="0" dirty="0" err="1"/>
              <a:t>fischertageskarten</a:t>
            </a:r>
            <a:r>
              <a:rPr lang="en-US" baseline="0" dirty="0"/>
              <a:t> online hat der </a:t>
            </a:r>
            <a:r>
              <a:rPr lang="en-US" baseline="0" dirty="0" err="1"/>
              <a:t>Gesetzgeber</a:t>
            </a:r>
            <a:r>
              <a:rPr lang="en-US" baseline="0" dirty="0"/>
              <a:t> </a:t>
            </a:r>
            <a:r>
              <a:rPr lang="en-US" baseline="0" dirty="0" err="1"/>
              <a:t>einen</a:t>
            </a:r>
            <a:r>
              <a:rPr lang="en-US" baseline="0" dirty="0"/>
              <a:t> </a:t>
            </a:r>
            <a:r>
              <a:rPr lang="en-US" baseline="0" dirty="0" err="1"/>
              <a:t>wichtigen</a:t>
            </a:r>
            <a:r>
              <a:rPr lang="en-US" baseline="0" dirty="0"/>
              <a:t> </a:t>
            </a:r>
            <a:r>
              <a:rPr lang="en-US" baseline="0" dirty="0" err="1"/>
              <a:t>Schritt</a:t>
            </a:r>
            <a:r>
              <a:rPr lang="en-US" baseline="0" dirty="0"/>
              <a:t> </a:t>
            </a:r>
            <a:r>
              <a:rPr lang="en-US" baseline="0" dirty="0" err="1"/>
              <a:t>gemacht</a:t>
            </a:r>
            <a:r>
              <a:rPr lang="en-US" baseline="0" dirty="0"/>
              <a:t> und den </a:t>
            </a:r>
            <a:r>
              <a:rPr lang="en-US" baseline="0" dirty="0" err="1"/>
              <a:t>Grundstein</a:t>
            </a:r>
            <a:r>
              <a:rPr lang="en-US" baseline="0" dirty="0"/>
              <a:t> </a:t>
            </a:r>
            <a:r>
              <a:rPr lang="en-US" baseline="0" dirty="0" err="1"/>
              <a:t>gelegt</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09782"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srgbClr val="EEECE1"/>
                </a:solidFill>
                <a:effectLst/>
                <a:uLnTx/>
                <a:uFillTx/>
                <a:latin typeface="Siemens Sans" pitchFamily="2" charset="0"/>
                <a:ea typeface="ＭＳ Ｐゴシック" charset="-128"/>
                <a:cs typeface="+mn-cs"/>
              </a:rPr>
              <a:t>Notizen </a:t>
            </a:r>
            <a:fld id="{AD141568-5488-4AC9-B82D-9F5CE1225E2A}" type="slidenum">
              <a:rPr kumimoji="0" lang="de-DE" sz="1200" b="0" i="0" u="none" strike="noStrike" kern="1200" cap="none" spc="0" normalizeH="0" baseline="0" noProof="0" smtClean="0">
                <a:ln>
                  <a:noFill/>
                </a:ln>
                <a:solidFill>
                  <a:srgbClr val="EEECE1"/>
                </a:solidFill>
                <a:effectLst/>
                <a:uLnTx/>
                <a:uFillTx/>
                <a:latin typeface="Siemens Sans" pitchFamily="2" charset="0"/>
                <a:ea typeface="ＭＳ Ｐゴシック" charset="-128"/>
                <a:cs typeface="+mn-cs"/>
              </a:rPr>
              <a:pPr marL="0" marR="0" lvl="0" indent="0" algn="r" defTabSz="909782" rtl="0" eaLnBrk="1" fontAlgn="base" latinLnBrk="0" hangingPunct="1">
                <a:lnSpc>
                  <a:spcPct val="100000"/>
                </a:lnSpc>
                <a:spcBef>
                  <a:spcPct val="0"/>
                </a:spcBef>
                <a:spcAft>
                  <a:spcPct val="0"/>
                </a:spcAft>
                <a:buClrTx/>
                <a:buSzTx/>
                <a:buFontTx/>
                <a:buNone/>
                <a:tabLst/>
                <a:defRPr/>
              </a:pPr>
              <a:t>3</a:t>
            </a:fld>
            <a:endParaRPr kumimoji="0" lang="de-DE" sz="1200" b="0" i="0" u="none" strike="noStrike" kern="1200" cap="none" spc="0" normalizeH="0" baseline="0" noProof="0" dirty="0">
              <a:ln>
                <a:noFill/>
              </a:ln>
              <a:solidFill>
                <a:srgbClr val="EEECE1"/>
              </a:solidFill>
              <a:effectLst/>
              <a:uLnTx/>
              <a:uFillTx/>
              <a:latin typeface="Siemens Sans" pitchFamily="2" charset="0"/>
              <a:ea typeface="ＭＳ Ｐゴシック" charset="-128"/>
              <a:cs typeface="+mn-cs"/>
            </a:endParaRPr>
          </a:p>
        </p:txBody>
      </p:sp>
    </p:spTree>
    <p:extLst>
      <p:ext uri="{BB962C8B-B14F-4D97-AF65-F5344CB8AC3E}">
        <p14:creationId xmlns:p14="http://schemas.microsoft.com/office/powerpoint/2010/main" val="1886918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US" dirty="0" err="1"/>
              <a:t>Mit</a:t>
            </a:r>
            <a:r>
              <a:rPr lang="en-US" dirty="0"/>
              <a:t> der</a:t>
            </a:r>
            <a:r>
              <a:rPr lang="en-US" baseline="0" dirty="0"/>
              <a:t> </a:t>
            </a:r>
            <a:r>
              <a:rPr lang="en-US" baseline="0" dirty="0" err="1"/>
              <a:t>Gesetztesänderung</a:t>
            </a:r>
            <a:r>
              <a:rPr lang="en-US" baseline="0" dirty="0"/>
              <a:t> </a:t>
            </a:r>
            <a:r>
              <a:rPr lang="en-US" baseline="0" dirty="0" err="1"/>
              <a:t>zum</a:t>
            </a:r>
            <a:r>
              <a:rPr lang="en-US" baseline="0" dirty="0"/>
              <a:t> </a:t>
            </a:r>
            <a:r>
              <a:rPr lang="en-US" baseline="0" dirty="0" err="1"/>
              <a:t>Austellen</a:t>
            </a:r>
            <a:r>
              <a:rPr lang="en-US" baseline="0" dirty="0"/>
              <a:t> von </a:t>
            </a:r>
            <a:r>
              <a:rPr lang="en-US" baseline="0" dirty="0" err="1"/>
              <a:t>fischertageskarten</a:t>
            </a:r>
            <a:r>
              <a:rPr lang="en-US" baseline="0" dirty="0"/>
              <a:t> online hat der </a:t>
            </a:r>
            <a:r>
              <a:rPr lang="en-US" baseline="0" dirty="0" err="1"/>
              <a:t>Gesetzgeber</a:t>
            </a:r>
            <a:r>
              <a:rPr lang="en-US" baseline="0" dirty="0"/>
              <a:t> </a:t>
            </a:r>
            <a:r>
              <a:rPr lang="en-US" baseline="0" dirty="0" err="1"/>
              <a:t>einen</a:t>
            </a:r>
            <a:r>
              <a:rPr lang="en-US" baseline="0" dirty="0"/>
              <a:t> </a:t>
            </a:r>
            <a:r>
              <a:rPr lang="en-US" baseline="0" dirty="0" err="1"/>
              <a:t>wichtigen</a:t>
            </a:r>
            <a:r>
              <a:rPr lang="en-US" baseline="0" dirty="0"/>
              <a:t> </a:t>
            </a:r>
            <a:r>
              <a:rPr lang="en-US" baseline="0" dirty="0" err="1"/>
              <a:t>Schritt</a:t>
            </a:r>
            <a:r>
              <a:rPr lang="en-US" baseline="0" dirty="0"/>
              <a:t> </a:t>
            </a:r>
            <a:r>
              <a:rPr lang="en-US" baseline="0" dirty="0" err="1"/>
              <a:t>gemacht</a:t>
            </a:r>
            <a:r>
              <a:rPr lang="en-US" baseline="0" dirty="0"/>
              <a:t> und den </a:t>
            </a:r>
            <a:r>
              <a:rPr lang="en-US" baseline="0" dirty="0" err="1"/>
              <a:t>Grundstein</a:t>
            </a:r>
            <a:r>
              <a:rPr lang="en-US" baseline="0" dirty="0"/>
              <a:t> </a:t>
            </a:r>
            <a:r>
              <a:rPr lang="en-US" baseline="0" dirty="0" err="1"/>
              <a:t>gelegt</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09782"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srgbClr val="EEECE1"/>
                </a:solidFill>
                <a:effectLst/>
                <a:uLnTx/>
                <a:uFillTx/>
                <a:latin typeface="Siemens Sans" pitchFamily="2" charset="0"/>
                <a:ea typeface="ＭＳ Ｐゴシック" charset="-128"/>
                <a:cs typeface="+mn-cs"/>
              </a:rPr>
              <a:t>Notizen </a:t>
            </a:r>
            <a:fld id="{AD141568-5488-4AC9-B82D-9F5CE1225E2A}" type="slidenum">
              <a:rPr kumimoji="0" lang="de-DE" sz="1200" b="0" i="0" u="none" strike="noStrike" kern="1200" cap="none" spc="0" normalizeH="0" baseline="0" noProof="0" smtClean="0">
                <a:ln>
                  <a:noFill/>
                </a:ln>
                <a:solidFill>
                  <a:srgbClr val="EEECE1"/>
                </a:solidFill>
                <a:effectLst/>
                <a:uLnTx/>
                <a:uFillTx/>
                <a:latin typeface="Siemens Sans" pitchFamily="2" charset="0"/>
                <a:ea typeface="ＭＳ Ｐゴシック" charset="-128"/>
                <a:cs typeface="+mn-cs"/>
              </a:rPr>
              <a:pPr marL="0" marR="0" lvl="0" indent="0" algn="r" defTabSz="909782" rtl="0" eaLnBrk="1" fontAlgn="base" latinLnBrk="0" hangingPunct="1">
                <a:lnSpc>
                  <a:spcPct val="100000"/>
                </a:lnSpc>
                <a:spcBef>
                  <a:spcPct val="0"/>
                </a:spcBef>
                <a:spcAft>
                  <a:spcPct val="0"/>
                </a:spcAft>
                <a:buClrTx/>
                <a:buSzTx/>
                <a:buFontTx/>
                <a:buNone/>
                <a:tabLst/>
                <a:defRPr/>
              </a:pPr>
              <a:t>4</a:t>
            </a:fld>
            <a:endParaRPr kumimoji="0" lang="de-DE" sz="1200" b="0" i="0" u="none" strike="noStrike" kern="1200" cap="none" spc="0" normalizeH="0" baseline="0" noProof="0" dirty="0">
              <a:ln>
                <a:noFill/>
              </a:ln>
              <a:solidFill>
                <a:srgbClr val="EEECE1"/>
              </a:solidFill>
              <a:effectLst/>
              <a:uLnTx/>
              <a:uFillTx/>
              <a:latin typeface="Siemens Sans" pitchFamily="2" charset="0"/>
              <a:ea typeface="ＭＳ Ｐゴシック" charset="-128"/>
              <a:cs typeface="+mn-cs"/>
            </a:endParaRPr>
          </a:p>
        </p:txBody>
      </p:sp>
    </p:spTree>
    <p:extLst>
      <p:ext uri="{BB962C8B-B14F-4D97-AF65-F5344CB8AC3E}">
        <p14:creationId xmlns:p14="http://schemas.microsoft.com/office/powerpoint/2010/main" val="2070472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r>
              <a:rPr lang="en-US" dirty="0" err="1"/>
              <a:t>Mit</a:t>
            </a:r>
            <a:r>
              <a:rPr lang="en-US" dirty="0"/>
              <a:t> der</a:t>
            </a:r>
            <a:r>
              <a:rPr lang="en-US" baseline="0" dirty="0"/>
              <a:t> </a:t>
            </a:r>
            <a:r>
              <a:rPr lang="en-US" baseline="0" dirty="0" err="1"/>
              <a:t>Gesetztesänderung</a:t>
            </a:r>
            <a:r>
              <a:rPr lang="en-US" baseline="0" dirty="0"/>
              <a:t> </a:t>
            </a:r>
            <a:r>
              <a:rPr lang="en-US" baseline="0" dirty="0" err="1"/>
              <a:t>zum</a:t>
            </a:r>
            <a:r>
              <a:rPr lang="en-US" baseline="0" dirty="0"/>
              <a:t> </a:t>
            </a:r>
            <a:r>
              <a:rPr lang="en-US" baseline="0" dirty="0" err="1"/>
              <a:t>Austellen</a:t>
            </a:r>
            <a:r>
              <a:rPr lang="en-US" baseline="0" dirty="0"/>
              <a:t> von </a:t>
            </a:r>
            <a:r>
              <a:rPr lang="en-US" baseline="0" dirty="0" err="1"/>
              <a:t>fischertageskarten</a:t>
            </a:r>
            <a:r>
              <a:rPr lang="en-US" baseline="0" dirty="0"/>
              <a:t> online hat der </a:t>
            </a:r>
            <a:r>
              <a:rPr lang="en-US" baseline="0" dirty="0" err="1"/>
              <a:t>Gesetzgeber</a:t>
            </a:r>
            <a:r>
              <a:rPr lang="en-US" baseline="0" dirty="0"/>
              <a:t> </a:t>
            </a:r>
            <a:r>
              <a:rPr lang="en-US" baseline="0" dirty="0" err="1"/>
              <a:t>einen</a:t>
            </a:r>
            <a:r>
              <a:rPr lang="en-US" baseline="0" dirty="0"/>
              <a:t> </a:t>
            </a:r>
            <a:r>
              <a:rPr lang="en-US" baseline="0" dirty="0" err="1"/>
              <a:t>wichtigen</a:t>
            </a:r>
            <a:r>
              <a:rPr lang="en-US" baseline="0" dirty="0"/>
              <a:t> </a:t>
            </a:r>
            <a:r>
              <a:rPr lang="en-US" baseline="0" dirty="0" err="1"/>
              <a:t>Schritt</a:t>
            </a:r>
            <a:r>
              <a:rPr lang="en-US" baseline="0" dirty="0"/>
              <a:t> </a:t>
            </a:r>
            <a:r>
              <a:rPr lang="en-US" baseline="0" dirty="0" err="1"/>
              <a:t>gemacht</a:t>
            </a:r>
            <a:r>
              <a:rPr lang="en-US" baseline="0" dirty="0"/>
              <a:t> und den </a:t>
            </a:r>
            <a:r>
              <a:rPr lang="en-US" baseline="0" dirty="0" err="1"/>
              <a:t>Grundstein</a:t>
            </a:r>
            <a:r>
              <a:rPr lang="en-US" baseline="0" dirty="0"/>
              <a:t> </a:t>
            </a:r>
            <a:r>
              <a:rPr lang="en-US" baseline="0" dirty="0" err="1"/>
              <a:t>gelegt</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09782"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srgbClr val="EEECE1"/>
                </a:solidFill>
                <a:effectLst/>
                <a:uLnTx/>
                <a:uFillTx/>
                <a:latin typeface="Siemens Sans" pitchFamily="2" charset="0"/>
                <a:ea typeface="ＭＳ Ｐゴシック" charset="-128"/>
                <a:cs typeface="+mn-cs"/>
              </a:rPr>
              <a:t>Notizen </a:t>
            </a:r>
            <a:fld id="{AD141568-5488-4AC9-B82D-9F5CE1225E2A}" type="slidenum">
              <a:rPr kumimoji="0" lang="de-DE" sz="1200" b="0" i="0" u="none" strike="noStrike" kern="1200" cap="none" spc="0" normalizeH="0" baseline="0" noProof="0" smtClean="0">
                <a:ln>
                  <a:noFill/>
                </a:ln>
                <a:solidFill>
                  <a:srgbClr val="EEECE1"/>
                </a:solidFill>
                <a:effectLst/>
                <a:uLnTx/>
                <a:uFillTx/>
                <a:latin typeface="Siemens Sans" pitchFamily="2" charset="0"/>
                <a:ea typeface="ＭＳ Ｐゴシック" charset="-128"/>
                <a:cs typeface="+mn-cs"/>
              </a:rPr>
              <a:pPr marL="0" marR="0" lvl="0" indent="0" algn="r" defTabSz="909782" rtl="0" eaLnBrk="1" fontAlgn="base" latinLnBrk="0" hangingPunct="1">
                <a:lnSpc>
                  <a:spcPct val="100000"/>
                </a:lnSpc>
                <a:spcBef>
                  <a:spcPct val="0"/>
                </a:spcBef>
                <a:spcAft>
                  <a:spcPct val="0"/>
                </a:spcAft>
                <a:buClrTx/>
                <a:buSzTx/>
                <a:buFontTx/>
                <a:buNone/>
                <a:tabLst/>
                <a:defRPr/>
              </a:pPr>
              <a:t>5</a:t>
            </a:fld>
            <a:endParaRPr kumimoji="0" lang="de-DE" sz="1200" b="0" i="0" u="none" strike="noStrike" kern="1200" cap="none" spc="0" normalizeH="0" baseline="0" noProof="0" dirty="0">
              <a:ln>
                <a:noFill/>
              </a:ln>
              <a:solidFill>
                <a:srgbClr val="EEECE1"/>
              </a:solidFill>
              <a:effectLst/>
              <a:uLnTx/>
              <a:uFillTx/>
              <a:latin typeface="Siemens Sans" pitchFamily="2" charset="0"/>
              <a:ea typeface="ＭＳ Ｐゴシック" charset="-128"/>
              <a:cs typeface="+mn-cs"/>
            </a:endParaRPr>
          </a:p>
        </p:txBody>
      </p:sp>
    </p:spTree>
    <p:extLst>
      <p:ext uri="{BB962C8B-B14F-4D97-AF65-F5344CB8AC3E}">
        <p14:creationId xmlns:p14="http://schemas.microsoft.com/office/powerpoint/2010/main" val="3994004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9782"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srgbClr val="EEECE1"/>
                </a:solidFill>
                <a:effectLst/>
                <a:uLnTx/>
                <a:uFillTx/>
                <a:latin typeface="Siemens Sans" pitchFamily="2" charset="0"/>
                <a:ea typeface="ＭＳ Ｐゴシック" charset="-128"/>
                <a:cs typeface="+mn-cs"/>
              </a:rPr>
              <a:t>Notizen </a:t>
            </a:r>
            <a:fld id="{AD141568-5488-4AC9-B82D-9F5CE1225E2A}" type="slidenum">
              <a:rPr kumimoji="0" lang="de-DE" sz="1200" b="0" i="0" u="none" strike="noStrike" kern="1200" cap="none" spc="0" normalizeH="0" baseline="0" noProof="0" smtClean="0">
                <a:ln>
                  <a:noFill/>
                </a:ln>
                <a:solidFill>
                  <a:srgbClr val="EEECE1"/>
                </a:solidFill>
                <a:effectLst/>
                <a:uLnTx/>
                <a:uFillTx/>
                <a:latin typeface="Siemens Sans" pitchFamily="2" charset="0"/>
                <a:ea typeface="ＭＳ Ｐゴシック" charset="-128"/>
                <a:cs typeface="+mn-cs"/>
              </a:rPr>
              <a:pPr marL="0" marR="0" lvl="0" indent="0" algn="r" defTabSz="909782" rtl="0" eaLnBrk="1" fontAlgn="base" latinLnBrk="0" hangingPunct="1">
                <a:lnSpc>
                  <a:spcPct val="100000"/>
                </a:lnSpc>
                <a:spcBef>
                  <a:spcPct val="0"/>
                </a:spcBef>
                <a:spcAft>
                  <a:spcPct val="0"/>
                </a:spcAft>
                <a:buClrTx/>
                <a:buSzTx/>
                <a:buFontTx/>
                <a:buNone/>
                <a:tabLst/>
                <a:defRPr/>
              </a:pPr>
              <a:t>6</a:t>
            </a:fld>
            <a:endParaRPr kumimoji="0" lang="de-DE" sz="1200" b="0" i="0" u="none" strike="noStrike" kern="1200" cap="none" spc="0" normalizeH="0" baseline="0" noProof="0" dirty="0">
              <a:ln>
                <a:noFill/>
              </a:ln>
              <a:solidFill>
                <a:srgbClr val="EEECE1"/>
              </a:solidFill>
              <a:effectLst/>
              <a:uLnTx/>
              <a:uFillTx/>
              <a:latin typeface="Siemens Sans" pitchFamily="2" charset="0"/>
              <a:ea typeface="ＭＳ Ｐゴシック" charset="-128"/>
              <a:cs typeface="+mn-cs"/>
            </a:endParaRPr>
          </a:p>
        </p:txBody>
      </p:sp>
    </p:spTree>
    <p:extLst>
      <p:ext uri="{BB962C8B-B14F-4D97-AF65-F5344CB8AC3E}">
        <p14:creationId xmlns:p14="http://schemas.microsoft.com/office/powerpoint/2010/main" val="2650328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733425"/>
            <a:ext cx="6278562" cy="3532188"/>
          </a:xfrm>
        </p:spPr>
      </p:sp>
      <p:sp>
        <p:nvSpPr>
          <p:cNvPr id="3" name="Notes Placeholder 2"/>
          <p:cNvSpPr>
            <a:spLocks noGrp="1"/>
          </p:cNvSpPr>
          <p:nvPr>
            <p:ph type="body" idx="1"/>
          </p:nvPr>
        </p:nvSpPr>
        <p:spPr/>
        <p:txBody>
          <a:bodyPr>
            <a:normAutofit/>
          </a:bodyPr>
          <a:lstStyle/>
          <a:p>
            <a:pPr marL="0" indent="0">
              <a:buFontTx/>
              <a:buNone/>
            </a:pPr>
            <a:r>
              <a:rPr lang="en-US" dirty="0" err="1"/>
              <a:t>Wir</a:t>
            </a:r>
            <a:r>
              <a:rPr lang="en-US" dirty="0"/>
              <a:t> </a:t>
            </a:r>
            <a:r>
              <a:rPr lang="en-US" dirty="0" err="1"/>
              <a:t>sind</a:t>
            </a:r>
            <a:r>
              <a:rPr lang="en-US" dirty="0"/>
              <a:t> von </a:t>
            </a:r>
            <a:r>
              <a:rPr lang="en-US" dirty="0" err="1"/>
              <a:t>Angelroute</a:t>
            </a:r>
            <a:r>
              <a:rPr lang="en-US" dirty="0"/>
              <a:t>.</a:t>
            </a:r>
          </a:p>
          <a:p>
            <a:pPr marL="0" indent="0">
              <a:buFontTx/>
              <a:buNone/>
            </a:pPr>
            <a:r>
              <a:rPr lang="en-US" dirty="0" err="1"/>
              <a:t>Vorstellung</a:t>
            </a:r>
            <a:endParaRPr lang="en-US" dirty="0"/>
          </a:p>
          <a:p>
            <a:pPr marL="0" indent="0">
              <a:buFontTx/>
              <a:buNone/>
            </a:pPr>
            <a:r>
              <a:rPr lang="en-US" dirty="0" err="1"/>
              <a:t>Angelroute</a:t>
            </a:r>
            <a:r>
              <a:rPr lang="en-US" dirty="0"/>
              <a:t> </a:t>
            </a:r>
            <a:r>
              <a:rPr lang="en-US" dirty="0" err="1"/>
              <a:t>steht</a:t>
            </a:r>
            <a:r>
              <a:rPr lang="en-US" dirty="0"/>
              <a:t> </a:t>
            </a:r>
            <a:r>
              <a:rPr lang="en-US" dirty="0" err="1"/>
              <a:t>für</a:t>
            </a:r>
            <a:r>
              <a:rPr lang="en-US" dirty="0"/>
              <a:t> Der </a:t>
            </a:r>
            <a:r>
              <a:rPr lang="en-US" dirty="0" err="1"/>
              <a:t>nachhaltige</a:t>
            </a:r>
            <a:r>
              <a:rPr lang="en-US" dirty="0"/>
              <a:t> </a:t>
            </a:r>
            <a:r>
              <a:rPr lang="en-US" dirty="0" err="1"/>
              <a:t>Weg</a:t>
            </a:r>
            <a:r>
              <a:rPr lang="en-US" dirty="0"/>
              <a:t> in die </a:t>
            </a:r>
            <a:r>
              <a:rPr lang="en-US" dirty="0" err="1"/>
              <a:t>Digitalisierung</a:t>
            </a:r>
            <a:r>
              <a:rPr lang="en-US" dirty="0"/>
              <a:t> </a:t>
            </a:r>
            <a:r>
              <a:rPr lang="en-US" dirty="0" err="1"/>
              <a:t>für</a:t>
            </a:r>
            <a:r>
              <a:rPr lang="en-US" baseline="0" dirty="0"/>
              <a:t> </a:t>
            </a:r>
            <a:r>
              <a:rPr lang="en-US" baseline="0" dirty="0" err="1"/>
              <a:t>Fischereivereine</a:t>
            </a:r>
            <a:endParaRPr lang="en-US" baseline="0" dirty="0"/>
          </a:p>
          <a:p>
            <a:pPr marL="0" indent="0">
              <a:buFontTx/>
              <a:buNone/>
            </a:pPr>
            <a:r>
              <a:rPr lang="en-US" baseline="0" dirty="0" err="1"/>
              <a:t>Ausgangsbasis</a:t>
            </a:r>
            <a:r>
              <a:rPr lang="en-US" baseline="0" dirty="0"/>
              <a:t> des </a:t>
            </a:r>
            <a:r>
              <a:rPr lang="en-US" baseline="0" dirty="0" err="1"/>
              <a:t>ganzen</a:t>
            </a:r>
            <a:r>
              <a:rPr lang="en-US" baseline="0" dirty="0"/>
              <a:t> </a:t>
            </a:r>
            <a:r>
              <a:rPr lang="en-US" baseline="0" dirty="0" err="1"/>
              <a:t>ist</a:t>
            </a:r>
            <a:r>
              <a:rPr lang="en-US" baseline="0" dirty="0"/>
              <a:t> </a:t>
            </a:r>
            <a:r>
              <a:rPr lang="en-US" baseline="0" dirty="0" err="1"/>
              <a:t>jedoch</a:t>
            </a:r>
            <a:r>
              <a:rPr lang="en-US" baseline="0" dirty="0"/>
              <a:t> der </a:t>
            </a:r>
            <a:r>
              <a:rPr lang="en-US" baseline="0" dirty="0" err="1"/>
              <a:t>Verkauf</a:t>
            </a:r>
            <a:r>
              <a:rPr lang="en-US" baseline="0" dirty="0"/>
              <a:t> von Online-</a:t>
            </a:r>
            <a:r>
              <a:rPr lang="en-US" baseline="0" dirty="0" err="1"/>
              <a:t>Erlaubnisscheinen</a:t>
            </a:r>
            <a:endParaRPr lang="en-US" dirty="0"/>
          </a:p>
        </p:txBody>
      </p:sp>
      <p:sp>
        <p:nvSpPr>
          <p:cNvPr id="4" name="Slide Number Placeholder 3"/>
          <p:cNvSpPr>
            <a:spLocks noGrp="1"/>
          </p:cNvSpPr>
          <p:nvPr>
            <p:ph type="sldNum" sz="quarter" idx="10"/>
          </p:nvPr>
        </p:nvSpPr>
        <p:spPr/>
        <p:txBody>
          <a:bodyPr/>
          <a:lstStyle/>
          <a:p>
            <a:pPr marL="0" marR="0" lvl="0" indent="0" algn="r" defTabSz="899073"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a:ln>
                  <a:noFill/>
                </a:ln>
                <a:solidFill>
                  <a:srgbClr val="000000"/>
                </a:solidFill>
                <a:effectLst/>
                <a:uLnTx/>
                <a:uFillTx/>
                <a:latin typeface="Arial" pitchFamily="34" charset="0"/>
                <a:ea typeface="ＭＳ Ｐゴシック" charset="-128"/>
                <a:cs typeface="+mn-cs"/>
              </a:rPr>
              <a:t>Notes </a:t>
            </a:r>
            <a:fld id="{AD141568-5488-4AC9-B82D-9F5CE1225E2A}" type="slidenum">
              <a:rPr kumimoji="0" lang="de-DE" sz="11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899073" rtl="0" eaLnBrk="1" fontAlgn="base" latinLnBrk="0" hangingPunct="1">
                <a:lnSpc>
                  <a:spcPct val="100000"/>
                </a:lnSpc>
                <a:spcBef>
                  <a:spcPct val="0"/>
                </a:spcBef>
                <a:spcAft>
                  <a:spcPct val="0"/>
                </a:spcAft>
                <a:buClrTx/>
                <a:buSzTx/>
                <a:buFontTx/>
                <a:buNone/>
                <a:tabLst/>
                <a:defRPr/>
              </a:pPr>
              <a:t>7</a:t>
            </a:fld>
            <a:endParaRPr kumimoji="0" lang="de-DE" sz="11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3778493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Das</a:t>
            </a:r>
            <a:r>
              <a:rPr lang="en-US" baseline="0" dirty="0"/>
              <a:t> </a:t>
            </a:r>
            <a:r>
              <a:rPr lang="en-US" baseline="0" dirty="0" err="1"/>
              <a:t>Vorhaben</a:t>
            </a:r>
            <a:r>
              <a:rPr lang="en-US" baseline="0" dirty="0"/>
              <a:t> </a:t>
            </a:r>
            <a:r>
              <a:rPr lang="en-US" baseline="0" dirty="0" err="1"/>
              <a:t>basiert</a:t>
            </a:r>
            <a:r>
              <a:rPr lang="en-US" baseline="0" dirty="0"/>
              <a:t> </a:t>
            </a:r>
            <a:r>
              <a:rPr lang="en-US" baseline="0" dirty="0" err="1"/>
              <a:t>darauf</a:t>
            </a:r>
            <a:r>
              <a:rPr lang="en-US" baseline="0" dirty="0"/>
              <a:t>, </a:t>
            </a:r>
            <a:r>
              <a:rPr lang="en-US" baseline="0" dirty="0" err="1"/>
              <a:t>dass</a:t>
            </a:r>
            <a:r>
              <a:rPr lang="en-US" baseline="0" dirty="0"/>
              <a:t> </a:t>
            </a:r>
            <a:r>
              <a:rPr lang="en-US" baseline="0" dirty="0" err="1"/>
              <a:t>wir</a:t>
            </a:r>
            <a:r>
              <a:rPr lang="en-US" baseline="0" dirty="0"/>
              <a:t> </a:t>
            </a:r>
            <a:r>
              <a:rPr lang="en-US" baseline="0" dirty="0" err="1"/>
              <a:t>alle</a:t>
            </a:r>
            <a:r>
              <a:rPr lang="en-US" baseline="0" dirty="0"/>
              <a:t> </a:t>
            </a:r>
            <a:r>
              <a:rPr lang="en-US" baseline="0" dirty="0" err="1"/>
              <a:t>Beteiligten</a:t>
            </a:r>
            <a:r>
              <a:rPr lang="en-US" baseline="0" dirty="0"/>
              <a:t> </a:t>
            </a:r>
            <a:r>
              <a:rPr lang="en-US" baseline="0" dirty="0" err="1"/>
              <a:t>im</a:t>
            </a:r>
            <a:r>
              <a:rPr lang="en-US" baseline="0" dirty="0"/>
              <a:t> </a:t>
            </a:r>
            <a:r>
              <a:rPr lang="en-US" baseline="0" dirty="0" err="1"/>
              <a:t>Karten-Ökosystem</a:t>
            </a:r>
            <a:r>
              <a:rPr lang="en-US" baseline="0" dirty="0"/>
              <a:t> </a:t>
            </a:r>
            <a:r>
              <a:rPr lang="en-US" baseline="0" dirty="0" err="1"/>
              <a:t>einbinden</a:t>
            </a:r>
            <a:r>
              <a:rPr lang="en-US" baseline="0" dirty="0"/>
              <a:t> und </a:t>
            </a:r>
            <a:r>
              <a:rPr lang="en-US" baseline="0" dirty="0" err="1"/>
              <a:t>zwar</a:t>
            </a:r>
            <a:r>
              <a:rPr lang="en-US" baseline="0" dirty="0"/>
              <a:t> so, </a:t>
            </a:r>
            <a:r>
              <a:rPr lang="en-US" baseline="0" dirty="0" err="1"/>
              <a:t>dass</a:t>
            </a:r>
            <a:r>
              <a:rPr lang="en-US" baseline="0" dirty="0"/>
              <a:t> </a:t>
            </a:r>
            <a:r>
              <a:rPr lang="en-US" baseline="0" dirty="0" err="1"/>
              <a:t>für</a:t>
            </a:r>
            <a:r>
              <a:rPr lang="en-US" baseline="0" dirty="0"/>
              <a:t> </a:t>
            </a:r>
            <a:r>
              <a:rPr lang="en-US" baseline="0" dirty="0" err="1"/>
              <a:t>jeden</a:t>
            </a:r>
            <a:r>
              <a:rPr lang="en-US" baseline="0" dirty="0"/>
              <a:t> </a:t>
            </a:r>
            <a:r>
              <a:rPr lang="en-US" baseline="0" dirty="0" err="1"/>
              <a:t>Vorteile</a:t>
            </a:r>
            <a:r>
              <a:rPr lang="en-US" baseline="0" dirty="0"/>
              <a:t> </a:t>
            </a:r>
            <a:r>
              <a:rPr lang="en-US" baseline="0" dirty="0" err="1"/>
              <a:t>daraus</a:t>
            </a:r>
            <a:r>
              <a:rPr lang="en-US" baseline="0" dirty="0"/>
              <a:t> </a:t>
            </a:r>
            <a:r>
              <a:rPr lang="en-US" baseline="0" dirty="0" err="1"/>
              <a:t>entstehen</a:t>
            </a:r>
            <a:r>
              <a:rPr lang="en-US" baseline="0" dirty="0"/>
              <a:t>. </a:t>
            </a:r>
            <a:r>
              <a:rPr lang="en-US" baseline="0" dirty="0" err="1"/>
              <a:t>Gespräche</a:t>
            </a:r>
            <a:r>
              <a:rPr lang="en-US" baseline="0" dirty="0"/>
              <a:t> </a:t>
            </a:r>
            <a:r>
              <a:rPr lang="en-US" baseline="0" dirty="0" err="1"/>
              <a:t>mit</a:t>
            </a:r>
            <a:r>
              <a:rPr lang="en-US" baseline="0" dirty="0"/>
              <a:t> den </a:t>
            </a:r>
            <a:r>
              <a:rPr lang="en-US" baseline="0" dirty="0" err="1"/>
              <a:t>Vereinen</a:t>
            </a:r>
            <a:r>
              <a:rPr lang="en-US" baseline="0" dirty="0"/>
              <a:t> </a:t>
            </a:r>
            <a:r>
              <a:rPr lang="en-US" baseline="0" dirty="0" err="1"/>
              <a:t>haben</a:t>
            </a:r>
            <a:r>
              <a:rPr lang="en-US" baseline="0" dirty="0"/>
              <a:t> </a:t>
            </a:r>
            <a:r>
              <a:rPr lang="en-US" baseline="0" dirty="0" err="1"/>
              <a:t>gezeigt</a:t>
            </a:r>
            <a:r>
              <a:rPr lang="en-US" baseline="0" dirty="0"/>
              <a:t>, </a:t>
            </a:r>
            <a:r>
              <a:rPr lang="en-US" baseline="0" dirty="0" err="1"/>
              <a:t>dass</a:t>
            </a:r>
            <a:r>
              <a:rPr lang="en-US" baseline="0" dirty="0"/>
              <a:t> die </a:t>
            </a:r>
            <a:r>
              <a:rPr lang="en-US" baseline="0" dirty="0" err="1"/>
              <a:t>Bereitschaft</a:t>
            </a:r>
            <a:r>
              <a:rPr lang="en-US" baseline="0" dirty="0"/>
              <a:t> </a:t>
            </a:r>
            <a:r>
              <a:rPr lang="en-US" baseline="0" dirty="0" err="1"/>
              <a:t>nur</a:t>
            </a:r>
            <a:r>
              <a:rPr lang="en-US" baseline="0" dirty="0"/>
              <a:t> da </a:t>
            </a:r>
            <a:r>
              <a:rPr lang="en-US" baseline="0" dirty="0" err="1"/>
              <a:t>ist</a:t>
            </a:r>
            <a:r>
              <a:rPr lang="en-US" baseline="0" dirty="0"/>
              <a:t>, </a:t>
            </a:r>
            <a:r>
              <a:rPr lang="en-US" baseline="0" dirty="0" err="1"/>
              <a:t>wenn</a:t>
            </a:r>
            <a:r>
              <a:rPr lang="en-US" baseline="0" dirty="0"/>
              <a:t> </a:t>
            </a:r>
            <a:r>
              <a:rPr lang="en-US" baseline="0" dirty="0" err="1"/>
              <a:t>wir</a:t>
            </a:r>
            <a:r>
              <a:rPr lang="en-US" baseline="0" dirty="0"/>
              <a:t> </a:t>
            </a:r>
            <a:r>
              <a:rPr lang="en-US" baseline="0" dirty="0" err="1"/>
              <a:t>alle</a:t>
            </a:r>
            <a:r>
              <a:rPr lang="en-US" baseline="0" dirty="0"/>
              <a:t> </a:t>
            </a:r>
            <a:r>
              <a:rPr lang="en-US" baseline="0" dirty="0" err="1"/>
              <a:t>Einbinden</a:t>
            </a:r>
            <a:r>
              <a:rPr lang="en-US" baseline="0" dirty="0"/>
              <a:t>. Das </a:t>
            </a:r>
            <a:r>
              <a:rPr lang="en-US" baseline="0" dirty="0" err="1"/>
              <a:t>heisst</a:t>
            </a:r>
            <a:r>
              <a:rPr lang="en-US" baseline="0" dirty="0"/>
              <a:t>, </a:t>
            </a:r>
            <a:r>
              <a:rPr lang="en-US" baseline="0" dirty="0" err="1"/>
              <a:t>auch</a:t>
            </a:r>
            <a:r>
              <a:rPr lang="en-US" baseline="0" dirty="0"/>
              <a:t> </a:t>
            </a:r>
            <a:r>
              <a:rPr lang="en-US" baseline="0" dirty="0" err="1"/>
              <a:t>Ausgabestellen</a:t>
            </a:r>
            <a:r>
              <a:rPr lang="en-US" baseline="0" dirty="0"/>
              <a:t> </a:t>
            </a:r>
            <a:r>
              <a:rPr lang="en-US" baseline="0" dirty="0" err="1"/>
              <a:t>müssen</a:t>
            </a:r>
            <a:r>
              <a:rPr lang="en-US" baseline="0" dirty="0"/>
              <a:t> </a:t>
            </a:r>
            <a:r>
              <a:rPr lang="en-US" baseline="0" dirty="0" err="1"/>
              <a:t>ihren</a:t>
            </a:r>
            <a:r>
              <a:rPr lang="en-US" baseline="0" dirty="0"/>
              <a:t> </a:t>
            </a:r>
            <a:r>
              <a:rPr lang="en-US" baseline="0" dirty="0" err="1"/>
              <a:t>Platz</a:t>
            </a:r>
            <a:r>
              <a:rPr lang="en-US" baseline="0" dirty="0"/>
              <a:t> </a:t>
            </a:r>
            <a:r>
              <a:rPr lang="en-US" baseline="0" dirty="0" err="1"/>
              <a:t>finden</a:t>
            </a:r>
            <a:r>
              <a:rPr lang="en-US" baseline="0" dirty="0"/>
              <a:t>. </a:t>
            </a:r>
            <a:r>
              <a:rPr lang="en-US" baseline="0" dirty="0" err="1"/>
              <a:t>Wir</a:t>
            </a:r>
            <a:r>
              <a:rPr lang="en-US" baseline="0" dirty="0"/>
              <a:t> </a:t>
            </a:r>
            <a:r>
              <a:rPr lang="en-US" baseline="0" dirty="0" err="1"/>
              <a:t>werden</a:t>
            </a:r>
            <a:r>
              <a:rPr lang="en-US" baseline="0" dirty="0"/>
              <a:t> </a:t>
            </a:r>
            <a:r>
              <a:rPr lang="en-US" baseline="0" dirty="0" err="1"/>
              <a:t>diese</a:t>
            </a:r>
            <a:r>
              <a:rPr lang="en-US" baseline="0" dirty="0"/>
              <a:t> </a:t>
            </a:r>
            <a:r>
              <a:rPr lang="en-US" baseline="0" dirty="0" err="1"/>
              <a:t>nicht</a:t>
            </a:r>
            <a:r>
              <a:rPr lang="en-US" baseline="0" dirty="0"/>
              <a:t> </a:t>
            </a:r>
            <a:r>
              <a:rPr lang="en-US" baseline="0" dirty="0" err="1"/>
              <a:t>ersetzen</a:t>
            </a:r>
            <a:r>
              <a:rPr lang="en-US" baseline="0" dirty="0"/>
              <a:t>. </a:t>
            </a:r>
            <a:r>
              <a:rPr lang="en-US" baseline="0" dirty="0" err="1"/>
              <a:t>Wenn</a:t>
            </a:r>
            <a:r>
              <a:rPr lang="en-US" baseline="0" dirty="0"/>
              <a:t> </a:t>
            </a:r>
            <a:r>
              <a:rPr lang="en-US" baseline="0" dirty="0" err="1"/>
              <a:t>eine</a:t>
            </a:r>
            <a:r>
              <a:rPr lang="en-US" baseline="0" dirty="0"/>
              <a:t> </a:t>
            </a:r>
            <a:r>
              <a:rPr lang="en-US" baseline="0" dirty="0" err="1"/>
              <a:t>Ausgabestelle</a:t>
            </a:r>
            <a:r>
              <a:rPr lang="en-US" baseline="0" dirty="0"/>
              <a:t> </a:t>
            </a:r>
            <a:r>
              <a:rPr lang="en-US" baseline="0" dirty="0" err="1"/>
              <a:t>wegfällt</a:t>
            </a:r>
            <a:r>
              <a:rPr lang="en-US" baseline="0" dirty="0"/>
              <a:t>, </a:t>
            </a:r>
            <a:r>
              <a:rPr lang="en-US" baseline="0" dirty="0" err="1"/>
              <a:t>dann</a:t>
            </a:r>
            <a:r>
              <a:rPr lang="en-US" baseline="0" dirty="0"/>
              <a:t> </a:t>
            </a:r>
            <a:r>
              <a:rPr lang="en-US" baseline="0" dirty="0" err="1"/>
              <a:t>entscheidet</a:t>
            </a:r>
            <a:r>
              <a:rPr lang="en-US" baseline="0" dirty="0"/>
              <a:t> der </a:t>
            </a:r>
            <a:r>
              <a:rPr lang="en-US" baseline="0" dirty="0" err="1"/>
              <a:t>Verein</a:t>
            </a:r>
            <a:r>
              <a:rPr lang="en-US" baseline="0" dirty="0"/>
              <a:t> </a:t>
            </a:r>
            <a:r>
              <a:rPr lang="en-US" baseline="0" dirty="0" err="1"/>
              <a:t>selbst</a:t>
            </a:r>
            <a:r>
              <a:rPr lang="en-US" baseline="0" dirty="0"/>
              <a:t>, </a:t>
            </a:r>
            <a:r>
              <a:rPr lang="en-US" baseline="0" dirty="0" err="1"/>
              <a:t>dass</a:t>
            </a:r>
            <a:r>
              <a:rPr lang="en-US" baseline="0" dirty="0"/>
              <a:t> </a:t>
            </a:r>
            <a:r>
              <a:rPr lang="en-US" baseline="0" dirty="0" err="1"/>
              <a:t>er</a:t>
            </a:r>
            <a:r>
              <a:rPr lang="en-US" baseline="0" dirty="0"/>
              <a:t> </a:t>
            </a:r>
            <a:r>
              <a:rPr lang="en-US" baseline="0" dirty="0" err="1"/>
              <a:t>sie</a:t>
            </a:r>
            <a:r>
              <a:rPr lang="en-US" baseline="0" dirty="0"/>
              <a:t> </a:t>
            </a:r>
            <a:r>
              <a:rPr lang="en-US" baseline="0" dirty="0" err="1"/>
              <a:t>zukünftig</a:t>
            </a:r>
            <a:r>
              <a:rPr lang="en-US" baseline="0" dirty="0"/>
              <a:t> </a:t>
            </a:r>
            <a:r>
              <a:rPr lang="en-US" baseline="0" dirty="0" err="1"/>
              <a:t>nicht</a:t>
            </a:r>
            <a:r>
              <a:rPr lang="en-US" baseline="0" dirty="0"/>
              <a:t> </a:t>
            </a:r>
            <a:r>
              <a:rPr lang="en-US" baseline="0" dirty="0" err="1"/>
              <a:t>mehr</a:t>
            </a:r>
            <a:r>
              <a:rPr lang="en-US" baseline="0" dirty="0"/>
              <a:t> </a:t>
            </a:r>
            <a:r>
              <a:rPr lang="en-US" baseline="0" dirty="0" err="1"/>
              <a:t>einsetzen</a:t>
            </a:r>
            <a:r>
              <a:rPr lang="en-US" baseline="0" dirty="0"/>
              <a:t> </a:t>
            </a:r>
            <a:r>
              <a:rPr lang="en-US" baseline="0" dirty="0" err="1"/>
              <a:t>möchte</a:t>
            </a:r>
            <a:r>
              <a:rPr lang="en-US" baseline="0" dirty="0"/>
              <a:t>.</a:t>
            </a:r>
            <a:endParaRPr lang="en-US" dirty="0"/>
          </a:p>
        </p:txBody>
      </p:sp>
      <p:sp>
        <p:nvSpPr>
          <p:cNvPr id="4" name="Slide Number Placeholder 3"/>
          <p:cNvSpPr>
            <a:spLocks noGrp="1"/>
          </p:cNvSpPr>
          <p:nvPr>
            <p:ph type="sldNum" sz="quarter" idx="5"/>
          </p:nvPr>
        </p:nvSpPr>
        <p:spPr/>
        <p:txBody>
          <a:bodyPr/>
          <a:lstStyle/>
          <a:p>
            <a:pPr marL="0" marR="0" lvl="0" indent="0" algn="r" defTabSz="909782"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Arial" pitchFamily="34" charset="0"/>
                <a:ea typeface="ＭＳ Ｐゴシック" charset="-128"/>
                <a:cs typeface="+mn-cs"/>
              </a:rPr>
              <a:t>Notes </a:t>
            </a:r>
            <a:fld id="{AD141568-5488-4AC9-B82D-9F5CE1225E2A}" type="slidenum">
              <a:rPr kumimoji="0" lang="de-DE"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09782" rtl="0" eaLnBrk="1" fontAlgn="base" latinLnBrk="0" hangingPunct="1">
                <a:lnSpc>
                  <a:spcPct val="100000"/>
                </a:lnSpc>
                <a:spcBef>
                  <a:spcPct val="0"/>
                </a:spcBef>
                <a:spcAft>
                  <a:spcPct val="0"/>
                </a:spcAft>
                <a:buClrTx/>
                <a:buSzTx/>
                <a:buFontTx/>
                <a:buNone/>
                <a:tabLst/>
                <a:defRPr/>
              </a:pPr>
              <a:t>8</a:t>
            </a:fld>
            <a:endParaRPr kumimoji="0" lang="de-DE" sz="12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2427386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Das</a:t>
            </a:r>
            <a:r>
              <a:rPr lang="en-US" baseline="0" dirty="0"/>
              <a:t> </a:t>
            </a:r>
            <a:r>
              <a:rPr lang="en-US" baseline="0" dirty="0" err="1"/>
              <a:t>Vorhaben</a:t>
            </a:r>
            <a:r>
              <a:rPr lang="en-US" baseline="0" dirty="0"/>
              <a:t> </a:t>
            </a:r>
            <a:r>
              <a:rPr lang="en-US" baseline="0" dirty="0" err="1"/>
              <a:t>basiert</a:t>
            </a:r>
            <a:r>
              <a:rPr lang="en-US" baseline="0" dirty="0"/>
              <a:t> </a:t>
            </a:r>
            <a:r>
              <a:rPr lang="en-US" baseline="0" dirty="0" err="1"/>
              <a:t>darauf</a:t>
            </a:r>
            <a:r>
              <a:rPr lang="en-US" baseline="0" dirty="0"/>
              <a:t>, </a:t>
            </a:r>
            <a:r>
              <a:rPr lang="en-US" baseline="0" dirty="0" err="1"/>
              <a:t>dass</a:t>
            </a:r>
            <a:r>
              <a:rPr lang="en-US" baseline="0" dirty="0"/>
              <a:t> </a:t>
            </a:r>
            <a:r>
              <a:rPr lang="en-US" baseline="0" dirty="0" err="1"/>
              <a:t>wir</a:t>
            </a:r>
            <a:r>
              <a:rPr lang="en-US" baseline="0" dirty="0"/>
              <a:t> </a:t>
            </a:r>
            <a:r>
              <a:rPr lang="en-US" baseline="0" dirty="0" err="1"/>
              <a:t>alle</a:t>
            </a:r>
            <a:r>
              <a:rPr lang="en-US" baseline="0" dirty="0"/>
              <a:t> </a:t>
            </a:r>
            <a:r>
              <a:rPr lang="en-US" baseline="0" dirty="0" err="1"/>
              <a:t>Beteiligten</a:t>
            </a:r>
            <a:r>
              <a:rPr lang="en-US" baseline="0" dirty="0"/>
              <a:t> </a:t>
            </a:r>
            <a:r>
              <a:rPr lang="en-US" baseline="0" dirty="0" err="1"/>
              <a:t>im</a:t>
            </a:r>
            <a:r>
              <a:rPr lang="en-US" baseline="0" dirty="0"/>
              <a:t> </a:t>
            </a:r>
            <a:r>
              <a:rPr lang="en-US" baseline="0" dirty="0" err="1"/>
              <a:t>Karten-Ökosystem</a:t>
            </a:r>
            <a:r>
              <a:rPr lang="en-US" baseline="0" dirty="0"/>
              <a:t> </a:t>
            </a:r>
            <a:r>
              <a:rPr lang="en-US" baseline="0" dirty="0" err="1"/>
              <a:t>einbinden</a:t>
            </a:r>
            <a:r>
              <a:rPr lang="en-US" baseline="0" dirty="0"/>
              <a:t> und </a:t>
            </a:r>
            <a:r>
              <a:rPr lang="en-US" baseline="0" dirty="0" err="1"/>
              <a:t>zwar</a:t>
            </a:r>
            <a:r>
              <a:rPr lang="en-US" baseline="0" dirty="0"/>
              <a:t> so, </a:t>
            </a:r>
            <a:r>
              <a:rPr lang="en-US" baseline="0" dirty="0" err="1"/>
              <a:t>dass</a:t>
            </a:r>
            <a:r>
              <a:rPr lang="en-US" baseline="0" dirty="0"/>
              <a:t> </a:t>
            </a:r>
            <a:r>
              <a:rPr lang="en-US" baseline="0" dirty="0" err="1"/>
              <a:t>für</a:t>
            </a:r>
            <a:r>
              <a:rPr lang="en-US" baseline="0" dirty="0"/>
              <a:t> </a:t>
            </a:r>
            <a:r>
              <a:rPr lang="en-US" baseline="0" dirty="0" err="1"/>
              <a:t>jeden</a:t>
            </a:r>
            <a:r>
              <a:rPr lang="en-US" baseline="0" dirty="0"/>
              <a:t> </a:t>
            </a:r>
            <a:r>
              <a:rPr lang="en-US" baseline="0" dirty="0" err="1"/>
              <a:t>Vorteile</a:t>
            </a:r>
            <a:r>
              <a:rPr lang="en-US" baseline="0" dirty="0"/>
              <a:t> </a:t>
            </a:r>
            <a:r>
              <a:rPr lang="en-US" baseline="0" dirty="0" err="1"/>
              <a:t>daraus</a:t>
            </a:r>
            <a:r>
              <a:rPr lang="en-US" baseline="0" dirty="0"/>
              <a:t> </a:t>
            </a:r>
            <a:r>
              <a:rPr lang="en-US" baseline="0" dirty="0" err="1"/>
              <a:t>entstehen</a:t>
            </a:r>
            <a:r>
              <a:rPr lang="en-US" baseline="0" dirty="0"/>
              <a:t>. </a:t>
            </a:r>
            <a:r>
              <a:rPr lang="en-US" baseline="0" dirty="0" err="1"/>
              <a:t>Gespräche</a:t>
            </a:r>
            <a:r>
              <a:rPr lang="en-US" baseline="0" dirty="0"/>
              <a:t> </a:t>
            </a:r>
            <a:r>
              <a:rPr lang="en-US" baseline="0" dirty="0" err="1"/>
              <a:t>mit</a:t>
            </a:r>
            <a:r>
              <a:rPr lang="en-US" baseline="0" dirty="0"/>
              <a:t> den </a:t>
            </a:r>
            <a:r>
              <a:rPr lang="en-US" baseline="0" dirty="0" err="1"/>
              <a:t>Vereinen</a:t>
            </a:r>
            <a:r>
              <a:rPr lang="en-US" baseline="0" dirty="0"/>
              <a:t> </a:t>
            </a:r>
            <a:r>
              <a:rPr lang="en-US" baseline="0" dirty="0" err="1"/>
              <a:t>haben</a:t>
            </a:r>
            <a:r>
              <a:rPr lang="en-US" baseline="0" dirty="0"/>
              <a:t> </a:t>
            </a:r>
            <a:r>
              <a:rPr lang="en-US" baseline="0" dirty="0" err="1"/>
              <a:t>gezeigt</a:t>
            </a:r>
            <a:r>
              <a:rPr lang="en-US" baseline="0" dirty="0"/>
              <a:t>, </a:t>
            </a:r>
            <a:r>
              <a:rPr lang="en-US" baseline="0" dirty="0" err="1"/>
              <a:t>dass</a:t>
            </a:r>
            <a:r>
              <a:rPr lang="en-US" baseline="0" dirty="0"/>
              <a:t> die </a:t>
            </a:r>
            <a:r>
              <a:rPr lang="en-US" baseline="0" dirty="0" err="1"/>
              <a:t>Bereitschaft</a:t>
            </a:r>
            <a:r>
              <a:rPr lang="en-US" baseline="0" dirty="0"/>
              <a:t> </a:t>
            </a:r>
            <a:r>
              <a:rPr lang="en-US" baseline="0" dirty="0" err="1"/>
              <a:t>nur</a:t>
            </a:r>
            <a:r>
              <a:rPr lang="en-US" baseline="0" dirty="0"/>
              <a:t> da </a:t>
            </a:r>
            <a:r>
              <a:rPr lang="en-US" baseline="0" dirty="0" err="1"/>
              <a:t>ist</a:t>
            </a:r>
            <a:r>
              <a:rPr lang="en-US" baseline="0" dirty="0"/>
              <a:t>, </a:t>
            </a:r>
            <a:r>
              <a:rPr lang="en-US" baseline="0" dirty="0" err="1"/>
              <a:t>wenn</a:t>
            </a:r>
            <a:r>
              <a:rPr lang="en-US" baseline="0" dirty="0"/>
              <a:t> </a:t>
            </a:r>
            <a:r>
              <a:rPr lang="en-US" baseline="0" dirty="0" err="1"/>
              <a:t>wir</a:t>
            </a:r>
            <a:r>
              <a:rPr lang="en-US" baseline="0" dirty="0"/>
              <a:t> </a:t>
            </a:r>
            <a:r>
              <a:rPr lang="en-US" baseline="0" dirty="0" err="1"/>
              <a:t>alle</a:t>
            </a:r>
            <a:r>
              <a:rPr lang="en-US" baseline="0" dirty="0"/>
              <a:t> </a:t>
            </a:r>
            <a:r>
              <a:rPr lang="en-US" baseline="0" dirty="0" err="1"/>
              <a:t>Einbinden</a:t>
            </a:r>
            <a:r>
              <a:rPr lang="en-US" baseline="0" dirty="0"/>
              <a:t>. Das </a:t>
            </a:r>
            <a:r>
              <a:rPr lang="en-US" baseline="0" dirty="0" err="1"/>
              <a:t>heisst</a:t>
            </a:r>
            <a:r>
              <a:rPr lang="en-US" baseline="0" dirty="0"/>
              <a:t>, </a:t>
            </a:r>
            <a:r>
              <a:rPr lang="en-US" baseline="0" dirty="0" err="1"/>
              <a:t>auch</a:t>
            </a:r>
            <a:r>
              <a:rPr lang="en-US" baseline="0" dirty="0"/>
              <a:t> </a:t>
            </a:r>
            <a:r>
              <a:rPr lang="en-US" baseline="0" dirty="0" err="1"/>
              <a:t>Ausgabestellen</a:t>
            </a:r>
            <a:r>
              <a:rPr lang="en-US" baseline="0" dirty="0"/>
              <a:t> </a:t>
            </a:r>
            <a:r>
              <a:rPr lang="en-US" baseline="0" dirty="0" err="1"/>
              <a:t>müssen</a:t>
            </a:r>
            <a:r>
              <a:rPr lang="en-US" baseline="0" dirty="0"/>
              <a:t> </a:t>
            </a:r>
            <a:r>
              <a:rPr lang="en-US" baseline="0" dirty="0" err="1"/>
              <a:t>ihren</a:t>
            </a:r>
            <a:r>
              <a:rPr lang="en-US" baseline="0" dirty="0"/>
              <a:t> </a:t>
            </a:r>
            <a:r>
              <a:rPr lang="en-US" baseline="0" dirty="0" err="1"/>
              <a:t>Platz</a:t>
            </a:r>
            <a:r>
              <a:rPr lang="en-US" baseline="0" dirty="0"/>
              <a:t> </a:t>
            </a:r>
            <a:r>
              <a:rPr lang="en-US" baseline="0" dirty="0" err="1"/>
              <a:t>finden</a:t>
            </a:r>
            <a:r>
              <a:rPr lang="en-US" baseline="0" dirty="0"/>
              <a:t>. </a:t>
            </a:r>
            <a:r>
              <a:rPr lang="en-US" baseline="0" dirty="0" err="1"/>
              <a:t>Wir</a:t>
            </a:r>
            <a:r>
              <a:rPr lang="en-US" baseline="0" dirty="0"/>
              <a:t> </a:t>
            </a:r>
            <a:r>
              <a:rPr lang="en-US" baseline="0" dirty="0" err="1"/>
              <a:t>werden</a:t>
            </a:r>
            <a:r>
              <a:rPr lang="en-US" baseline="0" dirty="0"/>
              <a:t> </a:t>
            </a:r>
            <a:r>
              <a:rPr lang="en-US" baseline="0" dirty="0" err="1"/>
              <a:t>diese</a:t>
            </a:r>
            <a:r>
              <a:rPr lang="en-US" baseline="0" dirty="0"/>
              <a:t> </a:t>
            </a:r>
            <a:r>
              <a:rPr lang="en-US" baseline="0" dirty="0" err="1"/>
              <a:t>nicht</a:t>
            </a:r>
            <a:r>
              <a:rPr lang="en-US" baseline="0" dirty="0"/>
              <a:t> </a:t>
            </a:r>
            <a:r>
              <a:rPr lang="en-US" baseline="0" dirty="0" err="1"/>
              <a:t>ersetzen</a:t>
            </a:r>
            <a:r>
              <a:rPr lang="en-US" baseline="0" dirty="0"/>
              <a:t>. </a:t>
            </a:r>
            <a:r>
              <a:rPr lang="en-US" baseline="0" dirty="0" err="1"/>
              <a:t>Wenn</a:t>
            </a:r>
            <a:r>
              <a:rPr lang="en-US" baseline="0" dirty="0"/>
              <a:t> </a:t>
            </a:r>
            <a:r>
              <a:rPr lang="en-US" baseline="0" dirty="0" err="1"/>
              <a:t>eine</a:t>
            </a:r>
            <a:r>
              <a:rPr lang="en-US" baseline="0" dirty="0"/>
              <a:t> </a:t>
            </a:r>
            <a:r>
              <a:rPr lang="en-US" baseline="0" dirty="0" err="1"/>
              <a:t>Ausgabestelle</a:t>
            </a:r>
            <a:r>
              <a:rPr lang="en-US" baseline="0" dirty="0"/>
              <a:t> </a:t>
            </a:r>
            <a:r>
              <a:rPr lang="en-US" baseline="0" dirty="0" err="1"/>
              <a:t>wegfällt</a:t>
            </a:r>
            <a:r>
              <a:rPr lang="en-US" baseline="0" dirty="0"/>
              <a:t>, </a:t>
            </a:r>
            <a:r>
              <a:rPr lang="en-US" baseline="0" dirty="0" err="1"/>
              <a:t>dann</a:t>
            </a:r>
            <a:r>
              <a:rPr lang="en-US" baseline="0" dirty="0"/>
              <a:t> </a:t>
            </a:r>
            <a:r>
              <a:rPr lang="en-US" baseline="0" dirty="0" err="1"/>
              <a:t>entscheidet</a:t>
            </a:r>
            <a:r>
              <a:rPr lang="en-US" baseline="0" dirty="0"/>
              <a:t> der </a:t>
            </a:r>
            <a:r>
              <a:rPr lang="en-US" baseline="0" dirty="0" err="1"/>
              <a:t>Verein</a:t>
            </a:r>
            <a:r>
              <a:rPr lang="en-US" baseline="0" dirty="0"/>
              <a:t> </a:t>
            </a:r>
            <a:r>
              <a:rPr lang="en-US" baseline="0" dirty="0" err="1"/>
              <a:t>selbst</a:t>
            </a:r>
            <a:r>
              <a:rPr lang="en-US" baseline="0" dirty="0"/>
              <a:t>, </a:t>
            </a:r>
            <a:r>
              <a:rPr lang="en-US" baseline="0" dirty="0" err="1"/>
              <a:t>dass</a:t>
            </a:r>
            <a:r>
              <a:rPr lang="en-US" baseline="0" dirty="0"/>
              <a:t> </a:t>
            </a:r>
            <a:r>
              <a:rPr lang="en-US" baseline="0" dirty="0" err="1"/>
              <a:t>er</a:t>
            </a:r>
            <a:r>
              <a:rPr lang="en-US" baseline="0" dirty="0"/>
              <a:t> </a:t>
            </a:r>
            <a:r>
              <a:rPr lang="en-US" baseline="0" dirty="0" err="1"/>
              <a:t>sie</a:t>
            </a:r>
            <a:r>
              <a:rPr lang="en-US" baseline="0" dirty="0"/>
              <a:t> </a:t>
            </a:r>
            <a:r>
              <a:rPr lang="en-US" baseline="0" dirty="0" err="1"/>
              <a:t>zukünftig</a:t>
            </a:r>
            <a:r>
              <a:rPr lang="en-US" baseline="0" dirty="0"/>
              <a:t> </a:t>
            </a:r>
            <a:r>
              <a:rPr lang="en-US" baseline="0" dirty="0" err="1"/>
              <a:t>nicht</a:t>
            </a:r>
            <a:r>
              <a:rPr lang="en-US" baseline="0" dirty="0"/>
              <a:t> </a:t>
            </a:r>
            <a:r>
              <a:rPr lang="en-US" baseline="0" dirty="0" err="1"/>
              <a:t>mehr</a:t>
            </a:r>
            <a:r>
              <a:rPr lang="en-US" baseline="0" dirty="0"/>
              <a:t> </a:t>
            </a:r>
            <a:r>
              <a:rPr lang="en-US" baseline="0" dirty="0" err="1"/>
              <a:t>einsetzen</a:t>
            </a:r>
            <a:r>
              <a:rPr lang="en-US" baseline="0" dirty="0"/>
              <a:t> </a:t>
            </a:r>
            <a:r>
              <a:rPr lang="en-US" baseline="0" dirty="0" err="1"/>
              <a:t>möchte</a:t>
            </a:r>
            <a:r>
              <a:rPr lang="en-US" baseline="0" dirty="0"/>
              <a:t>.</a:t>
            </a:r>
            <a:endParaRPr lang="en-US" dirty="0"/>
          </a:p>
        </p:txBody>
      </p:sp>
      <p:sp>
        <p:nvSpPr>
          <p:cNvPr id="4" name="Slide Number Placeholder 3"/>
          <p:cNvSpPr>
            <a:spLocks noGrp="1"/>
          </p:cNvSpPr>
          <p:nvPr>
            <p:ph type="sldNum" sz="quarter" idx="5"/>
          </p:nvPr>
        </p:nvSpPr>
        <p:spPr/>
        <p:txBody>
          <a:bodyPr/>
          <a:lstStyle/>
          <a:p>
            <a:pPr marL="0" marR="0" lvl="0" indent="0" algn="r" defTabSz="909782"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Arial" pitchFamily="34" charset="0"/>
                <a:ea typeface="ＭＳ Ｐゴシック" charset="-128"/>
                <a:cs typeface="+mn-cs"/>
              </a:rPr>
              <a:t>Notes </a:t>
            </a:r>
            <a:fld id="{AD141568-5488-4AC9-B82D-9F5CE1225E2A}" type="slidenum">
              <a:rPr kumimoji="0" lang="de-DE"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09782" rtl="0" eaLnBrk="1" fontAlgn="base" latinLnBrk="0" hangingPunct="1">
                <a:lnSpc>
                  <a:spcPct val="100000"/>
                </a:lnSpc>
                <a:spcBef>
                  <a:spcPct val="0"/>
                </a:spcBef>
                <a:spcAft>
                  <a:spcPct val="0"/>
                </a:spcAft>
                <a:buClrTx/>
                <a:buSzTx/>
                <a:buFontTx/>
                <a:buNone/>
                <a:tabLst/>
                <a:defRPr/>
              </a:pPr>
              <a:t>9</a:t>
            </a:fld>
            <a:endParaRPr kumimoji="0" lang="de-DE" sz="12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22881728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31.xml"/><Relationship Id="rId7" Type="http://schemas.openxmlformats.org/officeDocument/2006/relationships/oleObject" Target="../embeddings/oleObject2.bin"/><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32.xml"/><Relationship Id="rId9"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5.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customXml" Target="../../customXml/item3.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2.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5.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customXml" Target="../../customXml/item1.xml"/><Relationship Id="rId6" Type="http://schemas.openxmlformats.org/officeDocument/2006/relationships/slideMaster" Target="../slideMasters/slideMaster1.xml"/><Relationship Id="rId5" Type="http://schemas.openxmlformats.org/officeDocument/2006/relationships/tags" Target="../tags/tag50.xml"/><Relationship Id="rId4" Type="http://schemas.openxmlformats.org/officeDocument/2006/relationships/tags" Target="../tags/tag49.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customXml" Target="../../customXml/item2.xml"/><Relationship Id="rId5" Type="http://schemas.openxmlformats.org/officeDocument/2006/relationships/image" Target="../media/image2.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icture">
    <p:spTree>
      <p:nvGrpSpPr>
        <p:cNvPr id="1" name=""/>
        <p:cNvGrpSpPr/>
        <p:nvPr/>
      </p:nvGrpSpPr>
      <p:grpSpPr>
        <a:xfrm>
          <a:off x="0" y="0"/>
          <a:ext cx="0" cy="0"/>
          <a:chOff x="0" y="0"/>
          <a:chExt cx="0" cy="0"/>
        </a:xfrm>
      </p:grpSpPr>
      <p:pic>
        <p:nvPicPr>
          <p:cNvPr id="2055" name="Picture 7" descr="C:\Users\Franz\Desktop\Cover Angelroute.png"/>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1587" y="0"/>
            <a:ext cx="12192000" cy="68568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kt 1" hidden="1"/>
          <p:cNvGraphicFramePr>
            <a:graphicFrameLocks noChangeAspect="1"/>
          </p:cNvGraphicFramePr>
          <p:nvPr userDrawn="1">
            <p:custDataLst>
              <p:tags r:id="rId1"/>
            </p:custDataLst>
          </p:nvPr>
        </p:nvGraphicFramePr>
        <p:xfrm>
          <a:off x="1588" y="1589"/>
          <a:ext cx="1586" cy="1587"/>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2" name="Objekt 1" hidden="1"/>
                      <p:cNvPicPr/>
                      <p:nvPr/>
                    </p:nvPicPr>
                    <p:blipFill>
                      <a:blip r:embed="rId8"/>
                      <a:stretch>
                        <a:fillRect/>
                      </a:stretch>
                    </p:blipFill>
                    <p:spPr>
                      <a:xfrm>
                        <a:off x="1588" y="1589"/>
                        <a:ext cx="1586" cy="1587"/>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9688C8C2-33F5-4A07-8899-F68ED17E782D}"/>
              </a:ext>
            </a:extLst>
          </p:cNvPr>
          <p:cNvSpPr/>
          <p:nvPr userDrawn="1">
            <p:custDataLst>
              <p:tags r:id="rId2"/>
            </p:custDataLst>
          </p:nvPr>
        </p:nvSpPr>
        <p:spPr bwMode="auto">
          <a:xfrm>
            <a:off x="0" y="0"/>
            <a:ext cx="158667" cy="158750"/>
          </a:xfrm>
          <a:prstGeom prst="rect">
            <a:avLst/>
          </a:prstGeom>
          <a:solidFill>
            <a:srgbClr val="DFE6ED"/>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4398"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sp>
        <p:nvSpPr>
          <p:cNvPr id="4" name="cdtRectangle 115 Id57350"/>
          <p:cNvSpPr>
            <a:spLocks noGrp="1" noChangeArrowheads="1"/>
          </p:cNvSpPr>
          <p:nvPr>
            <p:ph type="ctrTitle" hasCustomPrompt="1"/>
            <p:custDataLst>
              <p:tags r:id="rId3"/>
            </p:custDataLst>
          </p:nvPr>
        </p:nvSpPr>
        <p:spPr bwMode="ltGray">
          <a:xfrm>
            <a:off x="626736" y="4139291"/>
            <a:ext cx="6476627" cy="1663205"/>
          </a:xfrm>
          <a:gradFill flip="none" rotWithShape="1">
            <a:gsLst>
              <a:gs pos="20000">
                <a:schemeClr val="bg2">
                  <a:lumMod val="75000"/>
                  <a:lumOff val="25000"/>
                  <a:shade val="30000"/>
                  <a:satMod val="115000"/>
                </a:schemeClr>
              </a:gs>
              <a:gs pos="54000">
                <a:schemeClr val="bg2">
                  <a:lumMod val="75000"/>
                  <a:lumOff val="25000"/>
                  <a:shade val="100000"/>
                  <a:satMod val="115000"/>
                </a:schemeClr>
              </a:gs>
            </a:gsLst>
            <a:lin ang="8100000" scaled="1"/>
            <a:tileRect/>
          </a:grad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en-US" noProof="0" dirty="0"/>
              <a:t>Click to edit Master title style</a:t>
            </a:r>
          </a:p>
        </p:txBody>
      </p:sp>
      <p:sp>
        <p:nvSpPr>
          <p:cNvPr id="5" name="cdtText Box 101 Id11"/>
          <p:cNvSpPr txBox="1">
            <a:spLocks noChangeArrowheads="1"/>
          </p:cNvSpPr>
          <p:nvPr userDrawn="1">
            <p:custDataLst>
              <p:tags r:id="rId4"/>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dirty="0">
              <a:solidFill>
                <a:srgbClr val="990000"/>
              </a:solidFill>
            </a:endParaRPr>
          </a:p>
        </p:txBody>
      </p:sp>
      <p:sp>
        <p:nvSpPr>
          <p:cNvPr id="9" name="Textplatzhalter 57343"/>
          <p:cNvSpPr>
            <a:spLocks noGrp="1"/>
          </p:cNvSpPr>
          <p:nvPr>
            <p:ph type="body" sz="quarter" idx="12" hasCustomPrompt="1"/>
          </p:nvPr>
        </p:nvSpPr>
        <p:spPr bwMode="gray">
          <a:xfrm>
            <a:off x="626736" y="5907600"/>
            <a:ext cx="6476627" cy="324000"/>
          </a:xfrm>
          <a:solidFill>
            <a:schemeClr val="bg1">
              <a:alpha val="85000"/>
            </a:schemeClr>
          </a:solidFill>
        </p:spPr>
        <p:txBody>
          <a:bodyPr lIns="216000" tIns="90000" rIns="216000" bIns="46800"/>
          <a:lstStyle>
            <a:lvl1pPr algn="r">
              <a:lnSpc>
                <a:spcPct val="100000"/>
              </a:lnSpc>
              <a:defRPr sz="999" b="1"/>
            </a:lvl1pPr>
            <a:lvl2pPr marL="1587" indent="0">
              <a:buNone/>
              <a:defRPr/>
            </a:lvl2pPr>
          </a:lstStyle>
          <a:p>
            <a:pPr lvl="0"/>
            <a:r>
              <a:rPr lang="en-US" noProof="0" dirty="0"/>
              <a:t>www.angelroute.de</a:t>
            </a:r>
          </a:p>
        </p:txBody>
      </p:sp>
      <p:sp>
        <p:nvSpPr>
          <p:cNvPr id="10" name="Textplatzhalter 57343"/>
          <p:cNvSpPr>
            <a:spLocks noGrp="1"/>
          </p:cNvSpPr>
          <p:nvPr>
            <p:ph type="body" sz="quarter" idx="13" hasCustomPrompt="1"/>
          </p:nvPr>
        </p:nvSpPr>
        <p:spPr>
          <a:xfrm>
            <a:off x="626736" y="5907600"/>
            <a:ext cx="3309801" cy="324000"/>
          </a:xfrm>
        </p:spPr>
        <p:txBody>
          <a:bodyPr lIns="216000" tIns="90000" rIns="0" bIns="46800"/>
          <a:lstStyle>
            <a:lvl1pPr algn="l">
              <a:lnSpc>
                <a:spcPct val="100000"/>
              </a:lnSpc>
              <a:defRPr sz="999" b="1"/>
            </a:lvl1pPr>
            <a:lvl2pPr marL="1587" indent="0">
              <a:buNone/>
              <a:defRPr/>
            </a:lvl2pPr>
          </a:lstStyle>
          <a:p>
            <a:pPr lvl="0"/>
            <a:r>
              <a:rPr lang="de-CH" noProof="0" dirty="0" err="1"/>
              <a:t>Please</a:t>
            </a:r>
            <a:r>
              <a:rPr lang="de-CH" noProof="0" dirty="0"/>
              <a:t> </a:t>
            </a:r>
            <a:r>
              <a:rPr lang="de-CH" noProof="0" dirty="0" err="1"/>
              <a:t>insert</a:t>
            </a:r>
            <a:r>
              <a:rPr lang="de-CH" noProof="0" dirty="0"/>
              <a:t> </a:t>
            </a:r>
            <a:r>
              <a:rPr lang="de-CH" noProof="0" dirty="0" err="1"/>
              <a:t>Internity</a:t>
            </a:r>
            <a:r>
              <a:rPr lang="de-CH" noProof="0" dirty="0"/>
              <a:t> </a:t>
            </a:r>
            <a:r>
              <a:rPr lang="de-CH" noProof="0" dirty="0" err="1"/>
              <a:t>note</a:t>
            </a:r>
            <a:endParaRPr lang="en-US" noProof="0" dirty="0"/>
          </a:p>
        </p:txBody>
      </p:sp>
      <p:grpSp>
        <p:nvGrpSpPr>
          <p:cNvPr id="83" name="Gruppieren 82"/>
          <p:cNvGrpSpPr/>
          <p:nvPr userDrawn="1"/>
        </p:nvGrpSpPr>
        <p:grpSpPr>
          <a:xfrm>
            <a:off x="-215888" y="-216000"/>
            <a:ext cx="12622226" cy="7290000"/>
            <a:chOff x="-216000" y="-216000"/>
            <a:chExt cx="12628800" cy="7290000"/>
          </a:xfrm>
        </p:grpSpPr>
        <p:cxnSp>
          <p:nvCxnSpPr>
            <p:cNvPr id="84" name="Gerade Verbindung 83"/>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5" name="Gerade Verbindung 104"/>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7" name="Rectangle 9"/>
          <p:cNvSpPr>
            <a:spLocks noChangeArrowheads="1"/>
          </p:cNvSpPr>
          <p:nvPr userDrawn="1"/>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charset="0"/>
              <a:cs typeface="Arial" charset="0"/>
            </a:endParaRPr>
          </a:p>
        </p:txBody>
      </p:sp>
      <p:sp>
        <p:nvSpPr>
          <p:cNvPr id="11" name="Rectangle 10"/>
          <p:cNvSpPr>
            <a:spLocks noChangeArrowheads="1"/>
          </p:cNvSpPr>
          <p:nvPr userDrawn="1"/>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charset="0"/>
              <a:cs typeface="Arial" charset="0"/>
            </a:endParaRPr>
          </a:p>
        </p:txBody>
      </p:sp>
      <p:grpSp>
        <p:nvGrpSpPr>
          <p:cNvPr id="6" name="Gruppieren 5"/>
          <p:cNvGrpSpPr/>
          <p:nvPr userDrawn="1"/>
        </p:nvGrpSpPr>
        <p:grpSpPr>
          <a:xfrm>
            <a:off x="9693192" y="193221"/>
            <a:ext cx="2303175" cy="911017"/>
            <a:chOff x="9181632" y="252000"/>
            <a:chExt cx="2886580" cy="1004570"/>
          </a:xfrm>
        </p:grpSpPr>
        <p:sp>
          <p:nvSpPr>
            <p:cNvPr id="12" name="Rechteck 11"/>
            <p:cNvSpPr/>
            <p:nvPr userDrawn="1"/>
          </p:nvSpPr>
          <p:spPr bwMode="auto">
            <a:xfrm>
              <a:off x="9181632" y="252000"/>
              <a:ext cx="2886580" cy="1004570"/>
            </a:xfrm>
            <a:prstGeom prst="rect">
              <a:avLst/>
            </a:prstGeom>
            <a:solidFill>
              <a:schemeClr val="bg2">
                <a:lumMod val="75000"/>
                <a:lumOff val="25000"/>
                <a:alpha val="57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sp>
          <p:nvSpPr>
            <p:cNvPr id="13" name="Textfeld 12"/>
            <p:cNvSpPr txBox="1"/>
            <p:nvPr userDrawn="1"/>
          </p:nvSpPr>
          <p:spPr>
            <a:xfrm>
              <a:off x="9814278" y="774052"/>
              <a:ext cx="2245361" cy="305444"/>
            </a:xfrm>
            <a:prstGeom prst="rect">
              <a:avLst/>
            </a:prstGeom>
            <a:noFill/>
          </p:spPr>
          <p:txBody>
            <a:bodyPr wrap="square" lIns="0" tIns="0" rIns="0" bIns="0" rtlCol="0">
              <a:spAutoFit/>
            </a:bodyPr>
            <a:lstStyle/>
            <a:p>
              <a:pPr marL="0" indent="0">
                <a:spcBef>
                  <a:spcPts val="300"/>
                </a:spcBef>
                <a:buClr>
                  <a:schemeClr val="accent1"/>
                </a:buClr>
                <a:buFont typeface="Arial" panose="020B0604020202020204" pitchFamily="34" charset="0"/>
                <a:buNone/>
              </a:pPr>
              <a:r>
                <a:rPr lang="de-DE" sz="900" b="1" dirty="0">
                  <a:solidFill>
                    <a:schemeClr val="tx1"/>
                  </a:solidFill>
                  <a:latin typeface="Bradley Hand ITC" panose="03070402050302030203" pitchFamily="66" charset="0"/>
                  <a:ea typeface="Arial Unicode MS" panose="020B0604020202020204" pitchFamily="34" charset="-128"/>
                  <a:cs typeface="Arial Unicode MS" panose="020B0604020202020204" pitchFamily="34" charset="-128"/>
                </a:rPr>
                <a:t>Der nachhaltige Weg in die Digitalisierung für Fischereivereine</a:t>
              </a:r>
            </a:p>
          </p:txBody>
        </p:sp>
        <p:pic>
          <p:nvPicPr>
            <p:cNvPr id="39" name="Picture 2" descr="C:\Users\Franz\Desktop\Bilder Webpage\Logos\SchriftzugWeiß.png"/>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9221886" y="252001"/>
              <a:ext cx="2318496" cy="8096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5589405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2400"/>
            </a:lvl1pPr>
          </a:lstStyle>
          <a:p>
            <a:r>
              <a:rPr lang="de-DE" noProof="0" dirty="0"/>
              <a:t>Mastertitelformat bearbeiten</a:t>
            </a:r>
            <a:endParaRPr lang="en-US" noProof="0" dirty="0"/>
          </a:p>
        </p:txBody>
      </p:sp>
    </p:spTree>
    <p:custDataLst>
      <p:tags r:id="rId1"/>
    </p:custDataLst>
    <p:extLst>
      <p:ext uri="{BB962C8B-B14F-4D97-AF65-F5344CB8AC3E}">
        <p14:creationId xmlns:p14="http://schemas.microsoft.com/office/powerpoint/2010/main" val="2227675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Rechteck 4"/>
          <p:cNvSpPr/>
          <p:nvPr userDrawn="1"/>
        </p:nvSpPr>
        <p:spPr bwMode="auto">
          <a:xfrm>
            <a:off x="0" y="1"/>
            <a:ext cx="12192000" cy="1439999"/>
          </a:xfrm>
          <a:prstGeom prst="rect">
            <a:avLst/>
          </a:prstGeom>
          <a:solidFill>
            <a:srgbClr val="FFFFFF"/>
          </a:solidFill>
          <a:ln w="127">
            <a:solidFill>
              <a:srgbClr val="FFFFFF"/>
            </a:solidFill>
          </a:ln>
          <a:effectLst/>
        </p:spPr>
        <p:txBody>
          <a:bodyPr wrap="square" lIns="107944" tIns="53972" rIns="107944" bIns="53972" numCol="1" spcCol="72000" rtlCol="0" anchor="ctr">
            <a:noAutofit/>
          </a:bodyPr>
          <a:lstStyle/>
          <a:p>
            <a:pPr algn="ctr">
              <a:lnSpc>
                <a:spcPct val="110000"/>
              </a:lnSpc>
              <a:spcBef>
                <a:spcPct val="0"/>
              </a:spcBef>
              <a:buFont typeface="Wingdings" charset="0"/>
              <a:buNone/>
            </a:pPr>
            <a:endParaRPr lang="de-DE" sz="1799"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4" name="Bildplatzhalter 3"/>
          <p:cNvSpPr>
            <a:spLocks noGrp="1"/>
          </p:cNvSpPr>
          <p:nvPr>
            <p:ph type="pic" sz="quarter" idx="10"/>
          </p:nvPr>
        </p:nvSpPr>
        <p:spPr>
          <a:xfrm>
            <a:off x="0" y="-2784"/>
            <a:ext cx="12190451" cy="6858000"/>
          </a:xfrm>
          <a:noFill/>
        </p:spPr>
        <p:txBody>
          <a:bodyPr tIns="1800000"/>
          <a:lstStyle>
            <a:lvl1pPr algn="ctr">
              <a:defRPr/>
            </a:lvl1pPr>
          </a:lstStyle>
          <a:p>
            <a:r>
              <a:rPr lang="de-DE" noProof="0" dirty="0"/>
              <a:t>Bild durch Klicken auf Symbol hinzufügen</a:t>
            </a:r>
            <a:endParaRPr lang="en-US" noProof="0" dirty="0"/>
          </a:p>
        </p:txBody>
      </p:sp>
      <p:sp>
        <p:nvSpPr>
          <p:cNvPr id="2" name="Titel 1"/>
          <p:cNvSpPr>
            <a:spLocks noGrp="1"/>
          </p:cNvSpPr>
          <p:nvPr>
            <p:ph type="title"/>
          </p:nvPr>
        </p:nvSpPr>
        <p:spPr bwMode="gray"/>
        <p:txBody>
          <a:bodyPr/>
          <a:lstStyle>
            <a:lvl1pPr>
              <a:defRPr>
                <a:solidFill>
                  <a:schemeClr val="tx1"/>
                </a:solidFill>
              </a:defRPr>
            </a:lvl1pPr>
          </a:lstStyle>
          <a:p>
            <a:r>
              <a:rPr lang="de-DE" noProof="0"/>
              <a:t>Mastertitelformat bearbeiten</a:t>
            </a:r>
            <a:endParaRPr lang="en-US" noProof="0" dirty="0"/>
          </a:p>
        </p:txBody>
      </p:sp>
      <p:grpSp>
        <p:nvGrpSpPr>
          <p:cNvPr id="6" name="Gruppieren 5"/>
          <p:cNvGrpSpPr/>
          <p:nvPr userDrawn="1"/>
        </p:nvGrpSpPr>
        <p:grpSpPr>
          <a:xfrm>
            <a:off x="-215888" y="-216000"/>
            <a:ext cx="12622226" cy="7290000"/>
            <a:chOff x="-216000" y="-216000"/>
            <a:chExt cx="12628800" cy="7290000"/>
          </a:xfrm>
        </p:grpSpPr>
        <p:cxnSp>
          <p:nvCxnSpPr>
            <p:cNvPr id="7" name="Gerade Verbindung 6"/>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Gerade Verbindung 7"/>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8"/>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26"/>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Gerade Verbindung 27"/>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1489668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bleed color area Dynamic Petrol">
    <p:spTree>
      <p:nvGrpSpPr>
        <p:cNvPr id="1" name=""/>
        <p:cNvGrpSpPr/>
        <p:nvPr/>
      </p:nvGrpSpPr>
      <p:grpSpPr>
        <a:xfrm>
          <a:off x="0" y="0"/>
          <a:ext cx="0" cy="0"/>
          <a:chOff x="0" y="0"/>
          <a:chExt cx="0" cy="0"/>
        </a:xfrm>
      </p:grpSpPr>
      <p:grpSp>
        <p:nvGrpSpPr>
          <p:cNvPr id="7" name="Gruppieren 6"/>
          <p:cNvGrpSpPr/>
          <p:nvPr userDrawn="1"/>
        </p:nvGrpSpPr>
        <p:grpSpPr>
          <a:xfrm>
            <a:off x="0" y="1"/>
            <a:ext cx="12192000" cy="6861907"/>
            <a:chOff x="0" y="0"/>
            <a:chExt cx="12198350" cy="6861907"/>
          </a:xfrm>
        </p:grpSpPr>
        <p:sp>
          <p:nvSpPr>
            <p:cNvPr id="4" name="Rechteck 3"/>
            <p:cNvSpPr/>
            <p:nvPr userDrawn="1"/>
          </p:nvSpPr>
          <p:spPr bwMode="auto">
            <a:xfrm>
              <a:off x="0" y="0"/>
              <a:ext cx="12198350" cy="6861907"/>
            </a:xfrm>
            <a:prstGeom prst="rect">
              <a:avLst/>
            </a:prstGeom>
            <a:solidFill>
              <a:schemeClr val="tx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799"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6" name="Rechteck 5"/>
            <p:cNvSpPr/>
            <p:nvPr userDrawn="1"/>
          </p:nvSpPr>
          <p:spPr bwMode="auto">
            <a:xfrm>
              <a:off x="0" y="0"/>
              <a:ext cx="12198350" cy="6861907"/>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799" noProof="0" dirty="0">
                <a:solidFill>
                  <a:schemeClr val="tx1"/>
                </a:solidFill>
                <a:latin typeface="+mn-lt"/>
                <a:ea typeface="Arial Unicode MS" panose="020B0604020202020204" pitchFamily="34" charset="-128"/>
                <a:cs typeface="Arial Unicode MS" panose="020B0604020202020204" pitchFamily="34" charset="-128"/>
              </a:endParaRPr>
            </a:p>
          </p:txBody>
        </p:sp>
      </p:grpSp>
      <p:sp>
        <p:nvSpPr>
          <p:cNvPr id="2" name="Titel 1"/>
          <p:cNvSpPr>
            <a:spLocks noGrp="1"/>
          </p:cNvSpPr>
          <p:nvPr>
            <p:ph type="title"/>
          </p:nvPr>
        </p:nvSpPr>
        <p:spPr bwMode="gray"/>
        <p:txBody>
          <a:bodyPr/>
          <a:lstStyle>
            <a:lvl1pPr>
              <a:defRPr>
                <a:solidFill>
                  <a:schemeClr val="tx1"/>
                </a:solidFill>
              </a:defRPr>
            </a:lvl1pPr>
          </a:lstStyle>
          <a:p>
            <a:r>
              <a:rPr lang="de-DE" noProof="0"/>
              <a:t>Mastertitelformat bearbeiten</a:t>
            </a:r>
            <a:endParaRPr lang="en-US" noProof="0" dirty="0"/>
          </a:p>
        </p:txBody>
      </p:sp>
      <p:grpSp>
        <p:nvGrpSpPr>
          <p:cNvPr id="8" name="Gruppieren 7"/>
          <p:cNvGrpSpPr/>
          <p:nvPr userDrawn="1"/>
        </p:nvGrpSpPr>
        <p:grpSpPr>
          <a:xfrm>
            <a:off x="-215888" y="-216000"/>
            <a:ext cx="12622226" cy="7290000"/>
            <a:chOff x="-216000" y="-216000"/>
            <a:chExt cx="12628800" cy="7290000"/>
          </a:xfrm>
        </p:grpSpPr>
        <p:cxnSp>
          <p:nvCxnSpPr>
            <p:cNvPr id="9" name="Gerade Verbindung 8"/>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26"/>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Gerade Verbindung 27"/>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 name="Gerade Verbindung 28"/>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 name="Gerade Verbindung 29"/>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508501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bleed color area Blue light">
    <p:spTree>
      <p:nvGrpSpPr>
        <p:cNvPr id="1" name=""/>
        <p:cNvGrpSpPr/>
        <p:nvPr/>
      </p:nvGrpSpPr>
      <p:grpSpPr>
        <a:xfrm>
          <a:off x="0" y="0"/>
          <a:ext cx="0" cy="0"/>
          <a:chOff x="0" y="0"/>
          <a:chExt cx="0" cy="0"/>
        </a:xfrm>
      </p:grpSpPr>
      <p:sp>
        <p:nvSpPr>
          <p:cNvPr id="3" name="Rechteck 2"/>
          <p:cNvSpPr/>
          <p:nvPr userDrawn="1"/>
        </p:nvSpPr>
        <p:spPr bwMode="auto">
          <a:xfrm>
            <a:off x="0" y="1"/>
            <a:ext cx="12192000" cy="6861907"/>
          </a:xfrm>
          <a:prstGeom prst="rect">
            <a:avLst/>
          </a:prstGeom>
          <a:solidFill>
            <a:srgbClr val="50BED7"/>
          </a:solidFill>
          <a:ln>
            <a:noFill/>
          </a:ln>
          <a:effectLst/>
        </p:spPr>
        <p:txBody>
          <a:bodyPr wrap="square" lIns="107944" tIns="53972" rIns="107944" bIns="53972" numCol="1" spcCol="72000" rtlCol="0" anchor="ctr">
            <a:noAutofit/>
          </a:bodyPr>
          <a:lstStyle/>
          <a:p>
            <a:pPr algn="ctr">
              <a:lnSpc>
                <a:spcPct val="110000"/>
              </a:lnSpc>
              <a:spcBef>
                <a:spcPct val="0"/>
              </a:spcBef>
              <a:buFont typeface="Wingdings" charset="0"/>
              <a:buNone/>
            </a:pPr>
            <a:endParaRPr lang="en-US" sz="1799"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2" name="Titel 1"/>
          <p:cNvSpPr>
            <a:spLocks noGrp="1"/>
          </p:cNvSpPr>
          <p:nvPr>
            <p:ph type="title"/>
          </p:nvPr>
        </p:nvSpPr>
        <p:spPr bwMode="gray"/>
        <p:txBody>
          <a:bodyPr/>
          <a:lstStyle>
            <a:lvl1pPr>
              <a:defRPr>
                <a:solidFill>
                  <a:schemeClr val="tx1"/>
                </a:solidFill>
              </a:defRPr>
            </a:lvl1pPr>
          </a:lstStyle>
          <a:p>
            <a:r>
              <a:rPr lang="de-DE" noProof="0"/>
              <a:t>Mastertitelformat bearbeiten</a:t>
            </a:r>
            <a:endParaRPr lang="en-US" noProof="0" dirty="0"/>
          </a:p>
        </p:txBody>
      </p:sp>
      <p:grpSp>
        <p:nvGrpSpPr>
          <p:cNvPr id="4" name="Gruppieren 3"/>
          <p:cNvGrpSpPr/>
          <p:nvPr userDrawn="1"/>
        </p:nvGrpSpPr>
        <p:grpSpPr>
          <a:xfrm>
            <a:off x="-215888" y="-216000"/>
            <a:ext cx="12622226" cy="7290000"/>
            <a:chOff x="-216000" y="-216000"/>
            <a:chExt cx="12628800" cy="7290000"/>
          </a:xfrm>
        </p:grpSpPr>
        <p:cxnSp>
          <p:nvCxnSpPr>
            <p:cNvPr id="5" name="Gerade Verbindung 4"/>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 name="Gerade Verbindung 5"/>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Gerade Verbindung 6"/>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Gerade Verbindung 7"/>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8"/>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2658287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object (large)" type="obj" preserve="1">
  <p:cSld name="One object (large)">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2000" cy="1440000"/>
          </a:xfrm>
        </p:spPr>
        <p:txBody>
          <a:bodyPr/>
          <a:lstStyle/>
          <a:p>
            <a:r>
              <a:rPr lang="de-DE" noProof="0" dirty="0"/>
              <a:t>Mastertitelformat bearbeiten</a:t>
            </a:r>
            <a:endParaRPr lang="en-US" noProof="0" dirty="0"/>
          </a:p>
        </p:txBody>
      </p:sp>
      <p:sp>
        <p:nvSpPr>
          <p:cNvPr id="3" name="cdtContent Placeholder 2 Id3"/>
          <p:cNvSpPr>
            <a:spLocks noGrp="1"/>
          </p:cNvSpPr>
          <p:nvPr>
            <p:ph idx="1"/>
            <p:custDataLst>
              <p:tags r:id="rId4"/>
            </p:custDataLst>
          </p:nvPr>
        </p:nvSpPr>
        <p:spPr>
          <a:xfrm>
            <a:off x="626736" y="1443038"/>
            <a:ext cx="8204689" cy="4748962"/>
          </a:xfrm>
        </p:spPr>
        <p:txBody>
          <a:bodyPr/>
          <a:lstStyle>
            <a:lvl1pPr>
              <a:buFont typeface="Arial" pitchFamily="34" charset="0"/>
              <a:buNone/>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Tree>
    <p:custDataLst>
      <p:custData r:id="rId1"/>
      <p:tags r:id="rId2"/>
    </p:custDataLst>
    <p:extLst>
      <p:ext uri="{BB962C8B-B14F-4D97-AF65-F5344CB8AC3E}">
        <p14:creationId xmlns:p14="http://schemas.microsoft.com/office/powerpoint/2010/main" val="3035893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itle picture">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CC1FB7FF-C86D-4E02-9112-3358F61691DB}"/>
              </a:ext>
            </a:extLst>
          </p:cNvPr>
          <p:cNvSpPr/>
          <p:nvPr userDrawn="1"/>
        </p:nvSpPr>
        <p:spPr bwMode="auto">
          <a:xfrm>
            <a:off x="0" y="6180230"/>
            <a:ext cx="12192000" cy="677770"/>
          </a:xfrm>
          <a:prstGeom prst="rect">
            <a:avLst/>
          </a:prstGeom>
          <a:solidFill>
            <a:schemeClr val="bg1">
              <a:lumMod val="85000"/>
              <a:lumOff val="15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200" dirty="0" err="1"/>
          </a:p>
        </p:txBody>
      </p:sp>
      <p:graphicFrame>
        <p:nvGraphicFramePr>
          <p:cNvPr id="2" name="Objekt 1" hidden="1"/>
          <p:cNvGraphicFramePr>
            <a:graphicFrameLocks noChangeAspect="1"/>
          </p:cNvGraphicFramePr>
          <p:nvPr userDrawn="1">
            <p:custDataLst>
              <p:tags r:id="rId1"/>
            </p:custDataLst>
          </p:nvPr>
        </p:nvGraphicFramePr>
        <p:xfrm>
          <a:off x="1588" y="1589"/>
          <a:ext cx="1586"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2" name="Objekt 1" hidden="1"/>
                      <p:cNvPicPr/>
                      <p:nvPr/>
                    </p:nvPicPr>
                    <p:blipFill>
                      <a:blip r:embed="rId6"/>
                      <a:stretch>
                        <a:fillRect/>
                      </a:stretch>
                    </p:blipFill>
                    <p:spPr>
                      <a:xfrm>
                        <a:off x="1588" y="1589"/>
                        <a:ext cx="1586" cy="1587"/>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9688C8C2-33F5-4A07-8899-F68ED17E782D}"/>
              </a:ext>
            </a:extLst>
          </p:cNvPr>
          <p:cNvSpPr/>
          <p:nvPr userDrawn="1">
            <p:custDataLst>
              <p:tags r:id="rId2"/>
            </p:custDataLst>
          </p:nvPr>
        </p:nvSpPr>
        <p:spPr bwMode="auto">
          <a:xfrm>
            <a:off x="0" y="0"/>
            <a:ext cx="158667" cy="158750"/>
          </a:xfrm>
          <a:prstGeom prst="rect">
            <a:avLst/>
          </a:prstGeom>
          <a:solidFill>
            <a:srgbClr val="DFE6ED"/>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4398"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cdtText Box 101 Id11"/>
          <p:cNvSpPr txBox="1">
            <a:spLocks noChangeArrowheads="1"/>
          </p:cNvSpPr>
          <p:nvPr userDrawn="1">
            <p:custDataLst>
              <p:tags r:id="rId3"/>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dirty="0">
              <a:solidFill>
                <a:srgbClr val="990000"/>
              </a:solidFill>
            </a:endParaRPr>
          </a:p>
        </p:txBody>
      </p:sp>
      <p:grpSp>
        <p:nvGrpSpPr>
          <p:cNvPr id="83" name="Gruppieren 82"/>
          <p:cNvGrpSpPr/>
          <p:nvPr userDrawn="1"/>
        </p:nvGrpSpPr>
        <p:grpSpPr>
          <a:xfrm>
            <a:off x="-215888" y="-216000"/>
            <a:ext cx="12622226" cy="7290000"/>
            <a:chOff x="-216000" y="-216000"/>
            <a:chExt cx="12628800" cy="7290000"/>
          </a:xfrm>
        </p:grpSpPr>
        <p:cxnSp>
          <p:nvCxnSpPr>
            <p:cNvPr id="84" name="Gerade Verbindung 83"/>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5" name="Gerade Verbindung 104"/>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7" name="Rectangle 9"/>
          <p:cNvSpPr>
            <a:spLocks noChangeArrowheads="1"/>
          </p:cNvSpPr>
          <p:nvPr userDrawn="1"/>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charset="0"/>
              <a:cs typeface="Arial" charset="0"/>
            </a:endParaRPr>
          </a:p>
        </p:txBody>
      </p:sp>
      <p:sp>
        <p:nvSpPr>
          <p:cNvPr id="11" name="Rectangle 10"/>
          <p:cNvSpPr>
            <a:spLocks noChangeArrowheads="1"/>
          </p:cNvSpPr>
          <p:nvPr userDrawn="1"/>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charset="0"/>
              <a:cs typeface="Arial" charset="0"/>
            </a:endParaRPr>
          </a:p>
        </p:txBody>
      </p:sp>
      <p:sp>
        <p:nvSpPr>
          <p:cNvPr id="42" name="Textplatzhalter 9">
            <a:extLst>
              <a:ext uri="{FF2B5EF4-FFF2-40B4-BE49-F238E27FC236}">
                <a16:creationId xmlns:a16="http://schemas.microsoft.com/office/drawing/2014/main" id="{E65A7667-0590-4F4A-BCC9-984415D46403}"/>
              </a:ext>
            </a:extLst>
          </p:cNvPr>
          <p:cNvSpPr>
            <a:spLocks noGrp="1"/>
          </p:cNvSpPr>
          <p:nvPr>
            <p:ph type="body" sz="quarter" idx="14" hasCustomPrompt="1"/>
          </p:nvPr>
        </p:nvSpPr>
        <p:spPr bwMode="gray">
          <a:xfrm>
            <a:off x="626735" y="6357115"/>
            <a:ext cx="3309801" cy="324000"/>
          </a:xfrm>
        </p:spPr>
        <p:txBody>
          <a:bodyPr/>
          <a:lstStyle>
            <a:lvl1pPr>
              <a:defRPr sz="1200"/>
            </a:lvl1pPr>
          </a:lstStyle>
          <a:p>
            <a:r>
              <a:rPr lang="de-DE" dirty="0"/>
              <a:t>© Angelroute 2023 I  Franz Maier</a:t>
            </a:r>
          </a:p>
        </p:txBody>
      </p:sp>
      <p:sp>
        <p:nvSpPr>
          <p:cNvPr id="38" name="Rechteck 37">
            <a:extLst>
              <a:ext uri="{FF2B5EF4-FFF2-40B4-BE49-F238E27FC236}">
                <a16:creationId xmlns:a16="http://schemas.microsoft.com/office/drawing/2014/main" id="{70743D67-0DFD-4F33-8853-FB27801BAF53}"/>
              </a:ext>
            </a:extLst>
          </p:cNvPr>
          <p:cNvSpPr/>
          <p:nvPr userDrawn="1"/>
        </p:nvSpPr>
        <p:spPr bwMode="auto">
          <a:xfrm>
            <a:off x="-775" y="2772"/>
            <a:ext cx="12192000" cy="6180230"/>
          </a:xfrm>
          <a:prstGeom prst="rect">
            <a:avLst/>
          </a:prstGeom>
          <a:solidFill>
            <a:schemeClr val="bg1">
              <a:lumMod val="65000"/>
              <a:lumOff val="35000"/>
              <a:alpha val="32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cxnSp>
        <p:nvCxnSpPr>
          <p:cNvPr id="45" name="Gerader Verbinder 44">
            <a:extLst>
              <a:ext uri="{FF2B5EF4-FFF2-40B4-BE49-F238E27FC236}">
                <a16:creationId xmlns:a16="http://schemas.microsoft.com/office/drawing/2014/main" id="{8C9FE4C5-C9DE-4CEB-94ED-2401C1A13BA2}"/>
              </a:ext>
            </a:extLst>
          </p:cNvPr>
          <p:cNvCxnSpPr>
            <a:cxnSpLocks/>
          </p:cNvCxnSpPr>
          <p:nvPr userDrawn="1"/>
        </p:nvCxnSpPr>
        <p:spPr bwMode="auto">
          <a:xfrm>
            <a:off x="618712" y="4021394"/>
            <a:ext cx="0" cy="1553979"/>
          </a:xfrm>
          <a:prstGeom prst="line">
            <a:avLst/>
          </a:prstGeom>
          <a:solidFill>
            <a:schemeClr val="tx2"/>
          </a:solidFill>
          <a:ln w="57150" cap="flat" cmpd="sng" algn="ctr">
            <a:solidFill>
              <a:srgbClr val="0F8287"/>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46" name="Titel 8">
            <a:extLst>
              <a:ext uri="{FF2B5EF4-FFF2-40B4-BE49-F238E27FC236}">
                <a16:creationId xmlns:a16="http://schemas.microsoft.com/office/drawing/2014/main" id="{F41CF5E9-03A3-40DE-BCB2-B74D68F13386}"/>
              </a:ext>
            </a:extLst>
          </p:cNvPr>
          <p:cNvSpPr>
            <a:spLocks noGrp="1"/>
          </p:cNvSpPr>
          <p:nvPr>
            <p:ph type="ctrTitle" idx="4294967295"/>
          </p:nvPr>
        </p:nvSpPr>
        <p:spPr>
          <a:xfrm>
            <a:off x="286798" y="3496866"/>
            <a:ext cx="11402093" cy="1847871"/>
          </a:xfrm>
        </p:spPr>
        <p:txBody>
          <a:bodyPr/>
          <a:lstStyle/>
          <a:p>
            <a:r>
              <a:rPr lang="de-DE" sz="6000" dirty="0"/>
              <a:t>Angelroute</a:t>
            </a:r>
            <a:br>
              <a:rPr lang="de-DE" dirty="0"/>
            </a:br>
            <a:r>
              <a:rPr lang="de-DE" b="0" dirty="0"/>
              <a:t>Verkauf von digitalen Angelkarten zugeschnitten auf die Bedürfnisse von Fischereivereinen in Bayern</a:t>
            </a:r>
            <a:endParaRPr lang="de-DE" dirty="0"/>
          </a:p>
        </p:txBody>
      </p:sp>
      <p:grpSp>
        <p:nvGrpSpPr>
          <p:cNvPr id="47" name="Gruppieren 46">
            <a:extLst>
              <a:ext uri="{FF2B5EF4-FFF2-40B4-BE49-F238E27FC236}">
                <a16:creationId xmlns:a16="http://schemas.microsoft.com/office/drawing/2014/main" id="{EF40F04F-3542-4465-8489-92ACC2092939}"/>
              </a:ext>
            </a:extLst>
          </p:cNvPr>
          <p:cNvGrpSpPr/>
          <p:nvPr userDrawn="1"/>
        </p:nvGrpSpPr>
        <p:grpSpPr>
          <a:xfrm>
            <a:off x="9725312" y="193222"/>
            <a:ext cx="2264213" cy="750432"/>
            <a:chOff x="9221886" y="252001"/>
            <a:chExt cx="2837748" cy="827494"/>
          </a:xfrm>
        </p:grpSpPr>
        <p:sp>
          <p:nvSpPr>
            <p:cNvPr id="48" name="Textfeld 47">
              <a:extLst>
                <a:ext uri="{FF2B5EF4-FFF2-40B4-BE49-F238E27FC236}">
                  <a16:creationId xmlns:a16="http://schemas.microsoft.com/office/drawing/2014/main" id="{BDB65E6D-9A01-45EB-AE1B-268F939BC26D}"/>
                </a:ext>
              </a:extLst>
            </p:cNvPr>
            <p:cNvSpPr txBox="1"/>
            <p:nvPr userDrawn="1"/>
          </p:nvSpPr>
          <p:spPr>
            <a:xfrm>
              <a:off x="9814274" y="774051"/>
              <a:ext cx="2245360" cy="305444"/>
            </a:xfrm>
            <a:prstGeom prst="rect">
              <a:avLst/>
            </a:prstGeom>
            <a:noFill/>
          </p:spPr>
          <p:txBody>
            <a:bodyPr wrap="square" lIns="0" tIns="0" rIns="0" bIns="0" rtlCol="0">
              <a:spAutoFit/>
            </a:bodyPr>
            <a:lstStyle/>
            <a:p>
              <a:pPr marL="0" indent="0">
                <a:spcBef>
                  <a:spcPts val="300"/>
                </a:spcBef>
                <a:buClr>
                  <a:schemeClr val="accent1"/>
                </a:buClr>
                <a:buFont typeface="Arial" panose="020B0604020202020204" pitchFamily="34" charset="0"/>
                <a:buNone/>
              </a:pPr>
              <a:r>
                <a:rPr lang="de-DE" sz="900" b="1" dirty="0">
                  <a:solidFill>
                    <a:schemeClr val="tx1"/>
                  </a:solidFill>
                  <a:latin typeface="Bradley Hand ITC" panose="03070402050302030203" pitchFamily="66" charset="0"/>
                  <a:ea typeface="Arial Unicode MS" panose="020B0604020202020204" pitchFamily="34" charset="-128"/>
                  <a:cs typeface="Arial Unicode MS" panose="020B0604020202020204" pitchFamily="34" charset="-128"/>
                </a:rPr>
                <a:t>Der nachhaltige Weg in die Digitalisierung für Fischereivereine</a:t>
              </a:r>
            </a:p>
          </p:txBody>
        </p:sp>
        <p:pic>
          <p:nvPicPr>
            <p:cNvPr id="49" name="Picture 2" descr="C:\Users\Franz\Desktop\Bilder Webpage\Logos\SchriftzugWeiß.png">
              <a:extLst>
                <a:ext uri="{FF2B5EF4-FFF2-40B4-BE49-F238E27FC236}">
                  <a16:creationId xmlns:a16="http://schemas.microsoft.com/office/drawing/2014/main" id="{1BC20B69-9ED7-41F2-ADDB-AF248A3F2930}"/>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9221886" y="252001"/>
              <a:ext cx="2318496" cy="8096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0661437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Free Content">
    <p:spTree>
      <p:nvGrpSpPr>
        <p:cNvPr id="1" name=""/>
        <p:cNvGrpSpPr/>
        <p:nvPr/>
      </p:nvGrpSpPr>
      <p:grpSpPr>
        <a:xfrm>
          <a:off x="0" y="0"/>
          <a:ext cx="0" cy="0"/>
          <a:chOff x="0" y="0"/>
          <a:chExt cx="0" cy="0"/>
        </a:xfrm>
      </p:grpSpPr>
      <p:sp>
        <p:nvSpPr>
          <p:cNvPr id="193" name="Slide Number"/>
          <p:cNvSpPr txBox="1">
            <a:spLocks noGrp="1"/>
          </p:cNvSpPr>
          <p:nvPr>
            <p:ph type="sldNum" sz="quarter" idx="2"/>
          </p:nvPr>
        </p:nvSpPr>
        <p:spPr>
          <a:xfrm>
            <a:off x="-396486" y="6573193"/>
            <a:ext cx="266974" cy="259222"/>
          </a:xfrm>
          <a:prstGeom prst="rect">
            <a:avLst/>
          </a:prstGeom>
        </p:spPr>
        <p:txBody>
          <a:bodyPr lIns="0" tIns="0" rIns="0" bIns="0" anchor="t"/>
          <a:lstStyle>
            <a:lvl1pPr algn="l">
              <a:defRPr sz="1800"/>
            </a:lvl1pPr>
          </a:lstStyle>
          <a:p>
            <a:fld id="{86CB4B4D-7CA3-9044-876B-883B54F8677D}" type="slidenum">
              <a:t>‹Nr.›</a:t>
            </a:fld>
            <a:endParaRPr/>
          </a:p>
        </p:txBody>
      </p:sp>
      <p:grpSp>
        <p:nvGrpSpPr>
          <p:cNvPr id="216" name="Gruppieren 66"/>
          <p:cNvGrpSpPr/>
          <p:nvPr/>
        </p:nvGrpSpPr>
        <p:grpSpPr>
          <a:xfrm>
            <a:off x="-215253" y="-216000"/>
            <a:ext cx="12622226" cy="7290000"/>
            <a:chOff x="0" y="0"/>
            <a:chExt cx="12622225" cy="7290000"/>
          </a:xfrm>
        </p:grpSpPr>
        <p:sp>
          <p:nvSpPr>
            <p:cNvPr id="194" name="Gerade Verbindung 67"/>
            <p:cNvSpPr/>
            <p:nvPr/>
          </p:nvSpPr>
          <p:spPr>
            <a:xfrm>
              <a:off x="841988" y="0"/>
              <a:ext cx="1" cy="18000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95" name="Gerade Verbindung 68"/>
            <p:cNvSpPr/>
            <p:nvPr/>
          </p:nvSpPr>
          <p:spPr>
            <a:xfrm>
              <a:off x="6311252" y="0"/>
              <a:ext cx="1" cy="18000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96" name="Gerade Verbindung 69"/>
            <p:cNvSpPr/>
            <p:nvPr/>
          </p:nvSpPr>
          <p:spPr>
            <a:xfrm>
              <a:off x="6454052" y="0"/>
              <a:ext cx="1" cy="18000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97" name="Gerade Verbindung 70"/>
            <p:cNvSpPr/>
            <p:nvPr/>
          </p:nvSpPr>
          <p:spPr>
            <a:xfrm>
              <a:off x="9046131" y="0"/>
              <a:ext cx="1" cy="18000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98" name="Gerade Verbindung 71"/>
            <p:cNvSpPr/>
            <p:nvPr/>
          </p:nvSpPr>
          <p:spPr>
            <a:xfrm>
              <a:off x="11924903" y="0"/>
              <a:ext cx="1" cy="18000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99" name="Gerade Verbindung 72"/>
            <p:cNvSpPr/>
            <p:nvPr/>
          </p:nvSpPr>
          <p:spPr>
            <a:xfrm flipH="1">
              <a:off x="12442319" y="548252"/>
              <a:ext cx="179907" cy="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00" name="Gerade Verbindung 73"/>
            <p:cNvSpPr/>
            <p:nvPr/>
          </p:nvSpPr>
          <p:spPr>
            <a:xfrm flipH="1">
              <a:off x="12442319" y="1251209"/>
              <a:ext cx="179907" cy="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01" name="Gerade Verbindung 74"/>
            <p:cNvSpPr/>
            <p:nvPr/>
          </p:nvSpPr>
          <p:spPr>
            <a:xfrm flipH="1">
              <a:off x="12442319" y="1656815"/>
              <a:ext cx="179907" cy="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02" name="Gerade Verbindung 75"/>
            <p:cNvSpPr/>
            <p:nvPr/>
          </p:nvSpPr>
          <p:spPr>
            <a:xfrm flipH="1">
              <a:off x="12442319" y="3958877"/>
              <a:ext cx="179907" cy="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03" name="Gerade Verbindung 76"/>
            <p:cNvSpPr/>
            <p:nvPr/>
          </p:nvSpPr>
          <p:spPr>
            <a:xfrm flipH="1">
              <a:off x="12442319" y="4106420"/>
              <a:ext cx="179907" cy="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04" name="Gerade Verbindung 77"/>
            <p:cNvSpPr/>
            <p:nvPr/>
          </p:nvSpPr>
          <p:spPr>
            <a:xfrm flipH="1">
              <a:off x="12442319" y="6407364"/>
              <a:ext cx="179907" cy="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05" name="Gerade Verbindung 78"/>
            <p:cNvSpPr/>
            <p:nvPr/>
          </p:nvSpPr>
          <p:spPr>
            <a:xfrm>
              <a:off x="841988" y="7110000"/>
              <a:ext cx="1" cy="18000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06" name="Gerade Verbindung 79"/>
            <p:cNvSpPr/>
            <p:nvPr/>
          </p:nvSpPr>
          <p:spPr>
            <a:xfrm>
              <a:off x="6311252" y="7110000"/>
              <a:ext cx="1" cy="18000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07" name="Gerade Verbindung 80"/>
            <p:cNvSpPr/>
            <p:nvPr/>
          </p:nvSpPr>
          <p:spPr>
            <a:xfrm>
              <a:off x="6454052" y="7110000"/>
              <a:ext cx="1" cy="18000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08" name="Gerade Verbindung 81"/>
            <p:cNvSpPr/>
            <p:nvPr/>
          </p:nvSpPr>
          <p:spPr>
            <a:xfrm>
              <a:off x="9046131" y="7110000"/>
              <a:ext cx="1" cy="18000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09" name="Gerade Verbindung 82"/>
            <p:cNvSpPr/>
            <p:nvPr/>
          </p:nvSpPr>
          <p:spPr>
            <a:xfrm>
              <a:off x="11924903" y="7110000"/>
              <a:ext cx="1" cy="18000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10" name="Gerade Verbindung 83"/>
            <p:cNvSpPr/>
            <p:nvPr/>
          </p:nvSpPr>
          <p:spPr>
            <a:xfrm flipH="1">
              <a:off x="-1" y="548252"/>
              <a:ext cx="179907" cy="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11" name="Gerade Verbindung 84"/>
            <p:cNvSpPr/>
            <p:nvPr/>
          </p:nvSpPr>
          <p:spPr>
            <a:xfrm flipH="1">
              <a:off x="-1" y="1252165"/>
              <a:ext cx="179907" cy="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12" name="Gerade Verbindung 85"/>
            <p:cNvSpPr/>
            <p:nvPr/>
          </p:nvSpPr>
          <p:spPr>
            <a:xfrm flipH="1">
              <a:off x="-1" y="1656815"/>
              <a:ext cx="179907" cy="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13" name="Gerade Verbindung 86"/>
            <p:cNvSpPr/>
            <p:nvPr/>
          </p:nvSpPr>
          <p:spPr>
            <a:xfrm flipH="1">
              <a:off x="-1" y="3958877"/>
              <a:ext cx="179907" cy="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14" name="Gerade Verbindung 87"/>
            <p:cNvSpPr/>
            <p:nvPr/>
          </p:nvSpPr>
          <p:spPr>
            <a:xfrm flipH="1">
              <a:off x="-1" y="4106420"/>
              <a:ext cx="179907" cy="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15" name="Gerade Verbindung 88"/>
            <p:cNvSpPr/>
            <p:nvPr/>
          </p:nvSpPr>
          <p:spPr>
            <a:xfrm flipH="1">
              <a:off x="-1" y="6407364"/>
              <a:ext cx="179907" cy="1"/>
            </a:xfrm>
            <a:prstGeom prst="line">
              <a:avLst/>
            </a:prstGeom>
            <a:solidFill>
              <a:srgbClr val="ADBECB"/>
            </a:solidFill>
            <a:ln w="31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219" name="Gruppieren 54"/>
          <p:cNvGrpSpPr/>
          <p:nvPr/>
        </p:nvGrpSpPr>
        <p:grpSpPr>
          <a:xfrm>
            <a:off x="9725311" y="193221"/>
            <a:ext cx="2264214" cy="752835"/>
            <a:chOff x="0" y="0"/>
            <a:chExt cx="2264212" cy="752833"/>
          </a:xfrm>
        </p:grpSpPr>
        <p:sp>
          <p:nvSpPr>
            <p:cNvPr id="217" name="Textfeld 56"/>
            <p:cNvSpPr txBox="1"/>
            <p:nvPr/>
          </p:nvSpPr>
          <p:spPr>
            <a:xfrm>
              <a:off x="472660" y="473433"/>
              <a:ext cx="179155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spcBef>
                  <a:spcPts val="300"/>
                </a:spcBef>
                <a:defRPr sz="900">
                  <a:solidFill>
                    <a:srgbClr val="FFFFFF"/>
                  </a:solidFill>
                  <a:latin typeface="Book Antiqua"/>
                  <a:ea typeface="Book Antiqua"/>
                  <a:cs typeface="Book Antiqua"/>
                  <a:sym typeface="Book Antiqua"/>
                </a:defRPr>
              </a:lvl1pPr>
            </a:lstStyle>
            <a:p>
              <a:r>
                <a:t>Der nachhaltige Weg in die Digitalisierung für Fischereivereine</a:t>
              </a:r>
            </a:p>
          </p:txBody>
        </p:sp>
        <p:pic>
          <p:nvPicPr>
            <p:cNvPr id="218" name="Picture 2" descr="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849907" cy="734247"/>
            </a:xfrm>
            <a:prstGeom prst="rect">
              <a:avLst/>
            </a:prstGeom>
            <a:ln w="12700" cap="flat">
              <a:noFill/>
              <a:miter lim="400000"/>
            </a:ln>
            <a:effectLst/>
          </p:spPr>
        </p:pic>
      </p:grpSp>
      <p:sp>
        <p:nvSpPr>
          <p:cNvPr id="220" name="Textplatzhalter 9"/>
          <p:cNvSpPr txBox="1"/>
          <p:nvPr userDrawn="1"/>
        </p:nvSpPr>
        <p:spPr>
          <a:xfrm>
            <a:off x="1094558" y="6519853"/>
            <a:ext cx="321836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sz="900">
                <a:solidFill>
                  <a:srgbClr val="FFFFFF"/>
                </a:solidFill>
              </a:defRPr>
            </a:lvl1pPr>
          </a:lstStyle>
          <a:p>
            <a:r>
              <a:rPr dirty="0" err="1"/>
              <a:t>Vertraulich</a:t>
            </a:r>
            <a:r>
              <a:rPr dirty="0"/>
              <a:t> © Angelroute </a:t>
            </a:r>
            <a:r>
              <a:rPr lang="de-DE" dirty="0"/>
              <a:t>2025</a:t>
            </a:r>
            <a:endParaRPr dirty="0"/>
          </a:p>
        </p:txBody>
      </p:sp>
      <p:sp>
        <p:nvSpPr>
          <p:cNvPr id="221" name="Click to edit Master title style"/>
          <p:cNvSpPr txBox="1">
            <a:spLocks noGrp="1"/>
          </p:cNvSpPr>
          <p:nvPr>
            <p:ph type="title" hasCustomPrompt="1"/>
          </p:nvPr>
        </p:nvSpPr>
        <p:spPr>
          <a:xfrm>
            <a:off x="0" y="-2"/>
            <a:ext cx="12192000" cy="1440001"/>
          </a:xfrm>
          <a:prstGeom prst="rect">
            <a:avLst/>
          </a:prstGeom>
        </p:spPr>
        <p:txBody>
          <a:bodyPr>
            <a:normAutofit/>
          </a:bodyPr>
          <a:lstStyle/>
          <a:p>
            <a:r>
              <a:t>Click to edit Master title style</a:t>
            </a:r>
          </a:p>
        </p:txBody>
      </p:sp>
    </p:spTree>
    <p:extLst>
      <p:ext uri="{BB962C8B-B14F-4D97-AF65-F5344CB8AC3E}">
        <p14:creationId xmlns:p14="http://schemas.microsoft.com/office/powerpoint/2010/main" val="239725023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5801C9-166D-42C9-9CA9-25E6025A29E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A6E89181-743C-4789-B15D-266454F6CC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7C677D4F-32BF-4AA9-8529-900B2DCE2561}"/>
              </a:ext>
            </a:extLst>
          </p:cNvPr>
          <p:cNvSpPr>
            <a:spLocks noGrp="1"/>
          </p:cNvSpPr>
          <p:nvPr>
            <p:ph type="dt" sz="half" idx="10"/>
          </p:nvPr>
        </p:nvSpPr>
        <p:spPr/>
        <p:txBody>
          <a:bodyPr/>
          <a:lstStyle/>
          <a:p>
            <a:fld id="{8CB53026-4F9E-4839-978D-2F0073165F6B}" type="datetimeFigureOut">
              <a:rPr lang="de-DE" smtClean="0"/>
              <a:t>21.09.2025</a:t>
            </a:fld>
            <a:endParaRPr lang="de-DE"/>
          </a:p>
        </p:txBody>
      </p:sp>
      <p:sp>
        <p:nvSpPr>
          <p:cNvPr id="5" name="Fußzeilenplatzhalter 4">
            <a:extLst>
              <a:ext uri="{FF2B5EF4-FFF2-40B4-BE49-F238E27FC236}">
                <a16:creationId xmlns:a16="http://schemas.microsoft.com/office/drawing/2014/main" id="{7F750019-3BAB-48DC-B490-F673091047B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C685CEE-078D-41CA-8411-4273B65923A0}"/>
              </a:ext>
            </a:extLst>
          </p:cNvPr>
          <p:cNvSpPr>
            <a:spLocks noGrp="1"/>
          </p:cNvSpPr>
          <p:nvPr>
            <p:ph type="sldNum" sz="quarter" idx="12"/>
          </p:nvPr>
        </p:nvSpPr>
        <p:spPr/>
        <p:txBody>
          <a:bodyPr/>
          <a:lstStyle/>
          <a:p>
            <a:fld id="{A81CF82D-5235-4E21-8613-CDF7C4231203}" type="slidenum">
              <a:rPr lang="de-DE" smtClean="0"/>
              <a:t>‹Nr.›</a:t>
            </a:fld>
            <a:endParaRPr lang="de-DE"/>
          </a:p>
        </p:txBody>
      </p:sp>
    </p:spTree>
    <p:extLst>
      <p:ext uri="{BB962C8B-B14F-4D97-AF65-F5344CB8AC3E}">
        <p14:creationId xmlns:p14="http://schemas.microsoft.com/office/powerpoint/2010/main" val="3999846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829E24-5F3B-4097-B07D-818FD576434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388D3F9-83B6-42B1-B268-E1B2C962F8F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2F605B4-C56F-4614-8FAD-79A3AEAD787E}"/>
              </a:ext>
            </a:extLst>
          </p:cNvPr>
          <p:cNvSpPr>
            <a:spLocks noGrp="1"/>
          </p:cNvSpPr>
          <p:nvPr>
            <p:ph type="dt" sz="half" idx="10"/>
          </p:nvPr>
        </p:nvSpPr>
        <p:spPr/>
        <p:txBody>
          <a:bodyPr/>
          <a:lstStyle/>
          <a:p>
            <a:fld id="{8CB53026-4F9E-4839-978D-2F0073165F6B}" type="datetimeFigureOut">
              <a:rPr lang="de-DE" smtClean="0"/>
              <a:t>21.09.2025</a:t>
            </a:fld>
            <a:endParaRPr lang="de-DE"/>
          </a:p>
        </p:txBody>
      </p:sp>
      <p:sp>
        <p:nvSpPr>
          <p:cNvPr id="5" name="Fußzeilenplatzhalter 4">
            <a:extLst>
              <a:ext uri="{FF2B5EF4-FFF2-40B4-BE49-F238E27FC236}">
                <a16:creationId xmlns:a16="http://schemas.microsoft.com/office/drawing/2014/main" id="{E4052EC2-B126-4A8A-B918-9BFB686708B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A8D9332-6C9B-43A1-B6FC-25AEE3503B69}"/>
              </a:ext>
            </a:extLst>
          </p:cNvPr>
          <p:cNvSpPr>
            <a:spLocks noGrp="1"/>
          </p:cNvSpPr>
          <p:nvPr>
            <p:ph type="sldNum" sz="quarter" idx="12"/>
          </p:nvPr>
        </p:nvSpPr>
        <p:spPr/>
        <p:txBody>
          <a:bodyPr/>
          <a:lstStyle/>
          <a:p>
            <a:fld id="{A81CF82D-5235-4E21-8613-CDF7C4231203}" type="slidenum">
              <a:rPr lang="de-DE" smtClean="0"/>
              <a:t>‹Nr.›</a:t>
            </a:fld>
            <a:endParaRPr lang="de-DE"/>
          </a:p>
        </p:txBody>
      </p:sp>
    </p:spTree>
    <p:extLst>
      <p:ext uri="{BB962C8B-B14F-4D97-AF65-F5344CB8AC3E}">
        <p14:creationId xmlns:p14="http://schemas.microsoft.com/office/powerpoint/2010/main" val="679724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4639E4-073F-4FC3-BD1E-4AD0D88B0F3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E76D160-EEC7-4110-9E51-1111C7A960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89F825C-811B-4DCE-9F9A-270CDD02060E}"/>
              </a:ext>
            </a:extLst>
          </p:cNvPr>
          <p:cNvSpPr>
            <a:spLocks noGrp="1"/>
          </p:cNvSpPr>
          <p:nvPr>
            <p:ph type="dt" sz="half" idx="10"/>
          </p:nvPr>
        </p:nvSpPr>
        <p:spPr/>
        <p:txBody>
          <a:bodyPr/>
          <a:lstStyle/>
          <a:p>
            <a:fld id="{8CB53026-4F9E-4839-978D-2F0073165F6B}" type="datetimeFigureOut">
              <a:rPr lang="de-DE" smtClean="0"/>
              <a:t>21.09.2025</a:t>
            </a:fld>
            <a:endParaRPr lang="de-DE"/>
          </a:p>
        </p:txBody>
      </p:sp>
      <p:sp>
        <p:nvSpPr>
          <p:cNvPr id="5" name="Fußzeilenplatzhalter 4">
            <a:extLst>
              <a:ext uri="{FF2B5EF4-FFF2-40B4-BE49-F238E27FC236}">
                <a16:creationId xmlns:a16="http://schemas.microsoft.com/office/drawing/2014/main" id="{20936B37-AB28-4CAA-A298-96AE3748E1D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C8F2CFE-1977-4941-ACA4-7C0C9C25C0D4}"/>
              </a:ext>
            </a:extLst>
          </p:cNvPr>
          <p:cNvSpPr>
            <a:spLocks noGrp="1"/>
          </p:cNvSpPr>
          <p:nvPr>
            <p:ph type="sldNum" sz="quarter" idx="12"/>
          </p:nvPr>
        </p:nvSpPr>
        <p:spPr/>
        <p:txBody>
          <a:bodyPr/>
          <a:lstStyle/>
          <a:p>
            <a:fld id="{A81CF82D-5235-4E21-8613-CDF7C4231203}" type="slidenum">
              <a:rPr lang="de-DE" smtClean="0"/>
              <a:t>‹Nr.›</a:t>
            </a:fld>
            <a:endParaRPr lang="de-DE"/>
          </a:p>
        </p:txBody>
      </p:sp>
    </p:spTree>
    <p:extLst>
      <p:ext uri="{BB962C8B-B14F-4D97-AF65-F5344CB8AC3E}">
        <p14:creationId xmlns:p14="http://schemas.microsoft.com/office/powerpoint/2010/main" val="2803620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color fill">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1"/>
            </p:custDataLst>
          </p:nvPr>
        </p:nvSpPr>
        <p:spPr bwMode="ltGray">
          <a:xfrm>
            <a:off x="626736" y="4139931"/>
            <a:ext cx="6476627" cy="166256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de-DE" noProof="0"/>
              <a:t>Mastertitelformat bearbeiten</a:t>
            </a:r>
            <a:endParaRPr lang="en-US" noProof="0" dirty="0"/>
          </a:p>
        </p:txBody>
      </p:sp>
      <p:sp>
        <p:nvSpPr>
          <p:cNvPr id="4" name="cdtText Box 101 Id11"/>
          <p:cNvSpPr txBox="1">
            <a:spLocks noChangeArrowheads="1"/>
          </p:cNvSpPr>
          <p:nvPr userDrawn="1">
            <p:custDataLst>
              <p:tags r:id="rId2"/>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dirty="0">
              <a:solidFill>
                <a:srgbClr val="990000"/>
              </a:solidFill>
            </a:endParaRPr>
          </a:p>
        </p:txBody>
      </p:sp>
      <p:sp>
        <p:nvSpPr>
          <p:cNvPr id="8" name="Textplatzhalter 57343"/>
          <p:cNvSpPr>
            <a:spLocks noGrp="1"/>
          </p:cNvSpPr>
          <p:nvPr>
            <p:ph type="body" sz="quarter" idx="12" hasCustomPrompt="1"/>
          </p:nvPr>
        </p:nvSpPr>
        <p:spPr bwMode="gray">
          <a:xfrm>
            <a:off x="626736" y="5907600"/>
            <a:ext cx="6476627" cy="324000"/>
          </a:xfrm>
          <a:solidFill>
            <a:schemeClr val="bg1">
              <a:alpha val="85000"/>
            </a:schemeClr>
          </a:solidFill>
        </p:spPr>
        <p:txBody>
          <a:bodyPr lIns="216000" tIns="90000" rIns="216000" bIns="46800"/>
          <a:lstStyle>
            <a:lvl1pPr algn="r">
              <a:lnSpc>
                <a:spcPct val="100000"/>
              </a:lnSpc>
              <a:defRPr sz="999" b="1"/>
            </a:lvl1pPr>
            <a:lvl2pPr marL="1587" indent="0">
              <a:buNone/>
              <a:defRPr/>
            </a:lvl2pPr>
          </a:lstStyle>
          <a:p>
            <a:pPr lvl="0"/>
            <a:r>
              <a:rPr lang="en-US" noProof="0" dirty="0"/>
              <a:t>Please insert URL</a:t>
            </a:r>
          </a:p>
        </p:txBody>
      </p:sp>
      <p:sp>
        <p:nvSpPr>
          <p:cNvPr id="11" name="Textplatzhalter 57343"/>
          <p:cNvSpPr>
            <a:spLocks noGrp="1"/>
          </p:cNvSpPr>
          <p:nvPr>
            <p:ph type="body" sz="quarter" idx="13" hasCustomPrompt="1"/>
          </p:nvPr>
        </p:nvSpPr>
        <p:spPr>
          <a:xfrm>
            <a:off x="626736" y="5907600"/>
            <a:ext cx="3309801" cy="324000"/>
          </a:xfrm>
        </p:spPr>
        <p:txBody>
          <a:bodyPr lIns="216000" tIns="90000" rIns="0" bIns="46800"/>
          <a:lstStyle>
            <a:lvl1pPr algn="l">
              <a:lnSpc>
                <a:spcPct val="100000"/>
              </a:lnSpc>
              <a:defRPr sz="999" b="1"/>
            </a:lvl1pPr>
            <a:lvl2pPr marL="1587" indent="0">
              <a:buNone/>
              <a:defRPr/>
            </a:lvl2pPr>
          </a:lstStyle>
          <a:p>
            <a:pPr lvl="0"/>
            <a:r>
              <a:rPr lang="de-CH" noProof="0"/>
              <a:t>Please insert Internity note</a:t>
            </a:r>
            <a:endParaRPr lang="en-US" noProof="0" dirty="0"/>
          </a:p>
        </p:txBody>
      </p:sp>
      <p:grpSp>
        <p:nvGrpSpPr>
          <p:cNvPr id="82" name="Gruppieren 81"/>
          <p:cNvGrpSpPr/>
          <p:nvPr userDrawn="1"/>
        </p:nvGrpSpPr>
        <p:grpSpPr>
          <a:xfrm>
            <a:off x="-215888" y="-216000"/>
            <a:ext cx="12622226" cy="7290000"/>
            <a:chOff x="-216000" y="-216000"/>
            <a:chExt cx="12628800" cy="7290000"/>
          </a:xfrm>
        </p:grpSpPr>
        <p:cxnSp>
          <p:nvCxnSpPr>
            <p:cNvPr id="83" name="Gerade Verbindung 8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3138027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F7657-7533-4101-B4BA-3DB24717EEE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617E238-6A42-4966-B996-F99CBE511F99}"/>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AA80740-F0AC-4E29-8B19-DB15B2CB01A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77CE209-BCDA-42B3-B67A-8C6AD32A786E}"/>
              </a:ext>
            </a:extLst>
          </p:cNvPr>
          <p:cNvSpPr>
            <a:spLocks noGrp="1"/>
          </p:cNvSpPr>
          <p:nvPr>
            <p:ph type="dt" sz="half" idx="10"/>
          </p:nvPr>
        </p:nvSpPr>
        <p:spPr/>
        <p:txBody>
          <a:bodyPr/>
          <a:lstStyle/>
          <a:p>
            <a:fld id="{8CB53026-4F9E-4839-978D-2F0073165F6B}" type="datetimeFigureOut">
              <a:rPr lang="de-DE" smtClean="0"/>
              <a:t>21.09.2025</a:t>
            </a:fld>
            <a:endParaRPr lang="de-DE"/>
          </a:p>
        </p:txBody>
      </p:sp>
      <p:sp>
        <p:nvSpPr>
          <p:cNvPr id="6" name="Fußzeilenplatzhalter 5">
            <a:extLst>
              <a:ext uri="{FF2B5EF4-FFF2-40B4-BE49-F238E27FC236}">
                <a16:creationId xmlns:a16="http://schemas.microsoft.com/office/drawing/2014/main" id="{8F8C4435-F143-4754-B684-876051EB470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662AD51-8562-4CE0-B6B8-B3CD05C28766}"/>
              </a:ext>
            </a:extLst>
          </p:cNvPr>
          <p:cNvSpPr>
            <a:spLocks noGrp="1"/>
          </p:cNvSpPr>
          <p:nvPr>
            <p:ph type="sldNum" sz="quarter" idx="12"/>
          </p:nvPr>
        </p:nvSpPr>
        <p:spPr/>
        <p:txBody>
          <a:bodyPr/>
          <a:lstStyle/>
          <a:p>
            <a:fld id="{A81CF82D-5235-4E21-8613-CDF7C4231203}" type="slidenum">
              <a:rPr lang="de-DE" smtClean="0"/>
              <a:t>‹Nr.›</a:t>
            </a:fld>
            <a:endParaRPr lang="de-DE"/>
          </a:p>
        </p:txBody>
      </p:sp>
    </p:spTree>
    <p:extLst>
      <p:ext uri="{BB962C8B-B14F-4D97-AF65-F5344CB8AC3E}">
        <p14:creationId xmlns:p14="http://schemas.microsoft.com/office/powerpoint/2010/main" val="1392113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EC68D-A2EA-4409-8A4C-573ADA862B11}"/>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7B43838F-E8E7-4603-9ACE-21EF2944FF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09E5273-ACFA-40CB-B262-5E2EDB88390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52CDB4B-C79B-4124-90CC-E8DB562530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C8E6AB7-99F2-40BC-A146-FF6B9813DA6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F781DAD-DBAB-4729-84F7-54D2F2212B35}"/>
              </a:ext>
            </a:extLst>
          </p:cNvPr>
          <p:cNvSpPr>
            <a:spLocks noGrp="1"/>
          </p:cNvSpPr>
          <p:nvPr>
            <p:ph type="dt" sz="half" idx="10"/>
          </p:nvPr>
        </p:nvSpPr>
        <p:spPr/>
        <p:txBody>
          <a:bodyPr/>
          <a:lstStyle/>
          <a:p>
            <a:fld id="{8CB53026-4F9E-4839-978D-2F0073165F6B}" type="datetimeFigureOut">
              <a:rPr lang="de-DE" smtClean="0"/>
              <a:t>21.09.2025</a:t>
            </a:fld>
            <a:endParaRPr lang="de-DE"/>
          </a:p>
        </p:txBody>
      </p:sp>
      <p:sp>
        <p:nvSpPr>
          <p:cNvPr id="8" name="Fußzeilenplatzhalter 7">
            <a:extLst>
              <a:ext uri="{FF2B5EF4-FFF2-40B4-BE49-F238E27FC236}">
                <a16:creationId xmlns:a16="http://schemas.microsoft.com/office/drawing/2014/main" id="{CCB73827-489D-451B-8116-09E37316839D}"/>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70A6EC4-E524-4F92-B73F-2F0481A72293}"/>
              </a:ext>
            </a:extLst>
          </p:cNvPr>
          <p:cNvSpPr>
            <a:spLocks noGrp="1"/>
          </p:cNvSpPr>
          <p:nvPr>
            <p:ph type="sldNum" sz="quarter" idx="12"/>
          </p:nvPr>
        </p:nvSpPr>
        <p:spPr/>
        <p:txBody>
          <a:bodyPr/>
          <a:lstStyle/>
          <a:p>
            <a:fld id="{A81CF82D-5235-4E21-8613-CDF7C4231203}" type="slidenum">
              <a:rPr lang="de-DE" smtClean="0"/>
              <a:t>‹Nr.›</a:t>
            </a:fld>
            <a:endParaRPr lang="de-DE"/>
          </a:p>
        </p:txBody>
      </p:sp>
    </p:spTree>
    <p:extLst>
      <p:ext uri="{BB962C8B-B14F-4D97-AF65-F5344CB8AC3E}">
        <p14:creationId xmlns:p14="http://schemas.microsoft.com/office/powerpoint/2010/main" val="4001637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9EE7B7-7726-458D-8DA8-72C98EB8A91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0948281-D572-4DA5-8857-E6BF7BC90E95}"/>
              </a:ext>
            </a:extLst>
          </p:cNvPr>
          <p:cNvSpPr>
            <a:spLocks noGrp="1"/>
          </p:cNvSpPr>
          <p:nvPr>
            <p:ph type="dt" sz="half" idx="10"/>
          </p:nvPr>
        </p:nvSpPr>
        <p:spPr/>
        <p:txBody>
          <a:bodyPr/>
          <a:lstStyle/>
          <a:p>
            <a:fld id="{8CB53026-4F9E-4839-978D-2F0073165F6B}" type="datetimeFigureOut">
              <a:rPr lang="de-DE" smtClean="0"/>
              <a:t>21.09.2025</a:t>
            </a:fld>
            <a:endParaRPr lang="de-DE"/>
          </a:p>
        </p:txBody>
      </p:sp>
      <p:sp>
        <p:nvSpPr>
          <p:cNvPr id="4" name="Fußzeilenplatzhalter 3">
            <a:extLst>
              <a:ext uri="{FF2B5EF4-FFF2-40B4-BE49-F238E27FC236}">
                <a16:creationId xmlns:a16="http://schemas.microsoft.com/office/drawing/2014/main" id="{D67B989B-6891-4B16-B9D1-5D09B2F3853E}"/>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91A63080-3B63-4439-9279-F5F1D62613DF}"/>
              </a:ext>
            </a:extLst>
          </p:cNvPr>
          <p:cNvSpPr>
            <a:spLocks noGrp="1"/>
          </p:cNvSpPr>
          <p:nvPr>
            <p:ph type="sldNum" sz="quarter" idx="12"/>
          </p:nvPr>
        </p:nvSpPr>
        <p:spPr/>
        <p:txBody>
          <a:bodyPr/>
          <a:lstStyle/>
          <a:p>
            <a:fld id="{A81CF82D-5235-4E21-8613-CDF7C4231203}" type="slidenum">
              <a:rPr lang="de-DE" smtClean="0"/>
              <a:t>‹Nr.›</a:t>
            </a:fld>
            <a:endParaRPr lang="de-DE"/>
          </a:p>
        </p:txBody>
      </p:sp>
    </p:spTree>
    <p:extLst>
      <p:ext uri="{BB962C8B-B14F-4D97-AF65-F5344CB8AC3E}">
        <p14:creationId xmlns:p14="http://schemas.microsoft.com/office/powerpoint/2010/main" val="4220470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1E633FC-DC03-4FDF-8092-B90EB6A020DE}"/>
              </a:ext>
            </a:extLst>
          </p:cNvPr>
          <p:cNvSpPr>
            <a:spLocks noGrp="1"/>
          </p:cNvSpPr>
          <p:nvPr>
            <p:ph type="dt" sz="half" idx="10"/>
          </p:nvPr>
        </p:nvSpPr>
        <p:spPr/>
        <p:txBody>
          <a:bodyPr/>
          <a:lstStyle/>
          <a:p>
            <a:fld id="{8CB53026-4F9E-4839-978D-2F0073165F6B}" type="datetimeFigureOut">
              <a:rPr lang="de-DE" smtClean="0"/>
              <a:t>21.09.2025</a:t>
            </a:fld>
            <a:endParaRPr lang="de-DE"/>
          </a:p>
        </p:txBody>
      </p:sp>
      <p:sp>
        <p:nvSpPr>
          <p:cNvPr id="3" name="Fußzeilenplatzhalter 2">
            <a:extLst>
              <a:ext uri="{FF2B5EF4-FFF2-40B4-BE49-F238E27FC236}">
                <a16:creationId xmlns:a16="http://schemas.microsoft.com/office/drawing/2014/main" id="{7362C096-907B-4961-8C02-E8C02B863B7A}"/>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6177758-DF10-4A59-9854-EAF9654E39C3}"/>
              </a:ext>
            </a:extLst>
          </p:cNvPr>
          <p:cNvSpPr>
            <a:spLocks noGrp="1"/>
          </p:cNvSpPr>
          <p:nvPr>
            <p:ph type="sldNum" sz="quarter" idx="12"/>
          </p:nvPr>
        </p:nvSpPr>
        <p:spPr/>
        <p:txBody>
          <a:bodyPr/>
          <a:lstStyle/>
          <a:p>
            <a:fld id="{A81CF82D-5235-4E21-8613-CDF7C4231203}" type="slidenum">
              <a:rPr lang="de-DE" smtClean="0"/>
              <a:t>‹Nr.›</a:t>
            </a:fld>
            <a:endParaRPr lang="de-DE"/>
          </a:p>
        </p:txBody>
      </p:sp>
    </p:spTree>
    <p:extLst>
      <p:ext uri="{BB962C8B-B14F-4D97-AF65-F5344CB8AC3E}">
        <p14:creationId xmlns:p14="http://schemas.microsoft.com/office/powerpoint/2010/main" val="783589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EFABFB-7536-4255-B9CD-BC409BB9ED8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A8916F7-A891-47B4-A65B-4FB5B87F41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976FE6C-09A9-4633-8137-4DE8854B6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AA4B23C-BE5C-408F-B24D-189031837FC1}"/>
              </a:ext>
            </a:extLst>
          </p:cNvPr>
          <p:cNvSpPr>
            <a:spLocks noGrp="1"/>
          </p:cNvSpPr>
          <p:nvPr>
            <p:ph type="dt" sz="half" idx="10"/>
          </p:nvPr>
        </p:nvSpPr>
        <p:spPr/>
        <p:txBody>
          <a:bodyPr/>
          <a:lstStyle/>
          <a:p>
            <a:fld id="{8CB53026-4F9E-4839-978D-2F0073165F6B}" type="datetimeFigureOut">
              <a:rPr lang="de-DE" smtClean="0"/>
              <a:t>21.09.2025</a:t>
            </a:fld>
            <a:endParaRPr lang="de-DE"/>
          </a:p>
        </p:txBody>
      </p:sp>
      <p:sp>
        <p:nvSpPr>
          <p:cNvPr id="6" name="Fußzeilenplatzhalter 5">
            <a:extLst>
              <a:ext uri="{FF2B5EF4-FFF2-40B4-BE49-F238E27FC236}">
                <a16:creationId xmlns:a16="http://schemas.microsoft.com/office/drawing/2014/main" id="{E09719B0-8452-4217-833D-15F09A39DBB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EBE40F2-1524-4F98-A795-331C7D159C58}"/>
              </a:ext>
            </a:extLst>
          </p:cNvPr>
          <p:cNvSpPr>
            <a:spLocks noGrp="1"/>
          </p:cNvSpPr>
          <p:nvPr>
            <p:ph type="sldNum" sz="quarter" idx="12"/>
          </p:nvPr>
        </p:nvSpPr>
        <p:spPr/>
        <p:txBody>
          <a:bodyPr/>
          <a:lstStyle/>
          <a:p>
            <a:fld id="{A81CF82D-5235-4E21-8613-CDF7C4231203}" type="slidenum">
              <a:rPr lang="de-DE" smtClean="0"/>
              <a:t>‹Nr.›</a:t>
            </a:fld>
            <a:endParaRPr lang="de-DE"/>
          </a:p>
        </p:txBody>
      </p:sp>
    </p:spTree>
    <p:extLst>
      <p:ext uri="{BB962C8B-B14F-4D97-AF65-F5344CB8AC3E}">
        <p14:creationId xmlns:p14="http://schemas.microsoft.com/office/powerpoint/2010/main" val="3804328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9ACB7-8001-499B-90F5-959282C0C3A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4CF6199-B4C5-4A50-8D5D-13363524BD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CAE1E75-E4AA-4E79-B30D-E8D98401D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C9A252A-1116-49B4-9587-B5030478536D}"/>
              </a:ext>
            </a:extLst>
          </p:cNvPr>
          <p:cNvSpPr>
            <a:spLocks noGrp="1"/>
          </p:cNvSpPr>
          <p:nvPr>
            <p:ph type="dt" sz="half" idx="10"/>
          </p:nvPr>
        </p:nvSpPr>
        <p:spPr/>
        <p:txBody>
          <a:bodyPr/>
          <a:lstStyle/>
          <a:p>
            <a:fld id="{8CB53026-4F9E-4839-978D-2F0073165F6B}" type="datetimeFigureOut">
              <a:rPr lang="de-DE" smtClean="0"/>
              <a:t>21.09.2025</a:t>
            </a:fld>
            <a:endParaRPr lang="de-DE"/>
          </a:p>
        </p:txBody>
      </p:sp>
      <p:sp>
        <p:nvSpPr>
          <p:cNvPr id="6" name="Fußzeilenplatzhalter 5">
            <a:extLst>
              <a:ext uri="{FF2B5EF4-FFF2-40B4-BE49-F238E27FC236}">
                <a16:creationId xmlns:a16="http://schemas.microsoft.com/office/drawing/2014/main" id="{D824925C-6BA2-4E01-A932-2FFB567B6EA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BE07630-4A93-4437-A138-8F8D2D3A89DF}"/>
              </a:ext>
            </a:extLst>
          </p:cNvPr>
          <p:cNvSpPr>
            <a:spLocks noGrp="1"/>
          </p:cNvSpPr>
          <p:nvPr>
            <p:ph type="sldNum" sz="quarter" idx="12"/>
          </p:nvPr>
        </p:nvSpPr>
        <p:spPr/>
        <p:txBody>
          <a:bodyPr/>
          <a:lstStyle/>
          <a:p>
            <a:fld id="{A81CF82D-5235-4E21-8613-CDF7C4231203}" type="slidenum">
              <a:rPr lang="de-DE" smtClean="0"/>
              <a:t>‹Nr.›</a:t>
            </a:fld>
            <a:endParaRPr lang="de-DE"/>
          </a:p>
        </p:txBody>
      </p:sp>
    </p:spTree>
    <p:extLst>
      <p:ext uri="{BB962C8B-B14F-4D97-AF65-F5344CB8AC3E}">
        <p14:creationId xmlns:p14="http://schemas.microsoft.com/office/powerpoint/2010/main" val="209485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B905F-A5E2-4950-8153-86FB2C289BE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E9196AC-58A9-4C8D-B58E-22AA20D4242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71A6B91-5BD7-4CEC-A7B9-DD13751CC8A9}"/>
              </a:ext>
            </a:extLst>
          </p:cNvPr>
          <p:cNvSpPr>
            <a:spLocks noGrp="1"/>
          </p:cNvSpPr>
          <p:nvPr>
            <p:ph type="dt" sz="half" idx="10"/>
          </p:nvPr>
        </p:nvSpPr>
        <p:spPr/>
        <p:txBody>
          <a:bodyPr/>
          <a:lstStyle/>
          <a:p>
            <a:fld id="{8CB53026-4F9E-4839-978D-2F0073165F6B}" type="datetimeFigureOut">
              <a:rPr lang="de-DE" smtClean="0"/>
              <a:t>21.09.2025</a:t>
            </a:fld>
            <a:endParaRPr lang="de-DE"/>
          </a:p>
        </p:txBody>
      </p:sp>
      <p:sp>
        <p:nvSpPr>
          <p:cNvPr id="5" name="Fußzeilenplatzhalter 4">
            <a:extLst>
              <a:ext uri="{FF2B5EF4-FFF2-40B4-BE49-F238E27FC236}">
                <a16:creationId xmlns:a16="http://schemas.microsoft.com/office/drawing/2014/main" id="{D9426D0B-03D4-4F74-BD73-0C25661D9DC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64B8872-1F8C-40D9-A0D5-B828A675BA6D}"/>
              </a:ext>
            </a:extLst>
          </p:cNvPr>
          <p:cNvSpPr>
            <a:spLocks noGrp="1"/>
          </p:cNvSpPr>
          <p:nvPr>
            <p:ph type="sldNum" sz="quarter" idx="12"/>
          </p:nvPr>
        </p:nvSpPr>
        <p:spPr/>
        <p:txBody>
          <a:bodyPr/>
          <a:lstStyle/>
          <a:p>
            <a:fld id="{A81CF82D-5235-4E21-8613-CDF7C4231203}" type="slidenum">
              <a:rPr lang="de-DE" smtClean="0"/>
              <a:t>‹Nr.›</a:t>
            </a:fld>
            <a:endParaRPr lang="de-DE"/>
          </a:p>
        </p:txBody>
      </p:sp>
    </p:spTree>
    <p:extLst>
      <p:ext uri="{BB962C8B-B14F-4D97-AF65-F5344CB8AC3E}">
        <p14:creationId xmlns:p14="http://schemas.microsoft.com/office/powerpoint/2010/main" val="3033226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3C2682F-6A22-46F1-A21F-CF983C90599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BC9A2D1-AA4A-4AA8-B524-CD913D2BBBA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755311E-7646-431B-81F1-C7CE441E5293}"/>
              </a:ext>
            </a:extLst>
          </p:cNvPr>
          <p:cNvSpPr>
            <a:spLocks noGrp="1"/>
          </p:cNvSpPr>
          <p:nvPr>
            <p:ph type="dt" sz="half" idx="10"/>
          </p:nvPr>
        </p:nvSpPr>
        <p:spPr/>
        <p:txBody>
          <a:bodyPr/>
          <a:lstStyle/>
          <a:p>
            <a:fld id="{8CB53026-4F9E-4839-978D-2F0073165F6B}" type="datetimeFigureOut">
              <a:rPr lang="de-DE" smtClean="0"/>
              <a:t>21.09.2025</a:t>
            </a:fld>
            <a:endParaRPr lang="de-DE"/>
          </a:p>
        </p:txBody>
      </p:sp>
      <p:sp>
        <p:nvSpPr>
          <p:cNvPr id="5" name="Fußzeilenplatzhalter 4">
            <a:extLst>
              <a:ext uri="{FF2B5EF4-FFF2-40B4-BE49-F238E27FC236}">
                <a16:creationId xmlns:a16="http://schemas.microsoft.com/office/drawing/2014/main" id="{82418ED3-48CD-4FBF-9DF3-B40848BE6E3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FAE2053-2C1E-4A9A-9CF1-249249085D67}"/>
              </a:ext>
            </a:extLst>
          </p:cNvPr>
          <p:cNvSpPr>
            <a:spLocks noGrp="1"/>
          </p:cNvSpPr>
          <p:nvPr>
            <p:ph type="sldNum" sz="quarter" idx="12"/>
          </p:nvPr>
        </p:nvSpPr>
        <p:spPr/>
        <p:txBody>
          <a:bodyPr/>
          <a:lstStyle/>
          <a:p>
            <a:fld id="{A81CF82D-5235-4E21-8613-CDF7C4231203}" type="slidenum">
              <a:rPr lang="de-DE" smtClean="0"/>
              <a:t>‹Nr.›</a:t>
            </a:fld>
            <a:endParaRPr lang="de-DE"/>
          </a:p>
        </p:txBody>
      </p:sp>
    </p:spTree>
    <p:extLst>
      <p:ext uri="{BB962C8B-B14F-4D97-AF65-F5344CB8AC3E}">
        <p14:creationId xmlns:p14="http://schemas.microsoft.com/office/powerpoint/2010/main" val="76699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title picture">
    <p:spTree>
      <p:nvGrpSpPr>
        <p:cNvPr id="1" name=""/>
        <p:cNvGrpSpPr/>
        <p:nvPr/>
      </p:nvGrpSpPr>
      <p:grpSpPr>
        <a:xfrm>
          <a:off x="0" y="0"/>
          <a:ext cx="0" cy="0"/>
          <a:chOff x="0" y="0"/>
          <a:chExt cx="0" cy="0"/>
        </a:xfrm>
      </p:grpSpPr>
      <p:pic>
        <p:nvPicPr>
          <p:cNvPr id="23556" name="Picture 4" descr="C:\Users\Franz\Desktop\fisch.png"/>
          <p:cNvPicPr>
            <a:picLocks noChangeAspect="1" noChangeArrowheads="1"/>
          </p:cNvPicPr>
          <p:nvPr userDrawn="1"/>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2361" y="1588"/>
            <a:ext cx="12190451" cy="6892412"/>
          </a:xfrm>
          <a:prstGeom prst="rect">
            <a:avLst/>
          </a:prstGeom>
          <a:solidFill>
            <a:schemeClr val="accent1">
              <a:alpha val="46000"/>
            </a:schemeClr>
          </a:solidFill>
        </p:spPr>
      </p:pic>
      <p:sp>
        <p:nvSpPr>
          <p:cNvPr id="5" name="cdtText Box 101 Id11"/>
          <p:cNvSpPr txBox="1">
            <a:spLocks noChangeArrowheads="1"/>
          </p:cNvSpPr>
          <p:nvPr userDrawn="1">
            <p:custDataLst>
              <p:tags r:id="rId1"/>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dirty="0">
              <a:solidFill>
                <a:srgbClr val="990000"/>
              </a:solidFill>
            </a:endParaRPr>
          </a:p>
        </p:txBody>
      </p:sp>
      <p:grpSp>
        <p:nvGrpSpPr>
          <p:cNvPr id="82" name="Gruppieren 81"/>
          <p:cNvGrpSpPr/>
          <p:nvPr userDrawn="1"/>
        </p:nvGrpSpPr>
        <p:grpSpPr>
          <a:xfrm>
            <a:off x="-215888" y="-216000"/>
            <a:ext cx="12622226" cy="7290000"/>
            <a:chOff x="-216000" y="-216000"/>
            <a:chExt cx="12628800" cy="7290000"/>
          </a:xfrm>
        </p:grpSpPr>
        <p:cxnSp>
          <p:nvCxnSpPr>
            <p:cNvPr id="83" name="Gerade Verbindung 8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63" name="Rechteck 62"/>
          <p:cNvSpPr/>
          <p:nvPr userDrawn="1"/>
        </p:nvSpPr>
        <p:spPr bwMode="auto">
          <a:xfrm>
            <a:off x="9252000" y="252000"/>
            <a:ext cx="2696160" cy="1004570"/>
          </a:xfrm>
          <a:prstGeom prst="rect">
            <a:avLst/>
          </a:prstGeom>
          <a:solidFill>
            <a:schemeClr val="bg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pic>
        <p:nvPicPr>
          <p:cNvPr id="64" name="Picture 12" descr="C:\Users\Franz\Downloads\Groß Schriftzug.png"/>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9347200" y="311139"/>
            <a:ext cx="1742691" cy="754282"/>
          </a:xfrm>
          <a:prstGeom prst="rect">
            <a:avLst/>
          </a:prstGeom>
          <a:noFill/>
          <a:extLst>
            <a:ext uri="{909E8E84-426E-40DD-AFC4-6F175D3DCCD1}">
              <a14:hiddenFill xmlns:a14="http://schemas.microsoft.com/office/drawing/2010/main">
                <a:solidFill>
                  <a:srgbClr val="FFFFFF"/>
                </a:solidFill>
              </a14:hiddenFill>
            </a:ext>
          </a:extLst>
        </p:spPr>
      </p:pic>
      <p:sp>
        <p:nvSpPr>
          <p:cNvPr id="65" name="Textfeld 64"/>
          <p:cNvSpPr txBox="1"/>
          <p:nvPr userDrawn="1"/>
        </p:nvSpPr>
        <p:spPr>
          <a:xfrm>
            <a:off x="9855200" y="849402"/>
            <a:ext cx="2245360" cy="400110"/>
          </a:xfrm>
          <a:prstGeom prst="rect">
            <a:avLst/>
          </a:prstGeom>
          <a:noFill/>
        </p:spPr>
        <p:txBody>
          <a:bodyPr wrap="square" lIns="0" tIns="0" rIns="0" bIns="0" rtlCol="0">
            <a:spAutoFit/>
          </a:bodyPr>
          <a:lstStyle/>
          <a:p>
            <a:pPr marL="0" indent="0">
              <a:spcBef>
                <a:spcPts val="300"/>
              </a:spcBef>
              <a:buClr>
                <a:schemeClr val="accent1"/>
              </a:buClr>
              <a:buFont typeface="Arial" panose="020B0604020202020204" pitchFamily="34" charset="0"/>
              <a:buNone/>
            </a:pPr>
            <a:r>
              <a:rPr lang="de-DE" sz="1300" b="1" dirty="0">
                <a:solidFill>
                  <a:srgbClr val="230E7A"/>
                </a:solidFill>
                <a:latin typeface="Bradley Hand ITC" panose="03070402050302030203" pitchFamily="66" charset="0"/>
                <a:ea typeface="Arial Unicode MS" panose="020B0604020202020204" pitchFamily="34" charset="-128"/>
                <a:cs typeface="Arial Unicode MS" panose="020B0604020202020204" pitchFamily="34" charset="-128"/>
              </a:rPr>
              <a:t>Traditionelle</a:t>
            </a:r>
            <a:r>
              <a:rPr lang="de-DE" sz="1300" b="1" baseline="0" dirty="0">
                <a:solidFill>
                  <a:srgbClr val="230E7A"/>
                </a:solidFill>
                <a:latin typeface="Bradley Hand ITC" panose="03070402050302030203" pitchFamily="66" charset="0"/>
                <a:ea typeface="Arial Unicode MS" panose="020B0604020202020204" pitchFamily="34" charset="-128"/>
                <a:cs typeface="Arial Unicode MS" panose="020B0604020202020204" pitchFamily="34" charset="-128"/>
              </a:rPr>
              <a:t> Fischerei anders für mehr Nachhaltigkeit</a:t>
            </a:r>
            <a:endParaRPr lang="de-DE" sz="1300" b="1" dirty="0">
              <a:solidFill>
                <a:srgbClr val="230E7A"/>
              </a:solidFill>
              <a:latin typeface="Bradley Hand ITC" panose="03070402050302030203" pitchFamily="66"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660633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title color fill">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2"/>
            </p:custDataLst>
          </p:nvPr>
        </p:nvSpPr>
        <p:spPr bwMode="ltGray">
          <a:xfrm>
            <a:off x="626736" y="4569350"/>
            <a:ext cx="6476627" cy="166256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de-DE" noProof="0"/>
              <a:t>Mastertitelformat bearbeiten</a:t>
            </a:r>
            <a:endParaRPr lang="en-US" noProof="0" dirty="0"/>
          </a:p>
        </p:txBody>
      </p:sp>
      <p:sp>
        <p:nvSpPr>
          <p:cNvPr id="4" name="cdtText Box 101 Id11"/>
          <p:cNvSpPr txBox="1">
            <a:spLocks noChangeArrowheads="1"/>
          </p:cNvSpPr>
          <p:nvPr userDrawn="1">
            <p:custDataLst>
              <p:tags r:id="rId3"/>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dirty="0">
              <a:solidFill>
                <a:srgbClr val="990000"/>
              </a:solidFill>
            </a:endParaRPr>
          </a:p>
        </p:txBody>
      </p:sp>
      <p:grpSp>
        <p:nvGrpSpPr>
          <p:cNvPr id="80" name="Gruppieren 79"/>
          <p:cNvGrpSpPr/>
          <p:nvPr userDrawn="1"/>
        </p:nvGrpSpPr>
        <p:grpSpPr>
          <a:xfrm>
            <a:off x="-215888" y="-216000"/>
            <a:ext cx="12622226" cy="7290000"/>
            <a:chOff x="-216000" y="-216000"/>
            <a:chExt cx="12628800" cy="7290000"/>
          </a:xfrm>
        </p:grpSpPr>
        <p:cxnSp>
          <p:nvCxnSpPr>
            <p:cNvPr id="81" name="Gerade Verbindung 80"/>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81"/>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1750337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title Dynamic Petrol">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2"/>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dirty="0">
              <a:solidFill>
                <a:srgbClr val="990000"/>
              </a:solidFill>
            </a:endParaRPr>
          </a:p>
        </p:txBody>
      </p:sp>
      <p:sp>
        <p:nvSpPr>
          <p:cNvPr id="30" name="cdtRectangle 115 Id57350"/>
          <p:cNvSpPr>
            <a:spLocks noGrp="1" noChangeArrowheads="1"/>
          </p:cNvSpPr>
          <p:nvPr>
            <p:ph type="ctrTitle"/>
            <p:custDataLst>
              <p:tags r:id="rId3"/>
            </p:custDataLst>
          </p:nvPr>
        </p:nvSpPr>
        <p:spPr bwMode="auto">
          <a:xfrm>
            <a:off x="626736" y="4569350"/>
            <a:ext cx="6476627" cy="1662564"/>
          </a:xfrm>
          <a:no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de-DE" noProof="0"/>
              <a:t>Mastertitelformat bearbeiten</a:t>
            </a:r>
            <a:endParaRPr lang="en-US" noProof="0" dirty="0"/>
          </a:p>
        </p:txBody>
      </p:sp>
      <p:grpSp>
        <p:nvGrpSpPr>
          <p:cNvPr id="81" name="Gruppieren 80"/>
          <p:cNvGrpSpPr/>
          <p:nvPr userDrawn="1"/>
        </p:nvGrpSpPr>
        <p:grpSpPr>
          <a:xfrm>
            <a:off x="-215888" y="-216000"/>
            <a:ext cx="12622226" cy="7290000"/>
            <a:chOff x="-216000" y="-216000"/>
            <a:chExt cx="12628800" cy="7290000"/>
          </a:xfrm>
        </p:grpSpPr>
        <p:cxnSp>
          <p:nvCxnSpPr>
            <p:cNvPr id="82" name="Gerade Verbindung 8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2997503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title Blue light">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2"/>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dirty="0">
              <a:solidFill>
                <a:srgbClr val="990000"/>
              </a:solidFill>
            </a:endParaRPr>
          </a:p>
        </p:txBody>
      </p:sp>
      <p:sp>
        <p:nvSpPr>
          <p:cNvPr id="34" name="cdtRectangle 115 Id57350"/>
          <p:cNvSpPr>
            <a:spLocks noGrp="1" noChangeArrowheads="1"/>
          </p:cNvSpPr>
          <p:nvPr>
            <p:ph type="ctrTitle"/>
            <p:custDataLst>
              <p:tags r:id="rId3"/>
            </p:custDataLst>
          </p:nvPr>
        </p:nvSpPr>
        <p:spPr bwMode="auto">
          <a:xfrm>
            <a:off x="626736" y="4569350"/>
            <a:ext cx="6476627" cy="1662564"/>
          </a:xfrm>
          <a:no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de-DE" noProof="0"/>
              <a:t>Mastertitelformat bearbeiten</a:t>
            </a:r>
            <a:endParaRPr lang="en-US" noProof="0" dirty="0"/>
          </a:p>
        </p:txBody>
      </p:sp>
      <p:grpSp>
        <p:nvGrpSpPr>
          <p:cNvPr id="81" name="Gruppieren 80"/>
          <p:cNvGrpSpPr/>
          <p:nvPr userDrawn="1"/>
        </p:nvGrpSpPr>
        <p:grpSpPr>
          <a:xfrm>
            <a:off x="-215888" y="-216000"/>
            <a:ext cx="12622226" cy="7290000"/>
            <a:chOff x="-216000" y="-216000"/>
            <a:chExt cx="12628800" cy="7290000"/>
          </a:xfrm>
        </p:grpSpPr>
        <p:cxnSp>
          <p:nvCxnSpPr>
            <p:cNvPr id="82" name="Gerade Verbindung 8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2814936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 Index">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a:t>Mastertitelformat bearbeiten</a:t>
            </a:r>
            <a:endParaRPr lang="en-US" noProof="0" dirty="0"/>
          </a:p>
        </p:txBody>
      </p:sp>
      <p:sp>
        <p:nvSpPr>
          <p:cNvPr id="4" name="cdtText Placeholder 12 Id13"/>
          <p:cNvSpPr>
            <a:spLocks noGrp="1"/>
          </p:cNvSpPr>
          <p:nvPr>
            <p:ph type="body" sz="quarter" idx="14" hasCustomPrompt="1"/>
            <p:custDataLst>
              <p:tags r:id="rId2"/>
            </p:custDataLst>
          </p:nvPr>
        </p:nvSpPr>
        <p:spPr bwMode="auto">
          <a:xfrm>
            <a:off x="4656571" y="1439999"/>
            <a:ext cx="7535429" cy="4752000"/>
          </a:xfrm>
          <a:solidFill>
            <a:srgbClr val="DFE6E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6720" algn="r"/>
              </a:tabLst>
              <a:defRPr>
                <a:solidFill>
                  <a:srgbClr val="000000"/>
                </a:solidFill>
              </a:defRPr>
            </a:lvl1pPr>
            <a:lvl2pPr marL="179910" indent="-179910">
              <a:lnSpc>
                <a:spcPct val="100000"/>
              </a:lnSpc>
              <a:spcBef>
                <a:spcPts val="500"/>
              </a:spcBef>
              <a:spcAft>
                <a:spcPts val="500"/>
              </a:spcAft>
              <a:buFont typeface="Arial" pitchFamily="34" charset="0"/>
              <a:buChar char="•"/>
              <a:tabLst>
                <a:tab pos="5356720" algn="r"/>
              </a:tabLst>
              <a:defRPr b="0">
                <a:solidFill>
                  <a:srgbClr val="000000"/>
                </a:solidFill>
              </a:defRPr>
            </a:lvl2pPr>
            <a:lvl3pPr marL="179910" indent="-179910">
              <a:lnSpc>
                <a:spcPct val="100000"/>
              </a:lnSpc>
              <a:spcBef>
                <a:spcPts val="500"/>
              </a:spcBef>
              <a:spcAft>
                <a:spcPts val="500"/>
              </a:spcAft>
              <a:buFont typeface="Arial" pitchFamily="34" charset="0"/>
              <a:buChar char="•"/>
              <a:tabLst>
                <a:tab pos="5356720" algn="r"/>
              </a:tabLst>
              <a:defRPr b="1">
                <a:solidFill>
                  <a:srgbClr val="000000"/>
                </a:solidFill>
              </a:defRPr>
            </a:lvl3pPr>
            <a:lvl4pPr marL="359820" indent="-179910">
              <a:lnSpc>
                <a:spcPct val="100000"/>
              </a:lnSpc>
              <a:spcBef>
                <a:spcPts val="500"/>
              </a:spcBef>
              <a:spcAft>
                <a:spcPts val="500"/>
              </a:spcAft>
              <a:buFont typeface="Arial" pitchFamily="34" charset="0"/>
              <a:buChar char="•"/>
              <a:tabLst>
                <a:tab pos="5356720" algn="r"/>
              </a:tabLst>
              <a:defRPr b="0">
                <a:solidFill>
                  <a:srgbClr val="000000"/>
                </a:solidFill>
              </a:defRPr>
            </a:lvl4pPr>
            <a:lvl5pPr marL="359820" indent="-179910">
              <a:lnSpc>
                <a:spcPct val="100000"/>
              </a:lnSpc>
              <a:spcBef>
                <a:spcPts val="500"/>
              </a:spcBef>
              <a:spcAft>
                <a:spcPts val="500"/>
              </a:spcAft>
              <a:buFont typeface="Arial" pitchFamily="34" charset="0"/>
              <a:buChar char="•"/>
              <a:tabLst>
                <a:tab pos="5356720" algn="r"/>
              </a:tabLst>
              <a:defRPr b="1" baseline="0">
                <a:solidFill>
                  <a:srgbClr val="000000"/>
                </a:solidFill>
              </a:defRPr>
            </a:lvl5pPr>
            <a:lvl6pPr marL="360183" indent="-180885">
              <a:lnSpc>
                <a:spcPct val="100000"/>
              </a:lnSpc>
              <a:spcBef>
                <a:spcPts val="500"/>
              </a:spcBef>
              <a:spcAft>
                <a:spcPts val="500"/>
              </a:spcAft>
              <a:buFont typeface="Arial" pitchFamily="34" charset="0"/>
              <a:buChar char="•"/>
              <a:tabLst>
                <a:tab pos="5356720" algn="r"/>
              </a:tabLst>
              <a:defRPr b="1"/>
            </a:lvl6pPr>
          </a:lstStyle>
          <a:p>
            <a:pPr lvl="0"/>
            <a:r>
              <a:rPr lang="en-US" noProof="0" dirty="0"/>
              <a:t>Click to edit the toc / 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sp>
        <p:nvSpPr>
          <p:cNvPr id="8" name="Bildplatzhalter 7"/>
          <p:cNvSpPr>
            <a:spLocks noGrp="1"/>
          </p:cNvSpPr>
          <p:nvPr>
            <p:ph type="pic" sz="quarter" idx="15"/>
          </p:nvPr>
        </p:nvSpPr>
        <p:spPr>
          <a:xfrm>
            <a:off x="0" y="1439999"/>
            <a:ext cx="4512050" cy="4752000"/>
          </a:xfrm>
        </p:spPr>
        <p:txBody>
          <a:bodyPr tIns="1800000"/>
          <a:lstStyle>
            <a:lvl1pPr algn="ctr">
              <a:defRPr/>
            </a:lvl1pPr>
          </a:lstStyle>
          <a:p>
            <a:r>
              <a:rPr lang="de-DE" noProof="0"/>
              <a:t>Bild durch Klicken auf Symbol hinzufügen</a:t>
            </a:r>
            <a:endParaRPr lang="en-US" noProof="0" dirty="0"/>
          </a:p>
        </p:txBody>
      </p:sp>
    </p:spTree>
    <p:custDataLst>
      <p:tags r:id="rId1"/>
    </p:custDataLst>
    <p:extLst>
      <p:ext uri="{BB962C8B-B14F-4D97-AF65-F5344CB8AC3E}">
        <p14:creationId xmlns:p14="http://schemas.microsoft.com/office/powerpoint/2010/main" val="3837508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 Index" preserve="1" userDrawn="1">
  <p:cSld name="Text + Index">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2000" cy="1440000"/>
          </a:xfrm>
        </p:spPr>
        <p:txBody>
          <a:bodyPr/>
          <a:lstStyle>
            <a:lvl1pPr>
              <a:defRPr/>
            </a:lvl1pPr>
          </a:lstStyle>
          <a:p>
            <a:r>
              <a:rPr lang="de-DE" noProof="0"/>
              <a:t>Mastertitelformat bearbeiten</a:t>
            </a:r>
            <a:endParaRPr lang="en-US" noProof="0" dirty="0"/>
          </a:p>
        </p:txBody>
      </p:sp>
      <p:sp>
        <p:nvSpPr>
          <p:cNvPr id="13" name="cdtText Placeholder 12 Id13"/>
          <p:cNvSpPr>
            <a:spLocks noGrp="1"/>
          </p:cNvSpPr>
          <p:nvPr>
            <p:ph type="body" sz="quarter" idx="13"/>
            <p:custDataLst>
              <p:tags r:id="rId4"/>
            </p:custDataLst>
          </p:nvPr>
        </p:nvSpPr>
        <p:spPr>
          <a:xfrm>
            <a:off x="626737" y="1443038"/>
            <a:ext cx="3885890"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5" name="cdtTextplatzhalter 12 Id5"/>
          <p:cNvSpPr>
            <a:spLocks noGrp="1"/>
          </p:cNvSpPr>
          <p:nvPr>
            <p:ph type="body" sz="quarter" idx="14" hasCustomPrompt="1"/>
            <p:custDataLst>
              <p:tags r:id="rId5"/>
            </p:custDataLst>
          </p:nvPr>
        </p:nvSpPr>
        <p:spPr bwMode="auto">
          <a:xfrm>
            <a:off x="4656570" y="1440000"/>
            <a:ext cx="7535430" cy="4752000"/>
          </a:xfrm>
          <a:solidFill>
            <a:srgbClr val="DFE6E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6720" algn="r"/>
              </a:tabLst>
              <a:defRPr>
                <a:solidFill>
                  <a:srgbClr val="000000"/>
                </a:solidFill>
              </a:defRPr>
            </a:lvl1pPr>
            <a:lvl2pPr marL="179910" indent="-179910">
              <a:lnSpc>
                <a:spcPct val="100000"/>
              </a:lnSpc>
              <a:spcBef>
                <a:spcPts val="500"/>
              </a:spcBef>
              <a:spcAft>
                <a:spcPts val="500"/>
              </a:spcAft>
              <a:buFont typeface="Arial" pitchFamily="34" charset="0"/>
              <a:buChar char="•"/>
              <a:tabLst>
                <a:tab pos="5356720" algn="r"/>
              </a:tabLst>
              <a:defRPr b="0">
                <a:solidFill>
                  <a:srgbClr val="000000"/>
                </a:solidFill>
              </a:defRPr>
            </a:lvl2pPr>
            <a:lvl3pPr marL="179910" indent="-179910">
              <a:lnSpc>
                <a:spcPct val="100000"/>
              </a:lnSpc>
              <a:spcBef>
                <a:spcPts val="500"/>
              </a:spcBef>
              <a:spcAft>
                <a:spcPts val="500"/>
              </a:spcAft>
              <a:buFont typeface="Arial" pitchFamily="34" charset="0"/>
              <a:buChar char="•"/>
              <a:tabLst>
                <a:tab pos="5356720" algn="r"/>
              </a:tabLst>
              <a:defRPr b="1">
                <a:solidFill>
                  <a:srgbClr val="000000"/>
                </a:solidFill>
              </a:defRPr>
            </a:lvl3pPr>
            <a:lvl4pPr marL="359820" indent="-179910">
              <a:lnSpc>
                <a:spcPct val="100000"/>
              </a:lnSpc>
              <a:spcBef>
                <a:spcPts val="500"/>
              </a:spcBef>
              <a:spcAft>
                <a:spcPts val="500"/>
              </a:spcAft>
              <a:buFont typeface="Arial" pitchFamily="34" charset="0"/>
              <a:buChar char="•"/>
              <a:tabLst>
                <a:tab pos="5356720" algn="r"/>
              </a:tabLst>
              <a:defRPr b="0">
                <a:solidFill>
                  <a:srgbClr val="000000"/>
                </a:solidFill>
              </a:defRPr>
            </a:lvl4pPr>
            <a:lvl5pPr marL="359820" indent="-179910">
              <a:lnSpc>
                <a:spcPct val="100000"/>
              </a:lnSpc>
              <a:spcBef>
                <a:spcPts val="500"/>
              </a:spcBef>
              <a:spcAft>
                <a:spcPts val="500"/>
              </a:spcAft>
              <a:buFont typeface="Arial" pitchFamily="34" charset="0"/>
              <a:buChar char="•"/>
              <a:tabLst>
                <a:tab pos="5356720" algn="r"/>
              </a:tabLst>
              <a:defRPr b="1" baseline="0">
                <a:solidFill>
                  <a:srgbClr val="000000"/>
                </a:solidFill>
              </a:defRPr>
            </a:lvl5pPr>
            <a:lvl6pPr marL="360183" indent="-180885">
              <a:lnSpc>
                <a:spcPct val="100000"/>
              </a:lnSpc>
              <a:spcBef>
                <a:spcPts val="500"/>
              </a:spcBef>
              <a:spcAft>
                <a:spcPts val="500"/>
              </a:spcAft>
              <a:buFont typeface="Arial" pitchFamily="34" charset="0"/>
              <a:buChar char="•"/>
              <a:tabLst>
                <a:tab pos="5356720" algn="r"/>
              </a:tabLst>
              <a:defRPr b="1"/>
            </a:lvl6pPr>
          </a:lstStyle>
          <a:p>
            <a:pPr lvl="0"/>
            <a:r>
              <a:rPr lang="en-US" noProof="0" dirty="0"/>
              <a:t>Click to edit the toc/contact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spTree>
    <p:custDataLst>
      <p:custData r:id="rId1"/>
      <p:tags r:id="rId2"/>
    </p:custDataLst>
    <p:extLst>
      <p:ext uri="{BB962C8B-B14F-4D97-AF65-F5344CB8AC3E}">
        <p14:creationId xmlns:p14="http://schemas.microsoft.com/office/powerpoint/2010/main" val="3367021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ree Content" preserve="1" userDrawn="1">
  <p:cSld name="Free Content">
    <p:spTree>
      <p:nvGrpSpPr>
        <p:cNvPr id="1" name=""/>
        <p:cNvGrpSpPr/>
        <p:nvPr/>
      </p:nvGrpSpPr>
      <p:grpSpPr>
        <a:xfrm>
          <a:off x="0" y="0"/>
          <a:ext cx="0" cy="0"/>
          <a:chOff x="0" y="0"/>
          <a:chExt cx="0" cy="0"/>
        </a:xfrm>
      </p:grpSpPr>
      <p:sp>
        <p:nvSpPr>
          <p:cNvPr id="3" name="Titel 2"/>
          <p:cNvSpPr>
            <a:spLocks noGrp="1"/>
          </p:cNvSpPr>
          <p:nvPr>
            <p:ph type="title" hasCustomPrompt="1"/>
          </p:nvPr>
        </p:nvSpPr>
        <p:spPr/>
        <p:txBody>
          <a:bodyPr/>
          <a:lstStyle/>
          <a:p>
            <a:r>
              <a:rPr lang="en-US" dirty="0"/>
              <a:t>Click to edit Master title style</a:t>
            </a:r>
            <a:endParaRPr lang="de-DE" dirty="0"/>
          </a:p>
        </p:txBody>
      </p:sp>
      <p:pic>
        <p:nvPicPr>
          <p:cNvPr id="4" name="Picture 7" descr="C:\Users\Franz\Desktop\Cover Angelroute.png">
            <a:extLst>
              <a:ext uri="{FF2B5EF4-FFF2-40B4-BE49-F238E27FC236}">
                <a16:creationId xmlns:a16="http://schemas.microsoft.com/office/drawing/2014/main" id="{E148E48E-2095-410D-9B94-FD2490A8653E}"/>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1587" y="0"/>
            <a:ext cx="12192000" cy="6856885"/>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44590ADB-262E-445F-8A8A-5639A71BF928}"/>
              </a:ext>
            </a:extLst>
          </p:cNvPr>
          <p:cNvSpPr/>
          <p:nvPr userDrawn="1"/>
        </p:nvSpPr>
        <p:spPr bwMode="auto">
          <a:xfrm>
            <a:off x="0" y="1115"/>
            <a:ext cx="12192000" cy="6856885"/>
          </a:xfrm>
          <a:prstGeom prst="rect">
            <a:avLst/>
          </a:prstGeom>
          <a:solidFill>
            <a:schemeClr val="bg1">
              <a:lumMod val="50000"/>
              <a:lumOff val="50000"/>
              <a:alpha val="53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grpSp>
        <p:nvGrpSpPr>
          <p:cNvPr id="6" name="Gruppieren 5">
            <a:extLst>
              <a:ext uri="{FF2B5EF4-FFF2-40B4-BE49-F238E27FC236}">
                <a16:creationId xmlns:a16="http://schemas.microsoft.com/office/drawing/2014/main" id="{9F04E69E-421F-4958-B917-0E002F630161}"/>
              </a:ext>
            </a:extLst>
          </p:cNvPr>
          <p:cNvGrpSpPr/>
          <p:nvPr userDrawn="1"/>
        </p:nvGrpSpPr>
        <p:grpSpPr>
          <a:xfrm>
            <a:off x="9725312" y="193222"/>
            <a:ext cx="2264213" cy="750432"/>
            <a:chOff x="9221886" y="252001"/>
            <a:chExt cx="2837748" cy="827494"/>
          </a:xfrm>
        </p:grpSpPr>
        <p:sp>
          <p:nvSpPr>
            <p:cNvPr id="7" name="Textfeld 6">
              <a:extLst>
                <a:ext uri="{FF2B5EF4-FFF2-40B4-BE49-F238E27FC236}">
                  <a16:creationId xmlns:a16="http://schemas.microsoft.com/office/drawing/2014/main" id="{AE1C7A42-CE6C-4C78-9EB7-647AA3759D81}"/>
                </a:ext>
              </a:extLst>
            </p:cNvPr>
            <p:cNvSpPr txBox="1"/>
            <p:nvPr userDrawn="1"/>
          </p:nvSpPr>
          <p:spPr>
            <a:xfrm>
              <a:off x="9814274" y="774051"/>
              <a:ext cx="2245360" cy="305444"/>
            </a:xfrm>
            <a:prstGeom prst="rect">
              <a:avLst/>
            </a:prstGeom>
            <a:noFill/>
          </p:spPr>
          <p:txBody>
            <a:bodyPr wrap="square" lIns="0" tIns="0" rIns="0" bIns="0" rtlCol="0">
              <a:spAutoFit/>
            </a:bodyPr>
            <a:lstStyle/>
            <a:p>
              <a:pPr marL="0" indent="0">
                <a:spcBef>
                  <a:spcPts val="300"/>
                </a:spcBef>
                <a:buClr>
                  <a:schemeClr val="accent1"/>
                </a:buClr>
                <a:buFont typeface="Arial" panose="020B0604020202020204" pitchFamily="34" charset="0"/>
                <a:buNone/>
              </a:pPr>
              <a:r>
                <a:rPr lang="de-DE" sz="900" b="1" dirty="0">
                  <a:solidFill>
                    <a:schemeClr val="tx1"/>
                  </a:solidFill>
                  <a:latin typeface="Bradley Hand ITC" panose="03070402050302030203" pitchFamily="66" charset="0"/>
                  <a:ea typeface="Arial Unicode MS" panose="020B0604020202020204" pitchFamily="34" charset="-128"/>
                  <a:cs typeface="Arial Unicode MS" panose="020B0604020202020204" pitchFamily="34" charset="-128"/>
                </a:rPr>
                <a:t>Der nachhaltige Weg in die Digitalisierung für Fischereivereine</a:t>
              </a:r>
            </a:p>
          </p:txBody>
        </p:sp>
        <p:pic>
          <p:nvPicPr>
            <p:cNvPr id="8" name="Picture 2" descr="C:\Users\Franz\Desktop\Bilder Webpage\Logos\SchriftzugWeiß.png">
              <a:extLst>
                <a:ext uri="{FF2B5EF4-FFF2-40B4-BE49-F238E27FC236}">
                  <a16:creationId xmlns:a16="http://schemas.microsoft.com/office/drawing/2014/main" id="{9341B12E-3561-4857-837E-C9D24EC7253F}"/>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9221886" y="252001"/>
              <a:ext cx="2318496" cy="809646"/>
            </a:xfrm>
            <a:prstGeom prst="rect">
              <a:avLst/>
            </a:prstGeom>
            <a:noFill/>
            <a:extLst>
              <a:ext uri="{909E8E84-426E-40DD-AFC4-6F175D3DCCD1}">
                <a14:hiddenFill xmlns:a14="http://schemas.microsoft.com/office/drawing/2010/main">
                  <a:solidFill>
                    <a:srgbClr val="FFFFFF"/>
                  </a:solidFill>
                </a14:hiddenFill>
              </a:ext>
            </a:extLst>
          </p:spPr>
        </p:pic>
      </p:grpSp>
    </p:spTree>
    <p:custDataLst>
      <p:custData r:id="rId1"/>
      <p:tags r:id="rId2"/>
    </p:custDataLst>
    <p:extLst>
      <p:ext uri="{BB962C8B-B14F-4D97-AF65-F5344CB8AC3E}">
        <p14:creationId xmlns:p14="http://schemas.microsoft.com/office/powerpoint/2010/main" val="40999652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tags" Target="../tags/tag1.xml"/><Relationship Id="rId26" Type="http://schemas.openxmlformats.org/officeDocument/2006/relationships/tags" Target="../tags/tag9.xml"/><Relationship Id="rId39" Type="http://schemas.openxmlformats.org/officeDocument/2006/relationships/tags" Target="../tags/tag22.xml"/><Relationship Id="rId21" Type="http://schemas.openxmlformats.org/officeDocument/2006/relationships/tags" Target="../tags/tag4.xml"/><Relationship Id="rId34" Type="http://schemas.openxmlformats.org/officeDocument/2006/relationships/tags" Target="../tags/tag17.xml"/><Relationship Id="rId42" Type="http://schemas.openxmlformats.org/officeDocument/2006/relationships/tags" Target="../tags/tag25.xml"/><Relationship Id="rId47"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tags" Target="../tags/tag1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7.xml"/><Relationship Id="rId32" Type="http://schemas.openxmlformats.org/officeDocument/2006/relationships/tags" Target="../tags/tag15.xml"/><Relationship Id="rId37" Type="http://schemas.openxmlformats.org/officeDocument/2006/relationships/tags" Target="../tags/tag20.xml"/><Relationship Id="rId40" Type="http://schemas.openxmlformats.org/officeDocument/2006/relationships/tags" Target="../tags/tag23.xml"/><Relationship Id="rId45" Type="http://schemas.openxmlformats.org/officeDocument/2006/relationships/tags" Target="../tags/tag2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6.xml"/><Relationship Id="rId28" Type="http://schemas.openxmlformats.org/officeDocument/2006/relationships/tags" Target="../tags/tag11.xml"/><Relationship Id="rId36" Type="http://schemas.openxmlformats.org/officeDocument/2006/relationships/tags" Target="../tags/tag19.xml"/><Relationship Id="rId10" Type="http://schemas.openxmlformats.org/officeDocument/2006/relationships/slideLayout" Target="../slideLayouts/slideLayout10.xml"/><Relationship Id="rId19" Type="http://schemas.openxmlformats.org/officeDocument/2006/relationships/tags" Target="../tags/tag2.xml"/><Relationship Id="rId31" Type="http://schemas.openxmlformats.org/officeDocument/2006/relationships/tags" Target="../tags/tag14.xml"/><Relationship Id="rId44" Type="http://schemas.openxmlformats.org/officeDocument/2006/relationships/tags" Target="../tags/tag2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5.xml"/><Relationship Id="rId27" Type="http://schemas.openxmlformats.org/officeDocument/2006/relationships/tags" Target="../tags/tag10.xml"/><Relationship Id="rId30" Type="http://schemas.openxmlformats.org/officeDocument/2006/relationships/tags" Target="../tags/tag13.xml"/><Relationship Id="rId35" Type="http://schemas.openxmlformats.org/officeDocument/2006/relationships/tags" Target="../tags/tag18.xml"/><Relationship Id="rId43" Type="http://schemas.openxmlformats.org/officeDocument/2006/relationships/tags" Target="../tags/tag26.xml"/><Relationship Id="rId48"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theme" Target="../theme/theme1.xml"/><Relationship Id="rId25" Type="http://schemas.openxmlformats.org/officeDocument/2006/relationships/tags" Target="../tags/tag8.xml"/><Relationship Id="rId33" Type="http://schemas.openxmlformats.org/officeDocument/2006/relationships/tags" Target="../tags/tag16.xml"/><Relationship Id="rId38" Type="http://schemas.openxmlformats.org/officeDocument/2006/relationships/tags" Target="../tags/tag21.xml"/><Relationship Id="rId46" Type="http://schemas.openxmlformats.org/officeDocument/2006/relationships/oleObject" Target="../embeddings/oleObject1.bin"/><Relationship Id="rId20" Type="http://schemas.openxmlformats.org/officeDocument/2006/relationships/tags" Target="../tags/tag3.xml"/><Relationship Id="rId41" Type="http://schemas.openxmlformats.org/officeDocument/2006/relationships/tags" Target="../tags/tag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353640"/>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9"/>
            </p:custDataLst>
          </p:nvPr>
        </p:nvGraphicFramePr>
        <p:xfrm>
          <a:off x="1588" y="1589"/>
          <a:ext cx="1586" cy="1587"/>
        </p:xfrm>
        <a:graphic>
          <a:graphicData uri="http://schemas.openxmlformats.org/presentationml/2006/ole">
            <mc:AlternateContent xmlns:mc="http://schemas.openxmlformats.org/markup-compatibility/2006">
              <mc:Choice xmlns:v="urn:schemas-microsoft-com:vml" Requires="v">
                <p:oleObj name="think-cell Folie" r:id="rId46" imgW="270" imgH="270" progId="TCLayout.ActiveDocument.1">
                  <p:embed/>
                </p:oleObj>
              </mc:Choice>
              <mc:Fallback>
                <p:oleObj name="think-cell Folie" r:id="rId46" imgW="270" imgH="270" progId="TCLayout.ActiveDocument.1">
                  <p:embed/>
                  <p:pic>
                    <p:nvPicPr>
                      <p:cNvPr id="2" name="Objekt 1" hidden="1"/>
                      <p:cNvPicPr/>
                      <p:nvPr/>
                    </p:nvPicPr>
                    <p:blipFill>
                      <a:blip r:embed="rId47"/>
                      <a:stretch>
                        <a:fillRect/>
                      </a:stretch>
                    </p:blipFill>
                    <p:spPr>
                      <a:xfrm>
                        <a:off x="1588" y="1589"/>
                        <a:ext cx="1586" cy="1587"/>
                      </a:xfrm>
                      <a:prstGeom prst="rect">
                        <a:avLst/>
                      </a:prstGeom>
                    </p:spPr>
                  </p:pic>
                </p:oleObj>
              </mc:Fallback>
            </mc:AlternateContent>
          </a:graphicData>
        </a:graphic>
      </p:graphicFrame>
      <p:sp>
        <p:nvSpPr>
          <p:cNvPr id="3078" name="cdtRectangle 115 Id3078"/>
          <p:cNvSpPr>
            <a:spLocks noGrp="1" noChangeArrowheads="1"/>
          </p:cNvSpPr>
          <p:nvPr>
            <p:ph type="title"/>
            <p:custDataLst>
              <p:tags r:id="rId20"/>
            </p:custDataLst>
          </p:nvPr>
        </p:nvSpPr>
        <p:spPr bwMode="auto">
          <a:xfrm>
            <a:off x="0" y="-1"/>
            <a:ext cx="12192000" cy="1440000"/>
          </a:xfrm>
          <a:prstGeom prst="rect">
            <a:avLst/>
          </a:prstGeom>
          <a:noFill/>
          <a:ln w="9525">
            <a:noFill/>
            <a:miter lim="800000"/>
            <a:headEnd/>
            <a:tailEnd/>
          </a:ln>
        </p:spPr>
        <p:txBody>
          <a:bodyPr vert="horz" wrap="square" lIns="626400" tIns="432000" rIns="3384000" bIns="234000" numCol="1" anchor="t" anchorCtr="0" compatLnSpc="1">
            <a:prstTxWarp prst="textNoShape">
              <a:avLst/>
            </a:prstTxWarp>
          </a:bodyPr>
          <a:lstStyle/>
          <a:p>
            <a:pPr lvl="0"/>
            <a:r>
              <a:rPr lang="de-DE" noProof="0" dirty="0"/>
              <a:t>Mastertitelformat bearbeiten</a:t>
            </a:r>
            <a:endParaRPr lang="en-US" noProof="0" dirty="0"/>
          </a:p>
        </p:txBody>
      </p:sp>
      <p:sp>
        <p:nvSpPr>
          <p:cNvPr id="3079" name="cdtRectangle 116 Id3079"/>
          <p:cNvSpPr>
            <a:spLocks noGrp="1" noChangeArrowheads="1"/>
          </p:cNvSpPr>
          <p:nvPr>
            <p:ph type="body" idx="1"/>
            <p:custDataLst>
              <p:tags r:id="rId21"/>
            </p:custDataLst>
          </p:nvPr>
        </p:nvSpPr>
        <p:spPr bwMode="auto">
          <a:xfrm>
            <a:off x="626736" y="1443038"/>
            <a:ext cx="8204689" cy="47504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cxnSp>
        <p:nvCxnSpPr>
          <p:cNvPr id="3072" name="cdtMasterTags_CL1 Id3072"/>
          <p:cNvCxnSpPr/>
          <p:nvPr>
            <p:custDataLst>
              <p:tags r:id="rId2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3" name="cdtMasterTags_CL2 Id3073"/>
          <p:cNvCxnSpPr/>
          <p:nvPr>
            <p:custDataLst>
              <p:tags r:id="rId2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4" name="cdtMasterTags_CL3 Id3074"/>
          <p:cNvCxnSpPr/>
          <p:nvPr>
            <p:custDataLst>
              <p:tags r:id="rId2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5" name="cdtMasterTags_CL4 Id3075"/>
          <p:cNvCxnSpPr/>
          <p:nvPr>
            <p:custDataLst>
              <p:tags r:id="rId2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6" name="cdtMasterTags_CL5 Id3076"/>
          <p:cNvCxnSpPr/>
          <p:nvPr>
            <p:custDataLst>
              <p:tags r:id="rId2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7" name="cdtMasterTags_CL6 Id3077"/>
          <p:cNvCxnSpPr/>
          <p:nvPr>
            <p:custDataLst>
              <p:tags r:id="rId2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0" name="cdtMasterTags_CL7 Id3080"/>
          <p:cNvCxnSpPr/>
          <p:nvPr>
            <p:custDataLst>
              <p:tags r:id="rId2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1" name="cdtMasterTags_CL8 Id3081"/>
          <p:cNvCxnSpPr/>
          <p:nvPr>
            <p:custDataLst>
              <p:tags r:id="rId2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2" name="cdtMasterTags_CL9 Id3082"/>
          <p:cNvCxnSpPr/>
          <p:nvPr>
            <p:custDataLst>
              <p:tags r:id="rId3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3" name="cdtMasterTags_CL10 Id3083"/>
          <p:cNvCxnSpPr/>
          <p:nvPr>
            <p:custDataLst>
              <p:tags r:id="rId3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4" name="cdtMasterTags_CL11 Id3084"/>
          <p:cNvCxnSpPr/>
          <p:nvPr>
            <p:custDataLst>
              <p:tags r:id="rId3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5" name="cdtMasterTags_CL12 Id3085"/>
          <p:cNvCxnSpPr/>
          <p:nvPr>
            <p:custDataLst>
              <p:tags r:id="rId3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6" name="cdtMasterTags_CL13 Id3086"/>
          <p:cNvCxnSpPr/>
          <p:nvPr>
            <p:custDataLst>
              <p:tags r:id="rId3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7" name="cdtMasterTags_CL14 Id3087"/>
          <p:cNvCxnSpPr/>
          <p:nvPr>
            <p:custDataLst>
              <p:tags r:id="rId3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8" name="cdtMasterTags_CL15 Id3088"/>
          <p:cNvCxnSpPr/>
          <p:nvPr>
            <p:custDataLst>
              <p:tags r:id="rId3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9" name="cdtMasterTags_CL16 Id3089"/>
          <p:cNvCxnSpPr/>
          <p:nvPr>
            <p:custDataLst>
              <p:tags r:id="rId3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0" name="cdtMasterTags_CL17 Id3090"/>
          <p:cNvCxnSpPr/>
          <p:nvPr>
            <p:custDataLst>
              <p:tags r:id="rId3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1" name="cdtMasterTags_CL18 Id3091"/>
          <p:cNvCxnSpPr/>
          <p:nvPr>
            <p:custDataLst>
              <p:tags r:id="rId3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2" name="cdtMasterTags_CL19 Id3092"/>
          <p:cNvCxnSpPr/>
          <p:nvPr>
            <p:custDataLst>
              <p:tags r:id="rId4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3" name="cdtMasterTags_CL20 Id3093"/>
          <p:cNvCxnSpPr/>
          <p:nvPr>
            <p:custDataLst>
              <p:tags r:id="rId4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4" name="cdtMasterTags_CL21 Id3094"/>
          <p:cNvCxnSpPr/>
          <p:nvPr>
            <p:custDataLst>
              <p:tags r:id="rId4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5" name="cdtMasterTags_CL22 Id3095"/>
          <p:cNvCxnSpPr/>
          <p:nvPr>
            <p:custDataLst>
              <p:tags r:id="rId4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6" name="cdtMasterTags"/>
          <p:cNvCxnSpPr/>
          <p:nvPr>
            <p:custDataLst>
              <p:tags r:id="rId4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65" name="cdtTextBox 11 Id18"/>
          <p:cNvSpPr txBox="1"/>
          <p:nvPr>
            <p:custDataLst>
              <p:tags r:id="rId45"/>
            </p:custDataLst>
          </p:nvPr>
        </p:nvSpPr>
        <p:spPr>
          <a:xfrm>
            <a:off x="111210" y="6503183"/>
            <a:ext cx="515512" cy="354816"/>
          </a:xfrm>
          <a:prstGeom prst="rect">
            <a:avLst/>
          </a:prstGeom>
        </p:spPr>
        <p:txBody>
          <a:bodyPr/>
          <a:lstStyle>
            <a:defPPr>
              <a:defRPr lang="de-DE"/>
            </a:defPPr>
            <a:lvl1pPr indent="0" fontAlgn="base">
              <a:lnSpc>
                <a:spcPct val="100000"/>
              </a:lnSpc>
              <a:spcBef>
                <a:spcPts val="300"/>
              </a:spcBef>
              <a:spcAft>
                <a:spcPct val="0"/>
              </a:spcAft>
              <a:buClr>
                <a:schemeClr val="accent1"/>
              </a:buClr>
              <a:buFont typeface="Arial" pitchFamily="34" charset="0"/>
              <a:buNone/>
              <a:tabLst/>
              <a:defRPr sz="1000">
                <a:latin typeface="Arial" pitchFamily="34" charset="0"/>
                <a:cs typeface="Arial" pitchFamily="34" charset="0"/>
              </a:defRPr>
            </a:lvl1pPr>
            <a:lvl2pPr marL="179298" indent="-179910" fontAlgn="base">
              <a:lnSpc>
                <a:spcPct val="100000"/>
              </a:lnSpc>
              <a:spcBef>
                <a:spcPts val="300"/>
              </a:spcBef>
              <a:spcAft>
                <a:spcPct val="0"/>
              </a:spcAft>
              <a:buClr>
                <a:srgbClr val="879BAA"/>
              </a:buClr>
              <a:buChar char="•"/>
              <a:tabLst/>
              <a:defRPr>
                <a:latin typeface="Arial" pitchFamily="34" charset="0"/>
                <a:cs typeface="Arial" pitchFamily="34" charset="0"/>
              </a:defRPr>
            </a:lvl2pPr>
            <a:lvl3pPr marL="358596" indent="-179910" fontAlgn="base">
              <a:lnSpc>
                <a:spcPct val="100000"/>
              </a:lnSpc>
              <a:spcBef>
                <a:spcPts val="300"/>
              </a:spcBef>
              <a:spcAft>
                <a:spcPct val="0"/>
              </a:spcAft>
              <a:buClr>
                <a:srgbClr val="879BAA"/>
              </a:buClr>
              <a:buChar char="•"/>
              <a:tabLst/>
              <a:defRPr>
                <a:latin typeface="Arial" pitchFamily="34" charset="0"/>
                <a:cs typeface="Arial" pitchFamily="34" charset="0"/>
              </a:defRPr>
            </a:lvl3pPr>
            <a:lvl4pPr marL="537894" indent="-179910" fontAlgn="base">
              <a:lnSpc>
                <a:spcPct val="100000"/>
              </a:lnSpc>
              <a:spcBef>
                <a:spcPts val="300"/>
              </a:spcBef>
              <a:spcAft>
                <a:spcPct val="0"/>
              </a:spcAft>
              <a:buClr>
                <a:srgbClr val="879BAA"/>
              </a:buClr>
              <a:buChar char="•"/>
              <a:tabLst/>
              <a:defRPr>
                <a:latin typeface="Arial" pitchFamily="34" charset="0"/>
                <a:cs typeface="Arial" pitchFamily="34" charset="0"/>
              </a:defRPr>
            </a:lvl4pPr>
            <a:lvl5pPr marL="719640" indent="-179910" fontAlgn="base">
              <a:lnSpc>
                <a:spcPct val="100000"/>
              </a:lnSpc>
              <a:spcBef>
                <a:spcPts val="300"/>
              </a:spcBef>
              <a:spcAft>
                <a:spcPct val="0"/>
              </a:spcAft>
              <a:buClr>
                <a:srgbClr val="879BAA"/>
              </a:buClr>
              <a:buChar char="•"/>
              <a:tabLst/>
              <a:defRPr baseline="0">
                <a:latin typeface="Arial" pitchFamily="34" charset="0"/>
                <a:cs typeface="Arial" pitchFamily="34" charset="0"/>
              </a:defRPr>
            </a:lvl5pPr>
            <a:lvl6pPr marL="719640" indent="0" fontAlgn="base">
              <a:lnSpc>
                <a:spcPct val="110000"/>
              </a:lnSpc>
              <a:spcBef>
                <a:spcPct val="0"/>
              </a:spcBef>
              <a:spcAft>
                <a:spcPct val="0"/>
              </a:spcAft>
              <a:buClr>
                <a:schemeClr val="accent1"/>
              </a:buClr>
              <a:buFont typeface="Wingdings" charset="0"/>
              <a:buNone/>
            </a:lvl6pPr>
            <a:lvl7pPr marL="719640" indent="0" fontAlgn="base">
              <a:lnSpc>
                <a:spcPct val="110000"/>
              </a:lnSpc>
              <a:spcBef>
                <a:spcPct val="0"/>
              </a:spcBef>
              <a:spcAft>
                <a:spcPct val="0"/>
              </a:spcAft>
              <a:buClr>
                <a:schemeClr val="accent1"/>
              </a:buClr>
              <a:buFont typeface="Wingdings" charset="0"/>
              <a:buNone/>
            </a:lvl7pPr>
            <a:lvl8pPr marL="719640" indent="0" fontAlgn="base">
              <a:lnSpc>
                <a:spcPct val="110000"/>
              </a:lnSpc>
              <a:spcBef>
                <a:spcPct val="0"/>
              </a:spcBef>
              <a:spcAft>
                <a:spcPct val="0"/>
              </a:spcAft>
              <a:buClr>
                <a:schemeClr val="accent1"/>
              </a:buClr>
              <a:buFont typeface="Wingdings" charset="0"/>
              <a:buNone/>
            </a:lvl8pPr>
            <a:lvl9pPr marL="719640" indent="0" fontAlgn="base">
              <a:lnSpc>
                <a:spcPct val="110000"/>
              </a:lnSpc>
              <a:spcBef>
                <a:spcPct val="0"/>
              </a:spcBef>
              <a:spcAft>
                <a:spcPct val="0"/>
              </a:spcAft>
              <a:buClr>
                <a:schemeClr val="accent1"/>
              </a:buClr>
              <a:buFont typeface="Wingdings" charset="0"/>
              <a:buNone/>
            </a:lvl9pPr>
          </a:lstStyle>
          <a:p>
            <a:pPr lvl="0"/>
            <a:fld id="{91E7552C-A157-4A4F-8E99-698C0325FC94}" type="slidenum">
              <a:rPr lang="en-US" noProof="0" smtClean="0"/>
              <a:pPr lvl="0"/>
              <a:t>‹Nr.›</a:t>
            </a:fld>
            <a:endParaRPr lang="en-US" noProof="0" dirty="0"/>
          </a:p>
        </p:txBody>
      </p:sp>
      <p:grpSp>
        <p:nvGrpSpPr>
          <p:cNvPr id="67" name="Gruppieren 66"/>
          <p:cNvGrpSpPr/>
          <p:nvPr/>
        </p:nvGrpSpPr>
        <p:grpSpPr>
          <a:xfrm>
            <a:off x="-215888" y="-216000"/>
            <a:ext cx="12622226" cy="7290000"/>
            <a:chOff x="-216000" y="-216000"/>
            <a:chExt cx="12628800" cy="7290000"/>
          </a:xfrm>
        </p:grpSpPr>
        <p:cxnSp>
          <p:nvCxnSpPr>
            <p:cNvPr id="68" name="Gerade Verbindung 67"/>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76"/>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77"/>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Gerade Verbindung 78"/>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0" name="Gerade Verbindung 79"/>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1" name="Gerade Verbindung 80"/>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81"/>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55" name="Gruppieren 54"/>
          <p:cNvGrpSpPr/>
          <p:nvPr userDrawn="1"/>
        </p:nvGrpSpPr>
        <p:grpSpPr>
          <a:xfrm>
            <a:off x="9725312" y="193222"/>
            <a:ext cx="2264213" cy="750432"/>
            <a:chOff x="9221886" y="252001"/>
            <a:chExt cx="2837748" cy="827494"/>
          </a:xfrm>
        </p:grpSpPr>
        <p:sp>
          <p:nvSpPr>
            <p:cNvPr id="57" name="Textfeld 56"/>
            <p:cNvSpPr txBox="1"/>
            <p:nvPr userDrawn="1"/>
          </p:nvSpPr>
          <p:spPr>
            <a:xfrm>
              <a:off x="9814274" y="774051"/>
              <a:ext cx="2245360" cy="305444"/>
            </a:xfrm>
            <a:prstGeom prst="rect">
              <a:avLst/>
            </a:prstGeom>
            <a:noFill/>
          </p:spPr>
          <p:txBody>
            <a:bodyPr wrap="square" lIns="0" tIns="0" rIns="0" bIns="0" rtlCol="0">
              <a:spAutoFit/>
            </a:bodyPr>
            <a:lstStyle/>
            <a:p>
              <a:pPr marL="0" indent="0">
                <a:spcBef>
                  <a:spcPts val="300"/>
                </a:spcBef>
                <a:buClr>
                  <a:schemeClr val="accent1"/>
                </a:buClr>
                <a:buFont typeface="Arial" panose="020B0604020202020204" pitchFamily="34" charset="0"/>
                <a:buNone/>
              </a:pPr>
              <a:r>
                <a:rPr lang="de-DE" sz="900" b="1" dirty="0">
                  <a:solidFill>
                    <a:schemeClr val="tx1"/>
                  </a:solidFill>
                  <a:latin typeface="Bradley Hand ITC" panose="03070402050302030203" pitchFamily="66" charset="0"/>
                  <a:ea typeface="Arial Unicode MS" panose="020B0604020202020204" pitchFamily="34" charset="-128"/>
                  <a:cs typeface="Arial Unicode MS" panose="020B0604020202020204" pitchFamily="34" charset="-128"/>
                </a:rPr>
                <a:t>Der nachhaltige Weg in die Digitalisierung für Fischereivereine</a:t>
              </a:r>
            </a:p>
          </p:txBody>
        </p:sp>
        <p:pic>
          <p:nvPicPr>
            <p:cNvPr id="58" name="Picture 2" descr="C:\Users\Franz\Desktop\Bilder Webpage\Logos\SchriftzugWeiß.png"/>
            <p:cNvPicPr>
              <a:picLocks noChangeAspect="1" noChangeArrowheads="1"/>
            </p:cNvPicPr>
            <p:nvPr userDrawn="1"/>
          </p:nvPicPr>
          <p:blipFill>
            <a:blip r:embed="rId48" cstate="email">
              <a:extLst>
                <a:ext uri="{28A0092B-C50C-407E-A947-70E740481C1C}">
                  <a14:useLocalDpi xmlns:a14="http://schemas.microsoft.com/office/drawing/2010/main"/>
                </a:ext>
              </a:extLst>
            </a:blip>
            <a:srcRect/>
            <a:stretch>
              <a:fillRect/>
            </a:stretch>
          </p:blipFill>
          <p:spPr bwMode="auto">
            <a:xfrm>
              <a:off x="9221886" y="252001"/>
              <a:ext cx="2318496" cy="809646"/>
            </a:xfrm>
            <a:prstGeom prst="rect">
              <a:avLst/>
            </a:prstGeom>
            <a:noFill/>
            <a:extLst>
              <a:ext uri="{909E8E84-426E-40DD-AFC4-6F175D3DCCD1}">
                <a14:hiddenFill xmlns:a14="http://schemas.microsoft.com/office/drawing/2010/main">
                  <a:solidFill>
                    <a:srgbClr val="FFFFFF"/>
                  </a:solidFill>
                </a14:hiddenFill>
              </a:ext>
            </a:extLst>
          </p:spPr>
        </p:pic>
      </p:grpSp>
      <p:sp>
        <p:nvSpPr>
          <p:cNvPr id="59" name="Textplatzhalter 9">
            <a:extLst>
              <a:ext uri="{FF2B5EF4-FFF2-40B4-BE49-F238E27FC236}">
                <a16:creationId xmlns:a16="http://schemas.microsoft.com/office/drawing/2014/main" id="{600547B0-14F5-4634-8B4D-CB6B16D6D6AB}"/>
              </a:ext>
            </a:extLst>
          </p:cNvPr>
          <p:cNvSpPr txBox="1">
            <a:spLocks/>
          </p:cNvSpPr>
          <p:nvPr userDrawn="1"/>
        </p:nvSpPr>
        <p:spPr bwMode="gray">
          <a:xfrm>
            <a:off x="626736" y="6503182"/>
            <a:ext cx="3784117" cy="354817"/>
          </a:xfrm>
          <a:prstGeom prst="rect">
            <a:avLst/>
          </a:prstGeom>
        </p:spPr>
        <p:txBody>
          <a:bodyPr/>
          <a:lstStyle>
            <a:lvl1pPr marL="0" indent="0" algn="l" rtl="0" eaLnBrk="1" fontAlgn="base" hangingPunct="1">
              <a:lnSpc>
                <a:spcPct val="100000"/>
              </a:lnSpc>
              <a:spcBef>
                <a:spcPts val="30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298"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2pPr>
            <a:lvl3pPr marL="358596"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7894"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4pPr>
            <a:lvl5pPr marL="719640" indent="-179910" algn="l" rtl="0" eaLnBrk="1" fontAlgn="base" hangingPunct="1">
              <a:lnSpc>
                <a:spcPct val="100000"/>
              </a:lnSpc>
              <a:spcBef>
                <a:spcPts val="30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a:lstStyle>
          <a:p>
            <a:r>
              <a:rPr lang="de-DE" sz="1000" dirty="0">
                <a:solidFill>
                  <a:schemeClr val="tx1"/>
                </a:solidFill>
              </a:rPr>
              <a:t>© Angelroute 2025 I  Franz Maier</a:t>
            </a:r>
          </a:p>
        </p:txBody>
      </p:sp>
      <p:sp>
        <p:nvSpPr>
          <p:cNvPr id="3" name="Textplatzhalter 9">
            <a:extLst>
              <a:ext uri="{FF2B5EF4-FFF2-40B4-BE49-F238E27FC236}">
                <a16:creationId xmlns:a16="http://schemas.microsoft.com/office/drawing/2014/main" id="{E94CEE31-1D2D-21AD-125B-E51F59410A6F}"/>
              </a:ext>
            </a:extLst>
          </p:cNvPr>
          <p:cNvSpPr txBox="1">
            <a:spLocks/>
          </p:cNvSpPr>
          <p:nvPr userDrawn="1"/>
        </p:nvSpPr>
        <p:spPr bwMode="gray">
          <a:xfrm>
            <a:off x="10024935" y="6462320"/>
            <a:ext cx="2160487" cy="39081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100000"/>
              </a:lnSpc>
              <a:spcBef>
                <a:spcPts val="30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298"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2pPr>
            <a:lvl3pPr marL="358596"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7894"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4pPr>
            <a:lvl5pPr marL="719640" indent="-179910" algn="l" rtl="0" eaLnBrk="1" fontAlgn="base" hangingPunct="1">
              <a:lnSpc>
                <a:spcPct val="100000"/>
              </a:lnSpc>
              <a:spcBef>
                <a:spcPts val="30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a:lstStyle>
          <a:p>
            <a:r>
              <a:rPr lang="de-DE" sz="1000" kern="0" dirty="0"/>
              <a:t>www.angelroute.de</a:t>
            </a:r>
          </a:p>
        </p:txBody>
      </p:sp>
    </p:spTree>
    <p:custDataLst>
      <p:tags r:id="rId18"/>
    </p:custDataLst>
    <p:extLst>
      <p:ext uri="{BB962C8B-B14F-4D97-AF65-F5344CB8AC3E}">
        <p14:creationId xmlns:p14="http://schemas.microsoft.com/office/powerpoint/2010/main" val="2089980192"/>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13" r:id="rId16"/>
  </p:sldLayoutIdLst>
  <p:hf hdr="0"/>
  <p:txStyles>
    <p:titleStyle>
      <a:lvl1pPr algn="l" rtl="0" eaLnBrk="1" fontAlgn="base" hangingPunct="1">
        <a:spcBef>
          <a:spcPct val="0"/>
        </a:spcBef>
        <a:spcAft>
          <a:spcPct val="0"/>
        </a:spcAft>
        <a:defRPr sz="2400" b="1">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1999" b="1">
          <a:solidFill>
            <a:schemeClr val="tx1"/>
          </a:solidFill>
          <a:latin typeface="Arial" charset="0"/>
          <a:ea typeface="ＭＳ Ｐゴシック" charset="-128"/>
        </a:defRPr>
      </a:lvl2pPr>
      <a:lvl3pPr algn="l" rtl="0" eaLnBrk="1" fontAlgn="base" hangingPunct="1">
        <a:spcBef>
          <a:spcPct val="0"/>
        </a:spcBef>
        <a:spcAft>
          <a:spcPct val="0"/>
        </a:spcAft>
        <a:defRPr sz="1999" b="1">
          <a:solidFill>
            <a:schemeClr val="tx1"/>
          </a:solidFill>
          <a:latin typeface="Arial" charset="0"/>
          <a:ea typeface="ＭＳ Ｐゴシック" charset="-128"/>
        </a:defRPr>
      </a:lvl3pPr>
      <a:lvl4pPr algn="l" rtl="0" eaLnBrk="1" fontAlgn="base" hangingPunct="1">
        <a:spcBef>
          <a:spcPct val="0"/>
        </a:spcBef>
        <a:spcAft>
          <a:spcPct val="0"/>
        </a:spcAft>
        <a:defRPr sz="1999" b="1">
          <a:solidFill>
            <a:schemeClr val="tx1"/>
          </a:solidFill>
          <a:latin typeface="Arial" charset="0"/>
          <a:ea typeface="ＭＳ Ｐゴシック" charset="-128"/>
        </a:defRPr>
      </a:lvl4pPr>
      <a:lvl5pPr algn="l" rtl="0" eaLnBrk="1" fontAlgn="base" hangingPunct="1">
        <a:spcBef>
          <a:spcPct val="0"/>
        </a:spcBef>
        <a:spcAft>
          <a:spcPct val="0"/>
        </a:spcAft>
        <a:defRPr sz="1999" b="1">
          <a:solidFill>
            <a:schemeClr val="tx1"/>
          </a:solidFill>
          <a:latin typeface="Arial" charset="0"/>
          <a:ea typeface="ＭＳ Ｐゴシック" charset="-128"/>
        </a:defRPr>
      </a:lvl5pPr>
      <a:lvl6pPr marL="456971" algn="l" rtl="0" eaLnBrk="1" fontAlgn="base" hangingPunct="1">
        <a:spcBef>
          <a:spcPct val="0"/>
        </a:spcBef>
        <a:spcAft>
          <a:spcPct val="0"/>
        </a:spcAft>
        <a:defRPr sz="1999" b="1">
          <a:solidFill>
            <a:schemeClr val="tx1"/>
          </a:solidFill>
          <a:latin typeface="Arial" charset="0"/>
          <a:ea typeface="ヒラギノ角ゴ Pro W3" charset="0"/>
        </a:defRPr>
      </a:lvl6pPr>
      <a:lvl7pPr marL="913943" algn="l" rtl="0" eaLnBrk="1" fontAlgn="base" hangingPunct="1">
        <a:spcBef>
          <a:spcPct val="0"/>
        </a:spcBef>
        <a:spcAft>
          <a:spcPct val="0"/>
        </a:spcAft>
        <a:defRPr sz="1999" b="1">
          <a:solidFill>
            <a:schemeClr val="tx1"/>
          </a:solidFill>
          <a:latin typeface="Arial" charset="0"/>
          <a:ea typeface="ヒラギノ角ゴ Pro W3" charset="0"/>
        </a:defRPr>
      </a:lvl7pPr>
      <a:lvl8pPr marL="1370914" algn="l" rtl="0" eaLnBrk="1" fontAlgn="base" hangingPunct="1">
        <a:spcBef>
          <a:spcPct val="0"/>
        </a:spcBef>
        <a:spcAft>
          <a:spcPct val="0"/>
        </a:spcAft>
        <a:defRPr sz="1999" b="1">
          <a:solidFill>
            <a:schemeClr val="tx1"/>
          </a:solidFill>
          <a:latin typeface="Arial" charset="0"/>
          <a:ea typeface="ヒラギノ角ゴ Pro W3" charset="0"/>
        </a:defRPr>
      </a:lvl8pPr>
      <a:lvl9pPr marL="1827886" algn="l" rtl="0" eaLnBrk="1" fontAlgn="base" hangingPunct="1">
        <a:spcBef>
          <a:spcPct val="0"/>
        </a:spcBef>
        <a:spcAft>
          <a:spcPct val="0"/>
        </a:spcAft>
        <a:defRPr sz="1999" b="1">
          <a:solidFill>
            <a:schemeClr val="tx1"/>
          </a:solidFill>
          <a:latin typeface="Arial" charset="0"/>
          <a:ea typeface="ヒラギノ角ゴ Pro W3" charset="0"/>
        </a:defRPr>
      </a:lvl9pPr>
    </p:titleStyle>
    <p:bodyStyle>
      <a:lvl1pPr marL="0" indent="0" algn="l" rtl="0" eaLnBrk="1" fontAlgn="base" hangingPunct="1">
        <a:lnSpc>
          <a:spcPct val="100000"/>
        </a:lnSpc>
        <a:spcBef>
          <a:spcPts val="30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298"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2pPr>
      <a:lvl3pPr marL="358596"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7894"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4pPr>
      <a:lvl5pPr marL="719640" indent="-179910" algn="l" rtl="0" eaLnBrk="1" fontAlgn="base" hangingPunct="1">
        <a:lnSpc>
          <a:spcPct val="100000"/>
        </a:lnSpc>
        <a:spcBef>
          <a:spcPts val="30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p:bodyStyle>
    <p:otherStyle>
      <a:defPPr>
        <a:defRPr lang="de-DE"/>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2C4CBA6-80B7-4BB7-83D8-217A53DF6E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AEBBD78-1375-49DB-B3E5-84FD24E95A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8573900-D613-4F34-9758-2FF40AA2DC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B53026-4F9E-4839-978D-2F0073165F6B}" type="datetimeFigureOut">
              <a:rPr lang="de-DE" smtClean="0"/>
              <a:t>21.09.2025</a:t>
            </a:fld>
            <a:endParaRPr lang="de-DE"/>
          </a:p>
        </p:txBody>
      </p:sp>
      <p:sp>
        <p:nvSpPr>
          <p:cNvPr id="5" name="Fußzeilenplatzhalter 4">
            <a:extLst>
              <a:ext uri="{FF2B5EF4-FFF2-40B4-BE49-F238E27FC236}">
                <a16:creationId xmlns:a16="http://schemas.microsoft.com/office/drawing/2014/main" id="{022C86FD-7DFF-496E-9D50-B57C6FCEE4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1582C325-DDAD-4C25-A51F-FFB43A0175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CF82D-5235-4E21-8613-CDF7C4231203}" type="slidenum">
              <a:rPr lang="de-DE" smtClean="0"/>
              <a:t>‹Nr.›</a:t>
            </a:fld>
            <a:endParaRPr lang="de-DE"/>
          </a:p>
        </p:txBody>
      </p:sp>
    </p:spTree>
    <p:extLst>
      <p:ext uri="{BB962C8B-B14F-4D97-AF65-F5344CB8AC3E}">
        <p14:creationId xmlns:p14="http://schemas.microsoft.com/office/powerpoint/2010/main" val="291075031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7.emf"/><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oleObject" Target="../embeddings/oleObject3.bin"/><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0.xml"/><Relationship Id="rId7" Type="http://schemas.openxmlformats.org/officeDocument/2006/relationships/image" Target="../media/image25.png"/><Relationship Id="rId2" Type="http://schemas.openxmlformats.org/officeDocument/2006/relationships/slideLayout" Target="../slideLayouts/slideLayout10.xml"/><Relationship Id="rId1" Type="http://schemas.openxmlformats.org/officeDocument/2006/relationships/tags" Target="../tags/tag7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7.emf"/></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1.xml"/><Relationship Id="rId7" Type="http://schemas.openxmlformats.org/officeDocument/2006/relationships/image" Target="../media/image18.png"/><Relationship Id="rId2" Type="http://schemas.openxmlformats.org/officeDocument/2006/relationships/slideLayout" Target="../slideLayouts/slideLayout10.xml"/><Relationship Id="rId1" Type="http://schemas.openxmlformats.org/officeDocument/2006/relationships/tags" Target="../tags/tag75.xml"/><Relationship Id="rId6" Type="http://schemas.openxmlformats.org/officeDocument/2006/relationships/image" Target="../media/image17.emf"/><Relationship Id="rId5" Type="http://schemas.openxmlformats.org/officeDocument/2006/relationships/oleObject" Target="../embeddings/oleObject4.bin"/><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7.emf"/><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oleObject" Target="../embeddings/oleObject3.bin"/><Relationship Id="rId5" Type="http://schemas.openxmlformats.org/officeDocument/2006/relationships/image" Target="../media/image27.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3.xml"/><Relationship Id="rId7" Type="http://schemas.openxmlformats.org/officeDocument/2006/relationships/image" Target="../media/image29.png"/><Relationship Id="rId2" Type="http://schemas.openxmlformats.org/officeDocument/2006/relationships/slideLayout" Target="../slideLayouts/slideLayout10.xml"/><Relationship Id="rId1" Type="http://schemas.openxmlformats.org/officeDocument/2006/relationships/tags" Target="../tags/tag78.xml"/><Relationship Id="rId6" Type="http://schemas.openxmlformats.org/officeDocument/2006/relationships/image" Target="../media/image17.emf"/><Relationship Id="rId11" Type="http://schemas.openxmlformats.org/officeDocument/2006/relationships/image" Target="../media/image33.png"/><Relationship Id="rId5" Type="http://schemas.openxmlformats.org/officeDocument/2006/relationships/oleObject" Target="../embeddings/oleObject4.bin"/><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emf"/><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oleObject" Target="../embeddings/oleObject3.bin"/><Relationship Id="rId5" Type="http://schemas.openxmlformats.org/officeDocument/2006/relationships/image" Target="../media/image3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8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82.xml"/><Relationship Id="rId4" Type="http://schemas.openxmlformats.org/officeDocument/2006/relationships/hyperlink" Target="https://angelroute.de/faq"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17.xml"/><Relationship Id="rId7" Type="http://schemas.openxmlformats.org/officeDocument/2006/relationships/hyperlink" Target="https://angelroute.de/" TargetMode="External"/><Relationship Id="rId2" Type="http://schemas.openxmlformats.org/officeDocument/2006/relationships/slideLayout" Target="../slideLayouts/slideLayout10.xml"/><Relationship Id="rId1" Type="http://schemas.openxmlformats.org/officeDocument/2006/relationships/tags" Target="../tags/tag83.xml"/><Relationship Id="rId6" Type="http://schemas.openxmlformats.org/officeDocument/2006/relationships/hyperlink" Target="mailto:Franz.Maier@angelroute.com" TargetMode="External"/><Relationship Id="rId5" Type="http://schemas.openxmlformats.org/officeDocument/2006/relationships/image" Target="../media/image7.emf"/><Relationship Id="rId4" Type="http://schemas.openxmlformats.org/officeDocument/2006/relationships/oleObject" Target="../embeddings/oleObject5.bin"/><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7.emf"/><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oleObject" Target="../embeddings/oleObject3.bin"/><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66.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10.xml"/><Relationship Id="rId1" Type="http://schemas.openxmlformats.org/officeDocument/2006/relationships/tags" Target="../tags/tag6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6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7.emf"/><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oleObject" Target="../embeddings/oleObject3.bin"/><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8.png"/><Relationship Id="rId2" Type="http://schemas.openxmlformats.org/officeDocument/2006/relationships/slideLayout" Target="../slideLayouts/slideLayout10.xml"/><Relationship Id="rId1" Type="http://schemas.openxmlformats.org/officeDocument/2006/relationships/tags" Target="../tags/tag72.xml"/><Relationship Id="rId6" Type="http://schemas.openxmlformats.org/officeDocument/2006/relationships/image" Target="../media/image17.emf"/><Relationship Id="rId5" Type="http://schemas.openxmlformats.org/officeDocument/2006/relationships/oleObject" Target="../embeddings/oleObject4.bin"/><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notesSlide" Target="../notesSlides/notesSlide9.xml"/><Relationship Id="rId7" Type="http://schemas.openxmlformats.org/officeDocument/2006/relationships/oleObject" Target="../embeddings/oleObject4.bin"/><Relationship Id="rId2" Type="http://schemas.openxmlformats.org/officeDocument/2006/relationships/slideLayout" Target="../slideLayouts/slideLayout10.xml"/><Relationship Id="rId1" Type="http://schemas.openxmlformats.org/officeDocument/2006/relationships/tags" Target="../tags/tag7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1AC9B13-1532-4603-A626-155445B4FF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1"/>
            <a:ext cx="12191999" cy="6858001"/>
          </a:xfrm>
          <a:prstGeom prst="rect">
            <a:avLst/>
          </a:prstGeom>
        </p:spPr>
      </p:pic>
      <p:sp>
        <p:nvSpPr>
          <p:cNvPr id="13" name="Rechteck 12">
            <a:extLst>
              <a:ext uri="{FF2B5EF4-FFF2-40B4-BE49-F238E27FC236}">
                <a16:creationId xmlns:a16="http://schemas.microsoft.com/office/drawing/2014/main" id="{AFA559D3-3526-4E62-828F-38BCA52F5234}"/>
              </a:ext>
            </a:extLst>
          </p:cNvPr>
          <p:cNvSpPr/>
          <p:nvPr/>
        </p:nvSpPr>
        <p:spPr bwMode="auto">
          <a:xfrm>
            <a:off x="0" y="-4861"/>
            <a:ext cx="12192000" cy="6180230"/>
          </a:xfrm>
          <a:prstGeom prst="rect">
            <a:avLst/>
          </a:prstGeom>
          <a:solidFill>
            <a:schemeClr val="bg1">
              <a:lumMod val="65000"/>
              <a:lumOff val="35000"/>
              <a:alpha val="32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sp>
        <p:nvSpPr>
          <p:cNvPr id="3" name="Rechteck 2">
            <a:extLst>
              <a:ext uri="{FF2B5EF4-FFF2-40B4-BE49-F238E27FC236}">
                <a16:creationId xmlns:a16="http://schemas.microsoft.com/office/drawing/2014/main" id="{8948DCEB-7DFC-4426-AC1B-848AEE95F90A}"/>
              </a:ext>
            </a:extLst>
          </p:cNvPr>
          <p:cNvSpPr/>
          <p:nvPr/>
        </p:nvSpPr>
        <p:spPr bwMode="auto">
          <a:xfrm>
            <a:off x="0" y="6180230"/>
            <a:ext cx="12192000" cy="677770"/>
          </a:xfrm>
          <a:prstGeom prst="rect">
            <a:avLst/>
          </a:prstGeom>
          <a:solidFill>
            <a:schemeClr val="bg1">
              <a:lumMod val="85000"/>
              <a:lumOff val="15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graphicFrame>
        <p:nvGraphicFramePr>
          <p:cNvPr id="2" name="Objekt 1" hidden="1"/>
          <p:cNvGraphicFramePr>
            <a:graphicFrameLocks noChangeAspect="1"/>
          </p:cNvGraphicFramePr>
          <p:nvPr>
            <p:custDataLst>
              <p:tags r:id="rId1"/>
            </p:custDataLst>
          </p:nvPr>
        </p:nvGraphicFramePr>
        <p:xfrm>
          <a:off x="1588" y="3373"/>
          <a:ext cx="1586" cy="1586"/>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2" name="Objekt 1"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3373"/>
                        <a:ext cx="1586" cy="15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hteck 6" hidden="1">
            <a:extLst>
              <a:ext uri="{FF2B5EF4-FFF2-40B4-BE49-F238E27FC236}">
                <a16:creationId xmlns:a16="http://schemas.microsoft.com/office/drawing/2014/main" id="{808FB7C2-004E-4127-9188-3D524253E19F}"/>
              </a:ext>
            </a:extLst>
          </p:cNvPr>
          <p:cNvSpPr/>
          <p:nvPr>
            <p:custDataLst>
              <p:tags r:id="rId2"/>
            </p:custDataLst>
          </p:nvPr>
        </p:nvSpPr>
        <p:spPr bwMode="gray">
          <a:xfrm>
            <a:off x="0" y="1785"/>
            <a:ext cx="158667" cy="158667"/>
          </a:xfrm>
          <a:prstGeom prst="rect">
            <a:avLst/>
          </a:prstGeom>
          <a:solidFill>
            <a:srgbClr val="DFE6ED"/>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rtl="0" eaLnBrk="1" fontAlgn="base" latinLnBrk="0" hangingPunct="1">
              <a:lnSpc>
                <a:spcPct val="100000"/>
              </a:lnSpc>
              <a:spcBef>
                <a:spcPct val="0"/>
              </a:spcBef>
              <a:spcAft>
                <a:spcPct val="0"/>
              </a:spcAft>
              <a:buClrTx/>
              <a:buSzTx/>
              <a:buFontTx/>
              <a:buNone/>
              <a:tabLst/>
              <a:defRPr/>
            </a:pPr>
            <a:endParaRPr kumimoji="0" lang="en-US" sz="2199" b="0" i="0" u="none" strike="noStrike" kern="1200" cap="none" spc="0" normalizeH="0" baseline="0" noProof="0" dirty="0">
              <a:ln>
                <a:noFill/>
              </a:ln>
              <a:solidFill>
                <a:srgbClr val="ADBECB"/>
              </a:solidFill>
              <a:effectLst/>
              <a:uLnTx/>
              <a:uFillTx/>
              <a:latin typeface="Arial" pitchFamily="34" charset="0"/>
              <a:ea typeface="ＭＳ Ｐゴシック" charset="-128"/>
              <a:cs typeface="Arial" panose="020B0604020202020204" pitchFamily="34" charset="0"/>
              <a:sym typeface="Arial" panose="020B0604020202020204" pitchFamily="34" charset="0"/>
            </a:endParaRPr>
          </a:p>
        </p:txBody>
      </p:sp>
      <p:sp>
        <p:nvSpPr>
          <p:cNvPr id="10" name="Textplatzhalter 9">
            <a:extLst>
              <a:ext uri="{FF2B5EF4-FFF2-40B4-BE49-F238E27FC236}">
                <a16:creationId xmlns:a16="http://schemas.microsoft.com/office/drawing/2014/main" id="{600547B0-14F5-4634-8B4D-CB6B16D6D6AB}"/>
              </a:ext>
            </a:extLst>
          </p:cNvPr>
          <p:cNvSpPr>
            <a:spLocks noGrp="1"/>
          </p:cNvSpPr>
          <p:nvPr>
            <p:ph type="body" sz="quarter" idx="4294967295"/>
          </p:nvPr>
        </p:nvSpPr>
        <p:spPr bwMode="gray">
          <a:xfrm>
            <a:off x="662594" y="6357115"/>
            <a:ext cx="3309801" cy="324000"/>
          </a:xfrm>
        </p:spPr>
        <p:txBody>
          <a:bodyPr anchor="ctr"/>
          <a:lstStyle/>
          <a:p>
            <a:r>
              <a:rPr lang="de-DE" sz="1000" dirty="0"/>
              <a:t>© Angelroute 2025 I  Franz Maier</a:t>
            </a:r>
          </a:p>
        </p:txBody>
      </p:sp>
      <p:sp>
        <p:nvSpPr>
          <p:cNvPr id="4" name="BainBulletsConfiguration" hidden="1"/>
          <p:cNvSpPr txBox="1"/>
          <p:nvPr/>
        </p:nvSpPr>
        <p:spPr bwMode="gray">
          <a:xfrm>
            <a:off x="12694" y="14479"/>
            <a:ext cx="65" cy="15381"/>
          </a:xfrm>
          <a:prstGeom prst="rect">
            <a:avLst/>
          </a:prstGeom>
          <a:noFill/>
        </p:spPr>
        <p:txBody>
          <a:bodyPr vert="horz" wrap="none" lIns="0" tIns="0" rIns="0" bIns="0" rtlCol="0">
            <a:spAutoFit/>
          </a:bodyPr>
          <a:lstStyle/>
          <a:p>
            <a:pPr marL="0" marR="0" lvl="0" indent="0" algn="l" defTabSz="913943" rtl="0" eaLnBrk="1" fontAlgn="base" latinLnBrk="0" hangingPunct="1">
              <a:lnSpc>
                <a:spcPct val="100000"/>
              </a:lnSpc>
              <a:spcBef>
                <a:spcPts val="0"/>
              </a:spcBef>
              <a:spcAft>
                <a:spcPct val="0"/>
              </a:spcAft>
              <a:buClrTx/>
              <a:buSzTx/>
              <a:buFontTx/>
              <a:buNone/>
              <a:tabLst/>
              <a:defRPr/>
            </a:pPr>
            <a:endParaRPr kumimoji="0" lang="en-US" sz="100" b="0" i="0" u="none" strike="noStrike" kern="1200" cap="none" spc="0" normalizeH="0" baseline="0" noProof="0" dirty="0" err="1">
              <a:ln>
                <a:noFill/>
              </a:ln>
              <a:solidFill>
                <a:srgbClr val="FFFFFF"/>
              </a:solidFill>
              <a:effectLst/>
              <a:uLnTx/>
              <a:uFillTx/>
              <a:latin typeface="Arial" pitchFamily="34" charset="0"/>
              <a:ea typeface="ＭＳ Ｐゴシック" charset="-128"/>
              <a:cs typeface="+mn-cs"/>
            </a:endParaRPr>
          </a:p>
        </p:txBody>
      </p:sp>
      <p:cxnSp>
        <p:nvCxnSpPr>
          <p:cNvPr id="12" name="Gerader Verbinder 11">
            <a:extLst>
              <a:ext uri="{FF2B5EF4-FFF2-40B4-BE49-F238E27FC236}">
                <a16:creationId xmlns:a16="http://schemas.microsoft.com/office/drawing/2014/main" id="{0BF1D571-63D8-422E-9143-E04352B483A2}"/>
              </a:ext>
            </a:extLst>
          </p:cNvPr>
          <p:cNvCxnSpPr>
            <a:cxnSpLocks/>
          </p:cNvCxnSpPr>
          <p:nvPr/>
        </p:nvCxnSpPr>
        <p:spPr bwMode="auto">
          <a:xfrm>
            <a:off x="531758" y="4206363"/>
            <a:ext cx="0" cy="1553979"/>
          </a:xfrm>
          <a:prstGeom prst="line">
            <a:avLst/>
          </a:prstGeom>
          <a:solidFill>
            <a:schemeClr val="tx2"/>
          </a:solidFill>
          <a:ln w="57150" cap="flat" cmpd="sng" algn="ctr">
            <a:solidFill>
              <a:srgbClr val="0F8287"/>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9" name="Titel 8">
            <a:extLst>
              <a:ext uri="{FF2B5EF4-FFF2-40B4-BE49-F238E27FC236}">
                <a16:creationId xmlns:a16="http://schemas.microsoft.com/office/drawing/2014/main" id="{FE9A5EE1-2F69-47CF-801E-DD143A732420}"/>
              </a:ext>
            </a:extLst>
          </p:cNvPr>
          <p:cNvSpPr>
            <a:spLocks noGrp="1"/>
          </p:cNvSpPr>
          <p:nvPr>
            <p:ph type="ctrTitle" idx="4294967295"/>
          </p:nvPr>
        </p:nvSpPr>
        <p:spPr>
          <a:xfrm>
            <a:off x="229648" y="3428999"/>
            <a:ext cx="13600646" cy="2078507"/>
          </a:xfrm>
        </p:spPr>
        <p:txBody>
          <a:bodyPr anchor="t"/>
          <a:lstStyle/>
          <a:p>
            <a:r>
              <a:rPr lang="de-DE" sz="6000" b="0" dirty="0"/>
              <a:t>Angelroute</a:t>
            </a:r>
            <a:br>
              <a:rPr lang="de-DE" sz="6000" b="0" dirty="0"/>
            </a:br>
            <a:r>
              <a:rPr lang="de-DE" sz="4000" b="0" dirty="0"/>
              <a:t>Der nachhaltige Weg in die Digitalisierung für Angelvereine &amp; Angler</a:t>
            </a:r>
          </a:p>
        </p:txBody>
      </p:sp>
      <p:grpSp>
        <p:nvGrpSpPr>
          <p:cNvPr id="5" name="Gruppieren 4">
            <a:extLst>
              <a:ext uri="{FF2B5EF4-FFF2-40B4-BE49-F238E27FC236}">
                <a16:creationId xmlns:a16="http://schemas.microsoft.com/office/drawing/2014/main" id="{942CF3B8-E9C7-9131-4E3C-C20C97292003}"/>
              </a:ext>
            </a:extLst>
          </p:cNvPr>
          <p:cNvGrpSpPr/>
          <p:nvPr/>
        </p:nvGrpSpPr>
        <p:grpSpPr>
          <a:xfrm>
            <a:off x="9725312" y="193222"/>
            <a:ext cx="2264213" cy="750432"/>
            <a:chOff x="9221886" y="252001"/>
            <a:chExt cx="2837748" cy="827494"/>
          </a:xfrm>
        </p:grpSpPr>
        <p:sp>
          <p:nvSpPr>
            <p:cNvPr id="8" name="Textfeld 7">
              <a:extLst>
                <a:ext uri="{FF2B5EF4-FFF2-40B4-BE49-F238E27FC236}">
                  <a16:creationId xmlns:a16="http://schemas.microsoft.com/office/drawing/2014/main" id="{D069B8E7-DB21-AE1B-BA5E-ADD49D836DAC}"/>
                </a:ext>
              </a:extLst>
            </p:cNvPr>
            <p:cNvSpPr txBox="1"/>
            <p:nvPr userDrawn="1"/>
          </p:nvSpPr>
          <p:spPr>
            <a:xfrm>
              <a:off x="9814274" y="774051"/>
              <a:ext cx="2245360" cy="305444"/>
            </a:xfrm>
            <a:prstGeom prst="rect">
              <a:avLst/>
            </a:prstGeom>
            <a:noFill/>
          </p:spPr>
          <p:txBody>
            <a:bodyPr wrap="square" lIns="0" tIns="0" rIns="0" bIns="0" rtlCol="0">
              <a:spAutoFit/>
            </a:bodyPr>
            <a:lstStyle/>
            <a:p>
              <a:pPr marL="0" indent="0">
                <a:spcBef>
                  <a:spcPts val="300"/>
                </a:spcBef>
                <a:buClr>
                  <a:schemeClr val="accent1"/>
                </a:buClr>
                <a:buFont typeface="Arial" panose="020B0604020202020204" pitchFamily="34" charset="0"/>
                <a:buNone/>
              </a:pPr>
              <a:r>
                <a:rPr lang="de-DE" sz="900" b="1" dirty="0">
                  <a:solidFill>
                    <a:schemeClr val="tx1"/>
                  </a:solidFill>
                  <a:latin typeface="Bradley Hand ITC" panose="03070402050302030203" pitchFamily="66" charset="0"/>
                  <a:ea typeface="Arial Unicode MS" panose="020B0604020202020204" pitchFamily="34" charset="-128"/>
                  <a:cs typeface="Arial Unicode MS" panose="020B0604020202020204" pitchFamily="34" charset="-128"/>
                </a:rPr>
                <a:t>Der nachhaltige Weg in die Digitalisierung für Fischereivereine</a:t>
              </a:r>
            </a:p>
          </p:txBody>
        </p:sp>
        <p:pic>
          <p:nvPicPr>
            <p:cNvPr id="11" name="Picture 2" descr="C:\Users\Franz\Desktop\Bilder Webpage\Logos\SchriftzugWeiß.png">
              <a:extLst>
                <a:ext uri="{FF2B5EF4-FFF2-40B4-BE49-F238E27FC236}">
                  <a16:creationId xmlns:a16="http://schemas.microsoft.com/office/drawing/2014/main" id="{9E78EA26-94F4-0DFC-4CD3-B754051443E1}"/>
                </a:ext>
              </a:extLst>
            </p:cNvPr>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9221886" y="252001"/>
              <a:ext cx="2318496" cy="8096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platzhalter 9">
            <a:extLst>
              <a:ext uri="{FF2B5EF4-FFF2-40B4-BE49-F238E27FC236}">
                <a16:creationId xmlns:a16="http://schemas.microsoft.com/office/drawing/2014/main" id="{5BF7A4C8-0DAC-4D4E-FA8A-B9C4F93494CA}"/>
              </a:ext>
            </a:extLst>
          </p:cNvPr>
          <p:cNvSpPr txBox="1">
            <a:spLocks/>
          </p:cNvSpPr>
          <p:nvPr/>
        </p:nvSpPr>
        <p:spPr bwMode="gray">
          <a:xfrm>
            <a:off x="10024935" y="6462320"/>
            <a:ext cx="2160487" cy="39081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100000"/>
              </a:lnSpc>
              <a:spcBef>
                <a:spcPts val="30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298"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2pPr>
            <a:lvl3pPr marL="358596"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7894"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4pPr>
            <a:lvl5pPr marL="719640" indent="-179910" algn="l" rtl="0" eaLnBrk="1" fontAlgn="base" hangingPunct="1">
              <a:lnSpc>
                <a:spcPct val="100000"/>
              </a:lnSpc>
              <a:spcBef>
                <a:spcPts val="30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a:lstStyle>
          <a:p>
            <a:r>
              <a:rPr lang="de-DE" sz="1000" kern="0" dirty="0"/>
              <a:t>www.angelroute.de</a:t>
            </a:r>
          </a:p>
        </p:txBody>
      </p:sp>
    </p:spTree>
    <p:extLst>
      <p:ext uri="{BB962C8B-B14F-4D97-AF65-F5344CB8AC3E}">
        <p14:creationId xmlns:p14="http://schemas.microsoft.com/office/powerpoint/2010/main" val="380664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Gerät, Kommunikationsgerät, Elektronisches Gerät, Handy enthält.&#10;&#10;Automatisch generierte Beschreibung">
            <a:extLst>
              <a:ext uri="{FF2B5EF4-FFF2-40B4-BE49-F238E27FC236}">
                <a16:creationId xmlns:a16="http://schemas.microsoft.com/office/drawing/2014/main" id="{5FC4A6E3-14CB-1282-1045-DD82DCCDDA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01034" y="1150460"/>
            <a:ext cx="2788042" cy="5418841"/>
          </a:xfrm>
          <a:prstGeom prst="rect">
            <a:avLst/>
          </a:prstGeom>
        </p:spPr>
      </p:pic>
      <p:sp>
        <p:nvSpPr>
          <p:cNvPr id="13" name="Rechteck 12">
            <a:extLst>
              <a:ext uri="{FF2B5EF4-FFF2-40B4-BE49-F238E27FC236}">
                <a16:creationId xmlns:a16="http://schemas.microsoft.com/office/drawing/2014/main" id="{D6BBD045-BC5B-5BC3-25CF-6CE8F525C399}"/>
              </a:ext>
            </a:extLst>
          </p:cNvPr>
          <p:cNvSpPr/>
          <p:nvPr/>
        </p:nvSpPr>
        <p:spPr bwMode="auto">
          <a:xfrm>
            <a:off x="9715500" y="5381625"/>
            <a:ext cx="628650" cy="219075"/>
          </a:xfrm>
          <a:prstGeom prst="rect">
            <a:avLst/>
          </a:prstGeom>
          <a:solidFill>
            <a:srgbClr val="353640"/>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sp>
        <p:nvSpPr>
          <p:cNvPr id="20" name="Textfeld 19">
            <a:extLst>
              <a:ext uri="{FF2B5EF4-FFF2-40B4-BE49-F238E27FC236}">
                <a16:creationId xmlns:a16="http://schemas.microsoft.com/office/drawing/2014/main" id="{61C76846-92E0-4F62-0862-4A7B64284D3C}"/>
              </a:ext>
            </a:extLst>
          </p:cNvPr>
          <p:cNvSpPr txBox="1"/>
          <p:nvPr/>
        </p:nvSpPr>
        <p:spPr>
          <a:xfrm>
            <a:off x="9715500" y="5421912"/>
            <a:ext cx="628650" cy="138499"/>
          </a:xfrm>
          <a:prstGeom prst="rect">
            <a:avLst/>
          </a:prstGeom>
          <a:noFill/>
        </p:spPr>
        <p:txBody>
          <a:bodyPr wrap="square" lIns="0" tIns="0" rIns="0" bIns="0" rtlCol="0">
            <a:spAutoFit/>
          </a:bodyPr>
          <a:lstStyle/>
          <a:p>
            <a:pPr algn="ctr">
              <a:spcBef>
                <a:spcPts val="300"/>
              </a:spcBef>
              <a:buClr>
                <a:schemeClr val="accent1"/>
              </a:buClr>
            </a:pPr>
            <a:r>
              <a:rPr lang="de-DE" sz="900" dirty="0">
                <a:solidFill>
                  <a:schemeClr val="tx1"/>
                </a:solidFill>
                <a:latin typeface="+mn-lt"/>
                <a:ea typeface="Arial Unicode MS" panose="020B0604020202020204" pitchFamily="34" charset="-128"/>
                <a:cs typeface="Arial Unicode MS" panose="020B0604020202020204" pitchFamily="34" charset="-128"/>
              </a:rPr>
              <a:t>Weiter</a:t>
            </a:r>
          </a:p>
        </p:txBody>
      </p:sp>
      <p:pic>
        <p:nvPicPr>
          <p:cNvPr id="17" name="Grafik 16" descr="Ein Bild, das Screenshot, Text, mobiles Gerät, Handy enthält.&#10;&#10;KI-generierte Inhalte können fehlerhaft sein.">
            <a:extLst>
              <a:ext uri="{FF2B5EF4-FFF2-40B4-BE49-F238E27FC236}">
                <a16:creationId xmlns:a16="http://schemas.microsoft.com/office/drawing/2014/main" id="{6EAE9AEE-FF60-3C96-773E-AFCFC20EBF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1034" y="1150459"/>
            <a:ext cx="2788042" cy="5418842"/>
          </a:xfrm>
          <a:prstGeom prst="rect">
            <a:avLst/>
          </a:prstGeom>
        </p:spPr>
      </p:pic>
      <p:pic>
        <p:nvPicPr>
          <p:cNvPr id="12" name="Grafik 11" descr="Ein Bild, das Screenshot, Text, Handy, mobiles Gerät enthält.&#10;&#10;KI-generierte Inhalte können fehlerhaft sein.">
            <a:extLst>
              <a:ext uri="{FF2B5EF4-FFF2-40B4-BE49-F238E27FC236}">
                <a16:creationId xmlns:a16="http://schemas.microsoft.com/office/drawing/2014/main" id="{5C803453-E04E-0652-53D9-60F0A50CC6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1034" y="1167032"/>
            <a:ext cx="2796569" cy="5435414"/>
          </a:xfrm>
          <a:prstGeom prst="rect">
            <a:avLst/>
          </a:prstGeom>
        </p:spPr>
      </p:pic>
      <p:pic>
        <p:nvPicPr>
          <p:cNvPr id="15" name="Grafik 14" descr="Ein Bild, das Screenshot, Text, Handy, mobiles Gerät enthält.&#10;&#10;KI-generierte Inhalte können fehlerhaft sein.">
            <a:extLst>
              <a:ext uri="{FF2B5EF4-FFF2-40B4-BE49-F238E27FC236}">
                <a16:creationId xmlns:a16="http://schemas.microsoft.com/office/drawing/2014/main" id="{C0E41D97-0287-CF29-B396-EE5A8CE135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9561" y="1200176"/>
            <a:ext cx="2788042" cy="5418842"/>
          </a:xfrm>
          <a:prstGeom prst="rect">
            <a:avLst/>
          </a:prstGeom>
        </p:spPr>
      </p:pic>
      <p:graphicFrame>
        <p:nvGraphicFramePr>
          <p:cNvPr id="18" name="Objekt 17" hidden="1"/>
          <p:cNvGraphicFramePr>
            <a:graphicFrameLocks noChangeAspect="1"/>
          </p:cNvGraphicFramePr>
          <p:nvPr>
            <p:custDataLst>
              <p:tags r:id="rId1"/>
            </p:custDataLst>
          </p:nvPr>
        </p:nvGraphicFramePr>
        <p:xfrm>
          <a:off x="1588" y="3373"/>
          <a:ext cx="1586" cy="1586"/>
        </p:xfrm>
        <a:graphic>
          <a:graphicData uri="http://schemas.openxmlformats.org/presentationml/2006/ole">
            <mc:AlternateContent xmlns:mc="http://schemas.openxmlformats.org/markup-compatibility/2006">
              <mc:Choice xmlns:v="urn:schemas-microsoft-com:vml" Requires="v">
                <p:oleObj name="think-cell Folie" r:id="rId8" imgW="353" imgH="353" progId="TCLayout.ActiveDocument.1">
                  <p:embed/>
                </p:oleObj>
              </mc:Choice>
              <mc:Fallback>
                <p:oleObj name="think-cell Folie" r:id="rId8" imgW="353" imgH="353" progId="TCLayout.ActiveDocument.1">
                  <p:embed/>
                  <p:pic>
                    <p:nvPicPr>
                      <p:cNvPr id="18" name="Objekt 17" hidden="1"/>
                      <p:cNvPicPr/>
                      <p:nvPr/>
                    </p:nvPicPr>
                    <p:blipFill>
                      <a:blip r:embed="rId9"/>
                      <a:stretch>
                        <a:fillRect/>
                      </a:stretch>
                    </p:blipFill>
                    <p:spPr>
                      <a:xfrm>
                        <a:off x="1588" y="3373"/>
                        <a:ext cx="1586" cy="1586"/>
                      </a:xfrm>
                      <a:prstGeom prst="rect">
                        <a:avLst/>
                      </a:prstGeom>
                    </p:spPr>
                  </p:pic>
                </p:oleObj>
              </mc:Fallback>
            </mc:AlternateContent>
          </a:graphicData>
        </a:graphic>
      </p:graphicFrame>
      <p:sp>
        <p:nvSpPr>
          <p:cNvPr id="2" name="Titel 1"/>
          <p:cNvSpPr>
            <a:spLocks noGrp="1"/>
          </p:cNvSpPr>
          <p:nvPr>
            <p:ph type="title"/>
          </p:nvPr>
        </p:nvSpPr>
        <p:spPr bwMode="gray">
          <a:xfrm>
            <a:off x="0" y="-53788"/>
            <a:ext cx="12192000" cy="1440000"/>
          </a:xfrm>
        </p:spPr>
        <p:txBody>
          <a:bodyPr/>
          <a:lstStyle/>
          <a:p>
            <a:r>
              <a:rPr lang="de-DE" sz="2200" dirty="0"/>
              <a:t>Kontrolle mit dem </a:t>
            </a:r>
            <a:r>
              <a:rPr lang="de-DE" sz="2200" dirty="0" err="1"/>
              <a:t>Kontrolleursbereich</a:t>
            </a:r>
            <a:br>
              <a:rPr lang="de-DE" sz="2200" dirty="0"/>
            </a:br>
            <a:r>
              <a:rPr lang="de-DE" sz="2200" b="0" dirty="0"/>
              <a:t>Überblick</a:t>
            </a:r>
          </a:p>
        </p:txBody>
      </p:sp>
      <p:sp>
        <p:nvSpPr>
          <p:cNvPr id="4" name="Rectangle 4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charset="0"/>
              <a:cs typeface="Arial" charset="0"/>
            </a:endParaRPr>
          </a:p>
        </p:txBody>
      </p:sp>
      <p:sp>
        <p:nvSpPr>
          <p:cNvPr id="7" name="Textfeld 6">
            <a:extLst>
              <a:ext uri="{FF2B5EF4-FFF2-40B4-BE49-F238E27FC236}">
                <a16:creationId xmlns:a16="http://schemas.microsoft.com/office/drawing/2014/main" id="{57EE830E-49F1-BB63-CD69-4F40BD07E7E8}"/>
              </a:ext>
            </a:extLst>
          </p:cNvPr>
          <p:cNvSpPr txBox="1"/>
          <p:nvPr/>
        </p:nvSpPr>
        <p:spPr>
          <a:xfrm>
            <a:off x="794397" y="1607024"/>
            <a:ext cx="6315506" cy="4555093"/>
          </a:xfrm>
          <a:prstGeom prst="rect">
            <a:avLst/>
          </a:prstGeom>
          <a:noFill/>
        </p:spPr>
        <p:txBody>
          <a:bodyPr wrap="square" lIns="0" tIns="0" rIns="0" bIns="0" rtlCol="0">
            <a:spAutoFit/>
          </a:bodyPr>
          <a:lstStyle>
            <a:defPPr>
              <a:defRPr lang="de-DE"/>
            </a:defPPr>
            <a:lvl1pPr marL="285750" indent="-285750">
              <a:spcBef>
                <a:spcPts val="300"/>
              </a:spcBef>
              <a:buClr>
                <a:srgbClr val="00FFCC"/>
              </a:buClr>
              <a:buFont typeface="Courier New" panose="02070309020205020404" pitchFamily="49" charset="0"/>
              <a:buChar char="o"/>
              <a:defRPr sz="1400">
                <a:ea typeface="Arial Unicode MS" panose="020B0604020202020204" pitchFamily="34" charset="-128"/>
                <a:cs typeface="Arial Unicode MS" panose="020B0604020202020204" pitchFamily="34" charset="-128"/>
              </a:defRPr>
            </a:lvl1pPr>
          </a:lstStyle>
          <a:p>
            <a:pPr marL="342900" indent="-342900">
              <a:buFont typeface="+mj-lt"/>
              <a:buAutoNum type="arabicPeriod"/>
            </a:pPr>
            <a:r>
              <a:rPr lang="de-DE" dirty="0"/>
              <a:t>Den Button für den </a:t>
            </a:r>
            <a:r>
              <a:rPr lang="de-DE" dirty="0" err="1"/>
              <a:t>Kontrolleursbereich</a:t>
            </a:r>
            <a:r>
              <a:rPr lang="de-DE" dirty="0"/>
              <a:t> finden Sie rechts unten neben dem Profil Tab. Nur autorisierte Mitglieder können den Button für den </a:t>
            </a:r>
            <a:r>
              <a:rPr lang="de-DE" dirty="0" err="1"/>
              <a:t>Kontrolleursbereich</a:t>
            </a:r>
            <a:r>
              <a:rPr lang="de-DE" dirty="0"/>
              <a:t> sehen. Der Verein kann Sie autorisieren. </a:t>
            </a:r>
          </a:p>
          <a:p>
            <a:pPr marL="342900" indent="-342900">
              <a:buFont typeface="+mj-lt"/>
              <a:buAutoNum type="arabicPeriod"/>
            </a:pPr>
            <a:endParaRPr lang="de-DE" dirty="0"/>
          </a:p>
          <a:p>
            <a:pPr marL="342900" indent="-342900">
              <a:buFont typeface="+mj-lt"/>
              <a:buAutoNum type="arabicPeriod"/>
            </a:pPr>
            <a:r>
              <a:rPr lang="de-DE" dirty="0"/>
              <a:t>Mit Klick auf „Weiter“ gelangen Sie zur Liste der heute/aktuell gültigen Angelkarten Ihres Vereins.</a:t>
            </a:r>
          </a:p>
          <a:p>
            <a:pPr marL="342900" indent="-342900">
              <a:buFont typeface="+mj-lt"/>
              <a:buAutoNum type="arabicPeriod"/>
            </a:pPr>
            <a:endParaRPr lang="de-DE" dirty="0"/>
          </a:p>
          <a:p>
            <a:pPr marL="342900" indent="-342900">
              <a:buFont typeface="+mj-lt"/>
              <a:buAutoNum type="arabicPeriod"/>
            </a:pPr>
            <a:r>
              <a:rPr lang="de-DE" dirty="0"/>
              <a:t>Hier können Sie die Angelkarten nach Mehrtages- oder Tageskarten filtern. </a:t>
            </a:r>
          </a:p>
          <a:p>
            <a:pPr marL="342900" indent="-342900">
              <a:buFont typeface="+mj-lt"/>
              <a:buAutoNum type="arabicPeriod"/>
            </a:pPr>
            <a:endParaRPr lang="de-DE" dirty="0"/>
          </a:p>
          <a:p>
            <a:pPr marL="342900" indent="-342900">
              <a:buFont typeface="+mj-lt"/>
              <a:buAutoNum type="arabicPeriod"/>
            </a:pPr>
            <a:r>
              <a:rPr lang="de-DE" dirty="0"/>
              <a:t>Tageskarten oder Begehungstage können nach Gewässer gefiltert werden.</a:t>
            </a:r>
          </a:p>
          <a:p>
            <a:pPr marL="342900" indent="-342900">
              <a:buFont typeface="+mj-lt"/>
              <a:buAutoNum type="arabicPeriod"/>
            </a:pPr>
            <a:endParaRPr lang="de-DE" dirty="0"/>
          </a:p>
          <a:p>
            <a:pPr marL="342900" indent="-342900">
              <a:buFont typeface="+mj-lt"/>
              <a:buAutoNum type="arabicPeriod"/>
            </a:pPr>
            <a:r>
              <a:rPr lang="de-DE" dirty="0"/>
              <a:t>Folgende Möglichkeiten hat der Kontrolleur bei Tageskarten/Begehungen:</a:t>
            </a:r>
          </a:p>
          <a:p>
            <a:pPr marL="514350" lvl="1" indent="-342900">
              <a:buFont typeface="Arial" panose="020B0604020202020204" pitchFamily="34" charset="0"/>
              <a:buChar char="•"/>
            </a:pPr>
            <a:r>
              <a:rPr lang="de-DE" sz="1400" dirty="0"/>
              <a:t>Kontrolle durchführen</a:t>
            </a:r>
          </a:p>
          <a:p>
            <a:pPr marL="514350" lvl="1" indent="-342900">
              <a:buFont typeface="Arial" panose="020B0604020202020204" pitchFamily="34" charset="0"/>
              <a:buChar char="•"/>
            </a:pPr>
            <a:r>
              <a:rPr lang="de-DE" sz="1400" dirty="0"/>
              <a:t>Karte sperren</a:t>
            </a:r>
          </a:p>
          <a:p>
            <a:pPr marL="514350" lvl="1" indent="-342900">
              <a:buFont typeface="Arial" panose="020B0604020202020204" pitchFamily="34" charset="0"/>
              <a:buChar char="•"/>
            </a:pPr>
            <a:r>
              <a:rPr lang="de-DE" sz="1400" dirty="0"/>
              <a:t>Verwarnung </a:t>
            </a:r>
          </a:p>
          <a:p>
            <a:pPr marL="342900" indent="-342900">
              <a:buFont typeface="+mj-lt"/>
              <a:buAutoNum type="arabicPeriod"/>
            </a:pPr>
            <a:endParaRPr lang="de-DE" dirty="0"/>
          </a:p>
          <a:p>
            <a:pPr marL="342900" indent="-342900">
              <a:buFont typeface="+mj-lt"/>
              <a:buAutoNum type="arabicPeriod"/>
            </a:pPr>
            <a:r>
              <a:rPr lang="de-DE" dirty="0"/>
              <a:t>QR-Code von Angelkarte scannen</a:t>
            </a:r>
          </a:p>
          <a:p>
            <a:pPr marL="342900" indent="-342900">
              <a:buFont typeface="+mj-lt"/>
              <a:buAutoNum type="arabicPeriod"/>
            </a:pPr>
            <a:endParaRPr lang="de-DE" dirty="0"/>
          </a:p>
          <a:p>
            <a:pPr marL="342900" indent="-342900">
              <a:buFont typeface="+mj-lt"/>
              <a:buAutoNum type="arabicPeriod"/>
            </a:pPr>
            <a:r>
              <a:rPr lang="de-DE" dirty="0"/>
              <a:t>PDF-Download der Angelkartenliste für ggf. offline Kontrolltätigkeiten. </a:t>
            </a:r>
          </a:p>
        </p:txBody>
      </p:sp>
      <p:cxnSp>
        <p:nvCxnSpPr>
          <p:cNvPr id="10" name="Gerade Verbindung mit Pfeil 9">
            <a:extLst>
              <a:ext uri="{FF2B5EF4-FFF2-40B4-BE49-F238E27FC236}">
                <a16:creationId xmlns:a16="http://schemas.microsoft.com/office/drawing/2014/main" id="{07C40D15-0E1A-4C17-BE9F-E96034A578A8}"/>
              </a:ext>
            </a:extLst>
          </p:cNvPr>
          <p:cNvCxnSpPr/>
          <p:nvPr/>
        </p:nvCxnSpPr>
        <p:spPr bwMode="auto">
          <a:xfrm>
            <a:off x="7101376" y="2042160"/>
            <a:ext cx="3668224" cy="3665380"/>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3" name="Rechteck 22">
            <a:extLst>
              <a:ext uri="{FF2B5EF4-FFF2-40B4-BE49-F238E27FC236}">
                <a16:creationId xmlns:a16="http://schemas.microsoft.com/office/drawing/2014/main" id="{BA729079-25AE-F7FE-C9EF-890D2255D2B3}"/>
              </a:ext>
            </a:extLst>
          </p:cNvPr>
          <p:cNvSpPr/>
          <p:nvPr/>
        </p:nvSpPr>
        <p:spPr bwMode="auto">
          <a:xfrm>
            <a:off x="612408" y="1386213"/>
            <a:ext cx="6689415" cy="4902828"/>
          </a:xfrm>
          <a:prstGeom prst="rect">
            <a:avLst/>
          </a:prstGeom>
          <a:noFill/>
          <a:ln w="12700">
            <a:solidFill>
              <a:srgbClr val="00FFCC"/>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cxnSp>
        <p:nvCxnSpPr>
          <p:cNvPr id="37" name="Gerade Verbindung mit Pfeil 36">
            <a:extLst>
              <a:ext uri="{FF2B5EF4-FFF2-40B4-BE49-F238E27FC236}">
                <a16:creationId xmlns:a16="http://schemas.microsoft.com/office/drawing/2014/main" id="{8E4F4422-3B7C-77C0-7681-B2F83109A73C}"/>
              </a:ext>
            </a:extLst>
          </p:cNvPr>
          <p:cNvCxnSpPr/>
          <p:nvPr/>
        </p:nvCxnSpPr>
        <p:spPr bwMode="auto">
          <a:xfrm>
            <a:off x="6812782" y="2814320"/>
            <a:ext cx="2902718" cy="2567305"/>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0" name="Gerade Verbindung mit Pfeil 39">
            <a:extLst>
              <a:ext uri="{FF2B5EF4-FFF2-40B4-BE49-F238E27FC236}">
                <a16:creationId xmlns:a16="http://schemas.microsoft.com/office/drawing/2014/main" id="{611BF127-BB96-D92D-5690-19F471FBBA23}"/>
              </a:ext>
            </a:extLst>
          </p:cNvPr>
          <p:cNvCxnSpPr/>
          <p:nvPr/>
        </p:nvCxnSpPr>
        <p:spPr bwMode="auto">
          <a:xfrm flipV="1">
            <a:off x="7101376" y="2275840"/>
            <a:ext cx="1687024" cy="1040370"/>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3" name="Gerade Verbindung mit Pfeil 42">
            <a:extLst>
              <a:ext uri="{FF2B5EF4-FFF2-40B4-BE49-F238E27FC236}">
                <a16:creationId xmlns:a16="http://schemas.microsoft.com/office/drawing/2014/main" id="{4558B273-7046-AD63-EACC-F315C78D80A9}"/>
              </a:ext>
            </a:extLst>
          </p:cNvPr>
          <p:cNvCxnSpPr/>
          <p:nvPr/>
        </p:nvCxnSpPr>
        <p:spPr bwMode="auto">
          <a:xfrm flipV="1">
            <a:off x="7109903" y="2667000"/>
            <a:ext cx="1757911" cy="1082040"/>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7" name="Gerade Verbindung mit Pfeil 46">
            <a:extLst>
              <a:ext uri="{FF2B5EF4-FFF2-40B4-BE49-F238E27FC236}">
                <a16:creationId xmlns:a16="http://schemas.microsoft.com/office/drawing/2014/main" id="{67FFD845-D980-6913-6CF4-BB791C2136D3}"/>
              </a:ext>
            </a:extLst>
          </p:cNvPr>
          <p:cNvCxnSpPr/>
          <p:nvPr/>
        </p:nvCxnSpPr>
        <p:spPr bwMode="auto">
          <a:xfrm>
            <a:off x="6812782" y="4506057"/>
            <a:ext cx="3004458" cy="568361"/>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mit Pfeil 24">
            <a:extLst>
              <a:ext uri="{FF2B5EF4-FFF2-40B4-BE49-F238E27FC236}">
                <a16:creationId xmlns:a16="http://schemas.microsoft.com/office/drawing/2014/main" id="{25E71BE3-9284-C795-1B78-62A05FCD6ECD}"/>
              </a:ext>
            </a:extLst>
          </p:cNvPr>
          <p:cNvCxnSpPr/>
          <p:nvPr/>
        </p:nvCxnSpPr>
        <p:spPr bwMode="auto">
          <a:xfrm flipV="1">
            <a:off x="4734560" y="1881098"/>
            <a:ext cx="6188619" cy="3590689"/>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 name="Gerade Verbindung mit Pfeil 29">
            <a:extLst>
              <a:ext uri="{FF2B5EF4-FFF2-40B4-BE49-F238E27FC236}">
                <a16:creationId xmlns:a16="http://schemas.microsoft.com/office/drawing/2014/main" id="{C634DC85-45C7-F499-E36D-2CA0E0356E68}"/>
              </a:ext>
            </a:extLst>
          </p:cNvPr>
          <p:cNvCxnSpPr/>
          <p:nvPr/>
        </p:nvCxnSpPr>
        <p:spPr bwMode="auto">
          <a:xfrm flipV="1">
            <a:off x="6563360" y="1749749"/>
            <a:ext cx="4104640" cy="4178611"/>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20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1"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10" presetClass="exit" presetSubtype="0" fill="hold" nodeType="withEffect">
                                  <p:stCondLst>
                                    <p:cond delay="0"/>
                                  </p:stCondLst>
                                  <p:childTnLst>
                                    <p:animEffect transition="out" filter="fade">
                                      <p:cBhvr>
                                        <p:cTn id="19" dur="500"/>
                                        <p:tgtEl>
                                          <p:spTgt spid="37"/>
                                        </p:tgtEl>
                                      </p:cBhvr>
                                    </p:animEffect>
                                    <p:set>
                                      <p:cBhvr>
                                        <p:cTn id="20" dur="1" fill="hold">
                                          <p:stCondLst>
                                            <p:cond delay="499"/>
                                          </p:stCondLst>
                                        </p:cTn>
                                        <p:tgtEl>
                                          <p:spTgt spid="3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0" presetClass="exit" presetSubtype="0" fill="hold" nodeType="withEffect">
                                  <p:stCondLst>
                                    <p:cond delay="0"/>
                                  </p:stCondLst>
                                  <p:childTnLst>
                                    <p:animEffect transition="out" filter="fade">
                                      <p:cBhvr>
                                        <p:cTn id="29" dur="500"/>
                                        <p:tgtEl>
                                          <p:spTgt spid="40"/>
                                        </p:tgtEl>
                                      </p:cBhvr>
                                    </p:animEffect>
                                    <p:set>
                                      <p:cBhvr>
                                        <p:cTn id="30" dur="1" fill="hold">
                                          <p:stCondLst>
                                            <p:cond delay="499"/>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10" presetClass="exit" presetSubtype="0" fill="hold" nodeType="withEffect">
                                  <p:stCondLst>
                                    <p:cond delay="0"/>
                                  </p:stCondLst>
                                  <p:childTnLst>
                                    <p:animEffect transition="out" filter="fade">
                                      <p:cBhvr>
                                        <p:cTn id="37" dur="500"/>
                                        <p:tgtEl>
                                          <p:spTgt spid="43"/>
                                        </p:tgtEl>
                                      </p:cBhvr>
                                    </p:animEffect>
                                    <p:set>
                                      <p:cBhvr>
                                        <p:cTn id="38" dur="1" fill="hold">
                                          <p:stCondLst>
                                            <p:cond delay="499"/>
                                          </p:stCondLst>
                                        </p:cTn>
                                        <p:tgtEl>
                                          <p:spTgt spid="43"/>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 presetClass="exit" presetSubtype="0" fill="hold" nodeType="withEffect">
                                  <p:stCondLst>
                                    <p:cond delay="0"/>
                                  </p:stCondLst>
                                  <p:childTnLst>
                                    <p:set>
                                      <p:cBhvr>
                                        <p:cTn id="47" dur="1" fill="hold">
                                          <p:stCondLst>
                                            <p:cond delay="0"/>
                                          </p:stCondLst>
                                        </p:cTn>
                                        <p:tgtEl>
                                          <p:spTgt spid="4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 presetClass="exit" presetSubtype="0" fill="hold" nodeType="withEffect">
                                  <p:stCondLst>
                                    <p:cond delay="0"/>
                                  </p:stCondLst>
                                  <p:childTnLst>
                                    <p:set>
                                      <p:cBhvr>
                                        <p:cTn id="54"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Elektronik, Screenshot, Text, Handy enthält.&#10;&#10;KI-generierte Inhalte können fehlerhaft sein.">
            <a:extLst>
              <a:ext uri="{FF2B5EF4-FFF2-40B4-BE49-F238E27FC236}">
                <a16:creationId xmlns:a16="http://schemas.microsoft.com/office/drawing/2014/main" id="{E32C100A-03CD-F585-B67F-72740A27C3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3945" y="1151852"/>
            <a:ext cx="2788041" cy="5418839"/>
          </a:xfrm>
          <a:prstGeom prst="rect">
            <a:avLst/>
          </a:prstGeom>
        </p:spPr>
      </p:pic>
      <p:graphicFrame>
        <p:nvGraphicFramePr>
          <p:cNvPr id="18" name="Objekt 17" hidden="1"/>
          <p:cNvGraphicFramePr>
            <a:graphicFrameLocks noChangeAspect="1"/>
          </p:cNvGraphicFramePr>
          <p:nvPr>
            <p:custDataLst>
              <p:tags r:id="rId1"/>
            </p:custDataLst>
          </p:nvPr>
        </p:nvGraphicFramePr>
        <p:xfrm>
          <a:off x="1588" y="3373"/>
          <a:ext cx="1586" cy="1586"/>
        </p:xfrm>
        <a:graphic>
          <a:graphicData uri="http://schemas.openxmlformats.org/presentationml/2006/ole">
            <mc:AlternateContent xmlns:mc="http://schemas.openxmlformats.org/markup-compatibility/2006">
              <mc:Choice xmlns:v="urn:schemas-microsoft-com:vml" Requires="v">
                <p:oleObj name="think-cell Folie" r:id="rId5" imgW="353" imgH="353" progId="TCLayout.ActiveDocument.1">
                  <p:embed/>
                </p:oleObj>
              </mc:Choice>
              <mc:Fallback>
                <p:oleObj name="think-cell Folie" r:id="rId5" imgW="353" imgH="353" progId="TCLayout.ActiveDocument.1">
                  <p:embed/>
                  <p:pic>
                    <p:nvPicPr>
                      <p:cNvPr id="18" name="Objekt 17" hidden="1"/>
                      <p:cNvPicPr/>
                      <p:nvPr/>
                    </p:nvPicPr>
                    <p:blipFill>
                      <a:blip r:embed="rId6"/>
                      <a:stretch>
                        <a:fillRect/>
                      </a:stretch>
                    </p:blipFill>
                    <p:spPr>
                      <a:xfrm>
                        <a:off x="1588" y="3373"/>
                        <a:ext cx="1586" cy="1586"/>
                      </a:xfrm>
                      <a:prstGeom prst="rect">
                        <a:avLst/>
                      </a:prstGeom>
                    </p:spPr>
                  </p:pic>
                </p:oleObj>
              </mc:Fallback>
            </mc:AlternateContent>
          </a:graphicData>
        </a:graphic>
      </p:graphicFrame>
      <p:sp>
        <p:nvSpPr>
          <p:cNvPr id="2" name="Titel 1"/>
          <p:cNvSpPr>
            <a:spLocks noGrp="1"/>
          </p:cNvSpPr>
          <p:nvPr>
            <p:ph type="title"/>
          </p:nvPr>
        </p:nvSpPr>
        <p:spPr bwMode="gray">
          <a:xfrm>
            <a:off x="0" y="-53788"/>
            <a:ext cx="12192000" cy="1440000"/>
          </a:xfrm>
        </p:spPr>
        <p:txBody>
          <a:bodyPr/>
          <a:lstStyle/>
          <a:p>
            <a:r>
              <a:rPr lang="de-DE" sz="2200" dirty="0"/>
              <a:t>Kontrolle mit dem </a:t>
            </a:r>
            <a:r>
              <a:rPr lang="de-DE" sz="2200" dirty="0" err="1"/>
              <a:t>Kontrolleursbereich</a:t>
            </a:r>
            <a:br>
              <a:rPr lang="de-DE" sz="2200" dirty="0"/>
            </a:br>
            <a:r>
              <a:rPr lang="de-DE" sz="2200" b="0" dirty="0"/>
              <a:t>Schritt für Schritt erklärt</a:t>
            </a:r>
          </a:p>
        </p:txBody>
      </p:sp>
      <p:sp>
        <p:nvSpPr>
          <p:cNvPr id="4" name="Rectangle 4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charset="0"/>
              <a:cs typeface="Arial" charset="0"/>
            </a:endParaRPr>
          </a:p>
        </p:txBody>
      </p:sp>
      <p:grpSp>
        <p:nvGrpSpPr>
          <p:cNvPr id="32" name="Gruppieren 31">
            <a:extLst>
              <a:ext uri="{FF2B5EF4-FFF2-40B4-BE49-F238E27FC236}">
                <a16:creationId xmlns:a16="http://schemas.microsoft.com/office/drawing/2014/main" id="{B3ECBE6A-A590-A9A8-B8B1-E3BBF2A0F7E6}"/>
              </a:ext>
            </a:extLst>
          </p:cNvPr>
          <p:cNvGrpSpPr/>
          <p:nvPr/>
        </p:nvGrpSpPr>
        <p:grpSpPr>
          <a:xfrm>
            <a:off x="603804" y="1345187"/>
            <a:ext cx="6689415" cy="5183090"/>
            <a:chOff x="612408" y="1386213"/>
            <a:chExt cx="6689415" cy="5084534"/>
          </a:xfrm>
        </p:grpSpPr>
        <p:sp>
          <p:nvSpPr>
            <p:cNvPr id="14" name="Textfeld 13"/>
            <p:cNvSpPr txBox="1"/>
            <p:nvPr/>
          </p:nvSpPr>
          <p:spPr>
            <a:xfrm>
              <a:off x="802924" y="1484767"/>
              <a:ext cx="6315506" cy="4985980"/>
            </a:xfrm>
            <a:prstGeom prst="rect">
              <a:avLst/>
            </a:prstGeom>
            <a:noFill/>
          </p:spPr>
          <p:txBody>
            <a:bodyPr wrap="square" lIns="0" tIns="0" rIns="0" bIns="0" rtlCol="0">
              <a:spAutoFit/>
            </a:bodyPr>
            <a:lstStyle>
              <a:defPPr>
                <a:defRPr lang="de-DE"/>
              </a:defPPr>
              <a:lvl1pPr marL="285750" indent="-285750">
                <a:spcBef>
                  <a:spcPts val="300"/>
                </a:spcBef>
                <a:buClr>
                  <a:srgbClr val="00FFCC"/>
                </a:buClr>
                <a:buFont typeface="Courier New" panose="02070309020205020404" pitchFamily="49" charset="0"/>
                <a:buChar char="o"/>
                <a:defRPr sz="1400">
                  <a:ea typeface="Arial Unicode MS" panose="020B0604020202020204" pitchFamily="34" charset="-128"/>
                  <a:cs typeface="Arial Unicode MS" panose="020B0604020202020204" pitchFamily="34" charset="-128"/>
                </a:defRPr>
              </a:lvl1pPr>
            </a:lstStyle>
            <a:p>
              <a:pPr marL="342900" indent="-342900">
                <a:buFont typeface="+mj-lt"/>
                <a:buAutoNum type="arabicPeriod"/>
              </a:pPr>
              <a:r>
                <a:rPr lang="de-DE" dirty="0"/>
                <a:t>Fragen Sie den Angler nach der Angelkarte (nicht zwingend nötig) oder nach dem Fischereischein.</a:t>
              </a:r>
            </a:p>
            <a:p>
              <a:pPr marL="342900" indent="-342900">
                <a:buFont typeface="+mj-lt"/>
                <a:buAutoNum type="arabicPeriod"/>
              </a:pPr>
              <a:endParaRPr lang="de-DE" dirty="0"/>
            </a:p>
            <a:p>
              <a:pPr marL="342900" indent="-342900">
                <a:buFont typeface="+mj-lt"/>
                <a:buAutoNum type="arabicPeriod"/>
              </a:pPr>
              <a:r>
                <a:rPr lang="de-DE" dirty="0"/>
                <a:t>Gehen</a:t>
              </a:r>
              <a:r>
                <a:rPr lang="de-DE" sz="1400" dirty="0"/>
                <a:t> Sie in den </a:t>
              </a:r>
              <a:r>
                <a:rPr lang="de-DE" sz="1400" dirty="0" err="1"/>
                <a:t>Kontrolleursbereich</a:t>
              </a:r>
              <a:r>
                <a:rPr lang="de-DE" sz="1400" dirty="0"/>
                <a:t> und bitten Sie den Angler den QR-Code vorzuzeigen.</a:t>
              </a:r>
              <a:endParaRPr lang="de-DE" dirty="0"/>
            </a:p>
            <a:p>
              <a:pPr marL="342900" indent="-342900">
                <a:buFont typeface="+mj-lt"/>
                <a:buAutoNum type="arabicPeriod"/>
              </a:pPr>
              <a:endParaRPr lang="de-DE" sz="1400" dirty="0"/>
            </a:p>
            <a:p>
              <a:pPr marL="342900" indent="-342900">
                <a:buFont typeface="+mj-lt"/>
                <a:buAutoNum type="arabicPeriod"/>
              </a:pPr>
              <a:r>
                <a:rPr lang="de-DE" dirty="0"/>
                <a:t>Scannen Sie den QR-Code. Kontrollieren Sie die Informationen, die der Scanner ausgelesen hat und bestätigen Sie mit „Kontrolle durchgeführt“</a:t>
              </a:r>
            </a:p>
            <a:p>
              <a:pPr marL="342900" indent="-342900">
                <a:buFont typeface="+mj-lt"/>
                <a:buAutoNum type="arabicPeriod"/>
              </a:pPr>
              <a:endParaRPr lang="de-DE" sz="1400" dirty="0"/>
            </a:p>
            <a:p>
              <a:pPr marL="342900" indent="-342900">
                <a:buFont typeface="+mj-lt"/>
                <a:buAutoNum type="arabicPeriod"/>
              </a:pPr>
              <a:r>
                <a:rPr lang="de-DE" sz="1400" dirty="0"/>
                <a:t>Stellen Sie ein Vergehen fest, dann können Sie nach dem Namen oder der Kartennummer suchen und das Vergehen melden und/oder die Angelkarte sperren.</a:t>
              </a:r>
            </a:p>
            <a:p>
              <a:pPr marL="0" indent="0">
                <a:buNone/>
              </a:pPr>
              <a:endParaRPr lang="de-DE" dirty="0"/>
            </a:p>
            <a:p>
              <a:pPr marL="0" indent="0">
                <a:buNone/>
              </a:pPr>
              <a:r>
                <a:rPr lang="de-DE" dirty="0"/>
                <a:t>Hinweise:</a:t>
              </a:r>
            </a:p>
            <a:p>
              <a:pPr>
                <a:buFontTx/>
                <a:buChar char="-"/>
              </a:pPr>
              <a:r>
                <a:rPr lang="de-DE" dirty="0"/>
                <a:t>Der Scan protokolliert automatisch den Kontrollgang.</a:t>
              </a:r>
            </a:p>
            <a:p>
              <a:pPr>
                <a:buFontTx/>
                <a:buChar char="-"/>
              </a:pPr>
              <a:r>
                <a:rPr lang="de-DE" dirty="0"/>
                <a:t>Das </a:t>
              </a:r>
              <a:r>
                <a:rPr lang="de-DE" dirty="0" err="1"/>
                <a:t>Fangbuch</a:t>
              </a:r>
              <a:r>
                <a:rPr lang="de-DE" dirty="0"/>
                <a:t> sollte weiterhin manuell kontrolliert werden, wie zuvor beschrieben.</a:t>
              </a:r>
            </a:p>
            <a:p>
              <a:pPr>
                <a:buFontTx/>
                <a:buChar char="-"/>
              </a:pPr>
              <a:r>
                <a:rPr lang="de-DE" dirty="0"/>
                <a:t>Vergehen oder gesperrte Karten sind für andere Kontrolleure und im Vereinscockpit ersichtlich</a:t>
              </a:r>
            </a:p>
            <a:p>
              <a:pPr>
                <a:buFontTx/>
                <a:buChar char="-"/>
              </a:pPr>
              <a:r>
                <a:rPr lang="de-DE" sz="1400" dirty="0">
                  <a:ea typeface="Arial Unicode MS" panose="020B0604020202020204" pitchFamily="34" charset="-128"/>
                </a:rPr>
                <a:t>Der Verein kann im Anschluss weitere Maßnahmen einleiten wie bspw. das Mitglied oder den Gastangler sperren.</a:t>
              </a:r>
            </a:p>
          </p:txBody>
        </p:sp>
        <p:sp>
          <p:nvSpPr>
            <p:cNvPr id="15" name="Rechteck 14"/>
            <p:cNvSpPr/>
            <p:nvPr/>
          </p:nvSpPr>
          <p:spPr bwMode="auto">
            <a:xfrm>
              <a:off x="612408" y="1386213"/>
              <a:ext cx="6689415" cy="5014206"/>
            </a:xfrm>
            <a:prstGeom prst="rect">
              <a:avLst/>
            </a:prstGeom>
            <a:noFill/>
            <a:ln w="12700">
              <a:solidFill>
                <a:srgbClr val="00FFCC"/>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grpSp>
      <p:cxnSp>
        <p:nvCxnSpPr>
          <p:cNvPr id="19" name="Gerade Verbindung mit Pfeil 18">
            <a:extLst>
              <a:ext uri="{FF2B5EF4-FFF2-40B4-BE49-F238E27FC236}">
                <a16:creationId xmlns:a16="http://schemas.microsoft.com/office/drawing/2014/main" id="{431DD952-E52E-6C86-CAB2-506782CACEF0}"/>
              </a:ext>
            </a:extLst>
          </p:cNvPr>
          <p:cNvCxnSpPr/>
          <p:nvPr/>
        </p:nvCxnSpPr>
        <p:spPr bwMode="auto">
          <a:xfrm>
            <a:off x="6972300" y="2536675"/>
            <a:ext cx="1998980" cy="257325"/>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46" name="Grafik 45" descr="Ein Bild, das Text, Screenshot, Handy, mobiles Gerät enthält.&#10;&#10;KI-generierte Inhalte können fehlerhaft sein.">
            <a:extLst>
              <a:ext uri="{FF2B5EF4-FFF2-40B4-BE49-F238E27FC236}">
                <a16:creationId xmlns:a16="http://schemas.microsoft.com/office/drawing/2014/main" id="{415027A1-D01F-CF21-2C93-60EE568525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5303" y="1151851"/>
            <a:ext cx="2788040" cy="5418838"/>
          </a:xfrm>
          <a:prstGeom prst="rect">
            <a:avLst/>
          </a:prstGeom>
        </p:spPr>
      </p:pic>
      <p:pic>
        <p:nvPicPr>
          <p:cNvPr id="13" name="Grafik 12" descr="Ein Bild, das Text, Screenshot, Multimedia, Gerät enthält.&#10;&#10;KI-generierte Inhalte können fehlerhaft sein.">
            <a:extLst>
              <a:ext uri="{FF2B5EF4-FFF2-40B4-BE49-F238E27FC236}">
                <a16:creationId xmlns:a16="http://schemas.microsoft.com/office/drawing/2014/main" id="{B55CB287-A043-B764-CDF0-C5AB3D07EC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5303" y="1151020"/>
            <a:ext cx="2788040" cy="5418837"/>
          </a:xfrm>
          <a:prstGeom prst="rect">
            <a:avLst/>
          </a:prstGeom>
        </p:spPr>
      </p:pic>
      <p:cxnSp>
        <p:nvCxnSpPr>
          <p:cNvPr id="16" name="Gerade Verbindung mit Pfeil 15">
            <a:extLst>
              <a:ext uri="{FF2B5EF4-FFF2-40B4-BE49-F238E27FC236}">
                <a16:creationId xmlns:a16="http://schemas.microsoft.com/office/drawing/2014/main" id="{E0542452-C81C-D6A0-3350-C6F13C7DB26E}"/>
              </a:ext>
            </a:extLst>
          </p:cNvPr>
          <p:cNvCxnSpPr/>
          <p:nvPr/>
        </p:nvCxnSpPr>
        <p:spPr bwMode="auto">
          <a:xfrm>
            <a:off x="6980758" y="3298294"/>
            <a:ext cx="2788040" cy="1255944"/>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mit Pfeil 8">
            <a:extLst>
              <a:ext uri="{FF2B5EF4-FFF2-40B4-BE49-F238E27FC236}">
                <a16:creationId xmlns:a16="http://schemas.microsoft.com/office/drawing/2014/main" id="{95187C06-E402-A468-F766-9538496994BF}"/>
              </a:ext>
            </a:extLst>
          </p:cNvPr>
          <p:cNvCxnSpPr/>
          <p:nvPr/>
        </p:nvCxnSpPr>
        <p:spPr bwMode="auto">
          <a:xfrm>
            <a:off x="6828358" y="3145894"/>
            <a:ext cx="3280842" cy="1408344"/>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483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0" presetClass="exit" presetSubtype="0" fill="hold" nodeType="withEffect">
                                  <p:stCondLst>
                                    <p:cond delay="0"/>
                                  </p:stCondLst>
                                  <p:childTnLst>
                                    <p:animEffect transition="out" filter="fade">
                                      <p:cBhvr>
                                        <p:cTn id="10" dur="500"/>
                                        <p:tgtEl>
                                          <p:spTgt spid="19"/>
                                        </p:tgtEl>
                                      </p:cBhvr>
                                    </p:animEffect>
                                    <p:set>
                                      <p:cBhvr>
                                        <p:cTn id="11" dur="1" fill="hold">
                                          <p:stCondLst>
                                            <p:cond delay="499"/>
                                          </p:stCondLst>
                                        </p:cTn>
                                        <p:tgtEl>
                                          <p:spTgt spid="1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xit" presetSubtype="0" fill="hold" nodeType="withEffect">
                                  <p:stCondLst>
                                    <p:cond delay="0"/>
                                  </p:stCondLst>
                                  <p:childTnLst>
                                    <p:set>
                                      <p:cBhvr>
                                        <p:cTn id="19"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Ein Bild, das draußen, Kleidung, Gras, Person enthält.&#10;&#10;Automatisch generierte Beschreibung">
            <a:extLst>
              <a:ext uri="{FF2B5EF4-FFF2-40B4-BE49-F238E27FC236}">
                <a16:creationId xmlns:a16="http://schemas.microsoft.com/office/drawing/2014/main" id="{9578702D-2F27-7FCA-3179-F029E9D76F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156" y="0"/>
            <a:ext cx="12198578" cy="6191345"/>
          </a:xfrm>
          <a:prstGeom prst="rect">
            <a:avLst/>
          </a:prstGeom>
        </p:spPr>
      </p:pic>
      <p:sp>
        <p:nvSpPr>
          <p:cNvPr id="13" name="Rechteck 12">
            <a:extLst>
              <a:ext uri="{FF2B5EF4-FFF2-40B4-BE49-F238E27FC236}">
                <a16:creationId xmlns:a16="http://schemas.microsoft.com/office/drawing/2014/main" id="{AFA559D3-3526-4E62-828F-38BCA52F5234}"/>
              </a:ext>
            </a:extLst>
          </p:cNvPr>
          <p:cNvSpPr/>
          <p:nvPr/>
        </p:nvSpPr>
        <p:spPr bwMode="auto">
          <a:xfrm>
            <a:off x="-19734" y="-9655"/>
            <a:ext cx="12192000" cy="6180230"/>
          </a:xfrm>
          <a:prstGeom prst="rect">
            <a:avLst/>
          </a:prstGeom>
          <a:solidFill>
            <a:schemeClr val="bg1">
              <a:lumMod val="65000"/>
              <a:lumOff val="35000"/>
              <a:alpha val="32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sp>
        <p:nvSpPr>
          <p:cNvPr id="3" name="Rechteck 2">
            <a:extLst>
              <a:ext uri="{FF2B5EF4-FFF2-40B4-BE49-F238E27FC236}">
                <a16:creationId xmlns:a16="http://schemas.microsoft.com/office/drawing/2014/main" id="{8948DCEB-7DFC-4426-AC1B-848AEE95F90A}"/>
              </a:ext>
            </a:extLst>
          </p:cNvPr>
          <p:cNvSpPr/>
          <p:nvPr/>
        </p:nvSpPr>
        <p:spPr bwMode="auto">
          <a:xfrm>
            <a:off x="0" y="6180230"/>
            <a:ext cx="12192000" cy="677770"/>
          </a:xfrm>
          <a:prstGeom prst="rect">
            <a:avLst/>
          </a:prstGeom>
          <a:solidFill>
            <a:schemeClr val="bg1">
              <a:lumMod val="85000"/>
              <a:lumOff val="15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graphicFrame>
        <p:nvGraphicFramePr>
          <p:cNvPr id="2" name="Objekt 1" hidden="1"/>
          <p:cNvGraphicFramePr>
            <a:graphicFrameLocks noChangeAspect="1"/>
          </p:cNvGraphicFramePr>
          <p:nvPr>
            <p:custDataLst>
              <p:tags r:id="rId1"/>
            </p:custDataLst>
          </p:nvPr>
        </p:nvGraphicFramePr>
        <p:xfrm>
          <a:off x="1588" y="3373"/>
          <a:ext cx="1586" cy="1586"/>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2" name="Objekt 1"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3373"/>
                        <a:ext cx="1586" cy="15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hteck 6" hidden="1">
            <a:extLst>
              <a:ext uri="{FF2B5EF4-FFF2-40B4-BE49-F238E27FC236}">
                <a16:creationId xmlns:a16="http://schemas.microsoft.com/office/drawing/2014/main" id="{808FB7C2-004E-4127-9188-3D524253E19F}"/>
              </a:ext>
            </a:extLst>
          </p:cNvPr>
          <p:cNvSpPr/>
          <p:nvPr>
            <p:custDataLst>
              <p:tags r:id="rId2"/>
            </p:custDataLst>
          </p:nvPr>
        </p:nvSpPr>
        <p:spPr bwMode="gray">
          <a:xfrm>
            <a:off x="0" y="1785"/>
            <a:ext cx="158667" cy="158667"/>
          </a:xfrm>
          <a:prstGeom prst="rect">
            <a:avLst/>
          </a:prstGeom>
          <a:solidFill>
            <a:srgbClr val="DFE6ED"/>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rtl="0" eaLnBrk="1" fontAlgn="base" latinLnBrk="0" hangingPunct="1">
              <a:lnSpc>
                <a:spcPct val="100000"/>
              </a:lnSpc>
              <a:spcBef>
                <a:spcPct val="0"/>
              </a:spcBef>
              <a:spcAft>
                <a:spcPct val="0"/>
              </a:spcAft>
              <a:buClrTx/>
              <a:buSzTx/>
              <a:buFontTx/>
              <a:buNone/>
              <a:tabLst/>
              <a:defRPr/>
            </a:pPr>
            <a:endParaRPr kumimoji="0" lang="en-US" sz="2199" b="0" i="0" u="none" strike="noStrike" kern="1200" cap="none" spc="0" normalizeH="0" baseline="0" noProof="0" dirty="0">
              <a:ln>
                <a:noFill/>
              </a:ln>
              <a:solidFill>
                <a:srgbClr val="ADBECB"/>
              </a:solidFill>
              <a:effectLst/>
              <a:uLnTx/>
              <a:uFillTx/>
              <a:latin typeface="Arial" pitchFamily="34" charset="0"/>
              <a:ea typeface="ＭＳ Ｐゴシック" charset="-128"/>
              <a:cs typeface="Arial" panose="020B0604020202020204" pitchFamily="34" charset="0"/>
              <a:sym typeface="Arial" panose="020B0604020202020204" pitchFamily="34" charset="0"/>
            </a:endParaRPr>
          </a:p>
        </p:txBody>
      </p:sp>
      <p:sp>
        <p:nvSpPr>
          <p:cNvPr id="10" name="Textplatzhalter 9">
            <a:extLst>
              <a:ext uri="{FF2B5EF4-FFF2-40B4-BE49-F238E27FC236}">
                <a16:creationId xmlns:a16="http://schemas.microsoft.com/office/drawing/2014/main" id="{600547B0-14F5-4634-8B4D-CB6B16D6D6AB}"/>
              </a:ext>
            </a:extLst>
          </p:cNvPr>
          <p:cNvSpPr>
            <a:spLocks noGrp="1"/>
          </p:cNvSpPr>
          <p:nvPr>
            <p:ph type="body" sz="quarter" idx="14"/>
          </p:nvPr>
        </p:nvSpPr>
        <p:spPr bwMode="gray">
          <a:xfrm>
            <a:off x="618713" y="6357115"/>
            <a:ext cx="3317824" cy="324000"/>
          </a:xfrm>
        </p:spPr>
        <p:txBody>
          <a:bodyPr anchor="ctr"/>
          <a:lstStyle/>
          <a:p>
            <a:r>
              <a:rPr lang="de-DE" sz="1000" dirty="0"/>
              <a:t>© Angelroute 2024 I  Franz Maier</a:t>
            </a:r>
          </a:p>
        </p:txBody>
      </p:sp>
      <p:sp>
        <p:nvSpPr>
          <p:cNvPr id="4" name="BainBulletsConfiguration" hidden="1"/>
          <p:cNvSpPr txBox="1"/>
          <p:nvPr/>
        </p:nvSpPr>
        <p:spPr bwMode="gray">
          <a:xfrm>
            <a:off x="12694" y="14479"/>
            <a:ext cx="65" cy="15381"/>
          </a:xfrm>
          <a:prstGeom prst="rect">
            <a:avLst/>
          </a:prstGeom>
          <a:noFill/>
        </p:spPr>
        <p:txBody>
          <a:bodyPr vert="horz" wrap="none" lIns="0" tIns="0" rIns="0" bIns="0" rtlCol="0">
            <a:spAutoFit/>
          </a:bodyPr>
          <a:lstStyle/>
          <a:p>
            <a:pPr marL="0" marR="0" lvl="0" indent="0" algn="l" defTabSz="913943" rtl="0" eaLnBrk="1" fontAlgn="base" latinLnBrk="0" hangingPunct="1">
              <a:lnSpc>
                <a:spcPct val="100000"/>
              </a:lnSpc>
              <a:spcBef>
                <a:spcPts val="0"/>
              </a:spcBef>
              <a:spcAft>
                <a:spcPct val="0"/>
              </a:spcAft>
              <a:buClrTx/>
              <a:buSzTx/>
              <a:buFontTx/>
              <a:buNone/>
              <a:tabLst/>
              <a:defRPr/>
            </a:pPr>
            <a:endParaRPr kumimoji="0" lang="en-US" sz="100" b="0" i="0" u="none" strike="noStrike" kern="1200" cap="none" spc="0" normalizeH="0" baseline="0" noProof="0" dirty="0" err="1">
              <a:ln>
                <a:noFill/>
              </a:ln>
              <a:solidFill>
                <a:srgbClr val="FFFFFF"/>
              </a:solidFill>
              <a:effectLst/>
              <a:uLnTx/>
              <a:uFillTx/>
              <a:latin typeface="Arial" pitchFamily="34" charset="0"/>
              <a:ea typeface="ＭＳ Ｐゴシック" charset="-128"/>
              <a:cs typeface="+mn-cs"/>
            </a:endParaRPr>
          </a:p>
        </p:txBody>
      </p:sp>
      <p:cxnSp>
        <p:nvCxnSpPr>
          <p:cNvPr id="12" name="Gerader Verbinder 11">
            <a:extLst>
              <a:ext uri="{FF2B5EF4-FFF2-40B4-BE49-F238E27FC236}">
                <a16:creationId xmlns:a16="http://schemas.microsoft.com/office/drawing/2014/main" id="{0BF1D571-63D8-422E-9143-E04352B483A2}"/>
              </a:ext>
            </a:extLst>
          </p:cNvPr>
          <p:cNvCxnSpPr>
            <a:cxnSpLocks/>
          </p:cNvCxnSpPr>
          <p:nvPr/>
        </p:nvCxnSpPr>
        <p:spPr bwMode="auto">
          <a:xfrm>
            <a:off x="618712" y="4021394"/>
            <a:ext cx="0" cy="1553979"/>
          </a:xfrm>
          <a:prstGeom prst="line">
            <a:avLst/>
          </a:prstGeom>
          <a:solidFill>
            <a:schemeClr val="tx2"/>
          </a:solidFill>
          <a:ln w="57150" cap="flat" cmpd="sng" algn="ctr">
            <a:solidFill>
              <a:srgbClr val="0F8287"/>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5" name="Gruppieren 4">
            <a:extLst>
              <a:ext uri="{FF2B5EF4-FFF2-40B4-BE49-F238E27FC236}">
                <a16:creationId xmlns:a16="http://schemas.microsoft.com/office/drawing/2014/main" id="{83FB4143-2076-F348-510B-E5469CC2B873}"/>
              </a:ext>
            </a:extLst>
          </p:cNvPr>
          <p:cNvGrpSpPr/>
          <p:nvPr/>
        </p:nvGrpSpPr>
        <p:grpSpPr>
          <a:xfrm>
            <a:off x="9725312" y="193222"/>
            <a:ext cx="2264213" cy="750432"/>
            <a:chOff x="9221886" y="252001"/>
            <a:chExt cx="2837748" cy="827494"/>
          </a:xfrm>
        </p:grpSpPr>
        <p:sp>
          <p:nvSpPr>
            <p:cNvPr id="8" name="Textfeld 7">
              <a:extLst>
                <a:ext uri="{FF2B5EF4-FFF2-40B4-BE49-F238E27FC236}">
                  <a16:creationId xmlns:a16="http://schemas.microsoft.com/office/drawing/2014/main" id="{A8008472-9BBE-68BA-59CC-0884949CE796}"/>
                </a:ext>
              </a:extLst>
            </p:cNvPr>
            <p:cNvSpPr txBox="1"/>
            <p:nvPr userDrawn="1"/>
          </p:nvSpPr>
          <p:spPr>
            <a:xfrm>
              <a:off x="9814274" y="774051"/>
              <a:ext cx="2245360" cy="305444"/>
            </a:xfrm>
            <a:prstGeom prst="rect">
              <a:avLst/>
            </a:prstGeom>
            <a:noFill/>
          </p:spPr>
          <p:txBody>
            <a:bodyPr wrap="square" lIns="0" tIns="0" rIns="0" bIns="0" rtlCol="0">
              <a:spAutoFit/>
            </a:bodyPr>
            <a:lstStyle/>
            <a:p>
              <a:pPr marL="0" indent="0">
                <a:spcBef>
                  <a:spcPts val="300"/>
                </a:spcBef>
                <a:buClr>
                  <a:schemeClr val="accent1"/>
                </a:buClr>
                <a:buFont typeface="Arial" panose="020B0604020202020204" pitchFamily="34" charset="0"/>
                <a:buNone/>
              </a:pPr>
              <a:r>
                <a:rPr lang="de-DE" sz="900" b="1" dirty="0">
                  <a:solidFill>
                    <a:schemeClr val="tx1"/>
                  </a:solidFill>
                  <a:latin typeface="Bradley Hand ITC" panose="03070402050302030203" pitchFamily="66" charset="0"/>
                  <a:ea typeface="Arial Unicode MS" panose="020B0604020202020204" pitchFamily="34" charset="-128"/>
                  <a:cs typeface="Arial Unicode MS" panose="020B0604020202020204" pitchFamily="34" charset="-128"/>
                </a:rPr>
                <a:t>Der nachhaltige Weg in die Digitalisierung für Fischereivereine</a:t>
              </a:r>
            </a:p>
          </p:txBody>
        </p:sp>
        <p:pic>
          <p:nvPicPr>
            <p:cNvPr id="11" name="Picture 2" descr="C:\Users\Franz\Desktop\Bilder Webpage\Logos\SchriftzugWeiß.png">
              <a:extLst>
                <a:ext uri="{FF2B5EF4-FFF2-40B4-BE49-F238E27FC236}">
                  <a16:creationId xmlns:a16="http://schemas.microsoft.com/office/drawing/2014/main" id="{E6E38D01-D151-DAEA-98AB-A2BCE37CF6A2}"/>
                </a:ext>
              </a:extLst>
            </p:cNvPr>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9221886" y="252001"/>
              <a:ext cx="2318496" cy="8096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platzhalter 9">
            <a:extLst>
              <a:ext uri="{FF2B5EF4-FFF2-40B4-BE49-F238E27FC236}">
                <a16:creationId xmlns:a16="http://schemas.microsoft.com/office/drawing/2014/main" id="{28110C4C-D39E-5B6B-F632-1EB2920DCBED}"/>
              </a:ext>
            </a:extLst>
          </p:cNvPr>
          <p:cNvSpPr txBox="1">
            <a:spLocks/>
          </p:cNvSpPr>
          <p:nvPr/>
        </p:nvSpPr>
        <p:spPr bwMode="gray">
          <a:xfrm>
            <a:off x="10024935" y="6462320"/>
            <a:ext cx="2160487" cy="39081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100000"/>
              </a:lnSpc>
              <a:spcBef>
                <a:spcPts val="30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298"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2pPr>
            <a:lvl3pPr marL="358596"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7894"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4pPr>
            <a:lvl5pPr marL="719640" indent="-179910" algn="l" rtl="0" eaLnBrk="1" fontAlgn="base" hangingPunct="1">
              <a:lnSpc>
                <a:spcPct val="100000"/>
              </a:lnSpc>
              <a:spcBef>
                <a:spcPts val="30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a:lstStyle>
          <a:p>
            <a:r>
              <a:rPr lang="de-DE" sz="1000" kern="0" dirty="0"/>
              <a:t>www.angelroute.de</a:t>
            </a:r>
          </a:p>
        </p:txBody>
      </p:sp>
      <p:sp>
        <p:nvSpPr>
          <p:cNvPr id="20" name="Titel 8">
            <a:extLst>
              <a:ext uri="{FF2B5EF4-FFF2-40B4-BE49-F238E27FC236}">
                <a16:creationId xmlns:a16="http://schemas.microsoft.com/office/drawing/2014/main" id="{E3B98EC1-2CA7-CBB8-B55D-D0C1221E4402}"/>
              </a:ext>
            </a:extLst>
          </p:cNvPr>
          <p:cNvSpPr>
            <a:spLocks noGrp="1"/>
          </p:cNvSpPr>
          <p:nvPr>
            <p:ph type="ctrTitle" idx="4294967295"/>
          </p:nvPr>
        </p:nvSpPr>
        <p:spPr>
          <a:xfrm>
            <a:off x="228740" y="3857310"/>
            <a:ext cx="15011253" cy="1847871"/>
          </a:xfrm>
        </p:spPr>
        <p:txBody>
          <a:bodyPr anchor="t"/>
          <a:lstStyle/>
          <a:p>
            <a:r>
              <a:rPr lang="de-DE" sz="4000" b="0" dirty="0"/>
              <a:t>Besonderheiten bei der Kontrolle von Mehrtages- oder Sammelkarten</a:t>
            </a:r>
          </a:p>
        </p:txBody>
      </p:sp>
    </p:spTree>
    <p:extLst>
      <p:ext uri="{BB962C8B-B14F-4D97-AF65-F5344CB8AC3E}">
        <p14:creationId xmlns:p14="http://schemas.microsoft.com/office/powerpoint/2010/main" val="776539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59C432F-ED01-E183-23DA-8905DE07A3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5492" y="1188333"/>
            <a:ext cx="2830428" cy="5501222"/>
          </a:xfrm>
          <a:prstGeom prst="rect">
            <a:avLst/>
          </a:prstGeom>
        </p:spPr>
      </p:pic>
      <p:graphicFrame>
        <p:nvGraphicFramePr>
          <p:cNvPr id="18" name="Objekt 17" hidden="1"/>
          <p:cNvGraphicFramePr>
            <a:graphicFrameLocks noChangeAspect="1"/>
          </p:cNvGraphicFramePr>
          <p:nvPr>
            <p:custDataLst>
              <p:tags r:id="rId1"/>
            </p:custDataLst>
          </p:nvPr>
        </p:nvGraphicFramePr>
        <p:xfrm>
          <a:off x="1588" y="3373"/>
          <a:ext cx="1586" cy="1586"/>
        </p:xfrm>
        <a:graphic>
          <a:graphicData uri="http://schemas.openxmlformats.org/presentationml/2006/ole">
            <mc:AlternateContent xmlns:mc="http://schemas.openxmlformats.org/markup-compatibility/2006">
              <mc:Choice xmlns:v="urn:schemas-microsoft-com:vml" Requires="v">
                <p:oleObj name="think-cell Folie" r:id="rId5" imgW="353" imgH="353" progId="TCLayout.ActiveDocument.1">
                  <p:embed/>
                </p:oleObj>
              </mc:Choice>
              <mc:Fallback>
                <p:oleObj name="think-cell Folie" r:id="rId5" imgW="353" imgH="353" progId="TCLayout.ActiveDocument.1">
                  <p:embed/>
                  <p:pic>
                    <p:nvPicPr>
                      <p:cNvPr id="18" name="Objekt 17" hidden="1"/>
                      <p:cNvPicPr/>
                      <p:nvPr/>
                    </p:nvPicPr>
                    <p:blipFill>
                      <a:blip r:embed="rId6"/>
                      <a:stretch>
                        <a:fillRect/>
                      </a:stretch>
                    </p:blipFill>
                    <p:spPr>
                      <a:xfrm>
                        <a:off x="1588" y="3373"/>
                        <a:ext cx="1586" cy="1586"/>
                      </a:xfrm>
                      <a:prstGeom prst="rect">
                        <a:avLst/>
                      </a:prstGeom>
                    </p:spPr>
                  </p:pic>
                </p:oleObj>
              </mc:Fallback>
            </mc:AlternateContent>
          </a:graphicData>
        </a:graphic>
      </p:graphicFrame>
      <p:sp>
        <p:nvSpPr>
          <p:cNvPr id="2" name="Titel 1"/>
          <p:cNvSpPr>
            <a:spLocks noGrp="1"/>
          </p:cNvSpPr>
          <p:nvPr>
            <p:ph type="title"/>
          </p:nvPr>
        </p:nvSpPr>
        <p:spPr bwMode="gray">
          <a:xfrm>
            <a:off x="0" y="-53788"/>
            <a:ext cx="12192000" cy="1440000"/>
          </a:xfrm>
        </p:spPr>
        <p:txBody>
          <a:bodyPr/>
          <a:lstStyle/>
          <a:p>
            <a:r>
              <a:rPr lang="de-DE" sz="2200" dirty="0"/>
              <a:t>Besonderheiten bei der Kontrolle von Mehrtages- oder Sammelkarten</a:t>
            </a:r>
            <a:br>
              <a:rPr lang="de-DE" sz="2200" dirty="0"/>
            </a:br>
            <a:endParaRPr lang="de-DE" sz="2200" b="0" dirty="0"/>
          </a:p>
        </p:txBody>
      </p:sp>
      <p:sp>
        <p:nvSpPr>
          <p:cNvPr id="4" name="Rectangle 4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charset="0"/>
              <a:cs typeface="Arial" charset="0"/>
            </a:endParaRPr>
          </a:p>
        </p:txBody>
      </p:sp>
      <p:grpSp>
        <p:nvGrpSpPr>
          <p:cNvPr id="32" name="Gruppieren 31">
            <a:extLst>
              <a:ext uri="{FF2B5EF4-FFF2-40B4-BE49-F238E27FC236}">
                <a16:creationId xmlns:a16="http://schemas.microsoft.com/office/drawing/2014/main" id="{B3ECBE6A-A590-A9A8-B8B1-E3BBF2A0F7E6}"/>
              </a:ext>
            </a:extLst>
          </p:cNvPr>
          <p:cNvGrpSpPr/>
          <p:nvPr/>
        </p:nvGrpSpPr>
        <p:grpSpPr>
          <a:xfrm>
            <a:off x="612408" y="1791413"/>
            <a:ext cx="6689415" cy="4447477"/>
            <a:chOff x="612408" y="1791413"/>
            <a:chExt cx="6689415" cy="4447477"/>
          </a:xfrm>
        </p:grpSpPr>
        <p:sp>
          <p:nvSpPr>
            <p:cNvPr id="14" name="Textfeld 13"/>
            <p:cNvSpPr txBox="1"/>
            <p:nvPr/>
          </p:nvSpPr>
          <p:spPr>
            <a:xfrm>
              <a:off x="802924" y="1976185"/>
              <a:ext cx="6315506" cy="3716402"/>
            </a:xfrm>
            <a:prstGeom prst="rect">
              <a:avLst/>
            </a:prstGeom>
            <a:noFill/>
          </p:spPr>
          <p:txBody>
            <a:bodyPr wrap="square" lIns="0" tIns="0" rIns="0" bIns="0" rtlCol="0">
              <a:spAutoFit/>
            </a:bodyPr>
            <a:lstStyle>
              <a:defPPr>
                <a:defRPr lang="de-DE"/>
              </a:defPPr>
              <a:lvl1pPr marL="285750" indent="-285750">
                <a:spcBef>
                  <a:spcPts val="300"/>
                </a:spcBef>
                <a:buClr>
                  <a:srgbClr val="00FFCC"/>
                </a:buClr>
                <a:buFont typeface="Courier New" panose="02070309020205020404" pitchFamily="49" charset="0"/>
                <a:buChar char="o"/>
                <a:defRPr sz="1400">
                  <a:ea typeface="Arial Unicode MS" panose="020B0604020202020204" pitchFamily="34" charset="-128"/>
                  <a:cs typeface="Arial Unicode MS" panose="020B0604020202020204" pitchFamily="34" charset="-128"/>
                </a:defRPr>
              </a:lvl1pPr>
            </a:lstStyle>
            <a:p>
              <a:pPr marL="342900" indent="-342900">
                <a:buFont typeface="+mj-lt"/>
                <a:buAutoNum type="arabicPeriod"/>
              </a:pPr>
              <a:r>
                <a:rPr lang="de-DE" dirty="0"/>
                <a:t>Bei digitalen Mehrtages- und Sammelkarten von Angelroute sollte der Angler seine Begehung vermerken bevor er den </a:t>
              </a:r>
              <a:r>
                <a:rPr lang="de-DE" dirty="0" err="1"/>
                <a:t>Angeltag</a:t>
              </a:r>
              <a:r>
                <a:rPr lang="de-DE" dirty="0"/>
                <a:t> antritt. </a:t>
              </a:r>
            </a:p>
            <a:p>
              <a:pPr marL="342900" indent="-342900">
                <a:buFont typeface="+mj-lt"/>
                <a:buAutoNum type="arabicPeriod"/>
              </a:pPr>
              <a:endParaRPr lang="de-DE" dirty="0"/>
            </a:p>
            <a:p>
              <a:pPr marL="342900" indent="-342900">
                <a:buFont typeface="+mj-lt"/>
                <a:buAutoNum type="arabicPeriod"/>
              </a:pPr>
              <a:r>
                <a:rPr lang="de-DE" dirty="0"/>
                <a:t>Der Angler klickt auf Begehung &amp; Fang eintragen. Anschließend wählt er das Gewässer aus und bestätigt mit hier angeln.</a:t>
              </a:r>
            </a:p>
            <a:p>
              <a:pPr marL="342900" indent="-342900">
                <a:buFont typeface="+mj-lt"/>
                <a:buAutoNum type="arabicPeriod"/>
              </a:pPr>
              <a:endParaRPr lang="de-DE" dirty="0"/>
            </a:p>
            <a:p>
              <a:pPr marL="342900" indent="-342900">
                <a:buFont typeface="+mj-lt"/>
                <a:buAutoNum type="arabicPeriod"/>
              </a:pPr>
              <a:r>
                <a:rPr lang="de-DE" dirty="0"/>
                <a:t>Da Fänge </a:t>
              </a:r>
              <a:r>
                <a:rPr lang="de-DE" u="sng" dirty="0"/>
                <a:t>nicht </a:t>
              </a:r>
              <a:r>
                <a:rPr lang="de-DE" dirty="0"/>
                <a:t>an der Mehrtages- oder Sammelkarte vermerkt werden können, sondern nur an der Begehung, sollte spätestens beim Fang die Begehung eingetragen werden.</a:t>
              </a:r>
            </a:p>
            <a:p>
              <a:pPr marL="342900" indent="-342900">
                <a:buFont typeface="+mj-lt"/>
                <a:buAutoNum type="arabicPeriod"/>
              </a:pPr>
              <a:endParaRPr lang="de-DE" dirty="0"/>
            </a:p>
            <a:p>
              <a:pPr marL="342900" indent="-342900">
                <a:buFont typeface="+mj-lt"/>
                <a:buAutoNum type="arabicPeriod"/>
              </a:pPr>
              <a:r>
                <a:rPr lang="de-DE" dirty="0"/>
                <a:t>Sollte es an bestimmten Gewässern Begehungslimits geben, dann können diese im System hinterlegt werden. Begehungslimits werden von Angelroute automatisch überprüft. Begehungslimits müssen demnach nicht mehr kontrolliert werden. Wenn Sie dies dennoch tun wollen, dann können Sie den Angler bitten die Liste der Begehungstage zu öffnen.</a:t>
              </a:r>
            </a:p>
            <a:p>
              <a:pPr marL="342900" indent="-342900">
                <a:buFont typeface="+mj-lt"/>
                <a:buAutoNum type="arabicPeriod"/>
              </a:pPr>
              <a:endParaRPr lang="de-DE" dirty="0"/>
            </a:p>
          </p:txBody>
        </p:sp>
        <p:sp>
          <p:nvSpPr>
            <p:cNvPr id="15" name="Rechteck 14"/>
            <p:cNvSpPr/>
            <p:nvPr/>
          </p:nvSpPr>
          <p:spPr bwMode="auto">
            <a:xfrm>
              <a:off x="612408" y="1791413"/>
              <a:ext cx="6689415" cy="4447477"/>
            </a:xfrm>
            <a:prstGeom prst="rect">
              <a:avLst/>
            </a:prstGeom>
            <a:noFill/>
            <a:ln w="12700">
              <a:solidFill>
                <a:srgbClr val="00FFCC"/>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grpSp>
      <p:cxnSp>
        <p:nvCxnSpPr>
          <p:cNvPr id="19" name="Gerade Verbindung mit Pfeil 18">
            <a:extLst>
              <a:ext uri="{FF2B5EF4-FFF2-40B4-BE49-F238E27FC236}">
                <a16:creationId xmlns:a16="http://schemas.microsoft.com/office/drawing/2014/main" id="{431DD952-E52E-6C86-CAB2-506782CACEF0}"/>
              </a:ext>
            </a:extLst>
          </p:cNvPr>
          <p:cNvCxnSpPr/>
          <p:nvPr/>
        </p:nvCxnSpPr>
        <p:spPr bwMode="auto">
          <a:xfrm>
            <a:off x="6972300" y="2400856"/>
            <a:ext cx="2381863" cy="451255"/>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11" name="Grafik 10">
            <a:extLst>
              <a:ext uri="{FF2B5EF4-FFF2-40B4-BE49-F238E27FC236}">
                <a16:creationId xmlns:a16="http://schemas.microsoft.com/office/drawing/2014/main" id="{56CDF89F-3087-9A29-1890-3FAD45912A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9546" y="1188333"/>
            <a:ext cx="2830428" cy="5501222"/>
          </a:xfrm>
          <a:prstGeom prst="rect">
            <a:avLst/>
          </a:prstGeom>
        </p:spPr>
      </p:pic>
      <p:cxnSp>
        <p:nvCxnSpPr>
          <p:cNvPr id="17" name="Gerade Verbindung mit Pfeil 16">
            <a:extLst>
              <a:ext uri="{FF2B5EF4-FFF2-40B4-BE49-F238E27FC236}">
                <a16:creationId xmlns:a16="http://schemas.microsoft.com/office/drawing/2014/main" id="{B9B97F21-B048-3620-1FC3-35BDF4D18B2E}"/>
              </a:ext>
            </a:extLst>
          </p:cNvPr>
          <p:cNvCxnSpPr/>
          <p:nvPr/>
        </p:nvCxnSpPr>
        <p:spPr bwMode="auto">
          <a:xfrm>
            <a:off x="6862813" y="2964581"/>
            <a:ext cx="1780673" cy="2512562"/>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16" name="Grafik 15">
            <a:extLst>
              <a:ext uri="{FF2B5EF4-FFF2-40B4-BE49-F238E27FC236}">
                <a16:creationId xmlns:a16="http://schemas.microsoft.com/office/drawing/2014/main" id="{1393E0AA-83DE-2FA2-F7C0-4D8DAB4AEA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4508" y="1188333"/>
            <a:ext cx="2830428" cy="5501222"/>
          </a:xfrm>
          <a:prstGeom prst="rect">
            <a:avLst/>
          </a:prstGeom>
        </p:spPr>
      </p:pic>
      <p:cxnSp>
        <p:nvCxnSpPr>
          <p:cNvPr id="5" name="Gerade Verbindung mit Pfeil 4">
            <a:extLst>
              <a:ext uri="{FF2B5EF4-FFF2-40B4-BE49-F238E27FC236}">
                <a16:creationId xmlns:a16="http://schemas.microsoft.com/office/drawing/2014/main" id="{FA6BE2B6-9C8F-1B6F-081F-D1693A9E6AE7}"/>
              </a:ext>
            </a:extLst>
          </p:cNvPr>
          <p:cNvCxnSpPr/>
          <p:nvPr/>
        </p:nvCxnSpPr>
        <p:spPr bwMode="auto">
          <a:xfrm flipH="1">
            <a:off x="10005931" y="3834893"/>
            <a:ext cx="1740641" cy="1564880"/>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22" name="Grafik 21">
            <a:extLst>
              <a:ext uri="{FF2B5EF4-FFF2-40B4-BE49-F238E27FC236}">
                <a16:creationId xmlns:a16="http://schemas.microsoft.com/office/drawing/2014/main" id="{93EBDC71-8792-2888-A2D8-79BAEE8BAA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34508" y="1188333"/>
            <a:ext cx="2830428" cy="5501222"/>
          </a:xfrm>
          <a:prstGeom prst="rect">
            <a:avLst/>
          </a:prstGeom>
        </p:spPr>
      </p:pic>
      <p:pic>
        <p:nvPicPr>
          <p:cNvPr id="25" name="Grafik 24">
            <a:extLst>
              <a:ext uri="{FF2B5EF4-FFF2-40B4-BE49-F238E27FC236}">
                <a16:creationId xmlns:a16="http://schemas.microsoft.com/office/drawing/2014/main" id="{B3821CDC-AC18-F231-DE9B-0069E1F86E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25492" y="1188333"/>
            <a:ext cx="2830428" cy="5501222"/>
          </a:xfrm>
          <a:prstGeom prst="rect">
            <a:avLst/>
          </a:prstGeom>
        </p:spPr>
      </p:pic>
      <p:pic>
        <p:nvPicPr>
          <p:cNvPr id="6" name="Grafik 5">
            <a:extLst>
              <a:ext uri="{FF2B5EF4-FFF2-40B4-BE49-F238E27FC236}">
                <a16:creationId xmlns:a16="http://schemas.microsoft.com/office/drawing/2014/main" id="{4E0A18CE-0A13-4C6C-B0DB-A34E6B3455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25492" y="1188333"/>
            <a:ext cx="2830428" cy="5501222"/>
          </a:xfrm>
          <a:prstGeom prst="rect">
            <a:avLst/>
          </a:prstGeom>
        </p:spPr>
      </p:pic>
      <p:cxnSp>
        <p:nvCxnSpPr>
          <p:cNvPr id="27" name="Gerade Verbindung mit Pfeil 26">
            <a:extLst>
              <a:ext uri="{FF2B5EF4-FFF2-40B4-BE49-F238E27FC236}">
                <a16:creationId xmlns:a16="http://schemas.microsoft.com/office/drawing/2014/main" id="{3D5E743E-7F11-653D-7AF1-76AF0D3CB128}"/>
              </a:ext>
            </a:extLst>
          </p:cNvPr>
          <p:cNvCxnSpPr/>
          <p:nvPr/>
        </p:nvCxnSpPr>
        <p:spPr bwMode="auto">
          <a:xfrm flipV="1">
            <a:off x="6862813" y="2828879"/>
            <a:ext cx="2579570" cy="897785"/>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 name="Gerade Verbindung mit Pfeil 28">
            <a:extLst>
              <a:ext uri="{FF2B5EF4-FFF2-40B4-BE49-F238E27FC236}">
                <a16:creationId xmlns:a16="http://schemas.microsoft.com/office/drawing/2014/main" id="{A7891505-FA2F-7FE6-7378-8C3543282B11}"/>
              </a:ext>
            </a:extLst>
          </p:cNvPr>
          <p:cNvCxnSpPr/>
          <p:nvPr/>
        </p:nvCxnSpPr>
        <p:spPr bwMode="auto">
          <a:xfrm flipV="1">
            <a:off x="7067728" y="3496916"/>
            <a:ext cx="3402654" cy="922951"/>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5" name="Gerade Verbindung mit Pfeil 34">
            <a:extLst>
              <a:ext uri="{FF2B5EF4-FFF2-40B4-BE49-F238E27FC236}">
                <a16:creationId xmlns:a16="http://schemas.microsoft.com/office/drawing/2014/main" id="{D7EE4127-F5CC-C3E8-94B3-4BC261915BA4}"/>
              </a:ext>
            </a:extLst>
          </p:cNvPr>
          <p:cNvCxnSpPr/>
          <p:nvPr/>
        </p:nvCxnSpPr>
        <p:spPr bwMode="auto">
          <a:xfrm flipH="1">
            <a:off x="10675297" y="3051225"/>
            <a:ext cx="904295" cy="1169637"/>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173835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0" presetClass="exit" presetSubtype="0" fill="hold"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26"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1450">
                                          <p:stCondLst>
                                            <p:cond delay="0"/>
                                          </p:stCondLst>
                                        </p:cTn>
                                        <p:tgtEl>
                                          <p:spTgt spid="5"/>
                                        </p:tgtEl>
                                      </p:cBhvr>
                                    </p:animEffect>
                                    <p:anim calcmode="lin" valueType="num">
                                      <p:cBhvr>
                                        <p:cTn id="22" dur="4555"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3" dur="1660"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4" dur="1660" tmFilter="0, 0; 0.125,0.2665; 0.25,0.4; 0.375,0.465; 0.5,0.5;  0.625,0.535; 0.75,0.6; 0.875,0.7335; 1,1">
                                          <p:stCondLst>
                                            <p:cond delay="1660"/>
                                          </p:stCondLst>
                                        </p:cTn>
                                        <p:tgtEl>
                                          <p:spTgt spid="5"/>
                                        </p:tgtEl>
                                        <p:attrNameLst>
                                          <p:attrName>ppt_y</p:attrName>
                                        </p:attrNameLst>
                                      </p:cBhvr>
                                      <p:tavLst>
                                        <p:tav tm="0" fmla="#ppt_y-sin(pi*$)/9">
                                          <p:val>
                                            <p:fltVal val="0"/>
                                          </p:val>
                                        </p:tav>
                                        <p:tav tm="100000">
                                          <p:val>
                                            <p:fltVal val="1"/>
                                          </p:val>
                                        </p:tav>
                                      </p:tavLst>
                                    </p:anim>
                                    <p:anim calcmode="lin" valueType="num">
                                      <p:cBhvr>
                                        <p:cTn id="25" dur="830" tmFilter="0, 0; 0.125,0.2665; 0.25,0.4; 0.375,0.465; 0.5,0.5;  0.625,0.535; 0.75,0.6; 0.875,0.7335; 1,1">
                                          <p:stCondLst>
                                            <p:cond delay="3310"/>
                                          </p:stCondLst>
                                        </p:cTn>
                                        <p:tgtEl>
                                          <p:spTgt spid="5"/>
                                        </p:tgtEl>
                                        <p:attrNameLst>
                                          <p:attrName>ppt_y</p:attrName>
                                        </p:attrNameLst>
                                      </p:cBhvr>
                                      <p:tavLst>
                                        <p:tav tm="0" fmla="#ppt_y-sin(pi*$)/27">
                                          <p:val>
                                            <p:fltVal val="0"/>
                                          </p:val>
                                        </p:tav>
                                        <p:tav tm="100000">
                                          <p:val>
                                            <p:fltVal val="1"/>
                                          </p:val>
                                        </p:tav>
                                      </p:tavLst>
                                    </p:anim>
                                    <p:anim calcmode="lin" valueType="num">
                                      <p:cBhvr>
                                        <p:cTn id="26" dur="410" tmFilter="0, 0; 0.125,0.2665; 0.25,0.4; 0.375,0.465; 0.5,0.5;  0.625,0.535; 0.75,0.6; 0.875,0.7335; 1,1">
                                          <p:stCondLst>
                                            <p:cond delay="4140"/>
                                          </p:stCondLst>
                                        </p:cTn>
                                        <p:tgtEl>
                                          <p:spTgt spid="5"/>
                                        </p:tgtEl>
                                        <p:attrNameLst>
                                          <p:attrName>ppt_y</p:attrName>
                                        </p:attrNameLst>
                                      </p:cBhvr>
                                      <p:tavLst>
                                        <p:tav tm="0" fmla="#ppt_y-sin(pi*$)/81">
                                          <p:val>
                                            <p:fltVal val="0"/>
                                          </p:val>
                                        </p:tav>
                                        <p:tav tm="100000">
                                          <p:val>
                                            <p:fltVal val="1"/>
                                          </p:val>
                                        </p:tav>
                                      </p:tavLst>
                                    </p:anim>
                                    <p:animScale>
                                      <p:cBhvr>
                                        <p:cTn id="27" dur="65">
                                          <p:stCondLst>
                                            <p:cond delay="1625"/>
                                          </p:stCondLst>
                                        </p:cTn>
                                        <p:tgtEl>
                                          <p:spTgt spid="5"/>
                                        </p:tgtEl>
                                      </p:cBhvr>
                                      <p:to x="100000" y="60000"/>
                                    </p:animScale>
                                    <p:animScale>
                                      <p:cBhvr>
                                        <p:cTn id="28" dur="415" decel="50000">
                                          <p:stCondLst>
                                            <p:cond delay="1690"/>
                                          </p:stCondLst>
                                        </p:cTn>
                                        <p:tgtEl>
                                          <p:spTgt spid="5"/>
                                        </p:tgtEl>
                                      </p:cBhvr>
                                      <p:to x="100000" y="100000"/>
                                    </p:animScale>
                                    <p:animScale>
                                      <p:cBhvr>
                                        <p:cTn id="29" dur="65">
                                          <p:stCondLst>
                                            <p:cond delay="3280"/>
                                          </p:stCondLst>
                                        </p:cTn>
                                        <p:tgtEl>
                                          <p:spTgt spid="5"/>
                                        </p:tgtEl>
                                      </p:cBhvr>
                                      <p:to x="100000" y="80000"/>
                                    </p:animScale>
                                    <p:animScale>
                                      <p:cBhvr>
                                        <p:cTn id="30" dur="415" decel="50000">
                                          <p:stCondLst>
                                            <p:cond delay="3345"/>
                                          </p:stCondLst>
                                        </p:cTn>
                                        <p:tgtEl>
                                          <p:spTgt spid="5"/>
                                        </p:tgtEl>
                                      </p:cBhvr>
                                      <p:to x="100000" y="100000"/>
                                    </p:animScale>
                                    <p:animScale>
                                      <p:cBhvr>
                                        <p:cTn id="31" dur="65">
                                          <p:stCondLst>
                                            <p:cond delay="4105"/>
                                          </p:stCondLst>
                                        </p:cTn>
                                        <p:tgtEl>
                                          <p:spTgt spid="5"/>
                                        </p:tgtEl>
                                      </p:cBhvr>
                                      <p:to x="100000" y="90000"/>
                                    </p:animScale>
                                    <p:animScale>
                                      <p:cBhvr>
                                        <p:cTn id="32" dur="415" decel="50000">
                                          <p:stCondLst>
                                            <p:cond delay="4170"/>
                                          </p:stCondLst>
                                        </p:cTn>
                                        <p:tgtEl>
                                          <p:spTgt spid="5"/>
                                        </p:tgtEl>
                                      </p:cBhvr>
                                      <p:to x="100000" y="100000"/>
                                    </p:animScale>
                                    <p:animScale>
                                      <p:cBhvr>
                                        <p:cTn id="33" dur="65">
                                          <p:stCondLst>
                                            <p:cond delay="4520"/>
                                          </p:stCondLst>
                                        </p:cTn>
                                        <p:tgtEl>
                                          <p:spTgt spid="5"/>
                                        </p:tgtEl>
                                      </p:cBhvr>
                                      <p:to x="100000" y="95000"/>
                                    </p:animScale>
                                    <p:animScale>
                                      <p:cBhvr>
                                        <p:cTn id="34" dur="415" decel="50000">
                                          <p:stCondLst>
                                            <p:cond delay="4585"/>
                                          </p:stCondLst>
                                        </p:cTn>
                                        <p:tgtEl>
                                          <p:spTgt spid="5"/>
                                        </p:tgtEl>
                                      </p:cBhvr>
                                      <p:to x="100000" y="100000"/>
                                    </p:animScale>
                                  </p:childTnLst>
                                </p:cTn>
                              </p:par>
                            </p:childTnLst>
                          </p:cTn>
                        </p:par>
                        <p:par>
                          <p:cTn id="35" fill="hold">
                            <p:stCondLst>
                              <p:cond delay="5000"/>
                            </p:stCondLst>
                            <p:childTnLst>
                              <p:par>
                                <p:cTn id="36" presetID="10" presetClass="exit" presetSubtype="0" fill="hold" nodeType="after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0" presetClass="exit" presetSubtype="0" fill="hold" nodeType="withEffect">
                                  <p:stCondLst>
                                    <p:cond delay="0"/>
                                  </p:stCondLst>
                                  <p:childTnLst>
                                    <p:animEffect transition="out" filter="fade">
                                      <p:cBhvr>
                                        <p:cTn id="50" dur="500"/>
                                        <p:tgtEl>
                                          <p:spTgt spid="27"/>
                                        </p:tgtEl>
                                      </p:cBhvr>
                                    </p:animEffect>
                                    <p:set>
                                      <p:cBhvr>
                                        <p:cTn id="51" dur="1" fill="hold">
                                          <p:stCondLst>
                                            <p:cond delay="499"/>
                                          </p:stCondLst>
                                        </p:cTn>
                                        <p:tgtEl>
                                          <p:spTgt spid="2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childTnLst>
                                </p:cTn>
                              </p:par>
                              <p:par>
                                <p:cTn id="58" presetID="10" presetClass="exit" presetSubtype="0" fill="hold" nodeType="withEffect">
                                  <p:stCondLst>
                                    <p:cond delay="0"/>
                                  </p:stCondLst>
                                  <p:childTnLst>
                                    <p:animEffect transition="out" filter="fade">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10" presetClass="exit" presetSubtype="0" fill="hold" nodeType="withEffect">
                                  <p:stCondLst>
                                    <p:cond delay="0"/>
                                  </p:stCondLst>
                                  <p:childTnLst>
                                    <p:animEffect transition="out" filter="fade">
                                      <p:cBhvr>
                                        <p:cTn id="66" dur="500"/>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239E0BC0-0A2E-41F7-8A0A-17BE24D920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88" y="0"/>
            <a:ext cx="12187024" cy="6858000"/>
          </a:xfrm>
          <a:prstGeom prst="rect">
            <a:avLst/>
          </a:prstGeom>
        </p:spPr>
      </p:pic>
      <p:sp>
        <p:nvSpPr>
          <p:cNvPr id="13" name="Rechteck 12">
            <a:extLst>
              <a:ext uri="{FF2B5EF4-FFF2-40B4-BE49-F238E27FC236}">
                <a16:creationId xmlns:a16="http://schemas.microsoft.com/office/drawing/2014/main" id="{AFA559D3-3526-4E62-828F-38BCA52F5234}"/>
              </a:ext>
            </a:extLst>
          </p:cNvPr>
          <p:cNvSpPr/>
          <p:nvPr/>
        </p:nvSpPr>
        <p:spPr bwMode="auto">
          <a:xfrm>
            <a:off x="0" y="0"/>
            <a:ext cx="12192000" cy="6180230"/>
          </a:xfrm>
          <a:prstGeom prst="rect">
            <a:avLst/>
          </a:prstGeom>
          <a:solidFill>
            <a:schemeClr val="bg1">
              <a:lumMod val="65000"/>
              <a:lumOff val="35000"/>
              <a:alpha val="32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sp>
        <p:nvSpPr>
          <p:cNvPr id="3" name="Rechteck 2">
            <a:extLst>
              <a:ext uri="{FF2B5EF4-FFF2-40B4-BE49-F238E27FC236}">
                <a16:creationId xmlns:a16="http://schemas.microsoft.com/office/drawing/2014/main" id="{8948DCEB-7DFC-4426-AC1B-848AEE95F90A}"/>
              </a:ext>
            </a:extLst>
          </p:cNvPr>
          <p:cNvSpPr/>
          <p:nvPr/>
        </p:nvSpPr>
        <p:spPr bwMode="auto">
          <a:xfrm>
            <a:off x="0" y="6180230"/>
            <a:ext cx="12192000" cy="677770"/>
          </a:xfrm>
          <a:prstGeom prst="rect">
            <a:avLst/>
          </a:prstGeom>
          <a:solidFill>
            <a:schemeClr val="bg1">
              <a:lumMod val="85000"/>
              <a:lumOff val="15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graphicFrame>
        <p:nvGraphicFramePr>
          <p:cNvPr id="2" name="Objekt 1" hidden="1"/>
          <p:cNvGraphicFramePr>
            <a:graphicFrameLocks noChangeAspect="1"/>
          </p:cNvGraphicFramePr>
          <p:nvPr>
            <p:custDataLst>
              <p:tags r:id="rId1"/>
            </p:custDataLst>
          </p:nvPr>
        </p:nvGraphicFramePr>
        <p:xfrm>
          <a:off x="1588" y="3373"/>
          <a:ext cx="1586" cy="1586"/>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2" name="Objekt 1"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3373"/>
                        <a:ext cx="1586" cy="15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hteck 6" hidden="1">
            <a:extLst>
              <a:ext uri="{FF2B5EF4-FFF2-40B4-BE49-F238E27FC236}">
                <a16:creationId xmlns:a16="http://schemas.microsoft.com/office/drawing/2014/main" id="{808FB7C2-004E-4127-9188-3D524253E19F}"/>
              </a:ext>
            </a:extLst>
          </p:cNvPr>
          <p:cNvSpPr/>
          <p:nvPr>
            <p:custDataLst>
              <p:tags r:id="rId2"/>
            </p:custDataLst>
          </p:nvPr>
        </p:nvSpPr>
        <p:spPr bwMode="gray">
          <a:xfrm>
            <a:off x="0" y="1785"/>
            <a:ext cx="158667" cy="158667"/>
          </a:xfrm>
          <a:prstGeom prst="rect">
            <a:avLst/>
          </a:prstGeom>
          <a:solidFill>
            <a:srgbClr val="DFE6ED"/>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rtl="0" eaLnBrk="1" fontAlgn="base" latinLnBrk="0" hangingPunct="1">
              <a:lnSpc>
                <a:spcPct val="100000"/>
              </a:lnSpc>
              <a:spcBef>
                <a:spcPct val="0"/>
              </a:spcBef>
              <a:spcAft>
                <a:spcPct val="0"/>
              </a:spcAft>
              <a:buClrTx/>
              <a:buSzTx/>
              <a:buFontTx/>
              <a:buNone/>
              <a:tabLst/>
              <a:defRPr/>
            </a:pPr>
            <a:endParaRPr kumimoji="0" lang="en-US" sz="2199" b="0" i="0" u="none" strike="noStrike" kern="1200" cap="none" spc="0" normalizeH="0" baseline="0" noProof="0" dirty="0">
              <a:ln>
                <a:noFill/>
              </a:ln>
              <a:solidFill>
                <a:srgbClr val="ADBECB"/>
              </a:solidFill>
              <a:effectLst/>
              <a:uLnTx/>
              <a:uFillTx/>
              <a:latin typeface="Arial" pitchFamily="34" charset="0"/>
              <a:ea typeface="ＭＳ Ｐゴシック" charset="-128"/>
              <a:cs typeface="Arial" panose="020B0604020202020204" pitchFamily="34" charset="0"/>
              <a:sym typeface="Arial" panose="020B0604020202020204" pitchFamily="34" charset="0"/>
            </a:endParaRPr>
          </a:p>
        </p:txBody>
      </p:sp>
      <p:sp>
        <p:nvSpPr>
          <p:cNvPr id="10" name="Textplatzhalter 9">
            <a:extLst>
              <a:ext uri="{FF2B5EF4-FFF2-40B4-BE49-F238E27FC236}">
                <a16:creationId xmlns:a16="http://schemas.microsoft.com/office/drawing/2014/main" id="{600547B0-14F5-4634-8B4D-CB6B16D6D6AB}"/>
              </a:ext>
            </a:extLst>
          </p:cNvPr>
          <p:cNvSpPr>
            <a:spLocks noGrp="1"/>
          </p:cNvSpPr>
          <p:nvPr>
            <p:ph type="body" sz="quarter" idx="4294967295"/>
          </p:nvPr>
        </p:nvSpPr>
        <p:spPr bwMode="gray">
          <a:xfrm>
            <a:off x="662594" y="6357115"/>
            <a:ext cx="3309801" cy="324000"/>
          </a:xfrm>
        </p:spPr>
        <p:txBody>
          <a:bodyPr anchor="ctr"/>
          <a:lstStyle/>
          <a:p>
            <a:r>
              <a:rPr lang="de-DE" sz="1000" dirty="0"/>
              <a:t>© Angelroute 2024 I  Franz Maier</a:t>
            </a:r>
          </a:p>
        </p:txBody>
      </p:sp>
      <p:sp>
        <p:nvSpPr>
          <p:cNvPr id="4" name="BainBulletsConfiguration" hidden="1"/>
          <p:cNvSpPr txBox="1"/>
          <p:nvPr/>
        </p:nvSpPr>
        <p:spPr bwMode="gray">
          <a:xfrm>
            <a:off x="12694" y="14479"/>
            <a:ext cx="65" cy="15381"/>
          </a:xfrm>
          <a:prstGeom prst="rect">
            <a:avLst/>
          </a:prstGeom>
          <a:noFill/>
        </p:spPr>
        <p:txBody>
          <a:bodyPr vert="horz" wrap="none" lIns="0" tIns="0" rIns="0" bIns="0" rtlCol="0">
            <a:spAutoFit/>
          </a:bodyPr>
          <a:lstStyle/>
          <a:p>
            <a:pPr marL="0" marR="0" lvl="0" indent="0" algn="l" defTabSz="913943" rtl="0" eaLnBrk="1" fontAlgn="base" latinLnBrk="0" hangingPunct="1">
              <a:lnSpc>
                <a:spcPct val="100000"/>
              </a:lnSpc>
              <a:spcBef>
                <a:spcPts val="0"/>
              </a:spcBef>
              <a:spcAft>
                <a:spcPct val="0"/>
              </a:spcAft>
              <a:buClrTx/>
              <a:buSzTx/>
              <a:buFontTx/>
              <a:buNone/>
              <a:tabLst/>
              <a:defRPr/>
            </a:pPr>
            <a:endParaRPr kumimoji="0" lang="en-US" sz="100" b="0" i="0" u="none" strike="noStrike" kern="1200" cap="none" spc="0" normalizeH="0" baseline="0" noProof="0" dirty="0" err="1">
              <a:ln>
                <a:noFill/>
              </a:ln>
              <a:solidFill>
                <a:srgbClr val="FFFFFF"/>
              </a:solidFill>
              <a:effectLst/>
              <a:uLnTx/>
              <a:uFillTx/>
              <a:latin typeface="Arial" pitchFamily="34" charset="0"/>
              <a:ea typeface="ＭＳ Ｐゴシック" charset="-128"/>
              <a:cs typeface="+mn-cs"/>
            </a:endParaRPr>
          </a:p>
        </p:txBody>
      </p:sp>
      <p:cxnSp>
        <p:nvCxnSpPr>
          <p:cNvPr id="12" name="Gerader Verbinder 11">
            <a:extLst>
              <a:ext uri="{FF2B5EF4-FFF2-40B4-BE49-F238E27FC236}">
                <a16:creationId xmlns:a16="http://schemas.microsoft.com/office/drawing/2014/main" id="{0BF1D571-63D8-422E-9143-E04352B483A2}"/>
              </a:ext>
            </a:extLst>
          </p:cNvPr>
          <p:cNvCxnSpPr>
            <a:cxnSpLocks/>
          </p:cNvCxnSpPr>
          <p:nvPr/>
        </p:nvCxnSpPr>
        <p:spPr bwMode="auto">
          <a:xfrm>
            <a:off x="618712" y="4021394"/>
            <a:ext cx="0" cy="1553979"/>
          </a:xfrm>
          <a:prstGeom prst="line">
            <a:avLst/>
          </a:prstGeom>
          <a:solidFill>
            <a:schemeClr val="tx2"/>
          </a:solidFill>
          <a:ln w="57150" cap="flat" cmpd="sng" algn="ctr">
            <a:solidFill>
              <a:srgbClr val="0F8287"/>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9" name="Titel 8">
            <a:extLst>
              <a:ext uri="{FF2B5EF4-FFF2-40B4-BE49-F238E27FC236}">
                <a16:creationId xmlns:a16="http://schemas.microsoft.com/office/drawing/2014/main" id="{FE9A5EE1-2F69-47CF-801E-DD143A732420}"/>
              </a:ext>
            </a:extLst>
          </p:cNvPr>
          <p:cNvSpPr>
            <a:spLocks noGrp="1"/>
          </p:cNvSpPr>
          <p:nvPr>
            <p:ph type="ctrTitle" idx="4294967295"/>
          </p:nvPr>
        </p:nvSpPr>
        <p:spPr>
          <a:xfrm>
            <a:off x="286797" y="3496866"/>
            <a:ext cx="12721279" cy="2078507"/>
          </a:xfrm>
        </p:spPr>
        <p:txBody>
          <a:bodyPr anchor="t"/>
          <a:lstStyle/>
          <a:p>
            <a:r>
              <a:rPr lang="de-DE" sz="6000" b="0" dirty="0"/>
              <a:t>Angelroute</a:t>
            </a:r>
            <a:br>
              <a:rPr lang="de-DE" sz="6000" b="0" dirty="0"/>
            </a:br>
            <a:r>
              <a:rPr lang="de-DE" sz="4000" b="0" dirty="0">
                <a:solidFill>
                  <a:schemeClr val="tx1"/>
                </a:solidFill>
                <a:latin typeface="+mn-lt"/>
                <a:ea typeface="Arial Unicode MS" panose="020B0604020202020204" pitchFamily="34" charset="-128"/>
                <a:cs typeface="Arial Unicode MS" panose="020B0604020202020204" pitchFamily="34" charset="-128"/>
              </a:rPr>
              <a:t>Im </a:t>
            </a:r>
            <a:r>
              <a:rPr lang="de-DE" sz="4000" b="0" dirty="0">
                <a:ea typeface="Arial Unicode MS" panose="020B0604020202020204" pitchFamily="34" charset="-128"/>
                <a:cs typeface="Arial Unicode MS" panose="020B0604020202020204" pitchFamily="34" charset="-128"/>
              </a:rPr>
              <a:t>Falle eines Vergehens</a:t>
            </a:r>
            <a:br>
              <a:rPr lang="de-DE" sz="6000" dirty="0">
                <a:solidFill>
                  <a:schemeClr val="tx1"/>
                </a:solidFill>
                <a:latin typeface="+mn-lt"/>
                <a:ea typeface="Arial Unicode MS" panose="020B0604020202020204" pitchFamily="34" charset="-128"/>
                <a:cs typeface="Arial Unicode MS" panose="020B0604020202020204" pitchFamily="34" charset="-128"/>
              </a:rPr>
            </a:br>
            <a:endParaRPr lang="de-DE" sz="4000" dirty="0"/>
          </a:p>
        </p:txBody>
      </p:sp>
      <p:sp>
        <p:nvSpPr>
          <p:cNvPr id="14" name="Textplatzhalter 9">
            <a:extLst>
              <a:ext uri="{FF2B5EF4-FFF2-40B4-BE49-F238E27FC236}">
                <a16:creationId xmlns:a16="http://schemas.microsoft.com/office/drawing/2014/main" id="{5E9CBCB7-2F0E-8361-EC36-729C705995FB}"/>
              </a:ext>
            </a:extLst>
          </p:cNvPr>
          <p:cNvSpPr txBox="1">
            <a:spLocks/>
          </p:cNvSpPr>
          <p:nvPr/>
        </p:nvSpPr>
        <p:spPr bwMode="gray">
          <a:xfrm>
            <a:off x="10024935" y="6462320"/>
            <a:ext cx="2160487" cy="39081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100000"/>
              </a:lnSpc>
              <a:spcBef>
                <a:spcPts val="30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298"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2pPr>
            <a:lvl3pPr marL="358596"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7894"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4pPr>
            <a:lvl5pPr marL="719640" indent="-179910" algn="l" rtl="0" eaLnBrk="1" fontAlgn="base" hangingPunct="1">
              <a:lnSpc>
                <a:spcPct val="100000"/>
              </a:lnSpc>
              <a:spcBef>
                <a:spcPts val="30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a:lstStyle>
          <a:p>
            <a:r>
              <a:rPr lang="de-DE" sz="1000" kern="0" dirty="0"/>
              <a:t>www.angelroute.de</a:t>
            </a:r>
          </a:p>
        </p:txBody>
      </p:sp>
    </p:spTree>
    <p:extLst>
      <p:ext uri="{BB962C8B-B14F-4D97-AF65-F5344CB8AC3E}">
        <p14:creationId xmlns:p14="http://schemas.microsoft.com/office/powerpoint/2010/main" val="3963601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de-CH" sz="2000" dirty="0"/>
              <a:t>Möglichkeiten im Falle eines Vergehens</a:t>
            </a:r>
            <a:br>
              <a:rPr lang="de-CH" dirty="0"/>
            </a:br>
            <a:br>
              <a:rPr lang="de-CH" dirty="0">
                <a:latin typeface="Arial" charset="0"/>
                <a:cs typeface="Arial" charset="0"/>
              </a:rPr>
            </a:br>
            <a:endParaRPr lang="en-GB" i="1" dirty="0"/>
          </a:p>
        </p:txBody>
      </p:sp>
      <p:grpSp>
        <p:nvGrpSpPr>
          <p:cNvPr id="22" name="Gruppieren 21">
            <a:extLst>
              <a:ext uri="{FF2B5EF4-FFF2-40B4-BE49-F238E27FC236}">
                <a16:creationId xmlns:a16="http://schemas.microsoft.com/office/drawing/2014/main" id="{5586D3B6-60AD-A7C5-2808-B52F7218BC18}"/>
              </a:ext>
            </a:extLst>
          </p:cNvPr>
          <p:cNvGrpSpPr/>
          <p:nvPr/>
        </p:nvGrpSpPr>
        <p:grpSpPr>
          <a:xfrm>
            <a:off x="567890" y="2246428"/>
            <a:ext cx="3668061" cy="4205175"/>
            <a:chOff x="966219" y="3478161"/>
            <a:chExt cx="3325557" cy="2956627"/>
          </a:xfrm>
        </p:grpSpPr>
        <p:sp>
          <p:nvSpPr>
            <p:cNvPr id="3" name="Textfeld 2"/>
            <p:cNvSpPr txBox="1"/>
            <p:nvPr/>
          </p:nvSpPr>
          <p:spPr>
            <a:xfrm>
              <a:off x="1058687" y="4006762"/>
              <a:ext cx="3233088" cy="2428026"/>
            </a:xfrm>
            <a:prstGeom prst="rect">
              <a:avLst/>
            </a:prstGeom>
            <a:noFill/>
          </p:spPr>
          <p:txBody>
            <a:bodyPr wrap="square" lIns="0" tIns="0" rIns="0" bIns="0" rtlCol="0" anchor="ctr">
              <a:noAutofit/>
            </a:bodyPr>
            <a:lstStyle>
              <a:defPPr>
                <a:defRPr lang="de-DE"/>
              </a:defPPr>
              <a:lvl1pPr marL="285750" indent="-285750">
                <a:buFont typeface="Arial" panose="020B0604020202020204" pitchFamily="34" charset="0"/>
                <a:buChar char="•"/>
                <a:defRPr sz="1600"/>
              </a:lvl1pPr>
            </a:lstStyle>
            <a:p>
              <a:pPr>
                <a:spcBef>
                  <a:spcPts val="300"/>
                </a:spcBef>
                <a:spcAft>
                  <a:spcPts val="300"/>
                </a:spcAft>
              </a:pPr>
              <a:r>
                <a:rPr lang="de-DE" sz="1200" dirty="0"/>
                <a:t>Jedes Vergehens kann gemeldet werden.</a:t>
              </a:r>
            </a:p>
            <a:p>
              <a:pPr>
                <a:spcBef>
                  <a:spcPts val="300"/>
                </a:spcBef>
                <a:spcAft>
                  <a:spcPts val="300"/>
                </a:spcAft>
              </a:pPr>
              <a:r>
                <a:rPr lang="de-DE" sz="1200" dirty="0"/>
                <a:t>Ein Vergehen ist für Kontrolleure am selben Tag </a:t>
              </a:r>
              <a:r>
                <a:rPr lang="de-DE" sz="1200" dirty="0">
                  <a:solidFill>
                    <a:srgbClr val="FFFFFF"/>
                  </a:solidFill>
                </a:rPr>
                <a:t>sichtbar.</a:t>
              </a:r>
            </a:p>
            <a:p>
              <a:pPr>
                <a:spcBef>
                  <a:spcPts val="300"/>
                </a:spcBef>
                <a:spcAft>
                  <a:spcPts val="300"/>
                </a:spcAft>
              </a:pPr>
              <a:r>
                <a:rPr lang="de-DE" sz="1200" dirty="0">
                  <a:solidFill>
                    <a:srgbClr val="FFFFFF"/>
                  </a:solidFill>
                </a:rPr>
                <a:t>Alle Vergehen werden so lange im Cockpit protokolliert, bis sie manuell gelöscht werden.</a:t>
              </a:r>
            </a:p>
          </p:txBody>
        </p:sp>
        <p:sp>
          <p:nvSpPr>
            <p:cNvPr id="15" name="Rechteck 14"/>
            <p:cNvSpPr/>
            <p:nvPr/>
          </p:nvSpPr>
          <p:spPr bwMode="auto">
            <a:xfrm>
              <a:off x="966219" y="3961178"/>
              <a:ext cx="3325557" cy="2473609"/>
            </a:xfrm>
            <a:prstGeom prst="rect">
              <a:avLst/>
            </a:prstGeom>
            <a:noFill/>
            <a:ln w="12700">
              <a:solidFill>
                <a:srgbClr val="00FFCC"/>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sp>
          <p:nvSpPr>
            <p:cNvPr id="21" name="Textfeld 20">
              <a:extLst>
                <a:ext uri="{FF2B5EF4-FFF2-40B4-BE49-F238E27FC236}">
                  <a16:creationId xmlns:a16="http://schemas.microsoft.com/office/drawing/2014/main" id="{E1BB7E19-6726-44B0-49DB-FE7BF1FE6A1E}"/>
                </a:ext>
              </a:extLst>
            </p:cNvPr>
            <p:cNvSpPr txBox="1"/>
            <p:nvPr/>
          </p:nvSpPr>
          <p:spPr>
            <a:xfrm>
              <a:off x="966219" y="3478161"/>
              <a:ext cx="3325557" cy="263427"/>
            </a:xfrm>
            <a:prstGeom prst="rect">
              <a:avLst/>
            </a:prstGeom>
            <a:noFill/>
          </p:spPr>
          <p:txBody>
            <a:bodyPr wrap="square" lIns="0" tIns="0" rIns="0" bIns="0" rtlCol="0">
              <a:spAutoFit/>
            </a:bodyPr>
            <a:lstStyle/>
            <a:p>
              <a:pPr algn="ctr">
                <a:spcBef>
                  <a:spcPts val="300"/>
                </a:spcBef>
                <a:spcAft>
                  <a:spcPts val="600"/>
                </a:spcAft>
                <a:buClr>
                  <a:schemeClr val="accent1"/>
                </a:buClr>
              </a:pPr>
              <a:r>
                <a:rPr lang="de-DE" b="1" dirty="0">
                  <a:solidFill>
                    <a:srgbClr val="00FFCC"/>
                  </a:solidFill>
                  <a:ea typeface="Arial Unicode MS" panose="020B0604020202020204" pitchFamily="34" charset="-128"/>
                  <a:cs typeface="Arial Unicode MS" panose="020B0604020202020204" pitchFamily="34" charset="-128"/>
                </a:rPr>
                <a:t>Vergehen Melden</a:t>
              </a:r>
              <a:endParaRPr lang="de-DE" sz="1400" dirty="0">
                <a:solidFill>
                  <a:srgbClr val="00FFCC"/>
                </a:solidFill>
                <a:latin typeface="+mn-lt"/>
                <a:ea typeface="Arial Unicode MS" panose="020B0604020202020204" pitchFamily="34" charset="-128"/>
                <a:cs typeface="Arial Unicode MS" panose="020B0604020202020204" pitchFamily="34" charset="-128"/>
              </a:endParaRPr>
            </a:p>
          </p:txBody>
        </p:sp>
      </p:grpSp>
      <p:grpSp>
        <p:nvGrpSpPr>
          <p:cNvPr id="28" name="Gruppieren 27">
            <a:extLst>
              <a:ext uri="{FF2B5EF4-FFF2-40B4-BE49-F238E27FC236}">
                <a16:creationId xmlns:a16="http://schemas.microsoft.com/office/drawing/2014/main" id="{2300E9FD-D757-8645-64DD-D5FCD2FB8CF2}"/>
              </a:ext>
            </a:extLst>
          </p:cNvPr>
          <p:cNvGrpSpPr/>
          <p:nvPr/>
        </p:nvGrpSpPr>
        <p:grpSpPr>
          <a:xfrm>
            <a:off x="8060152" y="2246428"/>
            <a:ext cx="3668061" cy="4205172"/>
            <a:chOff x="966219" y="3478162"/>
            <a:chExt cx="3325557" cy="2956625"/>
          </a:xfrm>
        </p:grpSpPr>
        <p:sp>
          <p:nvSpPr>
            <p:cNvPr id="29" name="Textfeld 28">
              <a:extLst>
                <a:ext uri="{FF2B5EF4-FFF2-40B4-BE49-F238E27FC236}">
                  <a16:creationId xmlns:a16="http://schemas.microsoft.com/office/drawing/2014/main" id="{D4506539-71EB-B915-6C9A-0ACB38557C54}"/>
                </a:ext>
              </a:extLst>
            </p:cNvPr>
            <p:cNvSpPr txBox="1"/>
            <p:nvPr/>
          </p:nvSpPr>
          <p:spPr>
            <a:xfrm>
              <a:off x="1058687" y="3961178"/>
              <a:ext cx="3233088" cy="2473609"/>
            </a:xfrm>
            <a:prstGeom prst="rect">
              <a:avLst/>
            </a:prstGeom>
            <a:noFill/>
          </p:spPr>
          <p:txBody>
            <a:bodyPr wrap="square" lIns="0" tIns="0" rIns="0" bIns="0" rtlCol="0" anchor="ctr">
              <a:noAutofit/>
            </a:bodyPr>
            <a:lstStyle>
              <a:defPPr>
                <a:defRPr lang="de-DE"/>
              </a:defPPr>
              <a:lvl1pPr marL="285750" indent="-285750">
                <a:buFont typeface="Arial" panose="020B0604020202020204" pitchFamily="34" charset="0"/>
                <a:buChar char="•"/>
                <a:defRPr sz="1600"/>
              </a:lvl1pPr>
            </a:lstStyle>
            <a:p>
              <a:pPr>
                <a:spcBef>
                  <a:spcPts val="300"/>
                </a:spcBef>
                <a:spcAft>
                  <a:spcPts val="300"/>
                </a:spcAft>
              </a:pPr>
              <a:r>
                <a:rPr lang="de-DE" sz="1200" dirty="0"/>
                <a:t>Mitglieder und Gastangler können </a:t>
              </a:r>
              <a:r>
                <a:rPr lang="de-DE" sz="1200" b="1" u="sng" dirty="0"/>
                <a:t>nur</a:t>
              </a:r>
              <a:r>
                <a:rPr lang="de-DE" sz="1200" dirty="0"/>
                <a:t> über das Vereinscockpit gesperrt werden.</a:t>
              </a:r>
            </a:p>
            <a:p>
              <a:pPr>
                <a:spcBef>
                  <a:spcPts val="300"/>
                </a:spcBef>
                <a:spcAft>
                  <a:spcPts val="300"/>
                </a:spcAft>
              </a:pPr>
              <a:r>
                <a:rPr lang="de-DE" sz="1200" dirty="0">
                  <a:solidFill>
                    <a:srgbClr val="FFFFFF"/>
                  </a:solidFill>
                </a:rPr>
                <a:t>Ein gesperrter Angler erhält eine E-Mail, dass er gesperrt wurde und dass er sich an den Verein wenden soll.</a:t>
              </a:r>
              <a:endParaRPr lang="de-DE" sz="1200" dirty="0">
                <a:solidFill>
                  <a:srgbClr val="FFFFFF"/>
                </a:solidFill>
                <a:sym typeface="Wingdings" panose="05000000000000000000" pitchFamily="2" charset="2"/>
              </a:endParaRPr>
            </a:p>
            <a:p>
              <a:pPr>
                <a:spcBef>
                  <a:spcPts val="300"/>
                </a:spcBef>
                <a:spcAft>
                  <a:spcPts val="300"/>
                </a:spcAft>
              </a:pPr>
              <a:r>
                <a:rPr lang="de-DE" sz="1200" dirty="0">
                  <a:solidFill>
                    <a:srgbClr val="FFFFFF"/>
                  </a:solidFill>
                </a:rPr>
                <a:t>Ein gesperrtes Mitglied kann in der App keine Angelkarten seines Vereins mehr sehen oder kaufen..</a:t>
              </a:r>
            </a:p>
            <a:p>
              <a:pPr>
                <a:spcBef>
                  <a:spcPts val="300"/>
                </a:spcBef>
                <a:spcAft>
                  <a:spcPts val="300"/>
                </a:spcAft>
              </a:pPr>
              <a:r>
                <a:rPr lang="de-DE" sz="1200" dirty="0">
                  <a:solidFill>
                    <a:srgbClr val="FFFFFF"/>
                  </a:solidFill>
                </a:rPr>
                <a:t>Sollte ein gesperrter Gast versuchen eine Karte zu kaufen, dann erhält er beim Kauf eine Nachricht, dass er von diesem Verein gesperrt wurde.</a:t>
              </a:r>
            </a:p>
            <a:p>
              <a:pPr>
                <a:spcBef>
                  <a:spcPts val="300"/>
                </a:spcBef>
                <a:spcAft>
                  <a:spcPts val="300"/>
                </a:spcAft>
              </a:pPr>
              <a:r>
                <a:rPr lang="de-DE" sz="1200" dirty="0">
                  <a:solidFill>
                    <a:srgbClr val="FFFFFF"/>
                  </a:solidFill>
                </a:rPr>
                <a:t>In der Sperrliste für Mitglieder und Gäste können alle verhängten Sperren eingesehen werden</a:t>
              </a:r>
            </a:p>
            <a:p>
              <a:pPr>
                <a:spcBef>
                  <a:spcPts val="300"/>
                </a:spcBef>
                <a:spcAft>
                  <a:spcPts val="300"/>
                </a:spcAft>
              </a:pPr>
              <a:r>
                <a:rPr lang="de-DE" sz="1200" dirty="0">
                  <a:solidFill>
                    <a:srgbClr val="FFFFFF"/>
                  </a:solidFill>
                </a:rPr>
                <a:t>Sperren bleiben so lange aktiv, bis sie manuell gelöscht werden.</a:t>
              </a:r>
            </a:p>
          </p:txBody>
        </p:sp>
        <p:sp>
          <p:nvSpPr>
            <p:cNvPr id="30" name="Rechteck 29">
              <a:extLst>
                <a:ext uri="{FF2B5EF4-FFF2-40B4-BE49-F238E27FC236}">
                  <a16:creationId xmlns:a16="http://schemas.microsoft.com/office/drawing/2014/main" id="{D199F8FD-59FA-58E5-256A-8B46AAE51F2F}"/>
                </a:ext>
              </a:extLst>
            </p:cNvPr>
            <p:cNvSpPr/>
            <p:nvPr/>
          </p:nvSpPr>
          <p:spPr bwMode="auto">
            <a:xfrm>
              <a:off x="966219" y="3961178"/>
              <a:ext cx="3325557" cy="2473609"/>
            </a:xfrm>
            <a:prstGeom prst="rect">
              <a:avLst/>
            </a:prstGeom>
            <a:noFill/>
            <a:ln w="12700">
              <a:solidFill>
                <a:srgbClr val="00FFCC"/>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sp>
          <p:nvSpPr>
            <p:cNvPr id="32" name="Textfeld 31">
              <a:extLst>
                <a:ext uri="{FF2B5EF4-FFF2-40B4-BE49-F238E27FC236}">
                  <a16:creationId xmlns:a16="http://schemas.microsoft.com/office/drawing/2014/main" id="{085DA795-6FA7-1363-FD3E-91B59263E473}"/>
                </a:ext>
              </a:extLst>
            </p:cNvPr>
            <p:cNvSpPr txBox="1"/>
            <p:nvPr/>
          </p:nvSpPr>
          <p:spPr>
            <a:xfrm>
              <a:off x="983759" y="3478162"/>
              <a:ext cx="3308017" cy="526853"/>
            </a:xfrm>
            <a:prstGeom prst="rect">
              <a:avLst/>
            </a:prstGeom>
            <a:noFill/>
          </p:spPr>
          <p:txBody>
            <a:bodyPr wrap="square" lIns="0" tIns="0" rIns="0" bIns="0" rtlCol="0">
              <a:spAutoFit/>
            </a:bodyPr>
            <a:lstStyle/>
            <a:p>
              <a:pPr algn="ctr">
                <a:spcBef>
                  <a:spcPts val="300"/>
                </a:spcBef>
                <a:spcAft>
                  <a:spcPts val="600"/>
                </a:spcAft>
                <a:buClr>
                  <a:schemeClr val="accent1"/>
                </a:buClr>
              </a:pPr>
              <a:r>
                <a:rPr lang="de-DE" b="1" dirty="0">
                  <a:solidFill>
                    <a:srgbClr val="00FFCC"/>
                  </a:solidFill>
                  <a:ea typeface="Arial Unicode MS" panose="020B0604020202020204" pitchFamily="34" charset="-128"/>
                  <a:cs typeface="Arial Unicode MS" panose="020B0604020202020204" pitchFamily="34" charset="-128"/>
                </a:rPr>
                <a:t>Sperren von Mitgliedern oder Gastanglern</a:t>
              </a:r>
              <a:endParaRPr lang="de-DE" b="1" dirty="0">
                <a:solidFill>
                  <a:srgbClr val="00FFCC"/>
                </a:solidFill>
                <a:latin typeface="+mn-lt"/>
                <a:ea typeface="Arial Unicode MS" panose="020B0604020202020204" pitchFamily="34" charset="-128"/>
                <a:cs typeface="Arial Unicode MS" panose="020B0604020202020204" pitchFamily="34" charset="-128"/>
              </a:endParaRPr>
            </a:p>
          </p:txBody>
        </p:sp>
      </p:grpSp>
      <p:grpSp>
        <p:nvGrpSpPr>
          <p:cNvPr id="23" name="Gruppieren 22">
            <a:extLst>
              <a:ext uri="{FF2B5EF4-FFF2-40B4-BE49-F238E27FC236}">
                <a16:creationId xmlns:a16="http://schemas.microsoft.com/office/drawing/2014/main" id="{90B35C73-1AFD-E4A8-CE98-FE15572A8E58}"/>
              </a:ext>
            </a:extLst>
          </p:cNvPr>
          <p:cNvGrpSpPr/>
          <p:nvPr/>
        </p:nvGrpSpPr>
        <p:grpSpPr>
          <a:xfrm>
            <a:off x="4301523" y="2246428"/>
            <a:ext cx="3668062" cy="4205172"/>
            <a:chOff x="966219" y="3478162"/>
            <a:chExt cx="3325558" cy="2956625"/>
          </a:xfrm>
        </p:grpSpPr>
        <p:sp>
          <p:nvSpPr>
            <p:cNvPr id="24" name="Textfeld 23">
              <a:extLst>
                <a:ext uri="{FF2B5EF4-FFF2-40B4-BE49-F238E27FC236}">
                  <a16:creationId xmlns:a16="http://schemas.microsoft.com/office/drawing/2014/main" id="{2834EB02-E187-7F48-C2FC-7AB97A30C6C7}"/>
                </a:ext>
              </a:extLst>
            </p:cNvPr>
            <p:cNvSpPr txBox="1"/>
            <p:nvPr/>
          </p:nvSpPr>
          <p:spPr>
            <a:xfrm>
              <a:off x="1058687" y="4006764"/>
              <a:ext cx="3233090" cy="2428023"/>
            </a:xfrm>
            <a:prstGeom prst="rect">
              <a:avLst/>
            </a:prstGeom>
            <a:noFill/>
          </p:spPr>
          <p:txBody>
            <a:bodyPr wrap="square" lIns="0" tIns="0" rIns="0" bIns="0" rtlCol="0" anchor="ctr">
              <a:noAutofit/>
            </a:bodyPr>
            <a:lstStyle>
              <a:defPPr>
                <a:defRPr lang="de-DE"/>
              </a:defPPr>
              <a:lvl1pPr marL="285750" indent="-285750">
                <a:buFont typeface="Arial" panose="020B0604020202020204" pitchFamily="34" charset="0"/>
                <a:buChar char="•"/>
                <a:defRPr sz="1600"/>
              </a:lvl1pPr>
            </a:lstStyle>
            <a:p>
              <a:pPr fontAlgn="base">
                <a:spcBef>
                  <a:spcPts val="300"/>
                </a:spcBef>
                <a:spcAft>
                  <a:spcPts val="300"/>
                </a:spcAft>
              </a:pPr>
              <a:r>
                <a:rPr lang="de-DE" sz="1200" dirty="0"/>
                <a:t>Angelkarten können über den </a:t>
              </a:r>
              <a:r>
                <a:rPr lang="de-DE" sz="1200" dirty="0" err="1"/>
                <a:t>Kontrolleursbereich</a:t>
              </a:r>
              <a:r>
                <a:rPr lang="de-DE" sz="1200" dirty="0"/>
                <a:t> und das Vereinscockpit gesperrt werden.</a:t>
              </a:r>
            </a:p>
            <a:p>
              <a:pPr>
                <a:spcBef>
                  <a:spcPts val="300"/>
                </a:spcBef>
                <a:spcAft>
                  <a:spcPts val="300"/>
                </a:spcAft>
              </a:pPr>
              <a:r>
                <a:rPr lang="de-DE" sz="1200" dirty="0"/>
                <a:t>Bei einer gesperrten Mehrtages- oder Sammelkarte können keine Begehungen mehr eingetragen werden.</a:t>
              </a:r>
            </a:p>
            <a:p>
              <a:pPr>
                <a:spcBef>
                  <a:spcPts val="300"/>
                </a:spcBef>
                <a:spcAft>
                  <a:spcPts val="300"/>
                </a:spcAft>
              </a:pPr>
              <a:r>
                <a:rPr lang="de-DE" sz="1200" dirty="0"/>
                <a:t>Gesperrte Karten werden visuell mit „gesperrt“ gekennzeichnet.</a:t>
              </a:r>
            </a:p>
            <a:p>
              <a:pPr>
                <a:spcBef>
                  <a:spcPts val="300"/>
                </a:spcBef>
                <a:spcAft>
                  <a:spcPts val="300"/>
                </a:spcAft>
              </a:pPr>
              <a:r>
                <a:rPr lang="de-DE" sz="1200" dirty="0"/>
                <a:t>Mitglieder oder Gäste werden per E-Mail über die Sperrung der Angelkarte informiert.</a:t>
              </a:r>
            </a:p>
            <a:p>
              <a:pPr>
                <a:spcBef>
                  <a:spcPts val="300"/>
                </a:spcBef>
                <a:spcAft>
                  <a:spcPts val="300"/>
                </a:spcAft>
              </a:pPr>
              <a:r>
                <a:rPr lang="de-DE" sz="1200" dirty="0"/>
                <a:t>Eine Sperre bleibt so lange aktiv, bis sie manuell gelöscht wird. Der Angler wird über das Aufheben der Sperre per E-Mail informiert.</a:t>
              </a:r>
            </a:p>
          </p:txBody>
        </p:sp>
        <p:sp>
          <p:nvSpPr>
            <p:cNvPr id="25" name="Rechteck 24">
              <a:extLst>
                <a:ext uri="{FF2B5EF4-FFF2-40B4-BE49-F238E27FC236}">
                  <a16:creationId xmlns:a16="http://schemas.microsoft.com/office/drawing/2014/main" id="{DE0DCCD6-47E6-0E21-C0FF-522F93CCFF40}"/>
                </a:ext>
              </a:extLst>
            </p:cNvPr>
            <p:cNvSpPr/>
            <p:nvPr/>
          </p:nvSpPr>
          <p:spPr bwMode="auto">
            <a:xfrm>
              <a:off x="966219" y="3961178"/>
              <a:ext cx="3325557" cy="2473609"/>
            </a:xfrm>
            <a:prstGeom prst="rect">
              <a:avLst/>
            </a:prstGeom>
            <a:noFill/>
            <a:ln w="12700">
              <a:solidFill>
                <a:srgbClr val="00FFCC"/>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sp>
          <p:nvSpPr>
            <p:cNvPr id="27" name="Textfeld 26">
              <a:extLst>
                <a:ext uri="{FF2B5EF4-FFF2-40B4-BE49-F238E27FC236}">
                  <a16:creationId xmlns:a16="http://schemas.microsoft.com/office/drawing/2014/main" id="{E8B9BA20-3CD0-7663-EB6C-B4684EC872D9}"/>
                </a:ext>
              </a:extLst>
            </p:cNvPr>
            <p:cNvSpPr txBox="1"/>
            <p:nvPr/>
          </p:nvSpPr>
          <p:spPr>
            <a:xfrm>
              <a:off x="966219" y="3478162"/>
              <a:ext cx="3325557" cy="263426"/>
            </a:xfrm>
            <a:prstGeom prst="rect">
              <a:avLst/>
            </a:prstGeom>
            <a:noFill/>
          </p:spPr>
          <p:txBody>
            <a:bodyPr wrap="square" lIns="0" tIns="0" rIns="0" bIns="0" rtlCol="0">
              <a:spAutoFit/>
            </a:bodyPr>
            <a:lstStyle/>
            <a:p>
              <a:pPr algn="ctr">
                <a:spcBef>
                  <a:spcPts val="300"/>
                </a:spcBef>
                <a:spcAft>
                  <a:spcPts val="600"/>
                </a:spcAft>
                <a:buClr>
                  <a:schemeClr val="accent1"/>
                </a:buClr>
              </a:pPr>
              <a:r>
                <a:rPr lang="de-DE" b="1" dirty="0">
                  <a:solidFill>
                    <a:srgbClr val="00FFCC"/>
                  </a:solidFill>
                  <a:ea typeface="Arial Unicode MS" panose="020B0604020202020204" pitchFamily="34" charset="-128"/>
                  <a:cs typeface="Arial Unicode MS" panose="020B0604020202020204" pitchFamily="34" charset="-128"/>
                </a:rPr>
                <a:t>Sperren von Angelkarten</a:t>
              </a:r>
              <a:endParaRPr lang="de-DE" b="1" dirty="0">
                <a:solidFill>
                  <a:srgbClr val="00FFCC"/>
                </a:solidFill>
                <a:latin typeface="+mn-lt"/>
                <a:ea typeface="Arial Unicode MS" panose="020B0604020202020204" pitchFamily="34" charset="-128"/>
                <a:cs typeface="Arial Unicode MS" panose="020B0604020202020204" pitchFamily="34" charset="-128"/>
              </a:endParaRPr>
            </a:p>
          </p:txBody>
        </p:sp>
      </p:grpSp>
      <p:sp>
        <p:nvSpPr>
          <p:cNvPr id="6" name="Ellipse 5">
            <a:extLst>
              <a:ext uri="{FF2B5EF4-FFF2-40B4-BE49-F238E27FC236}">
                <a16:creationId xmlns:a16="http://schemas.microsoft.com/office/drawing/2014/main" id="{67C3942A-3DC2-A10D-0311-0AB3F31F5A1A}"/>
              </a:ext>
            </a:extLst>
          </p:cNvPr>
          <p:cNvSpPr/>
          <p:nvPr/>
        </p:nvSpPr>
        <p:spPr bwMode="auto">
          <a:xfrm>
            <a:off x="1788751" y="1010604"/>
            <a:ext cx="1131746" cy="1149198"/>
          </a:xfrm>
          <a:prstGeom prst="ellipse">
            <a:avLst/>
          </a:prstGeom>
          <a:solidFill>
            <a:srgbClr val="353640"/>
          </a:solidFill>
          <a:ln>
            <a:solidFill>
              <a:srgbClr val="00FFCC"/>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4000" dirty="0">
                <a:solidFill>
                  <a:srgbClr val="00FFCC"/>
                </a:solidFill>
              </a:rPr>
              <a:t>1</a:t>
            </a:r>
          </a:p>
        </p:txBody>
      </p:sp>
      <p:sp>
        <p:nvSpPr>
          <p:cNvPr id="9" name="Ellipse 8">
            <a:extLst>
              <a:ext uri="{FF2B5EF4-FFF2-40B4-BE49-F238E27FC236}">
                <a16:creationId xmlns:a16="http://schemas.microsoft.com/office/drawing/2014/main" id="{15A6D02A-A74D-EF37-D21E-10B26DA0BD29}"/>
              </a:ext>
            </a:extLst>
          </p:cNvPr>
          <p:cNvSpPr/>
          <p:nvPr/>
        </p:nvSpPr>
        <p:spPr bwMode="auto">
          <a:xfrm>
            <a:off x="5518518" y="1020211"/>
            <a:ext cx="1131746" cy="1149198"/>
          </a:xfrm>
          <a:prstGeom prst="ellipse">
            <a:avLst/>
          </a:prstGeom>
          <a:solidFill>
            <a:srgbClr val="353640"/>
          </a:solidFill>
          <a:ln>
            <a:solidFill>
              <a:srgbClr val="00FFCC"/>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4000" dirty="0">
                <a:solidFill>
                  <a:srgbClr val="00FFCC"/>
                </a:solidFill>
              </a:rPr>
              <a:t>2</a:t>
            </a:r>
          </a:p>
        </p:txBody>
      </p:sp>
      <p:sp>
        <p:nvSpPr>
          <p:cNvPr id="10" name="Ellipse 9">
            <a:extLst>
              <a:ext uri="{FF2B5EF4-FFF2-40B4-BE49-F238E27FC236}">
                <a16:creationId xmlns:a16="http://schemas.microsoft.com/office/drawing/2014/main" id="{02C8997A-61F4-180A-D981-7178A0C63160}"/>
              </a:ext>
            </a:extLst>
          </p:cNvPr>
          <p:cNvSpPr/>
          <p:nvPr/>
        </p:nvSpPr>
        <p:spPr bwMode="auto">
          <a:xfrm>
            <a:off x="9271503" y="1020211"/>
            <a:ext cx="1131746" cy="1149198"/>
          </a:xfrm>
          <a:prstGeom prst="ellipse">
            <a:avLst/>
          </a:prstGeom>
          <a:solidFill>
            <a:srgbClr val="353640"/>
          </a:solidFill>
          <a:ln>
            <a:solidFill>
              <a:srgbClr val="00FFCC"/>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4000" dirty="0">
                <a:solidFill>
                  <a:srgbClr val="00FFCC"/>
                </a:solidFill>
              </a:rPr>
              <a:t>3</a:t>
            </a:r>
          </a:p>
        </p:txBody>
      </p:sp>
    </p:spTree>
    <p:custDataLst>
      <p:tags r:id="rId1"/>
    </p:custDataLst>
    <p:extLst>
      <p:ext uri="{BB962C8B-B14F-4D97-AF65-F5344CB8AC3E}">
        <p14:creationId xmlns:p14="http://schemas.microsoft.com/office/powerpoint/2010/main" val="2346734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de-CH" sz="2000" dirty="0"/>
              <a:t>Wichtige Fragen &amp; Antworten</a:t>
            </a:r>
            <a:br>
              <a:rPr lang="de-CH" dirty="0"/>
            </a:br>
            <a:br>
              <a:rPr lang="de-CH" dirty="0">
                <a:latin typeface="Arial" charset="0"/>
                <a:cs typeface="Arial" charset="0"/>
              </a:rPr>
            </a:br>
            <a:endParaRPr lang="en-GB" i="1" dirty="0"/>
          </a:p>
        </p:txBody>
      </p:sp>
      <p:sp>
        <p:nvSpPr>
          <p:cNvPr id="4" name="Textfeld 3">
            <a:extLst>
              <a:ext uri="{FF2B5EF4-FFF2-40B4-BE49-F238E27FC236}">
                <a16:creationId xmlns:a16="http://schemas.microsoft.com/office/drawing/2014/main" id="{DE15EA02-C525-03DB-BBA8-C511D46016B5}"/>
              </a:ext>
            </a:extLst>
          </p:cNvPr>
          <p:cNvSpPr txBox="1"/>
          <p:nvPr/>
        </p:nvSpPr>
        <p:spPr>
          <a:xfrm>
            <a:off x="580724" y="1260909"/>
            <a:ext cx="5515276" cy="777136"/>
          </a:xfrm>
          <a:prstGeom prst="rect">
            <a:avLst/>
          </a:prstGeom>
          <a:noFill/>
        </p:spPr>
        <p:txBody>
          <a:bodyPr wrap="square" lIns="0" tIns="0" rIns="0" bIns="0" rtlCol="0">
            <a:spAutoFit/>
          </a:bodyPr>
          <a:lstStyle/>
          <a:p>
            <a:pPr>
              <a:spcBef>
                <a:spcPts val="300"/>
              </a:spcBef>
              <a:buClr>
                <a:schemeClr val="accent1"/>
              </a:buClr>
            </a:pPr>
            <a:r>
              <a:rPr lang="de-DE" sz="1200" i="0" dirty="0">
                <a:effectLst/>
                <a:latin typeface="var(--framer-font-family, Inter, Inter Placeholder, sans-serif)"/>
              </a:rPr>
              <a:t>F: Was passiert, wenn der Angler keinen Empfang hat?</a:t>
            </a:r>
          </a:p>
          <a:p>
            <a:pPr>
              <a:spcBef>
                <a:spcPts val="300"/>
              </a:spcBef>
              <a:buClr>
                <a:schemeClr val="accent1"/>
              </a:buClr>
            </a:pPr>
            <a:r>
              <a:rPr lang="de-DE" sz="1200" dirty="0">
                <a:solidFill>
                  <a:srgbClr val="00FFCC"/>
                </a:solidFill>
                <a:latin typeface="var(--framer-font-family, Inter, Inter Placeholder, sans-serif)"/>
              </a:rPr>
              <a:t>A: Das ist bei der Angelroute-App kein Problem, da die Daten der Angelkarte und Fangmeldungen offline vorgehalten werden und somit jederzeit abrufbar sind - auch wenn kein Empfang vorhanden ist.</a:t>
            </a:r>
            <a:endParaRPr lang="de-DE" sz="12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5" name="Textfeld 4">
            <a:extLst>
              <a:ext uri="{FF2B5EF4-FFF2-40B4-BE49-F238E27FC236}">
                <a16:creationId xmlns:a16="http://schemas.microsoft.com/office/drawing/2014/main" id="{A5D03923-E20C-D7CA-2FC3-BFDC94E59DAF}"/>
              </a:ext>
            </a:extLst>
          </p:cNvPr>
          <p:cNvSpPr txBox="1"/>
          <p:nvPr/>
        </p:nvSpPr>
        <p:spPr>
          <a:xfrm>
            <a:off x="580724" y="2386326"/>
            <a:ext cx="5515276" cy="3262432"/>
          </a:xfrm>
          <a:prstGeom prst="rect">
            <a:avLst/>
          </a:prstGeom>
          <a:noFill/>
        </p:spPr>
        <p:txBody>
          <a:bodyPr wrap="square" lIns="0" tIns="0" rIns="0" bIns="0" rtlCol="0">
            <a:spAutoFit/>
          </a:bodyPr>
          <a:lstStyle/>
          <a:p>
            <a:pPr>
              <a:spcBef>
                <a:spcPts val="300"/>
              </a:spcBef>
              <a:buClr>
                <a:schemeClr val="accent1"/>
              </a:buClr>
            </a:pPr>
            <a:r>
              <a:rPr lang="de-DE" sz="1200" i="0" dirty="0">
                <a:effectLst/>
                <a:latin typeface="var(--framer-font-family, Inter, Inter Placeholder, sans-serif)"/>
              </a:rPr>
              <a:t>F: Was passiert, wenn der Akku des Handys leer ist?</a:t>
            </a:r>
          </a:p>
          <a:p>
            <a:pPr>
              <a:spcBef>
                <a:spcPts val="300"/>
              </a:spcBef>
              <a:buClr>
                <a:schemeClr val="accent1"/>
              </a:buClr>
            </a:pPr>
            <a:r>
              <a:rPr lang="de-DE" sz="1200" dirty="0">
                <a:solidFill>
                  <a:srgbClr val="00FFCC"/>
                </a:solidFill>
                <a:latin typeface="var(--framer-font-family, Inter, Inter Placeholder, sans-serif)"/>
              </a:rPr>
              <a:t>Aus technischer Sicht können wir  folgende Lösungsansätze aufzeigen, jedoch empfehlen wir dieses Szenario im Verein klar zu regeln.</a:t>
            </a:r>
          </a:p>
          <a:p>
            <a:pPr>
              <a:spcBef>
                <a:spcPts val="300"/>
              </a:spcBef>
              <a:buClr>
                <a:schemeClr val="accent1"/>
              </a:buClr>
            </a:pPr>
            <a:endParaRPr lang="de-DE" sz="1200" dirty="0">
              <a:solidFill>
                <a:srgbClr val="00FFCC"/>
              </a:solidFill>
              <a:latin typeface="var(--framer-font-family, Inter, Inter Placeholder, sans-serif)"/>
            </a:endParaRPr>
          </a:p>
          <a:p>
            <a:pPr>
              <a:spcBef>
                <a:spcPts val="300"/>
              </a:spcBef>
              <a:buClr>
                <a:schemeClr val="accent1"/>
              </a:buClr>
            </a:pPr>
            <a:r>
              <a:rPr lang="de-DE" sz="1200" dirty="0">
                <a:solidFill>
                  <a:srgbClr val="00FFCC"/>
                </a:solidFill>
                <a:latin typeface="var(--framer-font-family, Inter, Inter Placeholder, sans-serif)"/>
              </a:rPr>
              <a:t>1. Wenn der Angler mit einem Freund angelt, dann könnte er sich in der App am Handy des Freundes einloggen und Fänge eintragen oder die Angelkarte dem Kontrolleur zeigen.</a:t>
            </a:r>
          </a:p>
          <a:p>
            <a:pPr>
              <a:spcBef>
                <a:spcPts val="300"/>
              </a:spcBef>
              <a:buClr>
                <a:schemeClr val="accent1"/>
              </a:buClr>
            </a:pPr>
            <a:endParaRPr lang="de-DE" sz="1200" dirty="0">
              <a:solidFill>
                <a:srgbClr val="00FFCC"/>
              </a:solidFill>
              <a:latin typeface="var(--framer-font-family, Inter, Inter Placeholder, sans-serif)"/>
            </a:endParaRPr>
          </a:p>
          <a:p>
            <a:pPr>
              <a:spcBef>
                <a:spcPts val="300"/>
              </a:spcBef>
              <a:buClr>
                <a:schemeClr val="accent1"/>
              </a:buClr>
            </a:pPr>
            <a:r>
              <a:rPr lang="de-DE" sz="1200" dirty="0">
                <a:solidFill>
                  <a:srgbClr val="00FFCC"/>
                </a:solidFill>
                <a:latin typeface="var(--framer-font-family, Inter, Inter Placeholder, sans-serif)"/>
              </a:rPr>
              <a:t>2. Ist er alleine Angeln, </a:t>
            </a:r>
          </a:p>
          <a:p>
            <a:pPr marL="171450" indent="-171450">
              <a:spcBef>
                <a:spcPts val="300"/>
              </a:spcBef>
              <a:buClr>
                <a:schemeClr val="accent1"/>
              </a:buClr>
              <a:buFont typeface="Arial" panose="020B0604020202020204" pitchFamily="34" charset="0"/>
              <a:buChar char="•"/>
            </a:pPr>
            <a:r>
              <a:rPr lang="de-DE" sz="1200" dirty="0">
                <a:solidFill>
                  <a:srgbClr val="00FFCC"/>
                </a:solidFill>
                <a:latin typeface="var(--framer-font-family, Inter, Inter Placeholder, sans-serif)"/>
              </a:rPr>
              <a:t>dann kann der Angler die Fänge aufschreiben und später in der App nachtragen, wenn es wieder aufgeladen ist. </a:t>
            </a:r>
          </a:p>
          <a:p>
            <a:pPr marL="171450" indent="-171450">
              <a:spcBef>
                <a:spcPts val="300"/>
              </a:spcBef>
              <a:buClr>
                <a:schemeClr val="accent1"/>
              </a:buClr>
              <a:buFont typeface="Arial" panose="020B0604020202020204" pitchFamily="34" charset="0"/>
              <a:buChar char="•"/>
            </a:pPr>
            <a:r>
              <a:rPr lang="de-DE" sz="1200" dirty="0">
                <a:solidFill>
                  <a:srgbClr val="00FFCC"/>
                </a:solidFill>
                <a:latin typeface="var(--framer-font-family, Inter, Inter Placeholder, sans-serif)"/>
              </a:rPr>
              <a:t>bei der Fischereikontrolle kann der Fischereiaufseher im Kontrollbereich die Kartenverkäufe einsehen und überprüfen, ob ein Angelkartenkauf stattgefunden hat.</a:t>
            </a:r>
          </a:p>
          <a:p>
            <a:pPr marL="171450" indent="-171450">
              <a:spcBef>
                <a:spcPts val="300"/>
              </a:spcBef>
              <a:buClr>
                <a:schemeClr val="accent1"/>
              </a:buClr>
              <a:buFont typeface="Arial" panose="020B0604020202020204" pitchFamily="34" charset="0"/>
              <a:buChar char="•"/>
            </a:pPr>
            <a:r>
              <a:rPr lang="de-DE" sz="1200" dirty="0">
                <a:solidFill>
                  <a:srgbClr val="00FFCC"/>
                </a:solidFill>
                <a:latin typeface="var(--framer-font-family, Inter, Inter Placeholder, sans-serif)"/>
              </a:rPr>
              <a:t>Der Angler unterbricht den </a:t>
            </a:r>
            <a:r>
              <a:rPr lang="de-DE" sz="1200" dirty="0" err="1">
                <a:solidFill>
                  <a:srgbClr val="00FFCC"/>
                </a:solidFill>
                <a:latin typeface="var(--framer-font-family, Inter, Inter Placeholder, sans-serif)"/>
              </a:rPr>
              <a:t>Angeltag</a:t>
            </a:r>
            <a:r>
              <a:rPr lang="de-DE" sz="1200" dirty="0">
                <a:solidFill>
                  <a:srgbClr val="00FFCC"/>
                </a:solidFill>
                <a:latin typeface="var(--framer-font-family, Inter, Inter Placeholder, sans-serif)"/>
              </a:rPr>
              <a:t> und lädt sein Smartphone auf, denn rein rechtlich sollten die Dokumente immer dabei sein. Bei einer Polizeikontrolle kann es dann zu Problemen kommen.</a:t>
            </a:r>
          </a:p>
        </p:txBody>
      </p:sp>
      <p:sp>
        <p:nvSpPr>
          <p:cNvPr id="6" name="Textfeld 5">
            <a:extLst>
              <a:ext uri="{FF2B5EF4-FFF2-40B4-BE49-F238E27FC236}">
                <a16:creationId xmlns:a16="http://schemas.microsoft.com/office/drawing/2014/main" id="{CF017C07-478C-6BA4-E151-E2360E8569CA}"/>
              </a:ext>
            </a:extLst>
          </p:cNvPr>
          <p:cNvSpPr txBox="1"/>
          <p:nvPr/>
        </p:nvSpPr>
        <p:spPr>
          <a:xfrm>
            <a:off x="6200274" y="1260909"/>
            <a:ext cx="5515276" cy="1369606"/>
          </a:xfrm>
          <a:prstGeom prst="rect">
            <a:avLst/>
          </a:prstGeom>
          <a:noFill/>
        </p:spPr>
        <p:txBody>
          <a:bodyPr wrap="square" lIns="0" tIns="0" rIns="0" bIns="0" rtlCol="0">
            <a:spAutoFit/>
          </a:bodyPr>
          <a:lstStyle/>
          <a:p>
            <a:pPr>
              <a:spcBef>
                <a:spcPts val="300"/>
              </a:spcBef>
              <a:buClr>
                <a:schemeClr val="accent1"/>
              </a:buClr>
            </a:pPr>
            <a:r>
              <a:rPr lang="de-DE" sz="1200" i="0" dirty="0">
                <a:effectLst/>
                <a:latin typeface="var(--framer-font-family, Inter, Inter Placeholder, sans-serif)"/>
              </a:rPr>
              <a:t>F: Ich möchte beim Angeln meine Ruhe und habe mein Handy beim Angeln deshalb nie dabei.</a:t>
            </a:r>
          </a:p>
          <a:p>
            <a:pPr>
              <a:spcBef>
                <a:spcPts val="300"/>
              </a:spcBef>
              <a:buClr>
                <a:schemeClr val="accent1"/>
              </a:buClr>
            </a:pPr>
            <a:r>
              <a:rPr lang="de-DE" sz="1200" dirty="0">
                <a:solidFill>
                  <a:srgbClr val="00FFCC"/>
                </a:solidFill>
                <a:latin typeface="var(--framer-font-family, Inter, Inter Placeholder, sans-serif)"/>
              </a:rPr>
              <a:t>Das kennen wir selbst sehr gut!</a:t>
            </a:r>
          </a:p>
          <a:p>
            <a:pPr>
              <a:spcBef>
                <a:spcPts val="300"/>
              </a:spcBef>
              <a:buClr>
                <a:schemeClr val="accent1"/>
              </a:buClr>
            </a:pPr>
            <a:r>
              <a:rPr lang="de-DE" sz="1200" dirty="0">
                <a:solidFill>
                  <a:srgbClr val="00FFCC"/>
                </a:solidFill>
                <a:latin typeface="var(--framer-font-family, Inter, Inter Placeholder, sans-serif)"/>
              </a:rPr>
              <a:t>Auch wir wollen manchmal unsere Ruhe, aber du solltest das Handy in jedem Fall dabei haben. Es spricht nichts dagegen es auszuschalten oder den Flugmodus zu aktivieren. Wenn du deinen Fang eintragen musst oder der Fischereiaufseher da ist, dann kannst du es kurz einschalten.</a:t>
            </a:r>
            <a:endParaRPr lang="de-DE" sz="12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7" name="Textfeld 6">
            <a:extLst>
              <a:ext uri="{FF2B5EF4-FFF2-40B4-BE49-F238E27FC236}">
                <a16:creationId xmlns:a16="http://schemas.microsoft.com/office/drawing/2014/main" id="{3B0C1E84-FE27-9F54-0E59-B04A8C5F98B0}"/>
              </a:ext>
            </a:extLst>
          </p:cNvPr>
          <p:cNvSpPr txBox="1"/>
          <p:nvPr/>
        </p:nvSpPr>
        <p:spPr>
          <a:xfrm>
            <a:off x="6200274" y="2991851"/>
            <a:ext cx="5515276" cy="961802"/>
          </a:xfrm>
          <a:prstGeom prst="rect">
            <a:avLst/>
          </a:prstGeom>
          <a:noFill/>
        </p:spPr>
        <p:txBody>
          <a:bodyPr wrap="square" lIns="0" tIns="0" rIns="0" bIns="0" rtlCol="0">
            <a:spAutoFit/>
          </a:bodyPr>
          <a:lstStyle/>
          <a:p>
            <a:pPr>
              <a:spcBef>
                <a:spcPts val="300"/>
              </a:spcBef>
              <a:buClr>
                <a:schemeClr val="accent1"/>
              </a:buClr>
            </a:pPr>
            <a:r>
              <a:rPr lang="de-DE" sz="1200" i="0" dirty="0">
                <a:effectLst/>
                <a:latin typeface="var(--framer-font-family, Inter, Inter Placeholder, sans-serif)"/>
              </a:rPr>
              <a:t>F: Ich möchte nicht, dass der Kontrolleur in meinem Mobiltelefon blickt und dort herumtippt!</a:t>
            </a:r>
          </a:p>
          <a:p>
            <a:pPr>
              <a:spcBef>
                <a:spcPts val="300"/>
              </a:spcBef>
              <a:buClr>
                <a:schemeClr val="accent1"/>
              </a:buClr>
            </a:pPr>
            <a:r>
              <a:rPr lang="de-DE" sz="1200" dirty="0">
                <a:solidFill>
                  <a:srgbClr val="00FFCC"/>
                </a:solidFill>
                <a:latin typeface="var(--framer-font-family, Inter, Inter Placeholder, sans-serif)"/>
              </a:rPr>
              <a:t>Da die für die Kontrolle wichtigen Informationen per QR-Code Scann innerhalb einer Sekunde ausgelesen werden muss der Kontrolleur nicht das Smartphone des Anglers in die Hand nehmen oder länger auf dessen Bildschirm blicken.</a:t>
            </a:r>
            <a:endParaRPr lang="de-DE" sz="12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8" name="Textfeld 7">
            <a:extLst>
              <a:ext uri="{FF2B5EF4-FFF2-40B4-BE49-F238E27FC236}">
                <a16:creationId xmlns:a16="http://schemas.microsoft.com/office/drawing/2014/main" id="{4058425C-C69E-5B29-6939-E3A45F2F72BE}"/>
              </a:ext>
            </a:extLst>
          </p:cNvPr>
          <p:cNvSpPr txBox="1"/>
          <p:nvPr/>
        </p:nvSpPr>
        <p:spPr>
          <a:xfrm>
            <a:off x="580724" y="809770"/>
            <a:ext cx="5515276" cy="184666"/>
          </a:xfrm>
          <a:prstGeom prst="rect">
            <a:avLst/>
          </a:prstGeom>
          <a:noFill/>
        </p:spPr>
        <p:txBody>
          <a:bodyPr wrap="square" lIns="0" tIns="0" rIns="0" bIns="0" rtlCol="0">
            <a:spAutoFit/>
          </a:bodyPr>
          <a:lstStyle/>
          <a:p>
            <a:pPr>
              <a:spcBef>
                <a:spcPts val="300"/>
              </a:spcBef>
              <a:buClr>
                <a:schemeClr val="accent1"/>
              </a:buClr>
            </a:pPr>
            <a:r>
              <a:rPr lang="de-DE" sz="1200" i="0" dirty="0">
                <a:effectLst/>
                <a:latin typeface="var(--framer-font-family, Inter, Inter Placeholder, sans-serif)"/>
                <a:hlinkClick r:id="rId4"/>
              </a:rPr>
              <a:t>https://angelroute.de/faq</a:t>
            </a:r>
            <a:r>
              <a:rPr lang="de-DE" sz="1200" i="0" dirty="0">
                <a:effectLst/>
                <a:latin typeface="var(--framer-font-family, Inter, Inter Placeholder, sans-serif)"/>
              </a:rPr>
              <a:t> </a:t>
            </a:r>
            <a:endParaRPr lang="de-DE" sz="12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9" name="Textfeld 8">
            <a:extLst>
              <a:ext uri="{FF2B5EF4-FFF2-40B4-BE49-F238E27FC236}">
                <a16:creationId xmlns:a16="http://schemas.microsoft.com/office/drawing/2014/main" id="{5AA04A97-DEEF-3DB7-C938-DF0363BDDF6C}"/>
              </a:ext>
            </a:extLst>
          </p:cNvPr>
          <p:cNvSpPr txBox="1"/>
          <p:nvPr/>
        </p:nvSpPr>
        <p:spPr>
          <a:xfrm>
            <a:off x="6200274" y="4275220"/>
            <a:ext cx="5515276" cy="407804"/>
          </a:xfrm>
          <a:prstGeom prst="rect">
            <a:avLst/>
          </a:prstGeom>
          <a:noFill/>
        </p:spPr>
        <p:txBody>
          <a:bodyPr wrap="square" lIns="0" tIns="0" rIns="0" bIns="0" rtlCol="0">
            <a:spAutoFit/>
          </a:bodyPr>
          <a:lstStyle/>
          <a:p>
            <a:pPr>
              <a:spcBef>
                <a:spcPts val="300"/>
              </a:spcBef>
              <a:buClr>
                <a:schemeClr val="accent1"/>
              </a:buClr>
            </a:pPr>
            <a:r>
              <a:rPr lang="de-DE" sz="1200" i="0" dirty="0">
                <a:effectLst/>
                <a:latin typeface="var(--framer-font-family, Inter, Inter Placeholder, sans-serif)"/>
              </a:rPr>
              <a:t>F: Kann ich eine Angelkarte stornieren?</a:t>
            </a:r>
          </a:p>
          <a:p>
            <a:pPr>
              <a:spcBef>
                <a:spcPts val="300"/>
              </a:spcBef>
              <a:buClr>
                <a:schemeClr val="accent1"/>
              </a:buClr>
            </a:pPr>
            <a:r>
              <a:rPr lang="de-DE" sz="1200" dirty="0">
                <a:solidFill>
                  <a:srgbClr val="00FFCC"/>
                </a:solidFill>
                <a:latin typeface="var(--framer-font-family, Inter, Inter Placeholder, sans-serif)"/>
              </a:rPr>
              <a:t>Nein, Angelkarten sind nicht stornierbar.</a:t>
            </a:r>
            <a:endParaRPr lang="de-DE" sz="1200" dirty="0">
              <a:solidFill>
                <a:schemeClr val="tx1"/>
              </a:solidFill>
              <a:latin typeface="+mn-lt"/>
              <a:ea typeface="Arial Unicode MS" panose="020B0604020202020204" pitchFamily="34" charset="-128"/>
              <a:cs typeface="Arial Unicode MS" panose="020B0604020202020204" pitchFamily="34" charset="-128"/>
            </a:endParaRPr>
          </a:p>
        </p:txBody>
      </p:sp>
    </p:spTree>
    <p:custDataLst>
      <p:tags r:id="rId1"/>
    </p:custDataLst>
    <p:extLst>
      <p:ext uri="{BB962C8B-B14F-4D97-AF65-F5344CB8AC3E}">
        <p14:creationId xmlns:p14="http://schemas.microsoft.com/office/powerpoint/2010/main" val="864382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kt 14" hidden="1"/>
          <p:cNvGraphicFramePr>
            <a:graphicFrameLocks noChangeAspect="1"/>
          </p:cNvGraphicFramePr>
          <p:nvPr>
            <p:custDataLst>
              <p:tags r:id="rId1"/>
            </p:custDataLst>
          </p:nvPr>
        </p:nvGraphicFramePr>
        <p:xfrm>
          <a:off x="1587" y="3373"/>
          <a:ext cx="1586" cy="1586"/>
        </p:xfrm>
        <a:graphic>
          <a:graphicData uri="http://schemas.openxmlformats.org/presentationml/2006/ole">
            <mc:AlternateContent xmlns:mc="http://schemas.openxmlformats.org/markup-compatibility/2006">
              <mc:Choice xmlns:v="urn:schemas-microsoft-com:vml" Requires="v">
                <p:oleObj name="think-cell Folie" r:id="rId4" imgW="360" imgH="360" progId="">
                  <p:embed/>
                </p:oleObj>
              </mc:Choice>
              <mc:Fallback>
                <p:oleObj name="think-cell Folie" r:id="rId4" imgW="360" imgH="360" progId="">
                  <p:embed/>
                  <p:pic>
                    <p:nvPicPr>
                      <p:cNvPr id="15" name="Objek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3373"/>
                        <a:ext cx="1586" cy="15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itle">
            <a:extLst>
              <a:ext uri="{FF2B5EF4-FFF2-40B4-BE49-F238E27FC236}">
                <a16:creationId xmlns:a16="http://schemas.microsoft.com/office/drawing/2014/main" id="{EF7BA6B8-2D49-49EE-AA38-401584ACB3E0}"/>
              </a:ext>
            </a:extLst>
          </p:cNvPr>
          <p:cNvSpPr>
            <a:spLocks noGrp="1"/>
          </p:cNvSpPr>
          <p:nvPr>
            <p:ph type="title"/>
          </p:nvPr>
        </p:nvSpPr>
        <p:spPr/>
        <p:txBody>
          <a:bodyPr/>
          <a:lstStyle/>
          <a:p>
            <a:r>
              <a:rPr lang="de-DE" sz="6000" dirty="0"/>
              <a:t>Kontakt</a:t>
            </a:r>
            <a:endParaRPr lang="de-DE" sz="6000" noProof="0" dirty="0"/>
          </a:p>
        </p:txBody>
      </p:sp>
      <p:sp>
        <p:nvSpPr>
          <p:cNvPr id="10" name="Subtitle">
            <a:extLst>
              <a:ext uri="{FF2B5EF4-FFF2-40B4-BE49-F238E27FC236}">
                <a16:creationId xmlns:a16="http://schemas.microsoft.com/office/drawing/2014/main" id="{A8C0B1B3-7902-4A0F-A274-1F5878B8197A}"/>
              </a:ext>
            </a:extLst>
          </p:cNvPr>
          <p:cNvSpPr txBox="1">
            <a:spLocks/>
          </p:cNvSpPr>
          <p:nvPr/>
        </p:nvSpPr>
        <p:spPr>
          <a:xfrm>
            <a:off x="1012679" y="2648784"/>
            <a:ext cx="9216000" cy="3409751"/>
          </a:xfrm>
          <a:prstGeom prst="rect">
            <a:avLst/>
          </a:prstGeom>
        </p:spPr>
        <p:txBody>
          <a:bodyPr/>
          <a:lstStyle>
            <a:lvl1pPr marL="0" indent="0" algn="l" rtl="0" eaLnBrk="1" fontAlgn="base" hangingPunct="1">
              <a:lnSpc>
                <a:spcPct val="100000"/>
              </a:lnSpc>
              <a:spcBef>
                <a:spcPts val="30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298"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2pPr>
            <a:lvl3pPr marL="358596"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7894"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4pPr>
            <a:lvl5pPr marL="719640" indent="-179910" algn="l" rtl="0" eaLnBrk="1" fontAlgn="base" hangingPunct="1">
              <a:lnSpc>
                <a:spcPct val="100000"/>
              </a:lnSpc>
              <a:spcBef>
                <a:spcPts val="30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a:lstStyle>
          <a:p>
            <a:r>
              <a:rPr lang="de-DE" sz="1600" b="1" dirty="0"/>
              <a:t>Franz Maier</a:t>
            </a:r>
          </a:p>
          <a:p>
            <a:r>
              <a:rPr lang="de-DE" dirty="0"/>
              <a:t>Geschäftsführer</a:t>
            </a:r>
          </a:p>
          <a:p>
            <a:endParaRPr lang="de-DE" dirty="0"/>
          </a:p>
          <a:p>
            <a:pPr marL="285750" indent="-285750">
              <a:buFont typeface="Arial" panose="020B0604020202020204" pitchFamily="34" charset="0"/>
              <a:buChar char="•"/>
            </a:pPr>
            <a:r>
              <a:rPr lang="de-DE" dirty="0"/>
              <a:t>Telefon: +49 (0)8051 6970671</a:t>
            </a:r>
          </a:p>
          <a:p>
            <a:pPr marL="285750" indent="-285750">
              <a:buFont typeface="Arial" panose="020B0604020202020204" pitchFamily="34" charset="0"/>
              <a:buChar char="•"/>
            </a:pPr>
            <a:r>
              <a:rPr lang="de-DE" dirty="0"/>
              <a:t>Mobil: +49 (0)176 32 88 18 98</a:t>
            </a:r>
          </a:p>
          <a:p>
            <a:pPr marL="285750" indent="-285750">
              <a:buFont typeface="Arial" panose="020B0604020202020204" pitchFamily="34" charset="0"/>
              <a:buChar char="•"/>
            </a:pPr>
            <a:r>
              <a:rPr lang="de-DE" dirty="0"/>
              <a:t>Email: </a:t>
            </a:r>
            <a:r>
              <a:rPr lang="de-DE" dirty="0">
                <a:solidFill>
                  <a:srgbClr val="00FFCC"/>
                </a:solidFill>
                <a:hlinkClick r:id="rId6">
                  <a:extLst>
                    <a:ext uri="{A12FA001-AC4F-418D-AE19-62706E023703}">
                      <ahyp:hlinkClr xmlns:ahyp="http://schemas.microsoft.com/office/drawing/2018/hyperlinkcolor" val="tx"/>
                    </a:ext>
                  </a:extLst>
                </a:hlinkClick>
              </a:rPr>
              <a:t>Franz.Maier@angelroute.com</a:t>
            </a:r>
            <a:r>
              <a:rPr lang="de-DE" dirty="0">
                <a:solidFill>
                  <a:srgbClr val="00FFCC"/>
                </a:solidFill>
              </a:rPr>
              <a:t> </a:t>
            </a:r>
          </a:p>
          <a:p>
            <a:pPr marL="285750" indent="-285750">
              <a:buFont typeface="Arial" panose="020B0604020202020204" pitchFamily="34" charset="0"/>
              <a:buChar char="•"/>
            </a:pPr>
            <a:r>
              <a:rPr lang="de-DE" dirty="0"/>
              <a:t>Homepage: </a:t>
            </a:r>
            <a:r>
              <a:rPr lang="de-DE" u="sng" dirty="0">
                <a:solidFill>
                  <a:srgbClr val="00FFCC"/>
                </a:solidFill>
                <a:hlinkClick r:id="rId7">
                  <a:extLst>
                    <a:ext uri="{A12FA001-AC4F-418D-AE19-62706E023703}">
                      <ahyp:hlinkClr xmlns:ahyp="http://schemas.microsoft.com/office/drawing/2018/hyperlinkcolor" val="tx"/>
                    </a:ext>
                  </a:extLst>
                </a:hlinkClick>
              </a:rPr>
              <a:t>https://angelroute.de/</a:t>
            </a:r>
            <a:r>
              <a:rPr lang="de-DE" dirty="0">
                <a:solidFill>
                  <a:srgbClr val="00FFCC"/>
                </a:solidFill>
              </a:rPr>
              <a:t> </a:t>
            </a:r>
          </a:p>
          <a:p>
            <a:endParaRPr lang="de-DE" sz="1600" b="1" dirty="0"/>
          </a:p>
          <a:p>
            <a:endParaRPr lang="de-DE" sz="1600" b="1" dirty="0"/>
          </a:p>
          <a:p>
            <a:pPr marL="285750" indent="-285750">
              <a:buFont typeface="Arial" panose="020B0604020202020204" pitchFamily="34" charset="0"/>
              <a:buChar char="•"/>
            </a:pPr>
            <a:endParaRPr lang="de-DE" sz="1600" dirty="0"/>
          </a:p>
          <a:p>
            <a:pPr lvl="1"/>
            <a:endParaRPr lang="de-DE" kern="0" dirty="0"/>
          </a:p>
        </p:txBody>
      </p:sp>
      <p:grpSp>
        <p:nvGrpSpPr>
          <p:cNvPr id="11" name="Gruppieren 10"/>
          <p:cNvGrpSpPr/>
          <p:nvPr/>
        </p:nvGrpSpPr>
        <p:grpSpPr>
          <a:xfrm>
            <a:off x="5744578" y="952500"/>
            <a:ext cx="4252862" cy="4175760"/>
            <a:chOff x="5744578" y="952500"/>
            <a:chExt cx="4252862" cy="4175760"/>
          </a:xfrm>
        </p:grpSpPr>
        <p:sp>
          <p:nvSpPr>
            <p:cNvPr id="12" name="Ellipse 11"/>
            <p:cNvSpPr/>
            <p:nvPr/>
          </p:nvSpPr>
          <p:spPr bwMode="auto">
            <a:xfrm>
              <a:off x="6481812" y="1668780"/>
              <a:ext cx="2814587" cy="2796981"/>
            </a:xfrm>
            <a:prstGeom prst="ellipse">
              <a:avLst/>
            </a:prstGeom>
            <a:blipFill>
              <a:blip r:embed="rId8" cstate="email">
                <a:extLst>
                  <a:ext uri="{28A0092B-C50C-407E-A947-70E740481C1C}">
                    <a14:useLocalDpi xmlns:a14="http://schemas.microsoft.com/office/drawing/2010/main"/>
                  </a:ext>
                </a:extLst>
              </a:blip>
              <a:stretch>
                <a:fillRect/>
              </a:stretch>
            </a:blip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pic>
          <p:nvPicPr>
            <p:cNvPr id="13" name="Picture 7" descr="C:\Users\Franz\Downloads\Groß Logo Angelrouteweiß (2).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744578" y="952500"/>
              <a:ext cx="4252862" cy="41757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47254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Ein Bild, das Person, Kleidung, draußen, Pflanze enthält.&#10;&#10;Automatisch generierte Beschreibung">
            <a:extLst>
              <a:ext uri="{FF2B5EF4-FFF2-40B4-BE49-F238E27FC236}">
                <a16:creationId xmlns:a16="http://schemas.microsoft.com/office/drawing/2014/main" id="{DB2B65A2-B6FD-8026-CEE1-C04EE2A2DDD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74"/>
          <a:stretch/>
        </p:blipFill>
        <p:spPr>
          <a:xfrm rot="5400000">
            <a:off x="2999297" y="-3005883"/>
            <a:ext cx="6180231" cy="12192002"/>
          </a:xfrm>
          <a:prstGeom prst="rect">
            <a:avLst/>
          </a:prstGeom>
        </p:spPr>
      </p:pic>
      <p:sp>
        <p:nvSpPr>
          <p:cNvPr id="13" name="Rechteck 12">
            <a:extLst>
              <a:ext uri="{FF2B5EF4-FFF2-40B4-BE49-F238E27FC236}">
                <a16:creationId xmlns:a16="http://schemas.microsoft.com/office/drawing/2014/main" id="{AFA559D3-3526-4E62-828F-38BCA52F5234}"/>
              </a:ext>
            </a:extLst>
          </p:cNvPr>
          <p:cNvSpPr/>
          <p:nvPr/>
        </p:nvSpPr>
        <p:spPr bwMode="auto">
          <a:xfrm>
            <a:off x="0" y="-4861"/>
            <a:ext cx="12192000" cy="6180230"/>
          </a:xfrm>
          <a:prstGeom prst="rect">
            <a:avLst/>
          </a:prstGeom>
          <a:solidFill>
            <a:schemeClr val="bg1">
              <a:lumMod val="65000"/>
              <a:lumOff val="35000"/>
              <a:alpha val="32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sp>
        <p:nvSpPr>
          <p:cNvPr id="3" name="Rechteck 2">
            <a:extLst>
              <a:ext uri="{FF2B5EF4-FFF2-40B4-BE49-F238E27FC236}">
                <a16:creationId xmlns:a16="http://schemas.microsoft.com/office/drawing/2014/main" id="{8948DCEB-7DFC-4426-AC1B-848AEE95F90A}"/>
              </a:ext>
            </a:extLst>
          </p:cNvPr>
          <p:cNvSpPr/>
          <p:nvPr/>
        </p:nvSpPr>
        <p:spPr bwMode="auto">
          <a:xfrm>
            <a:off x="0" y="6180230"/>
            <a:ext cx="12192000" cy="677770"/>
          </a:xfrm>
          <a:prstGeom prst="rect">
            <a:avLst/>
          </a:prstGeom>
          <a:solidFill>
            <a:schemeClr val="bg1">
              <a:lumMod val="85000"/>
              <a:lumOff val="15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graphicFrame>
        <p:nvGraphicFramePr>
          <p:cNvPr id="2" name="Objekt 1" hidden="1"/>
          <p:cNvGraphicFramePr>
            <a:graphicFrameLocks noChangeAspect="1"/>
          </p:cNvGraphicFramePr>
          <p:nvPr>
            <p:custDataLst>
              <p:tags r:id="rId1"/>
            </p:custDataLst>
          </p:nvPr>
        </p:nvGraphicFramePr>
        <p:xfrm>
          <a:off x="1588" y="3373"/>
          <a:ext cx="1586" cy="1586"/>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2" name="Objekt 1"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3373"/>
                        <a:ext cx="1586" cy="15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hteck 6" hidden="1">
            <a:extLst>
              <a:ext uri="{FF2B5EF4-FFF2-40B4-BE49-F238E27FC236}">
                <a16:creationId xmlns:a16="http://schemas.microsoft.com/office/drawing/2014/main" id="{808FB7C2-004E-4127-9188-3D524253E19F}"/>
              </a:ext>
            </a:extLst>
          </p:cNvPr>
          <p:cNvSpPr/>
          <p:nvPr>
            <p:custDataLst>
              <p:tags r:id="rId2"/>
            </p:custDataLst>
          </p:nvPr>
        </p:nvSpPr>
        <p:spPr bwMode="gray">
          <a:xfrm>
            <a:off x="0" y="1785"/>
            <a:ext cx="158667" cy="158667"/>
          </a:xfrm>
          <a:prstGeom prst="rect">
            <a:avLst/>
          </a:prstGeom>
          <a:solidFill>
            <a:srgbClr val="DFE6ED"/>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rtl="0" eaLnBrk="1" fontAlgn="base" latinLnBrk="0" hangingPunct="1">
              <a:lnSpc>
                <a:spcPct val="100000"/>
              </a:lnSpc>
              <a:spcBef>
                <a:spcPct val="0"/>
              </a:spcBef>
              <a:spcAft>
                <a:spcPct val="0"/>
              </a:spcAft>
              <a:buClrTx/>
              <a:buSzTx/>
              <a:buFontTx/>
              <a:buNone/>
              <a:tabLst/>
              <a:defRPr/>
            </a:pPr>
            <a:endParaRPr kumimoji="0" lang="en-US" sz="2199" b="0" i="0" u="none" strike="noStrike" kern="1200" cap="none" spc="0" normalizeH="0" baseline="0" noProof="0" dirty="0">
              <a:ln>
                <a:noFill/>
              </a:ln>
              <a:solidFill>
                <a:srgbClr val="ADBECB"/>
              </a:solidFill>
              <a:effectLst/>
              <a:uLnTx/>
              <a:uFillTx/>
              <a:latin typeface="Arial" pitchFamily="34" charset="0"/>
              <a:ea typeface="ＭＳ Ｐゴシック" charset="-128"/>
              <a:cs typeface="Arial" panose="020B0604020202020204" pitchFamily="34" charset="0"/>
              <a:sym typeface="Arial" panose="020B0604020202020204" pitchFamily="34" charset="0"/>
            </a:endParaRPr>
          </a:p>
        </p:txBody>
      </p:sp>
      <p:sp>
        <p:nvSpPr>
          <p:cNvPr id="10" name="Textplatzhalter 9">
            <a:extLst>
              <a:ext uri="{FF2B5EF4-FFF2-40B4-BE49-F238E27FC236}">
                <a16:creationId xmlns:a16="http://schemas.microsoft.com/office/drawing/2014/main" id="{600547B0-14F5-4634-8B4D-CB6B16D6D6AB}"/>
              </a:ext>
            </a:extLst>
          </p:cNvPr>
          <p:cNvSpPr>
            <a:spLocks noGrp="1"/>
          </p:cNvSpPr>
          <p:nvPr>
            <p:ph type="body" sz="quarter" idx="14"/>
          </p:nvPr>
        </p:nvSpPr>
        <p:spPr bwMode="gray">
          <a:xfrm>
            <a:off x="618713" y="6357115"/>
            <a:ext cx="3317824" cy="324000"/>
          </a:xfrm>
        </p:spPr>
        <p:txBody>
          <a:bodyPr anchor="ctr"/>
          <a:lstStyle/>
          <a:p>
            <a:r>
              <a:rPr lang="de-DE" sz="1000" dirty="0"/>
              <a:t>© Angelroute 2025 I  Franz Maier</a:t>
            </a:r>
          </a:p>
        </p:txBody>
      </p:sp>
      <p:sp>
        <p:nvSpPr>
          <p:cNvPr id="9" name="Titel 8">
            <a:extLst>
              <a:ext uri="{FF2B5EF4-FFF2-40B4-BE49-F238E27FC236}">
                <a16:creationId xmlns:a16="http://schemas.microsoft.com/office/drawing/2014/main" id="{FE9A5EE1-2F69-47CF-801E-DD143A732420}"/>
              </a:ext>
            </a:extLst>
          </p:cNvPr>
          <p:cNvSpPr>
            <a:spLocks noGrp="1"/>
          </p:cNvSpPr>
          <p:nvPr>
            <p:ph type="ctrTitle" idx="4294967295"/>
          </p:nvPr>
        </p:nvSpPr>
        <p:spPr>
          <a:xfrm>
            <a:off x="286798" y="3496866"/>
            <a:ext cx="13962602" cy="1847871"/>
          </a:xfrm>
        </p:spPr>
        <p:txBody>
          <a:bodyPr anchor="t"/>
          <a:lstStyle/>
          <a:p>
            <a:r>
              <a:rPr lang="de-DE" sz="6000" b="0" dirty="0"/>
              <a:t>Überblick </a:t>
            </a:r>
            <a:r>
              <a:rPr lang="de-DE" sz="6000" b="0" dirty="0" err="1"/>
              <a:t>Kontrolleursbereich</a:t>
            </a:r>
            <a:endParaRPr lang="de-DE" b="0" dirty="0"/>
          </a:p>
        </p:txBody>
      </p:sp>
      <p:sp>
        <p:nvSpPr>
          <p:cNvPr id="4" name="BainBulletsConfiguration" hidden="1"/>
          <p:cNvSpPr txBox="1"/>
          <p:nvPr/>
        </p:nvSpPr>
        <p:spPr bwMode="gray">
          <a:xfrm>
            <a:off x="12694" y="14479"/>
            <a:ext cx="65" cy="15381"/>
          </a:xfrm>
          <a:prstGeom prst="rect">
            <a:avLst/>
          </a:prstGeom>
          <a:noFill/>
        </p:spPr>
        <p:txBody>
          <a:bodyPr vert="horz" wrap="none" lIns="0" tIns="0" rIns="0" bIns="0" rtlCol="0">
            <a:spAutoFit/>
          </a:bodyPr>
          <a:lstStyle/>
          <a:p>
            <a:pPr marL="0" marR="0" lvl="0" indent="0" algn="l" defTabSz="913943" rtl="0" eaLnBrk="1" fontAlgn="base" latinLnBrk="0" hangingPunct="1">
              <a:lnSpc>
                <a:spcPct val="100000"/>
              </a:lnSpc>
              <a:spcBef>
                <a:spcPts val="0"/>
              </a:spcBef>
              <a:spcAft>
                <a:spcPct val="0"/>
              </a:spcAft>
              <a:buClrTx/>
              <a:buSzTx/>
              <a:buFontTx/>
              <a:buNone/>
              <a:tabLst/>
              <a:defRPr/>
            </a:pPr>
            <a:endParaRPr kumimoji="0" lang="en-US" sz="100" b="0" i="0" u="none" strike="noStrike" kern="1200" cap="none" spc="0" normalizeH="0" baseline="0" noProof="0" dirty="0" err="1">
              <a:ln>
                <a:noFill/>
              </a:ln>
              <a:solidFill>
                <a:srgbClr val="FFFFFF"/>
              </a:solidFill>
              <a:effectLst/>
              <a:uLnTx/>
              <a:uFillTx/>
              <a:latin typeface="Arial" pitchFamily="34" charset="0"/>
              <a:ea typeface="ＭＳ Ｐゴシック" charset="-128"/>
              <a:cs typeface="+mn-cs"/>
            </a:endParaRPr>
          </a:p>
        </p:txBody>
      </p:sp>
      <p:cxnSp>
        <p:nvCxnSpPr>
          <p:cNvPr id="12" name="Gerader Verbinder 11">
            <a:extLst>
              <a:ext uri="{FF2B5EF4-FFF2-40B4-BE49-F238E27FC236}">
                <a16:creationId xmlns:a16="http://schemas.microsoft.com/office/drawing/2014/main" id="{0BF1D571-63D8-422E-9143-E04352B483A2}"/>
              </a:ext>
            </a:extLst>
          </p:cNvPr>
          <p:cNvCxnSpPr>
            <a:cxnSpLocks/>
          </p:cNvCxnSpPr>
          <p:nvPr/>
        </p:nvCxnSpPr>
        <p:spPr bwMode="auto">
          <a:xfrm>
            <a:off x="618712" y="4021394"/>
            <a:ext cx="0" cy="1553979"/>
          </a:xfrm>
          <a:prstGeom prst="line">
            <a:avLst/>
          </a:prstGeom>
          <a:solidFill>
            <a:schemeClr val="tx2"/>
          </a:solidFill>
          <a:ln w="57150" cap="flat" cmpd="sng" algn="ctr">
            <a:solidFill>
              <a:srgbClr val="0F8287"/>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5" name="Gruppieren 4">
            <a:extLst>
              <a:ext uri="{FF2B5EF4-FFF2-40B4-BE49-F238E27FC236}">
                <a16:creationId xmlns:a16="http://schemas.microsoft.com/office/drawing/2014/main" id="{83FB4143-2076-F348-510B-E5469CC2B873}"/>
              </a:ext>
            </a:extLst>
          </p:cNvPr>
          <p:cNvGrpSpPr/>
          <p:nvPr/>
        </p:nvGrpSpPr>
        <p:grpSpPr>
          <a:xfrm>
            <a:off x="9725312" y="193222"/>
            <a:ext cx="2264213" cy="750432"/>
            <a:chOff x="9221886" y="252001"/>
            <a:chExt cx="2837748" cy="827494"/>
          </a:xfrm>
        </p:grpSpPr>
        <p:sp>
          <p:nvSpPr>
            <p:cNvPr id="8" name="Textfeld 7">
              <a:extLst>
                <a:ext uri="{FF2B5EF4-FFF2-40B4-BE49-F238E27FC236}">
                  <a16:creationId xmlns:a16="http://schemas.microsoft.com/office/drawing/2014/main" id="{A8008472-9BBE-68BA-59CC-0884949CE796}"/>
                </a:ext>
              </a:extLst>
            </p:cNvPr>
            <p:cNvSpPr txBox="1"/>
            <p:nvPr userDrawn="1"/>
          </p:nvSpPr>
          <p:spPr>
            <a:xfrm>
              <a:off x="9814274" y="774051"/>
              <a:ext cx="2245360" cy="305444"/>
            </a:xfrm>
            <a:prstGeom prst="rect">
              <a:avLst/>
            </a:prstGeom>
            <a:noFill/>
          </p:spPr>
          <p:txBody>
            <a:bodyPr wrap="square" lIns="0" tIns="0" rIns="0" bIns="0" rtlCol="0">
              <a:spAutoFit/>
            </a:bodyPr>
            <a:lstStyle/>
            <a:p>
              <a:pPr marL="0" indent="0">
                <a:spcBef>
                  <a:spcPts val="300"/>
                </a:spcBef>
                <a:buClr>
                  <a:schemeClr val="accent1"/>
                </a:buClr>
                <a:buFont typeface="Arial" panose="020B0604020202020204" pitchFamily="34" charset="0"/>
                <a:buNone/>
              </a:pPr>
              <a:r>
                <a:rPr lang="de-DE" sz="900" b="1" dirty="0">
                  <a:solidFill>
                    <a:schemeClr val="tx1"/>
                  </a:solidFill>
                  <a:latin typeface="Bradley Hand ITC" panose="03070402050302030203" pitchFamily="66" charset="0"/>
                  <a:ea typeface="Arial Unicode MS" panose="020B0604020202020204" pitchFamily="34" charset="-128"/>
                  <a:cs typeface="Arial Unicode MS" panose="020B0604020202020204" pitchFamily="34" charset="-128"/>
                </a:rPr>
                <a:t>Der nachhaltige Weg in die Digitalisierung für Fischereivereine</a:t>
              </a:r>
            </a:p>
          </p:txBody>
        </p:sp>
        <p:pic>
          <p:nvPicPr>
            <p:cNvPr id="11" name="Picture 2" descr="C:\Users\Franz\Desktop\Bilder Webpage\Logos\SchriftzugWeiß.png">
              <a:extLst>
                <a:ext uri="{FF2B5EF4-FFF2-40B4-BE49-F238E27FC236}">
                  <a16:creationId xmlns:a16="http://schemas.microsoft.com/office/drawing/2014/main" id="{E6E38D01-D151-DAEA-98AB-A2BCE37CF6A2}"/>
                </a:ext>
              </a:extLst>
            </p:cNvPr>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9221886" y="252001"/>
              <a:ext cx="2318496" cy="8096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platzhalter 9">
            <a:extLst>
              <a:ext uri="{FF2B5EF4-FFF2-40B4-BE49-F238E27FC236}">
                <a16:creationId xmlns:a16="http://schemas.microsoft.com/office/drawing/2014/main" id="{28110C4C-D39E-5B6B-F632-1EB2920DCBED}"/>
              </a:ext>
            </a:extLst>
          </p:cNvPr>
          <p:cNvSpPr txBox="1">
            <a:spLocks/>
          </p:cNvSpPr>
          <p:nvPr/>
        </p:nvSpPr>
        <p:spPr bwMode="gray">
          <a:xfrm>
            <a:off x="10024935" y="6462320"/>
            <a:ext cx="2160487" cy="39081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100000"/>
              </a:lnSpc>
              <a:spcBef>
                <a:spcPts val="30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298"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2pPr>
            <a:lvl3pPr marL="358596"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7894"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4pPr>
            <a:lvl5pPr marL="719640" indent="-179910" algn="l" rtl="0" eaLnBrk="1" fontAlgn="base" hangingPunct="1">
              <a:lnSpc>
                <a:spcPct val="100000"/>
              </a:lnSpc>
              <a:spcBef>
                <a:spcPts val="30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a:lstStyle>
          <a:p>
            <a:r>
              <a:rPr lang="de-DE" sz="1000" kern="0" dirty="0"/>
              <a:t>www.angelroute.de</a:t>
            </a:r>
          </a:p>
        </p:txBody>
      </p:sp>
    </p:spTree>
    <p:extLst>
      <p:ext uri="{BB962C8B-B14F-4D97-AF65-F5344CB8AC3E}">
        <p14:creationId xmlns:p14="http://schemas.microsoft.com/office/powerpoint/2010/main" val="1095254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bwMode="auto">
          <a:xfrm>
            <a:off x="0" y="1571088"/>
            <a:ext cx="4444678" cy="4070274"/>
          </a:xfrm>
          <a:prstGeom prst="rect">
            <a:avLst/>
          </a:prstGeom>
          <a:blipFill>
            <a:blip r:embed="rId4" cstate="email">
              <a:extLst>
                <a:ext uri="{28A0092B-C50C-407E-A947-70E740481C1C}">
                  <a14:useLocalDpi xmlns:a14="http://schemas.microsoft.com/office/drawing/2010/main"/>
                </a:ext>
              </a:extLst>
            </a:blip>
            <a:srcRect/>
            <a:stretch>
              <a:fillRect/>
            </a:stretch>
          </a:blip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sp>
        <p:nvSpPr>
          <p:cNvPr id="2" name="Title 1"/>
          <p:cNvSpPr>
            <a:spLocks noGrp="1"/>
          </p:cNvSpPr>
          <p:nvPr>
            <p:ph type="title"/>
          </p:nvPr>
        </p:nvSpPr>
        <p:spPr bwMode="gray"/>
        <p:txBody>
          <a:bodyPr/>
          <a:lstStyle/>
          <a:p>
            <a:r>
              <a:rPr lang="de-CH" dirty="0"/>
              <a:t>Die Kontrolle von digitalen Angelkarten von Angelroute</a:t>
            </a:r>
            <a:br>
              <a:rPr lang="de-CH" dirty="0"/>
            </a:br>
            <a:r>
              <a:rPr lang="de-CH" b="0" dirty="0"/>
              <a:t>Grundlagen</a:t>
            </a:r>
            <a:br>
              <a:rPr lang="de-CH" dirty="0">
                <a:latin typeface="Arial" charset="0"/>
                <a:cs typeface="Arial" charset="0"/>
              </a:rPr>
            </a:br>
            <a:endParaRPr lang="en-GB" i="1" dirty="0"/>
          </a:p>
        </p:txBody>
      </p:sp>
      <p:sp>
        <p:nvSpPr>
          <p:cNvPr id="3" name="Textfeld 2"/>
          <p:cNvSpPr txBox="1"/>
          <p:nvPr/>
        </p:nvSpPr>
        <p:spPr>
          <a:xfrm>
            <a:off x="5067300" y="1584746"/>
            <a:ext cx="6763588" cy="4060319"/>
          </a:xfrm>
          <a:prstGeom prst="rect">
            <a:avLst/>
          </a:prstGeom>
          <a:noFill/>
        </p:spPr>
        <p:txBody>
          <a:bodyPr wrap="square" lIns="0" tIns="0" rIns="0" bIns="0" rtlCol="0" anchor="ctr">
            <a:noAutofit/>
          </a:bodyPr>
          <a:lstStyle>
            <a:defPPr>
              <a:defRPr lang="de-DE"/>
            </a:defPPr>
            <a:lvl1pPr marL="285750" indent="-285750">
              <a:buFont typeface="Arial" panose="020B0604020202020204" pitchFamily="34" charset="0"/>
              <a:buChar char="•"/>
              <a:defRPr sz="1600"/>
            </a:lvl1pPr>
          </a:lstStyle>
          <a:p>
            <a:pPr marL="342900" indent="-342900">
              <a:buAutoNum type="arabicPeriod"/>
            </a:pPr>
            <a:r>
              <a:rPr lang="de-DE" sz="2000" dirty="0"/>
              <a:t>Der Angler muss seinen Fischereischein im Original am Wasser mitführen. Der Fischereischein in der App dient lediglich zur Verifizierung, damit festgestellt werden kann, ob es sich um eine echte Person handelt, die zum Angeln bevollmächtigt ist.</a:t>
            </a:r>
          </a:p>
          <a:p>
            <a:pPr marL="342900" indent="-342900">
              <a:buAutoNum type="arabicPeriod"/>
            </a:pPr>
            <a:endParaRPr lang="de-DE" sz="2000" dirty="0"/>
          </a:p>
          <a:p>
            <a:pPr marL="342900" indent="-342900">
              <a:buAutoNum type="arabicPeriod"/>
            </a:pPr>
            <a:r>
              <a:rPr lang="de-DE" sz="2000" dirty="0"/>
              <a:t>Jeder Angler bestätigt beim Kauf der digitalen Angelkarte, dass er diese auf Verlangen dem Kontrolleur zeigt. Weiterhin wird beim Kauf bestätigt, dass alle Bestimmungen gelesen worden sind.</a:t>
            </a:r>
          </a:p>
        </p:txBody>
      </p:sp>
      <p:sp>
        <p:nvSpPr>
          <p:cNvPr id="15" name="Rechteck 14"/>
          <p:cNvSpPr/>
          <p:nvPr/>
        </p:nvSpPr>
        <p:spPr bwMode="auto">
          <a:xfrm>
            <a:off x="4876800" y="1584746"/>
            <a:ext cx="7066737" cy="4070274"/>
          </a:xfrm>
          <a:prstGeom prst="rect">
            <a:avLst/>
          </a:prstGeom>
          <a:noFill/>
          <a:ln w="12700">
            <a:solidFill>
              <a:srgbClr val="00FFCC"/>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spTree>
    <p:custDataLst>
      <p:tags r:id="rId1"/>
    </p:custDataLst>
    <p:extLst>
      <p:ext uri="{BB962C8B-B14F-4D97-AF65-F5344CB8AC3E}">
        <p14:creationId xmlns:p14="http://schemas.microsoft.com/office/powerpoint/2010/main" val="63354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4720A68F-2626-0965-361F-07DE2270E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7166" y="2467489"/>
            <a:ext cx="2127280" cy="4134582"/>
          </a:xfrm>
          <a:prstGeom prst="rect">
            <a:avLst/>
          </a:prstGeom>
        </p:spPr>
      </p:pic>
      <p:pic>
        <p:nvPicPr>
          <p:cNvPr id="8" name="Grafik 7" descr="Ein Bild, das Elektronik, Screenshot, Text, Handy enthält.&#10;&#10;KI-generierte Inhalte können fehlerhaft sein.">
            <a:extLst>
              <a:ext uri="{FF2B5EF4-FFF2-40B4-BE49-F238E27FC236}">
                <a16:creationId xmlns:a16="http://schemas.microsoft.com/office/drawing/2014/main" id="{DC91994C-0C44-20FE-029E-8D079FD859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0053" y="2472321"/>
            <a:ext cx="2127279" cy="4134582"/>
          </a:xfrm>
          <a:prstGeom prst="rect">
            <a:avLst/>
          </a:prstGeom>
        </p:spPr>
      </p:pic>
      <p:pic>
        <p:nvPicPr>
          <p:cNvPr id="15" name="Grafik 14" descr="Ein Bild, das Elektronik, Screenshot, Text, mobiles Gerät enthält.&#10;&#10;KI-generierte Inhalte können fehlerhaft sein.">
            <a:extLst>
              <a:ext uri="{FF2B5EF4-FFF2-40B4-BE49-F238E27FC236}">
                <a16:creationId xmlns:a16="http://schemas.microsoft.com/office/drawing/2014/main" id="{DCA95BC9-B699-B8A0-4D05-CB5702263F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0684" y="2467489"/>
            <a:ext cx="2127280" cy="4134582"/>
          </a:xfrm>
          <a:prstGeom prst="rect">
            <a:avLst/>
          </a:prstGeom>
        </p:spPr>
      </p:pic>
      <p:sp>
        <p:nvSpPr>
          <p:cNvPr id="2" name="Title 1"/>
          <p:cNvSpPr>
            <a:spLocks noGrp="1"/>
          </p:cNvSpPr>
          <p:nvPr>
            <p:ph type="title"/>
          </p:nvPr>
        </p:nvSpPr>
        <p:spPr bwMode="gray"/>
        <p:txBody>
          <a:bodyPr/>
          <a:lstStyle/>
          <a:p>
            <a:r>
              <a:rPr lang="de-CH" dirty="0"/>
              <a:t>Die Kontrolle von digitalen Angelkarten von Angelroute </a:t>
            </a:r>
            <a:r>
              <a:rPr lang="de-CH" b="0" dirty="0"/>
              <a:t>Kartentypen</a:t>
            </a:r>
            <a:br>
              <a:rPr lang="de-CH" dirty="0">
                <a:latin typeface="Arial" charset="0"/>
                <a:cs typeface="Arial" charset="0"/>
              </a:rPr>
            </a:br>
            <a:endParaRPr lang="en-GB" i="1" dirty="0"/>
          </a:p>
        </p:txBody>
      </p:sp>
      <p:sp>
        <p:nvSpPr>
          <p:cNvPr id="3" name="Textfeld 2"/>
          <p:cNvSpPr txBox="1"/>
          <p:nvPr/>
        </p:nvSpPr>
        <p:spPr>
          <a:xfrm>
            <a:off x="851433" y="1407309"/>
            <a:ext cx="1843639" cy="453412"/>
          </a:xfrm>
          <a:prstGeom prst="rect">
            <a:avLst/>
          </a:prstGeom>
          <a:noFill/>
          <a:ln>
            <a:solidFill>
              <a:srgbClr val="00FFCC"/>
            </a:solidFill>
          </a:ln>
        </p:spPr>
        <p:txBody>
          <a:bodyPr wrap="square" lIns="0" tIns="0" rIns="0" bIns="0" rtlCol="0" anchor="ctr">
            <a:noAutofit/>
          </a:bodyPr>
          <a:lstStyle>
            <a:defPPr>
              <a:defRPr lang="de-DE"/>
            </a:defPPr>
            <a:lvl1pPr marL="285750" indent="-285750">
              <a:buFont typeface="Arial" panose="020B0604020202020204" pitchFamily="34" charset="0"/>
              <a:buChar char="•"/>
              <a:defRPr sz="1600"/>
            </a:lvl1pPr>
          </a:lstStyle>
          <a:p>
            <a:pPr marL="0" indent="0" algn="ctr">
              <a:buNone/>
            </a:pPr>
            <a:r>
              <a:rPr lang="de-DE" sz="2000" dirty="0"/>
              <a:t>Tageskarte</a:t>
            </a:r>
          </a:p>
        </p:txBody>
      </p:sp>
      <p:sp>
        <p:nvSpPr>
          <p:cNvPr id="4" name="Textfeld 3">
            <a:extLst>
              <a:ext uri="{FF2B5EF4-FFF2-40B4-BE49-F238E27FC236}">
                <a16:creationId xmlns:a16="http://schemas.microsoft.com/office/drawing/2014/main" id="{EEBD114F-8222-95E8-BAA5-56DD12F4E008}"/>
              </a:ext>
            </a:extLst>
          </p:cNvPr>
          <p:cNvSpPr txBox="1"/>
          <p:nvPr/>
        </p:nvSpPr>
        <p:spPr>
          <a:xfrm>
            <a:off x="3533171" y="1407309"/>
            <a:ext cx="1843640" cy="453412"/>
          </a:xfrm>
          <a:prstGeom prst="rect">
            <a:avLst/>
          </a:prstGeom>
          <a:noFill/>
          <a:ln>
            <a:solidFill>
              <a:srgbClr val="00FFCC"/>
            </a:solidFill>
          </a:ln>
        </p:spPr>
        <p:txBody>
          <a:bodyPr wrap="square" lIns="0" tIns="0" rIns="0" bIns="0" rtlCol="0" anchor="ctr">
            <a:noAutofit/>
          </a:bodyPr>
          <a:lstStyle>
            <a:defPPr>
              <a:defRPr lang="de-DE"/>
            </a:defPPr>
            <a:lvl1pPr indent="0" algn="ctr">
              <a:buFont typeface="Arial" panose="020B0604020202020204" pitchFamily="34" charset="0"/>
              <a:buNone/>
              <a:defRPr sz="2000"/>
            </a:lvl1pPr>
          </a:lstStyle>
          <a:p>
            <a:r>
              <a:rPr lang="de-DE" dirty="0"/>
              <a:t>Mehrtageskarte</a:t>
            </a:r>
          </a:p>
        </p:txBody>
      </p:sp>
      <p:sp>
        <p:nvSpPr>
          <p:cNvPr id="6" name="Textfeld 5">
            <a:extLst>
              <a:ext uri="{FF2B5EF4-FFF2-40B4-BE49-F238E27FC236}">
                <a16:creationId xmlns:a16="http://schemas.microsoft.com/office/drawing/2014/main" id="{104D5133-0EB5-AA30-438C-093352F9D380}"/>
              </a:ext>
            </a:extLst>
          </p:cNvPr>
          <p:cNvSpPr txBox="1"/>
          <p:nvPr/>
        </p:nvSpPr>
        <p:spPr>
          <a:xfrm>
            <a:off x="9360166" y="1394588"/>
            <a:ext cx="1843640" cy="453412"/>
          </a:xfrm>
          <a:prstGeom prst="rect">
            <a:avLst/>
          </a:prstGeom>
          <a:noFill/>
          <a:ln>
            <a:solidFill>
              <a:srgbClr val="00FFCC"/>
            </a:solidFill>
          </a:ln>
        </p:spPr>
        <p:txBody>
          <a:bodyPr wrap="square" lIns="0" tIns="0" rIns="0" bIns="0" rtlCol="0" anchor="ctr">
            <a:noAutofit/>
          </a:bodyPr>
          <a:lstStyle>
            <a:defPPr>
              <a:defRPr lang="de-DE"/>
            </a:defPPr>
            <a:lvl1pPr indent="0" algn="ctr">
              <a:buFont typeface="Arial" panose="020B0604020202020204" pitchFamily="34" charset="0"/>
              <a:buNone/>
              <a:defRPr sz="2000"/>
            </a:lvl1pPr>
          </a:lstStyle>
          <a:p>
            <a:r>
              <a:rPr lang="de-DE" dirty="0"/>
              <a:t>Begehungstag</a:t>
            </a:r>
          </a:p>
        </p:txBody>
      </p:sp>
      <p:sp>
        <p:nvSpPr>
          <p:cNvPr id="7" name="Textfeld 6">
            <a:extLst>
              <a:ext uri="{FF2B5EF4-FFF2-40B4-BE49-F238E27FC236}">
                <a16:creationId xmlns:a16="http://schemas.microsoft.com/office/drawing/2014/main" id="{D0A3C14D-8397-555B-3085-B2155AE6963D}"/>
              </a:ext>
            </a:extLst>
          </p:cNvPr>
          <p:cNvSpPr txBox="1"/>
          <p:nvPr/>
        </p:nvSpPr>
        <p:spPr>
          <a:xfrm>
            <a:off x="6446668" y="1407309"/>
            <a:ext cx="1843640" cy="453412"/>
          </a:xfrm>
          <a:prstGeom prst="rect">
            <a:avLst/>
          </a:prstGeom>
          <a:noFill/>
          <a:ln>
            <a:solidFill>
              <a:srgbClr val="00FFCC"/>
            </a:solidFill>
          </a:ln>
        </p:spPr>
        <p:txBody>
          <a:bodyPr wrap="square" lIns="0" tIns="0" rIns="0" bIns="0" rtlCol="0" anchor="ctr">
            <a:noAutofit/>
          </a:bodyPr>
          <a:lstStyle>
            <a:defPPr>
              <a:defRPr lang="de-DE"/>
            </a:defPPr>
            <a:lvl1pPr indent="0" algn="ctr">
              <a:buFont typeface="Arial" panose="020B0604020202020204" pitchFamily="34" charset="0"/>
              <a:buNone/>
              <a:defRPr sz="2000"/>
            </a:lvl1pPr>
          </a:lstStyle>
          <a:p>
            <a:r>
              <a:rPr lang="de-DE" dirty="0"/>
              <a:t>Sammelkarte</a:t>
            </a:r>
          </a:p>
        </p:txBody>
      </p:sp>
      <p:sp>
        <p:nvSpPr>
          <p:cNvPr id="5" name="Textfeld 4">
            <a:extLst>
              <a:ext uri="{FF2B5EF4-FFF2-40B4-BE49-F238E27FC236}">
                <a16:creationId xmlns:a16="http://schemas.microsoft.com/office/drawing/2014/main" id="{09E4F844-9DDC-C5EB-D17C-BB615F7DB2F9}"/>
              </a:ext>
            </a:extLst>
          </p:cNvPr>
          <p:cNvSpPr txBox="1"/>
          <p:nvPr/>
        </p:nvSpPr>
        <p:spPr>
          <a:xfrm>
            <a:off x="851433" y="1913491"/>
            <a:ext cx="1843639" cy="369332"/>
          </a:xfrm>
          <a:prstGeom prst="rect">
            <a:avLst/>
          </a:prstGeom>
          <a:noFill/>
        </p:spPr>
        <p:txBody>
          <a:bodyPr wrap="square" lIns="0" tIns="0" rIns="0" bIns="0" rtlCol="0">
            <a:spAutoFit/>
          </a:bodyPr>
          <a:lstStyle/>
          <a:p>
            <a:pPr algn="ctr">
              <a:spcBef>
                <a:spcPts val="300"/>
              </a:spcBef>
              <a:buClr>
                <a:schemeClr val="accent1"/>
              </a:buClr>
            </a:pPr>
            <a:r>
              <a:rPr lang="de-DE" sz="1200" dirty="0">
                <a:solidFill>
                  <a:schemeClr val="tx1"/>
                </a:solidFill>
                <a:latin typeface="+mn-lt"/>
                <a:ea typeface="Arial Unicode MS" panose="020B0604020202020204" pitchFamily="34" charset="-128"/>
                <a:cs typeface="Arial Unicode MS" panose="020B0604020202020204" pitchFamily="34" charset="-128"/>
              </a:rPr>
              <a:t>Gilt für einen Tag und ein Gewässer.</a:t>
            </a:r>
          </a:p>
        </p:txBody>
      </p:sp>
      <p:sp>
        <p:nvSpPr>
          <p:cNvPr id="9" name="Textfeld 8">
            <a:extLst>
              <a:ext uri="{FF2B5EF4-FFF2-40B4-BE49-F238E27FC236}">
                <a16:creationId xmlns:a16="http://schemas.microsoft.com/office/drawing/2014/main" id="{529B9435-7917-5568-5540-2D75813558ED}"/>
              </a:ext>
            </a:extLst>
          </p:cNvPr>
          <p:cNvSpPr txBox="1"/>
          <p:nvPr/>
        </p:nvSpPr>
        <p:spPr>
          <a:xfrm>
            <a:off x="3205039" y="1881225"/>
            <a:ext cx="2677315" cy="553998"/>
          </a:xfrm>
          <a:prstGeom prst="rect">
            <a:avLst/>
          </a:prstGeom>
          <a:noFill/>
        </p:spPr>
        <p:txBody>
          <a:bodyPr wrap="square" lIns="0" tIns="0" rIns="0" bIns="0" rtlCol="0">
            <a:spAutoFit/>
          </a:bodyPr>
          <a:lstStyle/>
          <a:p>
            <a:pPr algn="ctr">
              <a:spcBef>
                <a:spcPts val="300"/>
              </a:spcBef>
              <a:buClr>
                <a:schemeClr val="accent1"/>
              </a:buClr>
            </a:pPr>
            <a:r>
              <a:rPr lang="de-DE" sz="1200" dirty="0">
                <a:solidFill>
                  <a:schemeClr val="tx1"/>
                </a:solidFill>
                <a:latin typeface="+mn-lt"/>
                <a:ea typeface="Arial Unicode MS" panose="020B0604020202020204" pitchFamily="34" charset="-128"/>
                <a:cs typeface="Arial Unicode MS" panose="020B0604020202020204" pitchFamily="34" charset="-128"/>
              </a:rPr>
              <a:t>Gilt für mehrere Tage und ein Gewässer. Eine Begehung sollte eingetragen werden.</a:t>
            </a:r>
          </a:p>
        </p:txBody>
      </p:sp>
      <p:sp>
        <p:nvSpPr>
          <p:cNvPr id="11" name="Textfeld 10">
            <a:extLst>
              <a:ext uri="{FF2B5EF4-FFF2-40B4-BE49-F238E27FC236}">
                <a16:creationId xmlns:a16="http://schemas.microsoft.com/office/drawing/2014/main" id="{EDB19700-B0FF-9FCB-4487-A624E72357D1}"/>
              </a:ext>
            </a:extLst>
          </p:cNvPr>
          <p:cNvSpPr txBox="1"/>
          <p:nvPr/>
        </p:nvSpPr>
        <p:spPr>
          <a:xfrm>
            <a:off x="6167216" y="1913491"/>
            <a:ext cx="2677315" cy="553998"/>
          </a:xfrm>
          <a:prstGeom prst="rect">
            <a:avLst/>
          </a:prstGeom>
          <a:noFill/>
        </p:spPr>
        <p:txBody>
          <a:bodyPr wrap="square" lIns="0" tIns="0" rIns="0" bIns="0" rtlCol="0">
            <a:spAutoFit/>
          </a:bodyPr>
          <a:lstStyle/>
          <a:p>
            <a:pPr algn="ctr">
              <a:spcBef>
                <a:spcPts val="300"/>
              </a:spcBef>
              <a:buClr>
                <a:schemeClr val="accent1"/>
              </a:buClr>
            </a:pPr>
            <a:r>
              <a:rPr lang="de-DE" sz="1200" dirty="0">
                <a:solidFill>
                  <a:schemeClr val="tx1"/>
                </a:solidFill>
                <a:latin typeface="+mn-lt"/>
                <a:ea typeface="Arial Unicode MS" panose="020B0604020202020204" pitchFamily="34" charset="-128"/>
                <a:cs typeface="Arial Unicode MS" panose="020B0604020202020204" pitchFamily="34" charset="-128"/>
              </a:rPr>
              <a:t>Gilt für mehrere Gewässer sowie ein oder mehrer</a:t>
            </a:r>
            <a:r>
              <a:rPr lang="de-DE" sz="1200" dirty="0">
                <a:ea typeface="Arial Unicode MS" panose="020B0604020202020204" pitchFamily="34" charset="-128"/>
                <a:cs typeface="Arial Unicode MS" panose="020B0604020202020204" pitchFamily="34" charset="-128"/>
              </a:rPr>
              <a:t>e Tage. Eine Begehung sollte eingetragen werden.</a:t>
            </a:r>
            <a:endParaRPr lang="de-DE" sz="12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13" name="Textfeld 12">
            <a:extLst>
              <a:ext uri="{FF2B5EF4-FFF2-40B4-BE49-F238E27FC236}">
                <a16:creationId xmlns:a16="http://schemas.microsoft.com/office/drawing/2014/main" id="{AE65FA19-D5E5-E937-56D8-73B316C3761A}"/>
              </a:ext>
            </a:extLst>
          </p:cNvPr>
          <p:cNvSpPr txBox="1"/>
          <p:nvPr/>
        </p:nvSpPr>
        <p:spPr>
          <a:xfrm>
            <a:off x="8844531" y="1877154"/>
            <a:ext cx="2957211" cy="553998"/>
          </a:xfrm>
          <a:prstGeom prst="rect">
            <a:avLst/>
          </a:prstGeom>
          <a:noFill/>
        </p:spPr>
        <p:txBody>
          <a:bodyPr wrap="square" lIns="0" tIns="0" rIns="0" bIns="0" rtlCol="0">
            <a:spAutoFit/>
          </a:bodyPr>
          <a:lstStyle/>
          <a:p>
            <a:pPr algn="ctr">
              <a:spcBef>
                <a:spcPts val="300"/>
              </a:spcBef>
              <a:buClr>
                <a:schemeClr val="accent1"/>
              </a:buClr>
            </a:pPr>
            <a:r>
              <a:rPr lang="de-DE" sz="1200" dirty="0">
                <a:ea typeface="Arial Unicode MS" panose="020B0604020202020204" pitchFamily="34" charset="-128"/>
                <a:cs typeface="Arial Unicode MS" panose="020B0604020202020204" pitchFamily="34" charset="-128"/>
              </a:rPr>
              <a:t>Eine Begehung wird generiert sobald der Angler an der Mehrtages- oder Sammelkarte die Begehung bestätigt.</a:t>
            </a:r>
            <a:endParaRPr lang="de-DE" sz="1200" dirty="0">
              <a:solidFill>
                <a:schemeClr val="tx1"/>
              </a:solidFill>
              <a:latin typeface="+mn-lt"/>
              <a:ea typeface="Arial Unicode MS" panose="020B0604020202020204" pitchFamily="34" charset="-128"/>
              <a:cs typeface="Arial Unicode MS" panose="020B0604020202020204" pitchFamily="34" charset="-128"/>
            </a:endParaRPr>
          </a:p>
        </p:txBody>
      </p:sp>
      <p:cxnSp>
        <p:nvCxnSpPr>
          <p:cNvPr id="16" name="Verbinder: gekrümmt 15">
            <a:extLst>
              <a:ext uri="{FF2B5EF4-FFF2-40B4-BE49-F238E27FC236}">
                <a16:creationId xmlns:a16="http://schemas.microsoft.com/office/drawing/2014/main" id="{31CB4EDB-38E8-7974-F685-357832F0B9F0}"/>
              </a:ext>
            </a:extLst>
          </p:cNvPr>
          <p:cNvCxnSpPr>
            <a:stCxn id="9" idx="1"/>
          </p:cNvCxnSpPr>
          <p:nvPr/>
        </p:nvCxnSpPr>
        <p:spPr bwMode="auto">
          <a:xfrm rot="10800000" flipH="1" flipV="1">
            <a:off x="3205038" y="2158223"/>
            <a:ext cx="1136225" cy="1354097"/>
          </a:xfrm>
          <a:prstGeom prst="curvedConnector4">
            <a:avLst>
              <a:gd name="adj1" fmla="val -20119"/>
              <a:gd name="adj2" fmla="val 60228"/>
            </a:avLst>
          </a:prstGeom>
          <a:solidFill>
            <a:schemeClr val="tx2"/>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Verbinder: gekrümmt 21">
            <a:extLst>
              <a:ext uri="{FF2B5EF4-FFF2-40B4-BE49-F238E27FC236}">
                <a16:creationId xmlns:a16="http://schemas.microsoft.com/office/drawing/2014/main" id="{13045D83-3679-443D-8663-41BF1DFC93AB}"/>
              </a:ext>
            </a:extLst>
          </p:cNvPr>
          <p:cNvCxnSpPr>
            <a:stCxn id="11" idx="1"/>
          </p:cNvCxnSpPr>
          <p:nvPr/>
        </p:nvCxnSpPr>
        <p:spPr bwMode="auto">
          <a:xfrm rot="10800000" flipH="1" flipV="1">
            <a:off x="6167216" y="2190490"/>
            <a:ext cx="994160" cy="2971170"/>
          </a:xfrm>
          <a:prstGeom prst="curvedConnector4">
            <a:avLst>
              <a:gd name="adj1" fmla="val -22994"/>
              <a:gd name="adj2" fmla="val 54661"/>
            </a:avLst>
          </a:prstGeom>
          <a:solidFill>
            <a:schemeClr val="tx2"/>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Verbinder: gekrümmt 27">
            <a:extLst>
              <a:ext uri="{FF2B5EF4-FFF2-40B4-BE49-F238E27FC236}">
                <a16:creationId xmlns:a16="http://schemas.microsoft.com/office/drawing/2014/main" id="{AF218B9D-64FC-0E82-4E90-989DD1973D91}"/>
              </a:ext>
            </a:extLst>
          </p:cNvPr>
          <p:cNvCxnSpPr>
            <a:cxnSpLocks/>
            <a:stCxn id="13" idx="1"/>
            <a:endCxn id="31" idx="1"/>
          </p:cNvCxnSpPr>
          <p:nvPr/>
        </p:nvCxnSpPr>
        <p:spPr bwMode="auto">
          <a:xfrm rot="10800000" flipH="1" flipV="1">
            <a:off x="8844531" y="2154153"/>
            <a:ext cx="607118" cy="1299910"/>
          </a:xfrm>
          <a:prstGeom prst="curvedConnector3">
            <a:avLst>
              <a:gd name="adj1" fmla="val -37653"/>
            </a:avLst>
          </a:prstGeom>
          <a:solidFill>
            <a:schemeClr val="tx2"/>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1" name="Rechteck 30">
            <a:extLst>
              <a:ext uri="{FF2B5EF4-FFF2-40B4-BE49-F238E27FC236}">
                <a16:creationId xmlns:a16="http://schemas.microsoft.com/office/drawing/2014/main" id="{21C3D6A0-47E1-0325-8A10-EF730393580C}"/>
              </a:ext>
            </a:extLst>
          </p:cNvPr>
          <p:cNvSpPr/>
          <p:nvPr/>
        </p:nvSpPr>
        <p:spPr bwMode="auto">
          <a:xfrm>
            <a:off x="9451649" y="3072014"/>
            <a:ext cx="1683522" cy="764097"/>
          </a:xfrm>
          <a:prstGeom prst="rect">
            <a:avLst/>
          </a:prstGeom>
          <a:noFill/>
          <a:ln>
            <a:solidFill>
              <a:srgbClr val="FF0000"/>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pic>
        <p:nvPicPr>
          <p:cNvPr id="24" name="Grafik 23" descr="Ein Bild, das Elektronik, Screenshot, Text, Handy enthält.&#10;&#10;KI-generierte Inhalte können fehlerhaft sein.">
            <a:extLst>
              <a:ext uri="{FF2B5EF4-FFF2-40B4-BE49-F238E27FC236}">
                <a16:creationId xmlns:a16="http://schemas.microsoft.com/office/drawing/2014/main" id="{06860FF4-5511-B035-3FDA-C40B3560F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264" y="2431152"/>
            <a:ext cx="2145975" cy="4170919"/>
          </a:xfrm>
          <a:prstGeom prst="rect">
            <a:avLst/>
          </a:prstGeom>
        </p:spPr>
      </p:pic>
    </p:spTree>
    <p:custDataLst>
      <p:tags r:id="rId1"/>
    </p:custDataLst>
    <p:extLst>
      <p:ext uri="{BB962C8B-B14F-4D97-AF65-F5344CB8AC3E}">
        <p14:creationId xmlns:p14="http://schemas.microsoft.com/office/powerpoint/2010/main" val="1522210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fik 36" descr="Ein Bild, das Elektronik, Screenshot, Text, Handy enthält.&#10;&#10;KI-generierte Inhalte können fehlerhaft sein.">
            <a:extLst>
              <a:ext uri="{FF2B5EF4-FFF2-40B4-BE49-F238E27FC236}">
                <a16:creationId xmlns:a16="http://schemas.microsoft.com/office/drawing/2014/main" id="{D82F29B1-B191-4338-48A1-29D2A41E6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2336" y="2258459"/>
            <a:ext cx="3528502" cy="6858000"/>
          </a:xfrm>
          <a:prstGeom prst="rect">
            <a:avLst/>
          </a:prstGeom>
        </p:spPr>
      </p:pic>
      <p:pic>
        <p:nvPicPr>
          <p:cNvPr id="38" name="Grafik 37">
            <a:extLst>
              <a:ext uri="{FF2B5EF4-FFF2-40B4-BE49-F238E27FC236}">
                <a16:creationId xmlns:a16="http://schemas.microsoft.com/office/drawing/2014/main" id="{DB287572-D4CE-503A-6317-610769CAB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5726" y="2258459"/>
            <a:ext cx="3528502" cy="6858000"/>
          </a:xfrm>
          <a:prstGeom prst="rect">
            <a:avLst/>
          </a:prstGeom>
        </p:spPr>
      </p:pic>
      <p:sp>
        <p:nvSpPr>
          <p:cNvPr id="2" name="Title 1"/>
          <p:cNvSpPr>
            <a:spLocks noGrp="1"/>
          </p:cNvSpPr>
          <p:nvPr>
            <p:ph type="title"/>
          </p:nvPr>
        </p:nvSpPr>
        <p:spPr bwMode="gray"/>
        <p:txBody>
          <a:bodyPr/>
          <a:lstStyle/>
          <a:p>
            <a:r>
              <a:rPr lang="de-CH" dirty="0"/>
              <a:t>Die Kontrolle von digitalen Angelkarten von Angelroute </a:t>
            </a:r>
            <a:r>
              <a:rPr lang="de-CH" b="0" dirty="0"/>
              <a:t>Aufbau der digitalen Angelkarte</a:t>
            </a:r>
            <a:br>
              <a:rPr lang="de-CH" dirty="0">
                <a:latin typeface="Arial" charset="0"/>
                <a:cs typeface="Arial" charset="0"/>
              </a:rPr>
            </a:br>
            <a:endParaRPr lang="en-GB" i="1" dirty="0"/>
          </a:p>
        </p:txBody>
      </p:sp>
      <p:sp>
        <p:nvSpPr>
          <p:cNvPr id="15" name="Textfeld 14">
            <a:extLst>
              <a:ext uri="{FF2B5EF4-FFF2-40B4-BE49-F238E27FC236}">
                <a16:creationId xmlns:a16="http://schemas.microsoft.com/office/drawing/2014/main" id="{ACBC40EC-4BE7-7DC8-AAB9-3CE12B01AFFB}"/>
              </a:ext>
            </a:extLst>
          </p:cNvPr>
          <p:cNvSpPr txBox="1"/>
          <p:nvPr/>
        </p:nvSpPr>
        <p:spPr>
          <a:xfrm>
            <a:off x="8508763" y="2426238"/>
            <a:ext cx="2609614" cy="369332"/>
          </a:xfrm>
          <a:prstGeom prst="rect">
            <a:avLst/>
          </a:prstGeom>
          <a:noFill/>
        </p:spPr>
        <p:txBody>
          <a:bodyPr wrap="square" lIns="0" tIns="0" rIns="0" bIns="0" rtlCol="0">
            <a:spAutoFit/>
          </a:bodyPr>
          <a:lstStyle/>
          <a:p>
            <a:pPr algn="ctr">
              <a:spcBef>
                <a:spcPts val="300"/>
              </a:spcBef>
              <a:buClr>
                <a:schemeClr val="accent1"/>
              </a:buClr>
            </a:pPr>
            <a:r>
              <a:rPr lang="de-DE" sz="1200" dirty="0">
                <a:solidFill>
                  <a:srgbClr val="00FFCC"/>
                </a:solidFill>
                <a:latin typeface="+mn-lt"/>
                <a:ea typeface="Arial Unicode MS" panose="020B0604020202020204" pitchFamily="34" charset="-128"/>
                <a:cs typeface="Arial Unicode MS" panose="020B0604020202020204" pitchFamily="34" charset="-128"/>
              </a:rPr>
              <a:t>Kartentyp, Gewässerbezeichnung, eindeutige Karten-ID, Gültigkeit, </a:t>
            </a:r>
          </a:p>
        </p:txBody>
      </p:sp>
      <p:sp>
        <p:nvSpPr>
          <p:cNvPr id="17" name="Textfeld 16">
            <a:extLst>
              <a:ext uri="{FF2B5EF4-FFF2-40B4-BE49-F238E27FC236}">
                <a16:creationId xmlns:a16="http://schemas.microsoft.com/office/drawing/2014/main" id="{559B21DD-8C95-9198-075D-97F085267BAF}"/>
              </a:ext>
            </a:extLst>
          </p:cNvPr>
          <p:cNvSpPr txBox="1"/>
          <p:nvPr/>
        </p:nvSpPr>
        <p:spPr>
          <a:xfrm>
            <a:off x="8623533" y="4950921"/>
            <a:ext cx="3230309" cy="553998"/>
          </a:xfrm>
          <a:prstGeom prst="rect">
            <a:avLst/>
          </a:prstGeom>
          <a:noFill/>
        </p:spPr>
        <p:txBody>
          <a:bodyPr wrap="square" lIns="0" tIns="0" rIns="0" bIns="0" rtlCol="0">
            <a:spAutoFit/>
          </a:bodyPr>
          <a:lstStyle/>
          <a:p>
            <a:pPr algn="ctr">
              <a:spcBef>
                <a:spcPts val="300"/>
              </a:spcBef>
              <a:buClr>
                <a:schemeClr val="accent1"/>
              </a:buClr>
            </a:pPr>
            <a:r>
              <a:rPr lang="de-DE" sz="1200" dirty="0">
                <a:solidFill>
                  <a:srgbClr val="00FFCC"/>
                </a:solidFill>
                <a:latin typeface="+mn-lt"/>
                <a:ea typeface="Arial Unicode MS" panose="020B0604020202020204" pitchFamily="34" charset="-128"/>
                <a:cs typeface="Arial Unicode MS" panose="020B0604020202020204" pitchFamily="34" charset="-128"/>
              </a:rPr>
              <a:t>Barcode: </a:t>
            </a:r>
            <a:r>
              <a:rPr lang="de-DE" sz="1200" dirty="0">
                <a:solidFill>
                  <a:schemeClr val="tx1"/>
                </a:solidFill>
                <a:latin typeface="+mn-lt"/>
                <a:ea typeface="Arial Unicode MS" panose="020B0604020202020204" pitchFamily="34" charset="-128"/>
                <a:cs typeface="Arial Unicode MS" panose="020B0604020202020204" pitchFamily="34" charset="-128"/>
              </a:rPr>
              <a:t>Dieser kann zur Kontrolle gescannt werden und beinhaltet die </a:t>
            </a:r>
            <a:r>
              <a:rPr lang="de-DE" sz="1200" dirty="0">
                <a:solidFill>
                  <a:srgbClr val="00FFCC"/>
                </a:solidFill>
                <a:latin typeface="+mn-lt"/>
                <a:ea typeface="Arial Unicode MS" panose="020B0604020202020204" pitchFamily="34" charset="-128"/>
                <a:cs typeface="Arial Unicode MS" panose="020B0604020202020204" pitchFamily="34" charset="-128"/>
              </a:rPr>
              <a:t>persönlichen Details</a:t>
            </a:r>
            <a:r>
              <a:rPr lang="de-DE" sz="1200" dirty="0">
                <a:solidFill>
                  <a:srgbClr val="00FFCC"/>
                </a:solidFill>
                <a:ea typeface="Arial Unicode MS" panose="020B0604020202020204" pitchFamily="34" charset="-128"/>
                <a:cs typeface="Arial Unicode MS" panose="020B0604020202020204" pitchFamily="34" charset="-128"/>
              </a:rPr>
              <a:t> sowie Altersgruppe</a:t>
            </a:r>
            <a:r>
              <a:rPr lang="de-DE" sz="1200" dirty="0">
                <a:solidFill>
                  <a:srgbClr val="00FFCC"/>
                </a:solidFill>
                <a:latin typeface="+mn-lt"/>
                <a:ea typeface="Arial Unicode MS" panose="020B0604020202020204" pitchFamily="34" charset="-128"/>
                <a:cs typeface="Arial Unicode MS" panose="020B0604020202020204" pitchFamily="34" charset="-128"/>
              </a:rPr>
              <a:t> des Anglers</a:t>
            </a:r>
          </a:p>
        </p:txBody>
      </p:sp>
      <p:sp>
        <p:nvSpPr>
          <p:cNvPr id="26" name="Textfeld 25">
            <a:extLst>
              <a:ext uri="{FF2B5EF4-FFF2-40B4-BE49-F238E27FC236}">
                <a16:creationId xmlns:a16="http://schemas.microsoft.com/office/drawing/2014/main" id="{491CB7BA-98CA-C2D7-4DB3-6E8C7FC76858}"/>
              </a:ext>
            </a:extLst>
          </p:cNvPr>
          <p:cNvSpPr txBox="1"/>
          <p:nvPr/>
        </p:nvSpPr>
        <p:spPr>
          <a:xfrm>
            <a:off x="8508763" y="3569130"/>
            <a:ext cx="2609614" cy="738664"/>
          </a:xfrm>
          <a:prstGeom prst="rect">
            <a:avLst/>
          </a:prstGeom>
          <a:noFill/>
        </p:spPr>
        <p:txBody>
          <a:bodyPr wrap="square" lIns="0" tIns="0" rIns="0" bIns="0" rtlCol="0">
            <a:spAutoFit/>
          </a:bodyPr>
          <a:lstStyle/>
          <a:p>
            <a:pPr algn="ctr">
              <a:spcBef>
                <a:spcPts val="300"/>
              </a:spcBef>
              <a:buClr>
                <a:schemeClr val="accent1"/>
              </a:buClr>
            </a:pPr>
            <a:r>
              <a:rPr lang="de-DE" sz="1200" dirty="0">
                <a:ea typeface="Arial Unicode MS" panose="020B0604020202020204" pitchFamily="34" charset="-128"/>
                <a:cs typeface="Arial Unicode MS" panose="020B0604020202020204" pitchFamily="34" charset="-128"/>
              </a:rPr>
              <a:t>Mit Klick auf die drei Punkte gelangt der Angler zur </a:t>
            </a:r>
            <a:r>
              <a:rPr lang="de-DE" sz="1200" dirty="0">
                <a:solidFill>
                  <a:srgbClr val="00FFCC"/>
                </a:solidFill>
                <a:ea typeface="Arial Unicode MS" panose="020B0604020202020204" pitchFamily="34" charset="-128"/>
                <a:cs typeface="Arial Unicode MS" panose="020B0604020202020204" pitchFamily="34" charset="-128"/>
              </a:rPr>
              <a:t>Fangordnung</a:t>
            </a:r>
            <a:r>
              <a:rPr lang="de-DE" sz="1200" dirty="0">
                <a:solidFill>
                  <a:srgbClr val="00FFCC"/>
                </a:solidFill>
                <a:latin typeface="+mn-lt"/>
                <a:ea typeface="Arial Unicode MS" panose="020B0604020202020204" pitchFamily="34" charset="-128"/>
                <a:cs typeface="Arial Unicode MS" panose="020B0604020202020204" pitchFamily="34" charset="-128"/>
              </a:rPr>
              <a:t>, </a:t>
            </a:r>
            <a:r>
              <a:rPr lang="de-DE" sz="1200" dirty="0">
                <a:latin typeface="+mn-lt"/>
                <a:ea typeface="Arial Unicode MS" panose="020B0604020202020204" pitchFamily="34" charset="-128"/>
                <a:cs typeface="Arial Unicode MS" panose="020B0604020202020204" pitchFamily="34" charset="-128"/>
              </a:rPr>
              <a:t>den</a:t>
            </a:r>
            <a:r>
              <a:rPr lang="de-DE" sz="1200" dirty="0">
                <a:solidFill>
                  <a:srgbClr val="00FFCC"/>
                </a:solidFill>
                <a:latin typeface="+mn-lt"/>
                <a:ea typeface="Arial Unicode MS" panose="020B0604020202020204" pitchFamily="34" charset="-128"/>
                <a:cs typeface="Arial Unicode MS" panose="020B0604020202020204" pitchFamily="34" charset="-128"/>
              </a:rPr>
              <a:t> Bestimmunge</a:t>
            </a:r>
            <a:r>
              <a:rPr lang="de-DE" sz="1200" dirty="0">
                <a:solidFill>
                  <a:srgbClr val="00FFCC"/>
                </a:solidFill>
                <a:ea typeface="Arial Unicode MS" panose="020B0604020202020204" pitchFamily="34" charset="-128"/>
                <a:cs typeface="Arial Unicode MS" panose="020B0604020202020204" pitchFamily="34" charset="-128"/>
              </a:rPr>
              <a:t>n </a:t>
            </a:r>
            <a:r>
              <a:rPr lang="de-DE" sz="1200" dirty="0">
                <a:ea typeface="Arial Unicode MS" panose="020B0604020202020204" pitchFamily="34" charset="-128"/>
                <a:cs typeface="Arial Unicode MS" panose="020B0604020202020204" pitchFamily="34" charset="-128"/>
              </a:rPr>
              <a:t>und</a:t>
            </a:r>
            <a:r>
              <a:rPr lang="de-DE" sz="1200" dirty="0">
                <a:solidFill>
                  <a:srgbClr val="00FFCC"/>
                </a:solidFill>
                <a:latin typeface="+mn-lt"/>
                <a:ea typeface="Arial Unicode MS" panose="020B0604020202020204" pitchFamily="34" charset="-128"/>
                <a:cs typeface="Arial Unicode MS" panose="020B0604020202020204" pitchFamily="34" charset="-128"/>
              </a:rPr>
              <a:t> Gewässerbeschreibung</a:t>
            </a:r>
          </a:p>
        </p:txBody>
      </p:sp>
      <p:cxnSp>
        <p:nvCxnSpPr>
          <p:cNvPr id="27" name="Gerade Verbindung mit Pfeil 26">
            <a:extLst>
              <a:ext uri="{FF2B5EF4-FFF2-40B4-BE49-F238E27FC236}">
                <a16:creationId xmlns:a16="http://schemas.microsoft.com/office/drawing/2014/main" id="{E8FB71B8-CBB8-5557-CFF7-8B8D9D4ACD96}"/>
              </a:ext>
            </a:extLst>
          </p:cNvPr>
          <p:cNvCxnSpPr>
            <a:stCxn id="26" idx="1"/>
          </p:cNvCxnSpPr>
          <p:nvPr/>
        </p:nvCxnSpPr>
        <p:spPr bwMode="auto">
          <a:xfrm flipH="1" flipV="1">
            <a:off x="7807569" y="3687745"/>
            <a:ext cx="701194" cy="250717"/>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mit Pfeil 18">
            <a:extLst>
              <a:ext uri="{FF2B5EF4-FFF2-40B4-BE49-F238E27FC236}">
                <a16:creationId xmlns:a16="http://schemas.microsoft.com/office/drawing/2014/main" id="{87FC2895-755C-4259-0EEC-AE179A794DB8}"/>
              </a:ext>
            </a:extLst>
          </p:cNvPr>
          <p:cNvCxnSpPr/>
          <p:nvPr/>
        </p:nvCxnSpPr>
        <p:spPr bwMode="auto">
          <a:xfrm flipH="1" flipV="1">
            <a:off x="5707464" y="4249586"/>
            <a:ext cx="2801299" cy="978334"/>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mit Pfeil 22">
            <a:extLst>
              <a:ext uri="{FF2B5EF4-FFF2-40B4-BE49-F238E27FC236}">
                <a16:creationId xmlns:a16="http://schemas.microsoft.com/office/drawing/2014/main" id="{15A663D3-071D-A106-8BEC-6FB0863B3ED5}"/>
              </a:ext>
            </a:extLst>
          </p:cNvPr>
          <p:cNvCxnSpPr>
            <a:stCxn id="15" idx="1"/>
          </p:cNvCxnSpPr>
          <p:nvPr/>
        </p:nvCxnSpPr>
        <p:spPr bwMode="auto">
          <a:xfrm flipH="1">
            <a:off x="6861011" y="2610904"/>
            <a:ext cx="1647752" cy="818096"/>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20" name="Grafik 19">
            <a:extLst>
              <a:ext uri="{FF2B5EF4-FFF2-40B4-BE49-F238E27FC236}">
                <a16:creationId xmlns:a16="http://schemas.microsoft.com/office/drawing/2014/main" id="{8BD3BC07-3093-9AE7-2427-70498A544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096" y="2260585"/>
            <a:ext cx="3528502" cy="6858000"/>
          </a:xfrm>
          <a:prstGeom prst="rect">
            <a:avLst/>
          </a:prstGeom>
        </p:spPr>
      </p:pic>
      <p:sp>
        <p:nvSpPr>
          <p:cNvPr id="16" name="Textfeld 15">
            <a:extLst>
              <a:ext uri="{FF2B5EF4-FFF2-40B4-BE49-F238E27FC236}">
                <a16:creationId xmlns:a16="http://schemas.microsoft.com/office/drawing/2014/main" id="{308E1355-4F27-5251-D42F-65C5E2D80E44}"/>
              </a:ext>
            </a:extLst>
          </p:cNvPr>
          <p:cNvSpPr txBox="1"/>
          <p:nvPr/>
        </p:nvSpPr>
        <p:spPr>
          <a:xfrm>
            <a:off x="2997783" y="1665626"/>
            <a:ext cx="2609614" cy="369332"/>
          </a:xfrm>
          <a:prstGeom prst="rect">
            <a:avLst/>
          </a:prstGeom>
          <a:noFill/>
        </p:spPr>
        <p:txBody>
          <a:bodyPr wrap="square" lIns="0" tIns="0" rIns="0" bIns="0" rtlCol="0">
            <a:spAutoFit/>
          </a:bodyPr>
          <a:lstStyle/>
          <a:p>
            <a:pPr algn="ctr">
              <a:spcBef>
                <a:spcPts val="300"/>
              </a:spcBef>
              <a:buClr>
                <a:schemeClr val="accent1"/>
              </a:buClr>
            </a:pPr>
            <a:r>
              <a:rPr lang="de-DE" sz="1200" dirty="0">
                <a:solidFill>
                  <a:srgbClr val="00FFCC"/>
                </a:solidFill>
                <a:ea typeface="Arial Unicode MS" panose="020B0604020202020204" pitchFamily="34" charset="-128"/>
                <a:cs typeface="Arial Unicode MS" panose="020B0604020202020204" pitchFamily="34" charset="-128"/>
              </a:rPr>
              <a:t>Persönliche Daten des Anglers</a:t>
            </a:r>
            <a:r>
              <a:rPr lang="de-DE" sz="1200" dirty="0">
                <a:solidFill>
                  <a:srgbClr val="00FFCC"/>
                </a:solidFill>
                <a:latin typeface="+mn-lt"/>
                <a:ea typeface="Arial Unicode MS" panose="020B0604020202020204" pitchFamily="34" charset="-128"/>
                <a:cs typeface="Arial Unicode MS" panose="020B0604020202020204" pitchFamily="34" charset="-128"/>
              </a:rPr>
              <a:t>, Fischereischein </a:t>
            </a:r>
          </a:p>
        </p:txBody>
      </p:sp>
      <p:cxnSp>
        <p:nvCxnSpPr>
          <p:cNvPr id="18" name="Gerade Verbindung mit Pfeil 17">
            <a:extLst>
              <a:ext uri="{FF2B5EF4-FFF2-40B4-BE49-F238E27FC236}">
                <a16:creationId xmlns:a16="http://schemas.microsoft.com/office/drawing/2014/main" id="{A4D4EC11-16DB-0A33-BC73-037A86BBDAF9}"/>
              </a:ext>
            </a:extLst>
          </p:cNvPr>
          <p:cNvCxnSpPr/>
          <p:nvPr/>
        </p:nvCxnSpPr>
        <p:spPr bwMode="auto">
          <a:xfrm flipH="1">
            <a:off x="1651819" y="2055438"/>
            <a:ext cx="1544833" cy="953233"/>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mit Pfeil 21">
            <a:extLst>
              <a:ext uri="{FF2B5EF4-FFF2-40B4-BE49-F238E27FC236}">
                <a16:creationId xmlns:a16="http://schemas.microsoft.com/office/drawing/2014/main" id="{E623782E-DE42-0CB6-62B2-202AA70F1EA6}"/>
              </a:ext>
            </a:extLst>
          </p:cNvPr>
          <p:cNvCxnSpPr/>
          <p:nvPr/>
        </p:nvCxnSpPr>
        <p:spPr bwMode="auto">
          <a:xfrm flipH="1">
            <a:off x="2182761" y="2055438"/>
            <a:ext cx="1044126" cy="1513692"/>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8" name="Ellipse 27">
            <a:extLst>
              <a:ext uri="{FF2B5EF4-FFF2-40B4-BE49-F238E27FC236}">
                <a16:creationId xmlns:a16="http://schemas.microsoft.com/office/drawing/2014/main" id="{B91E4A5B-1EB8-6D71-1C10-638404802915}"/>
              </a:ext>
            </a:extLst>
          </p:cNvPr>
          <p:cNvSpPr/>
          <p:nvPr/>
        </p:nvSpPr>
        <p:spPr bwMode="auto">
          <a:xfrm>
            <a:off x="3352062" y="2703237"/>
            <a:ext cx="432619" cy="403757"/>
          </a:xfrm>
          <a:prstGeom prst="ellipse">
            <a:avLst/>
          </a:prstGeom>
          <a:noFill/>
          <a:ln>
            <a:solidFill>
              <a:srgbClr val="FF0000"/>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cxnSp>
        <p:nvCxnSpPr>
          <p:cNvPr id="29" name="Gerade Verbindung mit Pfeil 28">
            <a:extLst>
              <a:ext uri="{FF2B5EF4-FFF2-40B4-BE49-F238E27FC236}">
                <a16:creationId xmlns:a16="http://schemas.microsoft.com/office/drawing/2014/main" id="{8BAC5384-EC02-D6A6-A301-C5488087D685}"/>
              </a:ext>
            </a:extLst>
          </p:cNvPr>
          <p:cNvCxnSpPr/>
          <p:nvPr/>
        </p:nvCxnSpPr>
        <p:spPr bwMode="auto">
          <a:xfrm>
            <a:off x="3281187" y="2055438"/>
            <a:ext cx="2049803" cy="2194148"/>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11278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de-CH" sz="2000" dirty="0"/>
              <a:t>Die Kontrolle von digitalen Angelkarten von Angelroute</a:t>
            </a:r>
            <a:br>
              <a:rPr lang="de-CH" sz="2000" dirty="0"/>
            </a:br>
            <a:r>
              <a:rPr lang="de-CH" sz="2000" b="0" dirty="0"/>
              <a:t>Die Möglichkeiten im Überblick</a:t>
            </a:r>
            <a:br>
              <a:rPr lang="de-CH" dirty="0"/>
            </a:br>
            <a:br>
              <a:rPr lang="de-CH" dirty="0">
                <a:latin typeface="Arial" charset="0"/>
                <a:cs typeface="Arial" charset="0"/>
              </a:rPr>
            </a:br>
            <a:endParaRPr lang="en-GB" i="1" dirty="0"/>
          </a:p>
        </p:txBody>
      </p:sp>
      <p:grpSp>
        <p:nvGrpSpPr>
          <p:cNvPr id="22" name="Gruppieren 21">
            <a:extLst>
              <a:ext uri="{FF2B5EF4-FFF2-40B4-BE49-F238E27FC236}">
                <a16:creationId xmlns:a16="http://schemas.microsoft.com/office/drawing/2014/main" id="{5586D3B6-60AD-A7C5-2808-B52F7218BC18}"/>
              </a:ext>
            </a:extLst>
          </p:cNvPr>
          <p:cNvGrpSpPr/>
          <p:nvPr/>
        </p:nvGrpSpPr>
        <p:grpSpPr>
          <a:xfrm>
            <a:off x="700454" y="1513840"/>
            <a:ext cx="4202287" cy="4753801"/>
            <a:chOff x="966219" y="3804219"/>
            <a:chExt cx="3325557" cy="2630568"/>
          </a:xfrm>
        </p:grpSpPr>
        <p:sp>
          <p:nvSpPr>
            <p:cNvPr id="3" name="Textfeld 2"/>
            <p:cNvSpPr txBox="1"/>
            <p:nvPr/>
          </p:nvSpPr>
          <p:spPr>
            <a:xfrm>
              <a:off x="1058687" y="4301464"/>
              <a:ext cx="3233088" cy="2133323"/>
            </a:xfrm>
            <a:prstGeom prst="rect">
              <a:avLst/>
            </a:prstGeom>
            <a:noFill/>
          </p:spPr>
          <p:txBody>
            <a:bodyPr wrap="square" lIns="0" tIns="0" rIns="0" bIns="0" rtlCol="0" anchor="ctr">
              <a:noAutofit/>
            </a:bodyPr>
            <a:lstStyle>
              <a:defPPr>
                <a:defRPr lang="de-DE"/>
              </a:defPPr>
              <a:lvl1pPr marL="285750" indent="-285750">
                <a:buFont typeface="Arial" panose="020B0604020202020204" pitchFamily="34" charset="0"/>
                <a:buChar char="•"/>
                <a:defRPr sz="1600"/>
              </a:lvl1pPr>
            </a:lstStyle>
            <a:p>
              <a:pPr>
                <a:spcBef>
                  <a:spcPts val="300"/>
                </a:spcBef>
                <a:spcAft>
                  <a:spcPts val="300"/>
                </a:spcAft>
              </a:pPr>
              <a:r>
                <a:rPr lang="de-DE" sz="1200" dirty="0"/>
                <a:t>Selbe Vorgehensweise wie bei der Karte in Papierform</a:t>
              </a:r>
            </a:p>
            <a:p>
              <a:pPr>
                <a:spcBef>
                  <a:spcPts val="300"/>
                </a:spcBef>
                <a:spcAft>
                  <a:spcPts val="300"/>
                </a:spcAft>
              </a:pPr>
              <a:r>
                <a:rPr lang="de-DE" sz="1200" dirty="0"/>
                <a:t>Bei der rein visuellen Überprüfung nutzt der Fischereiaufseher keinerlei technische Hilfsmittel</a:t>
              </a:r>
            </a:p>
            <a:p>
              <a:pPr>
                <a:spcBef>
                  <a:spcPts val="300"/>
                </a:spcBef>
                <a:spcAft>
                  <a:spcPts val="300"/>
                </a:spcAft>
              </a:pPr>
              <a:r>
                <a:rPr lang="de-DE" sz="1200" dirty="0"/>
                <a:t>Der Angler muss dem Fischereiaufseher seine persönlichen Daten, die Karte und ggf. Fänge im Smartphone zeigen</a:t>
              </a:r>
            </a:p>
            <a:p>
              <a:pPr>
                <a:spcBef>
                  <a:spcPts val="300"/>
                </a:spcBef>
                <a:spcAft>
                  <a:spcPts val="300"/>
                </a:spcAft>
              </a:pPr>
              <a:r>
                <a:rPr lang="de-DE" sz="1200" dirty="0"/>
                <a:t>Der Fischereiaufseher liest die Daten ab und vergleicht die persönlichen Daten mit dem Fischereischein</a:t>
              </a:r>
            </a:p>
          </p:txBody>
        </p:sp>
        <p:sp>
          <p:nvSpPr>
            <p:cNvPr id="15" name="Rechteck 14"/>
            <p:cNvSpPr/>
            <p:nvPr/>
          </p:nvSpPr>
          <p:spPr bwMode="auto">
            <a:xfrm>
              <a:off x="966219" y="4301464"/>
              <a:ext cx="3325557" cy="2133323"/>
            </a:xfrm>
            <a:prstGeom prst="rect">
              <a:avLst/>
            </a:prstGeom>
            <a:noFill/>
            <a:ln w="12700">
              <a:solidFill>
                <a:srgbClr val="00FFCC"/>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sp>
          <p:nvSpPr>
            <p:cNvPr id="21" name="Textfeld 20">
              <a:extLst>
                <a:ext uri="{FF2B5EF4-FFF2-40B4-BE49-F238E27FC236}">
                  <a16:creationId xmlns:a16="http://schemas.microsoft.com/office/drawing/2014/main" id="{E1BB7E19-6726-44B0-49DB-FE7BF1FE6A1E}"/>
                </a:ext>
              </a:extLst>
            </p:cNvPr>
            <p:cNvSpPr txBox="1"/>
            <p:nvPr/>
          </p:nvSpPr>
          <p:spPr>
            <a:xfrm>
              <a:off x="966219" y="3804219"/>
              <a:ext cx="3325557" cy="180115"/>
            </a:xfrm>
            <a:prstGeom prst="rect">
              <a:avLst/>
            </a:prstGeom>
            <a:noFill/>
          </p:spPr>
          <p:txBody>
            <a:bodyPr wrap="square" lIns="0" tIns="0" rIns="0" bIns="0" rtlCol="0">
              <a:spAutoFit/>
            </a:bodyPr>
            <a:lstStyle/>
            <a:p>
              <a:pPr algn="ctr">
                <a:spcBef>
                  <a:spcPts val="300"/>
                </a:spcBef>
                <a:spcAft>
                  <a:spcPts val="600"/>
                </a:spcAft>
                <a:buClr>
                  <a:schemeClr val="accent1"/>
                </a:buClr>
              </a:pPr>
              <a:r>
                <a:rPr lang="de-DE" b="1" dirty="0">
                  <a:solidFill>
                    <a:srgbClr val="00FFCC"/>
                  </a:solidFill>
                  <a:ea typeface="Arial Unicode MS" panose="020B0604020202020204" pitchFamily="34" charset="-128"/>
                  <a:cs typeface="Arial Unicode MS" panose="020B0604020202020204" pitchFamily="34" charset="-128"/>
                </a:rPr>
                <a:t>V</a:t>
              </a:r>
              <a:r>
                <a:rPr lang="de-DE" b="1" dirty="0">
                  <a:solidFill>
                    <a:srgbClr val="00FFCC"/>
                  </a:solidFill>
                  <a:latin typeface="+mn-lt"/>
                  <a:ea typeface="Arial Unicode MS" panose="020B0604020202020204" pitchFamily="34" charset="-128"/>
                  <a:cs typeface="Arial Unicode MS" panose="020B0604020202020204" pitchFamily="34" charset="-128"/>
                </a:rPr>
                <a:t>isuelle Überprüfung</a:t>
              </a:r>
              <a:endParaRPr lang="de-DE" sz="1400" dirty="0">
                <a:solidFill>
                  <a:srgbClr val="00FFCC"/>
                </a:solidFill>
                <a:latin typeface="+mn-lt"/>
                <a:ea typeface="Arial Unicode MS" panose="020B0604020202020204" pitchFamily="34" charset="-128"/>
                <a:cs typeface="Arial Unicode MS" panose="020B0604020202020204" pitchFamily="34" charset="-128"/>
              </a:endParaRPr>
            </a:p>
          </p:txBody>
        </p:sp>
      </p:grpSp>
      <p:grpSp>
        <p:nvGrpSpPr>
          <p:cNvPr id="23" name="Gruppieren 22">
            <a:extLst>
              <a:ext uri="{FF2B5EF4-FFF2-40B4-BE49-F238E27FC236}">
                <a16:creationId xmlns:a16="http://schemas.microsoft.com/office/drawing/2014/main" id="{90B35C73-1AFD-E4A8-CE98-FE15572A8E58}"/>
              </a:ext>
            </a:extLst>
          </p:cNvPr>
          <p:cNvGrpSpPr/>
          <p:nvPr/>
        </p:nvGrpSpPr>
        <p:grpSpPr>
          <a:xfrm>
            <a:off x="6320793" y="1513840"/>
            <a:ext cx="4224448" cy="4753798"/>
            <a:chOff x="966219" y="3804221"/>
            <a:chExt cx="3343095" cy="2630566"/>
          </a:xfrm>
        </p:grpSpPr>
        <p:sp>
          <p:nvSpPr>
            <p:cNvPr id="24" name="Textfeld 23">
              <a:extLst>
                <a:ext uri="{FF2B5EF4-FFF2-40B4-BE49-F238E27FC236}">
                  <a16:creationId xmlns:a16="http://schemas.microsoft.com/office/drawing/2014/main" id="{2834EB02-E187-7F48-C2FC-7AB97A30C6C7}"/>
                </a:ext>
              </a:extLst>
            </p:cNvPr>
            <p:cNvSpPr txBox="1"/>
            <p:nvPr/>
          </p:nvSpPr>
          <p:spPr>
            <a:xfrm>
              <a:off x="1058687" y="4312087"/>
              <a:ext cx="3250627" cy="2122700"/>
            </a:xfrm>
            <a:prstGeom prst="rect">
              <a:avLst/>
            </a:prstGeom>
            <a:noFill/>
          </p:spPr>
          <p:txBody>
            <a:bodyPr wrap="square" lIns="0" tIns="0" rIns="0" bIns="0" rtlCol="0" anchor="ctr">
              <a:noAutofit/>
            </a:bodyPr>
            <a:lstStyle>
              <a:defPPr>
                <a:defRPr lang="de-DE"/>
              </a:defPPr>
              <a:lvl1pPr marL="285750" indent="-285750">
                <a:buFont typeface="Arial" panose="020B0604020202020204" pitchFamily="34" charset="0"/>
                <a:buChar char="•"/>
                <a:defRPr sz="1600"/>
              </a:lvl1pPr>
            </a:lstStyle>
            <a:p>
              <a:pPr>
                <a:spcBef>
                  <a:spcPts val="300"/>
                </a:spcBef>
                <a:spcAft>
                  <a:spcPts val="300"/>
                </a:spcAft>
              </a:pPr>
              <a:r>
                <a:rPr lang="de-DE" sz="1200" dirty="0"/>
                <a:t>Hier nutzt der Fischereiaufseher den </a:t>
              </a:r>
              <a:r>
                <a:rPr lang="de-DE" sz="1200" dirty="0" err="1"/>
                <a:t>Kontrolleursbereich</a:t>
              </a:r>
              <a:r>
                <a:rPr lang="de-DE" sz="1200" dirty="0"/>
                <a:t> von Angelroute</a:t>
              </a:r>
            </a:p>
            <a:p>
              <a:pPr>
                <a:spcBef>
                  <a:spcPts val="300"/>
                </a:spcBef>
                <a:spcAft>
                  <a:spcPts val="300"/>
                </a:spcAft>
              </a:pPr>
              <a:r>
                <a:rPr lang="de-DE" sz="1200" dirty="0"/>
                <a:t>Der Angelverein kann den Fischereiaufseher für den </a:t>
              </a:r>
              <a:r>
                <a:rPr lang="de-DE" sz="1200" dirty="0" err="1"/>
                <a:t>Kontrolleursbereich</a:t>
              </a:r>
              <a:r>
                <a:rPr lang="de-DE" sz="1200" dirty="0"/>
                <a:t> freischalten</a:t>
              </a:r>
            </a:p>
            <a:p>
              <a:pPr>
                <a:spcBef>
                  <a:spcPts val="300"/>
                </a:spcBef>
                <a:spcAft>
                  <a:spcPts val="300"/>
                </a:spcAft>
              </a:pPr>
              <a:r>
                <a:rPr lang="de-DE" sz="1200" dirty="0"/>
                <a:t>Im </a:t>
              </a:r>
              <a:r>
                <a:rPr lang="de-DE" sz="1200" dirty="0" err="1"/>
                <a:t>Kontrollerusbereich</a:t>
              </a:r>
              <a:r>
                <a:rPr lang="de-DE" sz="1200" dirty="0"/>
                <a:t> sieht der Fischereiaufseher die heute gültigen Karten. Eine visuelle Kontrolle der digitalen Angelkarte ist nicht mehr nötig.</a:t>
              </a:r>
            </a:p>
            <a:p>
              <a:pPr>
                <a:spcBef>
                  <a:spcPts val="300"/>
                </a:spcBef>
                <a:spcAft>
                  <a:spcPts val="300"/>
                </a:spcAft>
              </a:pPr>
              <a:r>
                <a:rPr lang="de-DE" sz="1200" dirty="0"/>
                <a:t>Mit dem integrierten QR-Code Scanner werden alle nötigen Daten ausgelesen.</a:t>
              </a:r>
            </a:p>
            <a:p>
              <a:pPr>
                <a:spcBef>
                  <a:spcPts val="300"/>
                </a:spcBef>
                <a:spcAft>
                  <a:spcPts val="300"/>
                </a:spcAft>
              </a:pPr>
              <a:r>
                <a:rPr lang="de-DE" sz="1200" dirty="0"/>
                <a:t>Angelkarten können direkt gesperrt werden</a:t>
              </a:r>
            </a:p>
            <a:p>
              <a:pPr>
                <a:spcBef>
                  <a:spcPts val="300"/>
                </a:spcBef>
                <a:spcAft>
                  <a:spcPts val="300"/>
                </a:spcAft>
              </a:pPr>
              <a:r>
                <a:rPr lang="de-DE" sz="1200" dirty="0"/>
                <a:t>Vergehen können gemeldet werden</a:t>
              </a:r>
            </a:p>
            <a:p>
              <a:pPr>
                <a:spcBef>
                  <a:spcPts val="300"/>
                </a:spcBef>
                <a:spcAft>
                  <a:spcPts val="300"/>
                </a:spcAft>
              </a:pPr>
              <a:r>
                <a:rPr lang="de-DE" sz="1200" dirty="0"/>
                <a:t>Vergehen und Sperren werden im Cockpit verwaltet</a:t>
              </a:r>
            </a:p>
            <a:p>
              <a:pPr>
                <a:spcBef>
                  <a:spcPts val="300"/>
                </a:spcBef>
                <a:spcAft>
                  <a:spcPts val="300"/>
                </a:spcAft>
              </a:pPr>
              <a:r>
                <a:rPr lang="de-DE" sz="1200" dirty="0"/>
                <a:t>Die Vorstandschaft entscheidet, ob ein Gast oder Mitglied gesperrt wird.</a:t>
              </a:r>
            </a:p>
          </p:txBody>
        </p:sp>
        <p:sp>
          <p:nvSpPr>
            <p:cNvPr id="25" name="Rechteck 24">
              <a:extLst>
                <a:ext uri="{FF2B5EF4-FFF2-40B4-BE49-F238E27FC236}">
                  <a16:creationId xmlns:a16="http://schemas.microsoft.com/office/drawing/2014/main" id="{DE0DCCD6-47E6-0E21-C0FF-522F93CCFF40}"/>
                </a:ext>
              </a:extLst>
            </p:cNvPr>
            <p:cNvSpPr/>
            <p:nvPr/>
          </p:nvSpPr>
          <p:spPr bwMode="auto">
            <a:xfrm>
              <a:off x="966219" y="4301464"/>
              <a:ext cx="3325557" cy="2133323"/>
            </a:xfrm>
            <a:prstGeom prst="rect">
              <a:avLst/>
            </a:prstGeom>
            <a:noFill/>
            <a:ln w="12700">
              <a:solidFill>
                <a:srgbClr val="00FFCC"/>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sp>
          <p:nvSpPr>
            <p:cNvPr id="27" name="Textfeld 26">
              <a:extLst>
                <a:ext uri="{FF2B5EF4-FFF2-40B4-BE49-F238E27FC236}">
                  <a16:creationId xmlns:a16="http://schemas.microsoft.com/office/drawing/2014/main" id="{E8B9BA20-3CD0-7663-EB6C-B4684EC872D9}"/>
                </a:ext>
              </a:extLst>
            </p:cNvPr>
            <p:cNvSpPr txBox="1"/>
            <p:nvPr/>
          </p:nvSpPr>
          <p:spPr>
            <a:xfrm>
              <a:off x="966219" y="3804221"/>
              <a:ext cx="3325557" cy="360230"/>
            </a:xfrm>
            <a:prstGeom prst="rect">
              <a:avLst/>
            </a:prstGeom>
            <a:noFill/>
          </p:spPr>
          <p:txBody>
            <a:bodyPr wrap="square" lIns="0" tIns="0" rIns="0" bIns="0" rtlCol="0">
              <a:spAutoFit/>
            </a:bodyPr>
            <a:lstStyle/>
            <a:p>
              <a:pPr algn="ctr">
                <a:spcBef>
                  <a:spcPts val="300"/>
                </a:spcBef>
                <a:spcAft>
                  <a:spcPts val="600"/>
                </a:spcAft>
                <a:buClr>
                  <a:schemeClr val="accent1"/>
                </a:buClr>
              </a:pPr>
              <a:r>
                <a:rPr lang="de-DE" b="1" dirty="0">
                  <a:solidFill>
                    <a:srgbClr val="00FFCC"/>
                  </a:solidFill>
                  <a:ea typeface="Arial Unicode MS" panose="020B0604020202020204" pitchFamily="34" charset="-128"/>
                  <a:cs typeface="Arial Unicode MS" panose="020B0604020202020204" pitchFamily="34" charset="-128"/>
                </a:rPr>
                <a:t>Kontrolle mittels </a:t>
              </a:r>
              <a:r>
                <a:rPr lang="de-DE" b="1" dirty="0" err="1">
                  <a:solidFill>
                    <a:srgbClr val="00FFCC"/>
                  </a:solidFill>
                  <a:ea typeface="Arial Unicode MS" panose="020B0604020202020204" pitchFamily="34" charset="-128"/>
                  <a:cs typeface="Arial Unicode MS" panose="020B0604020202020204" pitchFamily="34" charset="-128"/>
                </a:rPr>
                <a:t>Kontrolleursbereich</a:t>
              </a:r>
              <a:r>
                <a:rPr lang="de-DE" b="1" dirty="0">
                  <a:solidFill>
                    <a:srgbClr val="00FFCC"/>
                  </a:solidFill>
                  <a:ea typeface="Arial Unicode MS" panose="020B0604020202020204" pitchFamily="34" charset="-128"/>
                  <a:cs typeface="Arial Unicode MS" panose="020B0604020202020204" pitchFamily="34" charset="-128"/>
                </a:rPr>
                <a:t> von Angelroute</a:t>
              </a:r>
            </a:p>
          </p:txBody>
        </p:sp>
      </p:grpSp>
    </p:spTree>
    <p:custDataLst>
      <p:tags r:id="rId1"/>
    </p:custDataLst>
    <p:extLst>
      <p:ext uri="{BB962C8B-B14F-4D97-AF65-F5344CB8AC3E}">
        <p14:creationId xmlns:p14="http://schemas.microsoft.com/office/powerpoint/2010/main" val="2448433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descr="Ein Bild, das draußen, Person, Kleidung, See enthält.&#10;&#10;Automatisch generierte Beschreibung">
            <a:extLst>
              <a:ext uri="{FF2B5EF4-FFF2-40B4-BE49-F238E27FC236}">
                <a16:creationId xmlns:a16="http://schemas.microsoft.com/office/drawing/2014/main" id="{4642EB4E-C128-4748-C64A-50C9B004329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95"/>
          <a:stretch/>
        </p:blipFill>
        <p:spPr>
          <a:xfrm>
            <a:off x="6578" y="-4860"/>
            <a:ext cx="12178844" cy="6196206"/>
          </a:xfrm>
          <a:prstGeom prst="rect">
            <a:avLst/>
          </a:prstGeom>
        </p:spPr>
      </p:pic>
      <p:sp>
        <p:nvSpPr>
          <p:cNvPr id="13" name="Rechteck 12">
            <a:extLst>
              <a:ext uri="{FF2B5EF4-FFF2-40B4-BE49-F238E27FC236}">
                <a16:creationId xmlns:a16="http://schemas.microsoft.com/office/drawing/2014/main" id="{AFA559D3-3526-4E62-828F-38BCA52F5234}"/>
              </a:ext>
            </a:extLst>
          </p:cNvPr>
          <p:cNvSpPr/>
          <p:nvPr/>
        </p:nvSpPr>
        <p:spPr bwMode="auto">
          <a:xfrm>
            <a:off x="6578" y="-9721"/>
            <a:ext cx="12192000" cy="6180230"/>
          </a:xfrm>
          <a:prstGeom prst="rect">
            <a:avLst/>
          </a:prstGeom>
          <a:solidFill>
            <a:schemeClr val="bg1">
              <a:lumMod val="65000"/>
              <a:lumOff val="35000"/>
              <a:alpha val="32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sp>
        <p:nvSpPr>
          <p:cNvPr id="18" name="Titel 8">
            <a:extLst>
              <a:ext uri="{FF2B5EF4-FFF2-40B4-BE49-F238E27FC236}">
                <a16:creationId xmlns:a16="http://schemas.microsoft.com/office/drawing/2014/main" id="{5ACF4E49-6929-DA12-1D03-07549E95B9F7}"/>
              </a:ext>
            </a:extLst>
          </p:cNvPr>
          <p:cNvSpPr>
            <a:spLocks noGrp="1"/>
          </p:cNvSpPr>
          <p:nvPr>
            <p:ph type="ctrTitle" idx="4294967295"/>
          </p:nvPr>
        </p:nvSpPr>
        <p:spPr>
          <a:xfrm>
            <a:off x="439198" y="3649266"/>
            <a:ext cx="13962602" cy="1847871"/>
          </a:xfrm>
        </p:spPr>
        <p:txBody>
          <a:bodyPr anchor="t"/>
          <a:lstStyle/>
          <a:p>
            <a:r>
              <a:rPr lang="de-DE" sz="6000" b="0" dirty="0"/>
              <a:t>So funktioniert die Kontrolle der digitalen Angelkarte</a:t>
            </a:r>
            <a:endParaRPr lang="de-DE" b="0" dirty="0"/>
          </a:p>
        </p:txBody>
      </p:sp>
      <p:sp>
        <p:nvSpPr>
          <p:cNvPr id="3" name="Rechteck 2">
            <a:extLst>
              <a:ext uri="{FF2B5EF4-FFF2-40B4-BE49-F238E27FC236}">
                <a16:creationId xmlns:a16="http://schemas.microsoft.com/office/drawing/2014/main" id="{8948DCEB-7DFC-4426-AC1B-848AEE95F90A}"/>
              </a:ext>
            </a:extLst>
          </p:cNvPr>
          <p:cNvSpPr/>
          <p:nvPr/>
        </p:nvSpPr>
        <p:spPr bwMode="auto">
          <a:xfrm>
            <a:off x="0" y="6180230"/>
            <a:ext cx="12192000" cy="677770"/>
          </a:xfrm>
          <a:prstGeom prst="rect">
            <a:avLst/>
          </a:prstGeom>
          <a:solidFill>
            <a:schemeClr val="bg1">
              <a:lumMod val="85000"/>
              <a:lumOff val="15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graphicFrame>
        <p:nvGraphicFramePr>
          <p:cNvPr id="2" name="Objekt 1" hidden="1"/>
          <p:cNvGraphicFramePr>
            <a:graphicFrameLocks noChangeAspect="1"/>
          </p:cNvGraphicFramePr>
          <p:nvPr>
            <p:custDataLst>
              <p:tags r:id="rId1"/>
            </p:custDataLst>
          </p:nvPr>
        </p:nvGraphicFramePr>
        <p:xfrm>
          <a:off x="1588" y="3373"/>
          <a:ext cx="1586" cy="1586"/>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2" name="Objekt 1"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3373"/>
                        <a:ext cx="1586" cy="15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hteck 6" hidden="1">
            <a:extLst>
              <a:ext uri="{FF2B5EF4-FFF2-40B4-BE49-F238E27FC236}">
                <a16:creationId xmlns:a16="http://schemas.microsoft.com/office/drawing/2014/main" id="{808FB7C2-004E-4127-9188-3D524253E19F}"/>
              </a:ext>
            </a:extLst>
          </p:cNvPr>
          <p:cNvSpPr/>
          <p:nvPr>
            <p:custDataLst>
              <p:tags r:id="rId2"/>
            </p:custDataLst>
          </p:nvPr>
        </p:nvSpPr>
        <p:spPr bwMode="gray">
          <a:xfrm>
            <a:off x="0" y="1785"/>
            <a:ext cx="158667" cy="158667"/>
          </a:xfrm>
          <a:prstGeom prst="rect">
            <a:avLst/>
          </a:prstGeom>
          <a:solidFill>
            <a:srgbClr val="DFE6ED"/>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rtl="0" eaLnBrk="1" fontAlgn="base" latinLnBrk="0" hangingPunct="1">
              <a:lnSpc>
                <a:spcPct val="100000"/>
              </a:lnSpc>
              <a:spcBef>
                <a:spcPct val="0"/>
              </a:spcBef>
              <a:spcAft>
                <a:spcPct val="0"/>
              </a:spcAft>
              <a:buClrTx/>
              <a:buSzTx/>
              <a:buFontTx/>
              <a:buNone/>
              <a:tabLst/>
              <a:defRPr/>
            </a:pPr>
            <a:endParaRPr kumimoji="0" lang="en-US" sz="2199" b="0" i="0" u="none" strike="noStrike" kern="1200" cap="none" spc="0" normalizeH="0" baseline="0" noProof="0" dirty="0">
              <a:ln>
                <a:noFill/>
              </a:ln>
              <a:solidFill>
                <a:srgbClr val="ADBECB"/>
              </a:solidFill>
              <a:effectLst/>
              <a:uLnTx/>
              <a:uFillTx/>
              <a:latin typeface="Arial" pitchFamily="34" charset="0"/>
              <a:ea typeface="ＭＳ Ｐゴシック" charset="-128"/>
              <a:cs typeface="Arial" panose="020B0604020202020204" pitchFamily="34" charset="0"/>
              <a:sym typeface="Arial" panose="020B0604020202020204" pitchFamily="34" charset="0"/>
            </a:endParaRPr>
          </a:p>
        </p:txBody>
      </p:sp>
      <p:sp>
        <p:nvSpPr>
          <p:cNvPr id="10" name="Textplatzhalter 9">
            <a:extLst>
              <a:ext uri="{FF2B5EF4-FFF2-40B4-BE49-F238E27FC236}">
                <a16:creationId xmlns:a16="http://schemas.microsoft.com/office/drawing/2014/main" id="{600547B0-14F5-4634-8B4D-CB6B16D6D6AB}"/>
              </a:ext>
            </a:extLst>
          </p:cNvPr>
          <p:cNvSpPr>
            <a:spLocks noGrp="1"/>
          </p:cNvSpPr>
          <p:nvPr>
            <p:ph type="body" sz="quarter" idx="14"/>
          </p:nvPr>
        </p:nvSpPr>
        <p:spPr bwMode="gray">
          <a:xfrm>
            <a:off x="618713" y="6357115"/>
            <a:ext cx="3317824" cy="324000"/>
          </a:xfrm>
        </p:spPr>
        <p:txBody>
          <a:bodyPr anchor="ctr"/>
          <a:lstStyle/>
          <a:p>
            <a:r>
              <a:rPr lang="de-DE" sz="1000" dirty="0"/>
              <a:t>© Angelroute 2024 I  Franz Maier</a:t>
            </a:r>
          </a:p>
        </p:txBody>
      </p:sp>
      <p:sp>
        <p:nvSpPr>
          <p:cNvPr id="4" name="BainBulletsConfiguration" hidden="1"/>
          <p:cNvSpPr txBox="1"/>
          <p:nvPr/>
        </p:nvSpPr>
        <p:spPr bwMode="gray">
          <a:xfrm>
            <a:off x="12694" y="14479"/>
            <a:ext cx="65" cy="15381"/>
          </a:xfrm>
          <a:prstGeom prst="rect">
            <a:avLst/>
          </a:prstGeom>
          <a:noFill/>
        </p:spPr>
        <p:txBody>
          <a:bodyPr vert="horz" wrap="none" lIns="0" tIns="0" rIns="0" bIns="0" rtlCol="0">
            <a:spAutoFit/>
          </a:bodyPr>
          <a:lstStyle/>
          <a:p>
            <a:pPr marL="0" marR="0" lvl="0" indent="0" algn="l" defTabSz="913943" rtl="0" eaLnBrk="1" fontAlgn="base" latinLnBrk="0" hangingPunct="1">
              <a:lnSpc>
                <a:spcPct val="100000"/>
              </a:lnSpc>
              <a:spcBef>
                <a:spcPts val="0"/>
              </a:spcBef>
              <a:spcAft>
                <a:spcPct val="0"/>
              </a:spcAft>
              <a:buClrTx/>
              <a:buSzTx/>
              <a:buFontTx/>
              <a:buNone/>
              <a:tabLst/>
              <a:defRPr/>
            </a:pPr>
            <a:endParaRPr kumimoji="0" lang="en-US" sz="100" b="0" i="0" u="none" strike="noStrike" kern="1200" cap="none" spc="0" normalizeH="0" baseline="0" noProof="0" dirty="0" err="1">
              <a:ln>
                <a:noFill/>
              </a:ln>
              <a:solidFill>
                <a:srgbClr val="FFFFFF"/>
              </a:solidFill>
              <a:effectLst/>
              <a:uLnTx/>
              <a:uFillTx/>
              <a:latin typeface="Arial" pitchFamily="34" charset="0"/>
              <a:ea typeface="ＭＳ Ｐゴシック" charset="-128"/>
              <a:cs typeface="+mn-cs"/>
            </a:endParaRPr>
          </a:p>
        </p:txBody>
      </p:sp>
      <p:grpSp>
        <p:nvGrpSpPr>
          <p:cNvPr id="5" name="Gruppieren 4">
            <a:extLst>
              <a:ext uri="{FF2B5EF4-FFF2-40B4-BE49-F238E27FC236}">
                <a16:creationId xmlns:a16="http://schemas.microsoft.com/office/drawing/2014/main" id="{83FB4143-2076-F348-510B-E5469CC2B873}"/>
              </a:ext>
            </a:extLst>
          </p:cNvPr>
          <p:cNvGrpSpPr/>
          <p:nvPr/>
        </p:nvGrpSpPr>
        <p:grpSpPr>
          <a:xfrm>
            <a:off x="9725312" y="193222"/>
            <a:ext cx="2264213" cy="750432"/>
            <a:chOff x="9221886" y="252001"/>
            <a:chExt cx="2837748" cy="827494"/>
          </a:xfrm>
        </p:grpSpPr>
        <p:sp>
          <p:nvSpPr>
            <p:cNvPr id="8" name="Textfeld 7">
              <a:extLst>
                <a:ext uri="{FF2B5EF4-FFF2-40B4-BE49-F238E27FC236}">
                  <a16:creationId xmlns:a16="http://schemas.microsoft.com/office/drawing/2014/main" id="{A8008472-9BBE-68BA-59CC-0884949CE796}"/>
                </a:ext>
              </a:extLst>
            </p:cNvPr>
            <p:cNvSpPr txBox="1"/>
            <p:nvPr userDrawn="1"/>
          </p:nvSpPr>
          <p:spPr>
            <a:xfrm>
              <a:off x="9814274" y="774051"/>
              <a:ext cx="2245360" cy="305444"/>
            </a:xfrm>
            <a:prstGeom prst="rect">
              <a:avLst/>
            </a:prstGeom>
            <a:noFill/>
          </p:spPr>
          <p:txBody>
            <a:bodyPr wrap="square" lIns="0" tIns="0" rIns="0" bIns="0" rtlCol="0">
              <a:spAutoFit/>
            </a:bodyPr>
            <a:lstStyle/>
            <a:p>
              <a:pPr marL="0" indent="0">
                <a:spcBef>
                  <a:spcPts val="300"/>
                </a:spcBef>
                <a:buClr>
                  <a:schemeClr val="accent1"/>
                </a:buClr>
                <a:buFont typeface="Arial" panose="020B0604020202020204" pitchFamily="34" charset="0"/>
                <a:buNone/>
              </a:pPr>
              <a:r>
                <a:rPr lang="de-DE" sz="900" b="1" dirty="0">
                  <a:solidFill>
                    <a:schemeClr val="tx1"/>
                  </a:solidFill>
                  <a:latin typeface="Bradley Hand ITC" panose="03070402050302030203" pitchFamily="66" charset="0"/>
                  <a:ea typeface="Arial Unicode MS" panose="020B0604020202020204" pitchFamily="34" charset="-128"/>
                  <a:cs typeface="Arial Unicode MS" panose="020B0604020202020204" pitchFamily="34" charset="-128"/>
                </a:rPr>
                <a:t>Der nachhaltige Weg in die Digitalisierung für Fischereivereine</a:t>
              </a:r>
            </a:p>
          </p:txBody>
        </p:sp>
        <p:pic>
          <p:nvPicPr>
            <p:cNvPr id="11" name="Picture 2" descr="C:\Users\Franz\Desktop\Bilder Webpage\Logos\SchriftzugWeiß.png">
              <a:extLst>
                <a:ext uri="{FF2B5EF4-FFF2-40B4-BE49-F238E27FC236}">
                  <a16:creationId xmlns:a16="http://schemas.microsoft.com/office/drawing/2014/main" id="{E6E38D01-D151-DAEA-98AB-A2BCE37CF6A2}"/>
                </a:ext>
              </a:extLst>
            </p:cNvPr>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9221886" y="252001"/>
              <a:ext cx="2318496" cy="8096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platzhalter 9">
            <a:extLst>
              <a:ext uri="{FF2B5EF4-FFF2-40B4-BE49-F238E27FC236}">
                <a16:creationId xmlns:a16="http://schemas.microsoft.com/office/drawing/2014/main" id="{28110C4C-D39E-5B6B-F632-1EB2920DCBED}"/>
              </a:ext>
            </a:extLst>
          </p:cNvPr>
          <p:cNvSpPr txBox="1">
            <a:spLocks/>
          </p:cNvSpPr>
          <p:nvPr/>
        </p:nvSpPr>
        <p:spPr bwMode="gray">
          <a:xfrm>
            <a:off x="10024935" y="6462320"/>
            <a:ext cx="2160487" cy="39081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100000"/>
              </a:lnSpc>
              <a:spcBef>
                <a:spcPts val="30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298"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2pPr>
            <a:lvl3pPr marL="358596"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7894"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4pPr>
            <a:lvl5pPr marL="719640" indent="-179910" algn="l" rtl="0" eaLnBrk="1" fontAlgn="base" hangingPunct="1">
              <a:lnSpc>
                <a:spcPct val="100000"/>
              </a:lnSpc>
              <a:spcBef>
                <a:spcPts val="30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a:lstStyle>
          <a:p>
            <a:r>
              <a:rPr lang="de-DE" sz="1000" kern="0" dirty="0"/>
              <a:t>www.angelroute.de</a:t>
            </a:r>
          </a:p>
        </p:txBody>
      </p:sp>
      <p:cxnSp>
        <p:nvCxnSpPr>
          <p:cNvPr id="19" name="Gerader Verbinder 18">
            <a:extLst>
              <a:ext uri="{FF2B5EF4-FFF2-40B4-BE49-F238E27FC236}">
                <a16:creationId xmlns:a16="http://schemas.microsoft.com/office/drawing/2014/main" id="{27CA21AA-D646-8A9A-33AC-DDCEE0E4E3D3}"/>
              </a:ext>
            </a:extLst>
          </p:cNvPr>
          <p:cNvCxnSpPr>
            <a:cxnSpLocks/>
          </p:cNvCxnSpPr>
          <p:nvPr/>
        </p:nvCxnSpPr>
        <p:spPr bwMode="auto">
          <a:xfrm>
            <a:off x="771112" y="4173794"/>
            <a:ext cx="0" cy="1553979"/>
          </a:xfrm>
          <a:prstGeom prst="line">
            <a:avLst/>
          </a:prstGeom>
          <a:solidFill>
            <a:schemeClr val="tx2"/>
          </a:solidFill>
          <a:ln w="57150" cap="flat" cmpd="sng" algn="ctr">
            <a:solidFill>
              <a:srgbClr val="0F8287"/>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1410853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Elektronik, Screenshot, Text, Handy enthält.&#10;&#10;KI-generierte Inhalte können fehlerhaft sein.">
            <a:extLst>
              <a:ext uri="{FF2B5EF4-FFF2-40B4-BE49-F238E27FC236}">
                <a16:creationId xmlns:a16="http://schemas.microsoft.com/office/drawing/2014/main" id="{8EE5B198-5084-CF72-D303-33909681E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743" y="1150464"/>
            <a:ext cx="2788043" cy="5418843"/>
          </a:xfrm>
          <a:prstGeom prst="rect">
            <a:avLst/>
          </a:prstGeom>
        </p:spPr>
      </p:pic>
      <p:graphicFrame>
        <p:nvGraphicFramePr>
          <p:cNvPr id="18" name="Objekt 17" hidden="1"/>
          <p:cNvGraphicFramePr>
            <a:graphicFrameLocks noChangeAspect="1"/>
          </p:cNvGraphicFramePr>
          <p:nvPr>
            <p:custDataLst>
              <p:tags r:id="rId1"/>
            </p:custDataLst>
          </p:nvPr>
        </p:nvGraphicFramePr>
        <p:xfrm>
          <a:off x="1588" y="3373"/>
          <a:ext cx="1586" cy="1586"/>
        </p:xfrm>
        <a:graphic>
          <a:graphicData uri="http://schemas.openxmlformats.org/presentationml/2006/ole">
            <mc:AlternateContent xmlns:mc="http://schemas.openxmlformats.org/markup-compatibility/2006">
              <mc:Choice xmlns:v="urn:schemas-microsoft-com:vml" Requires="v">
                <p:oleObj name="think-cell Folie" r:id="rId5" imgW="353" imgH="353" progId="TCLayout.ActiveDocument.1">
                  <p:embed/>
                </p:oleObj>
              </mc:Choice>
              <mc:Fallback>
                <p:oleObj name="think-cell Folie" r:id="rId5" imgW="353" imgH="353" progId="TCLayout.ActiveDocument.1">
                  <p:embed/>
                  <p:pic>
                    <p:nvPicPr>
                      <p:cNvPr id="18" name="Objekt 17" hidden="1"/>
                      <p:cNvPicPr/>
                      <p:nvPr/>
                    </p:nvPicPr>
                    <p:blipFill>
                      <a:blip r:embed="rId6"/>
                      <a:stretch>
                        <a:fillRect/>
                      </a:stretch>
                    </p:blipFill>
                    <p:spPr>
                      <a:xfrm>
                        <a:off x="1588" y="3373"/>
                        <a:ext cx="1586" cy="1586"/>
                      </a:xfrm>
                      <a:prstGeom prst="rect">
                        <a:avLst/>
                      </a:prstGeom>
                    </p:spPr>
                  </p:pic>
                </p:oleObj>
              </mc:Fallback>
            </mc:AlternateContent>
          </a:graphicData>
        </a:graphic>
      </p:graphicFrame>
      <p:sp>
        <p:nvSpPr>
          <p:cNvPr id="2" name="Titel 1"/>
          <p:cNvSpPr>
            <a:spLocks noGrp="1"/>
          </p:cNvSpPr>
          <p:nvPr>
            <p:ph type="title"/>
          </p:nvPr>
        </p:nvSpPr>
        <p:spPr bwMode="gray">
          <a:xfrm>
            <a:off x="0" y="-53788"/>
            <a:ext cx="12192000" cy="1440000"/>
          </a:xfrm>
        </p:spPr>
        <p:txBody>
          <a:bodyPr/>
          <a:lstStyle/>
          <a:p>
            <a:r>
              <a:rPr lang="de-DE" sz="2200" dirty="0"/>
              <a:t>Visuelle Überprüfung der digitalen Angelkarte</a:t>
            </a:r>
            <a:br>
              <a:rPr lang="de-DE" sz="2200" dirty="0"/>
            </a:br>
            <a:r>
              <a:rPr lang="de-DE" sz="2200" b="0" dirty="0"/>
              <a:t>Schritt für Schritt erklärt</a:t>
            </a:r>
          </a:p>
        </p:txBody>
      </p:sp>
      <p:sp>
        <p:nvSpPr>
          <p:cNvPr id="4" name="Rectangle 4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charset="0"/>
              <a:cs typeface="Arial" charset="0"/>
            </a:endParaRPr>
          </a:p>
        </p:txBody>
      </p:sp>
      <p:grpSp>
        <p:nvGrpSpPr>
          <p:cNvPr id="3" name="Gruppieren 2"/>
          <p:cNvGrpSpPr/>
          <p:nvPr/>
        </p:nvGrpSpPr>
        <p:grpSpPr>
          <a:xfrm>
            <a:off x="612408" y="1791413"/>
            <a:ext cx="6689415" cy="4136947"/>
            <a:chOff x="612408" y="1737625"/>
            <a:chExt cx="6689415" cy="4136947"/>
          </a:xfrm>
        </p:grpSpPr>
        <p:sp>
          <p:nvSpPr>
            <p:cNvPr id="14" name="Textfeld 13"/>
            <p:cNvSpPr txBox="1"/>
            <p:nvPr/>
          </p:nvSpPr>
          <p:spPr>
            <a:xfrm>
              <a:off x="802924" y="1922397"/>
              <a:ext cx="6315506" cy="3931846"/>
            </a:xfrm>
            <a:prstGeom prst="rect">
              <a:avLst/>
            </a:prstGeom>
            <a:noFill/>
          </p:spPr>
          <p:txBody>
            <a:bodyPr wrap="square" lIns="0" tIns="0" rIns="0" bIns="0" rtlCol="0">
              <a:spAutoFit/>
            </a:bodyPr>
            <a:lstStyle>
              <a:defPPr>
                <a:defRPr lang="de-DE"/>
              </a:defPPr>
              <a:lvl1pPr marL="285750" indent="-285750">
                <a:spcBef>
                  <a:spcPts val="300"/>
                </a:spcBef>
                <a:buClr>
                  <a:srgbClr val="00FFCC"/>
                </a:buClr>
                <a:buFont typeface="Courier New" panose="02070309020205020404" pitchFamily="49" charset="0"/>
                <a:buChar char="o"/>
                <a:defRPr sz="1400">
                  <a:ea typeface="Arial Unicode MS" panose="020B0604020202020204" pitchFamily="34" charset="-128"/>
                  <a:cs typeface="Arial Unicode MS" panose="020B0604020202020204" pitchFamily="34" charset="-128"/>
                </a:defRPr>
              </a:lvl1pPr>
            </a:lstStyle>
            <a:p>
              <a:pPr marL="342900" indent="-342900">
                <a:buFont typeface="+mj-lt"/>
                <a:buAutoNum type="arabicPeriod"/>
              </a:pPr>
              <a:r>
                <a:rPr lang="de-DE" dirty="0"/>
                <a:t>Fragen Sie den Angler nach der Angelkarte.</a:t>
              </a:r>
            </a:p>
            <a:p>
              <a:pPr marL="342900" indent="-342900">
                <a:buFont typeface="+mj-lt"/>
                <a:buAutoNum type="arabicPeriod"/>
              </a:pPr>
              <a:endParaRPr lang="de-DE" dirty="0"/>
            </a:p>
            <a:p>
              <a:pPr marL="342900" indent="-342900">
                <a:buFont typeface="+mj-lt"/>
                <a:buAutoNum type="arabicPeriod"/>
              </a:pPr>
              <a:r>
                <a:rPr lang="de-DE" dirty="0"/>
                <a:t>Der Angler muss Ihnen unaufgefordert die digitale Angelkarte in der App zeigen. Sie befindet sich im Tab „Angelkarten“ unter „Meine Angelkarten“.</a:t>
              </a:r>
            </a:p>
            <a:p>
              <a:pPr marL="342900" indent="-342900">
                <a:buFont typeface="+mj-lt"/>
                <a:buAutoNum type="arabicPeriod"/>
              </a:pPr>
              <a:endParaRPr lang="de-DE" dirty="0"/>
            </a:p>
            <a:p>
              <a:pPr marL="342900" indent="-342900">
                <a:buFont typeface="+mj-lt"/>
                <a:buAutoNum type="arabicPeriod"/>
              </a:pPr>
              <a:r>
                <a:rPr lang="de-DE" dirty="0"/>
                <a:t>An der digitalen Angelkarte kann Folgendes abgelesen werden:</a:t>
              </a:r>
            </a:p>
            <a:p>
              <a:pPr marL="971550" lvl="2" indent="-342900">
                <a:buClr>
                  <a:srgbClr val="00FFCC"/>
                </a:buClr>
                <a:buFont typeface="Arial" panose="020B0604020202020204" pitchFamily="34" charset="0"/>
                <a:buChar char="•"/>
              </a:pPr>
              <a:r>
                <a:rPr lang="de-DE" sz="1400" dirty="0">
                  <a:ea typeface="Arial Unicode MS" panose="020B0604020202020204" pitchFamily="34" charset="-128"/>
                </a:rPr>
                <a:t>Kartentyp z.B. Tageskarte</a:t>
              </a:r>
            </a:p>
            <a:p>
              <a:pPr marL="971550" lvl="2" indent="-342900">
                <a:buClr>
                  <a:srgbClr val="00FFCC"/>
                </a:buClr>
                <a:buFont typeface="Arial" panose="020B0604020202020204" pitchFamily="34" charset="0"/>
                <a:buChar char="•"/>
              </a:pPr>
              <a:r>
                <a:rPr lang="de-DE" sz="1400" dirty="0">
                  <a:ea typeface="Arial Unicode MS" panose="020B0604020202020204" pitchFamily="34" charset="-128"/>
                </a:rPr>
                <a:t>Name des Gewässers</a:t>
              </a:r>
            </a:p>
            <a:p>
              <a:pPr marL="971550" lvl="2" indent="-342900">
                <a:buClr>
                  <a:srgbClr val="00FFCC"/>
                </a:buClr>
                <a:buFont typeface="Arial" panose="020B0604020202020204" pitchFamily="34" charset="0"/>
                <a:buChar char="•"/>
              </a:pPr>
              <a:r>
                <a:rPr lang="de-DE" sz="1400" dirty="0">
                  <a:ea typeface="Arial Unicode MS" panose="020B0604020202020204" pitchFamily="34" charset="-128"/>
                </a:rPr>
                <a:t>Gültigkeit</a:t>
              </a:r>
            </a:p>
            <a:p>
              <a:pPr marL="342900" indent="-342900">
                <a:buFont typeface="+mj-lt"/>
                <a:buAutoNum type="arabicPeriod"/>
              </a:pPr>
              <a:endParaRPr lang="de-DE" dirty="0"/>
            </a:p>
            <a:p>
              <a:pPr marL="342900" indent="-342900">
                <a:buFont typeface="+mj-lt"/>
                <a:buAutoNum type="arabicPeriod"/>
              </a:pPr>
              <a:r>
                <a:rPr lang="de-DE" sz="1400" dirty="0"/>
                <a:t>Fordern Sie den Angler im Anschluss auf </a:t>
              </a:r>
              <a:r>
                <a:rPr lang="de-DE" dirty="0"/>
                <a:t>I</a:t>
              </a:r>
              <a:r>
                <a:rPr lang="de-DE" sz="1400" dirty="0"/>
                <a:t>hnen den Barcode zu zeigen. Mit dem Umschalten stellen Sie sicher, dass Ihnen nicht nur ein gefälschtes Bild gezeigt wird. Am Barcode können Sie zudem die persönlichen Details und die Altersgruppe des Anglers ablesen. Dies kann mit dem Fischereischein verglichen werden.</a:t>
              </a:r>
            </a:p>
            <a:p>
              <a:pPr marL="0" indent="0">
                <a:buNone/>
              </a:pPr>
              <a:endParaRPr lang="de-DE" dirty="0"/>
            </a:p>
            <a:p>
              <a:pPr marL="628650" lvl="2">
                <a:buClr>
                  <a:srgbClr val="00FFCC"/>
                </a:buClr>
              </a:pPr>
              <a:endParaRPr lang="de-DE" sz="1400" dirty="0">
                <a:ea typeface="Arial Unicode MS" panose="020B0604020202020204" pitchFamily="34" charset="-128"/>
              </a:endParaRPr>
            </a:p>
          </p:txBody>
        </p:sp>
        <p:sp>
          <p:nvSpPr>
            <p:cNvPr id="15" name="Rechteck 14"/>
            <p:cNvSpPr/>
            <p:nvPr/>
          </p:nvSpPr>
          <p:spPr bwMode="auto">
            <a:xfrm>
              <a:off x="612408" y="1737625"/>
              <a:ext cx="6689415" cy="4136947"/>
            </a:xfrm>
            <a:prstGeom prst="rect">
              <a:avLst/>
            </a:prstGeom>
            <a:noFill/>
            <a:ln w="12700">
              <a:solidFill>
                <a:srgbClr val="00FFCC"/>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grpSp>
      <p:cxnSp>
        <p:nvCxnSpPr>
          <p:cNvPr id="19" name="Gerade Verbindung mit Pfeil 18">
            <a:extLst>
              <a:ext uri="{FF2B5EF4-FFF2-40B4-BE49-F238E27FC236}">
                <a16:creationId xmlns:a16="http://schemas.microsoft.com/office/drawing/2014/main" id="{431DD952-E52E-6C86-CAB2-506782CACEF0}"/>
              </a:ext>
            </a:extLst>
          </p:cNvPr>
          <p:cNvCxnSpPr/>
          <p:nvPr/>
        </p:nvCxnSpPr>
        <p:spPr bwMode="auto">
          <a:xfrm flipV="1">
            <a:off x="6972300" y="1689100"/>
            <a:ext cx="2489200" cy="847575"/>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mit Pfeil 19">
            <a:extLst>
              <a:ext uri="{FF2B5EF4-FFF2-40B4-BE49-F238E27FC236}">
                <a16:creationId xmlns:a16="http://schemas.microsoft.com/office/drawing/2014/main" id="{DD717DB7-D426-B151-144A-63B185522879}"/>
              </a:ext>
            </a:extLst>
          </p:cNvPr>
          <p:cNvCxnSpPr/>
          <p:nvPr/>
        </p:nvCxnSpPr>
        <p:spPr bwMode="auto">
          <a:xfrm>
            <a:off x="6875481" y="2839563"/>
            <a:ext cx="2065319" cy="2867973"/>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Gerade Verbindung mit Pfeil 27">
            <a:extLst>
              <a:ext uri="{FF2B5EF4-FFF2-40B4-BE49-F238E27FC236}">
                <a16:creationId xmlns:a16="http://schemas.microsoft.com/office/drawing/2014/main" id="{7A9F11EC-1D28-02E1-0E54-712127C337A4}"/>
              </a:ext>
            </a:extLst>
          </p:cNvPr>
          <p:cNvCxnSpPr/>
          <p:nvPr/>
        </p:nvCxnSpPr>
        <p:spPr bwMode="auto">
          <a:xfrm flipV="1">
            <a:off x="6179419" y="2377440"/>
            <a:ext cx="2761381" cy="943276"/>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0" name="Gerade Verbindung mit Pfeil 39">
            <a:extLst>
              <a:ext uri="{FF2B5EF4-FFF2-40B4-BE49-F238E27FC236}">
                <a16:creationId xmlns:a16="http://schemas.microsoft.com/office/drawing/2014/main" id="{988D7A6C-823E-4DE8-8049-24F4AAA6B00F}"/>
              </a:ext>
            </a:extLst>
          </p:cNvPr>
          <p:cNvCxnSpPr/>
          <p:nvPr/>
        </p:nvCxnSpPr>
        <p:spPr bwMode="auto">
          <a:xfrm flipV="1">
            <a:off x="6987466" y="2766678"/>
            <a:ext cx="1953334" cy="1554648"/>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12" name="Grafik 11">
            <a:extLst>
              <a:ext uri="{FF2B5EF4-FFF2-40B4-BE49-F238E27FC236}">
                <a16:creationId xmlns:a16="http://schemas.microsoft.com/office/drawing/2014/main" id="{7A6A50F8-208A-340A-E8D9-0633CEC6BF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0389" y="1150464"/>
            <a:ext cx="2793397" cy="5429249"/>
          </a:xfrm>
          <a:prstGeom prst="rect">
            <a:avLst/>
          </a:prstGeom>
        </p:spPr>
      </p:pic>
      <p:cxnSp>
        <p:nvCxnSpPr>
          <p:cNvPr id="48" name="Gerade Verbindung mit Pfeil 47">
            <a:extLst>
              <a:ext uri="{FF2B5EF4-FFF2-40B4-BE49-F238E27FC236}">
                <a16:creationId xmlns:a16="http://schemas.microsoft.com/office/drawing/2014/main" id="{9035E81C-6F91-D417-DD69-B4E29963D5E3}"/>
              </a:ext>
            </a:extLst>
          </p:cNvPr>
          <p:cNvCxnSpPr/>
          <p:nvPr/>
        </p:nvCxnSpPr>
        <p:spPr bwMode="auto">
          <a:xfrm flipV="1">
            <a:off x="6987466" y="2735580"/>
            <a:ext cx="3166579" cy="2341202"/>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74460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xit" presetSubtype="0" fill="hold"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par>
                                <p:cTn id="19" presetID="10" presetClass="exit" presetSubtype="0" fill="hold" nodeType="withEffect">
                                  <p:stCondLst>
                                    <p:cond delay="0"/>
                                  </p:stCondLst>
                                  <p:childTnLst>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par>
                                <p:cTn id="27" presetID="10" presetClass="exit" presetSubtype="0" fill="hold" nodeType="withEffect">
                                  <p:stCondLst>
                                    <p:cond delay="0"/>
                                  </p:stCondLst>
                                  <p:childTnLst>
                                    <p:animEffect transition="out" filter="fade">
                                      <p:cBhvr>
                                        <p:cTn id="28" dur="500"/>
                                        <p:tgtEl>
                                          <p:spTgt spid="40"/>
                                        </p:tgtEl>
                                      </p:cBhvr>
                                    </p:animEffect>
                                    <p:set>
                                      <p:cBhvr>
                                        <p:cTn id="29" dur="1" fill="hold">
                                          <p:stCondLst>
                                            <p:cond delay="499"/>
                                          </p:stCondLst>
                                        </p:cTn>
                                        <p:tgtEl>
                                          <p:spTgt spid="40"/>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Elektronik, Screenshot, Text, Handy enthält.&#10;&#10;KI-generierte Inhalte können fehlerhaft sein.">
            <a:extLst>
              <a:ext uri="{FF2B5EF4-FFF2-40B4-BE49-F238E27FC236}">
                <a16:creationId xmlns:a16="http://schemas.microsoft.com/office/drawing/2014/main" id="{B8362B79-B765-2245-FE37-A199253CC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743" y="1150464"/>
            <a:ext cx="2788043" cy="5418843"/>
          </a:xfrm>
          <a:prstGeom prst="rect">
            <a:avLst/>
          </a:prstGeom>
        </p:spPr>
      </p:pic>
      <p:pic>
        <p:nvPicPr>
          <p:cNvPr id="8" name="Grafik 7">
            <a:extLst>
              <a:ext uri="{FF2B5EF4-FFF2-40B4-BE49-F238E27FC236}">
                <a16:creationId xmlns:a16="http://schemas.microsoft.com/office/drawing/2014/main" id="{F0DB9234-7C6D-97EB-F072-A62417E3A8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8388" y="1133991"/>
            <a:ext cx="2788040" cy="5418838"/>
          </a:xfrm>
          <a:prstGeom prst="rect">
            <a:avLst/>
          </a:prstGeom>
        </p:spPr>
      </p:pic>
      <p:pic>
        <p:nvPicPr>
          <p:cNvPr id="5" name="Grafik 4">
            <a:extLst>
              <a:ext uri="{FF2B5EF4-FFF2-40B4-BE49-F238E27FC236}">
                <a16:creationId xmlns:a16="http://schemas.microsoft.com/office/drawing/2014/main" id="{54655F68-B815-2FDC-B9C1-37531442D1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8390" y="1142230"/>
            <a:ext cx="2788040" cy="5418838"/>
          </a:xfrm>
          <a:prstGeom prst="rect">
            <a:avLst/>
          </a:prstGeom>
        </p:spPr>
      </p:pic>
      <p:graphicFrame>
        <p:nvGraphicFramePr>
          <p:cNvPr id="18" name="Objekt 17" hidden="1"/>
          <p:cNvGraphicFramePr>
            <a:graphicFrameLocks noChangeAspect="1"/>
          </p:cNvGraphicFramePr>
          <p:nvPr>
            <p:custDataLst>
              <p:tags r:id="rId1"/>
            </p:custDataLst>
          </p:nvPr>
        </p:nvGraphicFramePr>
        <p:xfrm>
          <a:off x="1588" y="3373"/>
          <a:ext cx="1586" cy="1586"/>
        </p:xfrm>
        <a:graphic>
          <a:graphicData uri="http://schemas.openxmlformats.org/presentationml/2006/ole">
            <mc:AlternateContent xmlns:mc="http://schemas.openxmlformats.org/markup-compatibility/2006">
              <mc:Choice xmlns:v="urn:schemas-microsoft-com:vml" Requires="v">
                <p:oleObj name="think-cell Folie" r:id="rId7" imgW="353" imgH="353" progId="TCLayout.ActiveDocument.1">
                  <p:embed/>
                </p:oleObj>
              </mc:Choice>
              <mc:Fallback>
                <p:oleObj name="think-cell Folie" r:id="rId7" imgW="353" imgH="353" progId="TCLayout.ActiveDocument.1">
                  <p:embed/>
                  <p:pic>
                    <p:nvPicPr>
                      <p:cNvPr id="18" name="Objekt 17" hidden="1"/>
                      <p:cNvPicPr/>
                      <p:nvPr/>
                    </p:nvPicPr>
                    <p:blipFill>
                      <a:blip r:embed="rId8"/>
                      <a:stretch>
                        <a:fillRect/>
                      </a:stretch>
                    </p:blipFill>
                    <p:spPr>
                      <a:xfrm>
                        <a:off x="1588" y="3373"/>
                        <a:ext cx="1586" cy="1586"/>
                      </a:xfrm>
                      <a:prstGeom prst="rect">
                        <a:avLst/>
                      </a:prstGeom>
                    </p:spPr>
                  </p:pic>
                </p:oleObj>
              </mc:Fallback>
            </mc:AlternateContent>
          </a:graphicData>
        </a:graphic>
      </p:graphicFrame>
      <p:sp>
        <p:nvSpPr>
          <p:cNvPr id="2" name="Titel 1"/>
          <p:cNvSpPr>
            <a:spLocks noGrp="1"/>
          </p:cNvSpPr>
          <p:nvPr>
            <p:ph type="title"/>
          </p:nvPr>
        </p:nvSpPr>
        <p:spPr bwMode="gray">
          <a:xfrm>
            <a:off x="0" y="-53788"/>
            <a:ext cx="12192000" cy="1440000"/>
          </a:xfrm>
        </p:spPr>
        <p:txBody>
          <a:bodyPr/>
          <a:lstStyle/>
          <a:p>
            <a:r>
              <a:rPr lang="de-DE" sz="2200" dirty="0"/>
              <a:t>Visuelle Überprüfung der digitalen Angelkarte</a:t>
            </a:r>
            <a:br>
              <a:rPr lang="de-DE" sz="2200" dirty="0"/>
            </a:br>
            <a:r>
              <a:rPr lang="de-DE" sz="2200" b="0" dirty="0"/>
              <a:t>Schritt für Schritt erklärt</a:t>
            </a:r>
          </a:p>
        </p:txBody>
      </p:sp>
      <p:sp>
        <p:nvSpPr>
          <p:cNvPr id="4" name="Rectangle 4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charset="0"/>
              <a:cs typeface="Arial" charset="0"/>
            </a:endParaRPr>
          </a:p>
        </p:txBody>
      </p:sp>
      <p:grpSp>
        <p:nvGrpSpPr>
          <p:cNvPr id="3" name="Gruppieren 2"/>
          <p:cNvGrpSpPr/>
          <p:nvPr/>
        </p:nvGrpSpPr>
        <p:grpSpPr>
          <a:xfrm>
            <a:off x="612408" y="1578544"/>
            <a:ext cx="6689415" cy="4343627"/>
            <a:chOff x="612408" y="1737625"/>
            <a:chExt cx="6689415" cy="4136947"/>
          </a:xfrm>
        </p:grpSpPr>
        <p:sp>
          <p:nvSpPr>
            <p:cNvPr id="14" name="Textfeld 13"/>
            <p:cNvSpPr txBox="1"/>
            <p:nvPr/>
          </p:nvSpPr>
          <p:spPr>
            <a:xfrm>
              <a:off x="802924" y="1812702"/>
              <a:ext cx="6315506" cy="3539567"/>
            </a:xfrm>
            <a:prstGeom prst="rect">
              <a:avLst/>
            </a:prstGeom>
            <a:noFill/>
          </p:spPr>
          <p:txBody>
            <a:bodyPr wrap="square" lIns="0" tIns="0" rIns="0" bIns="0" rtlCol="0">
              <a:spAutoFit/>
            </a:bodyPr>
            <a:lstStyle>
              <a:defPPr>
                <a:defRPr lang="de-DE"/>
              </a:defPPr>
              <a:lvl1pPr marL="285750" indent="-285750">
                <a:spcBef>
                  <a:spcPts val="300"/>
                </a:spcBef>
                <a:buClr>
                  <a:srgbClr val="00FFCC"/>
                </a:buClr>
                <a:buFont typeface="Courier New" panose="02070309020205020404" pitchFamily="49" charset="0"/>
                <a:buChar char="o"/>
                <a:defRPr sz="1400">
                  <a:ea typeface="Arial Unicode MS" panose="020B0604020202020204" pitchFamily="34" charset="-128"/>
                  <a:cs typeface="Arial Unicode MS" panose="020B0604020202020204" pitchFamily="34" charset="-128"/>
                </a:defRPr>
              </a:lvl1pPr>
            </a:lstStyle>
            <a:p>
              <a:pPr marL="342900" indent="-342900">
                <a:buFont typeface="+mj-lt"/>
                <a:buAutoNum type="arabicPeriod" startAt="5"/>
              </a:pPr>
              <a:r>
                <a:rPr lang="de-DE" dirty="0"/>
                <a:t>Wenn der Angler etwas gefangen hat, dann sollten Sie überprüfen, ob er seine Fänge richtig eingetragen hat. Fordern Sie den Angler auf Ihnen die Fangmeldungen zu zeigen. Hierfür muss der Angler auf den Button „Fangmeldung“ klicken.</a:t>
              </a:r>
            </a:p>
            <a:p>
              <a:pPr marL="342900" indent="-342900">
                <a:buFont typeface="+mj-lt"/>
                <a:buAutoNum type="arabicPeriod" startAt="5"/>
              </a:pPr>
              <a:endParaRPr lang="de-DE" dirty="0"/>
            </a:p>
            <a:p>
              <a:pPr marL="342900" indent="-342900">
                <a:buFont typeface="+mj-lt"/>
                <a:buAutoNum type="arabicPeriod" startAt="5"/>
              </a:pPr>
              <a:r>
                <a:rPr lang="de-DE" sz="1400" dirty="0"/>
                <a:t>Anhand der Fangliste können Sie die Fangeinträge überprüfen.</a:t>
              </a:r>
            </a:p>
            <a:p>
              <a:pPr marL="342900" indent="-342900">
                <a:buFont typeface="+mj-lt"/>
                <a:buAutoNum type="arabicPeriod" startAt="5"/>
              </a:pPr>
              <a:endParaRPr lang="de-DE" sz="1400" dirty="0"/>
            </a:p>
            <a:p>
              <a:pPr marL="342900" indent="-342900">
                <a:buFont typeface="+mj-lt"/>
                <a:buAutoNum type="arabicPeriod" startAt="5"/>
              </a:pPr>
              <a:r>
                <a:rPr lang="de-DE" dirty="0"/>
                <a:t>Wenn Sie das </a:t>
              </a:r>
              <a:r>
                <a:rPr lang="de-DE" dirty="0" err="1"/>
                <a:t>Fangbuch</a:t>
              </a:r>
              <a:r>
                <a:rPr lang="de-DE" dirty="0"/>
                <a:t> einsehen möchten, dann verlangen Sie vom Angler, dass er Ihnen das </a:t>
              </a:r>
              <a:r>
                <a:rPr lang="de-DE" dirty="0" err="1"/>
                <a:t>Fangbuch</a:t>
              </a:r>
              <a:r>
                <a:rPr lang="de-DE" dirty="0"/>
                <a:t> in der App präsentiert. </a:t>
              </a:r>
              <a:r>
                <a:rPr lang="de-DE" sz="1400" dirty="0"/>
                <a:t>Da</a:t>
              </a:r>
              <a:r>
                <a:rPr lang="de-DE" dirty="0"/>
                <a:t>s </a:t>
              </a:r>
              <a:r>
                <a:rPr lang="de-DE" dirty="0" err="1"/>
                <a:t>Fangbuch</a:t>
              </a:r>
              <a:r>
                <a:rPr lang="de-DE" dirty="0"/>
                <a:t> ist unter dem Fangbuch-Tab zu finden. Bitten Sie den Angler durch die Fangliste zu scrollen, damit Sie sehen, was er bereits gefangen hat.</a:t>
              </a:r>
            </a:p>
            <a:p>
              <a:pPr marL="342900" indent="-342900">
                <a:buFont typeface="+mj-lt"/>
                <a:buAutoNum type="arabicPeriod" startAt="5"/>
              </a:pPr>
              <a:endParaRPr lang="de-DE" dirty="0"/>
            </a:p>
            <a:p>
              <a:pPr marL="342900" indent="-342900">
                <a:buFont typeface="+mj-lt"/>
                <a:buAutoNum type="arabicPeriod" startAt="5"/>
              </a:pPr>
              <a:r>
                <a:rPr lang="de-DE" sz="1400" dirty="0"/>
                <a:t>Bei Anglern mit vielen Fischen empfiehlt sich die Nutzung des Filters. Unter dem Filter-Icon rechts oben können Sie Wochen-, Monats- oder Jahresfanglimits abfragen. </a:t>
              </a:r>
              <a:r>
                <a:rPr lang="de-DE" dirty="0"/>
                <a:t>z.B. „Zeigen Sie mir wie viele Salmoniden Sie in diesem Jahr bereits gefangen haben?“</a:t>
              </a:r>
              <a:endParaRPr lang="de-DE" sz="1400" dirty="0">
                <a:ea typeface="Arial Unicode MS" panose="020B0604020202020204" pitchFamily="34" charset="-128"/>
              </a:endParaRPr>
            </a:p>
          </p:txBody>
        </p:sp>
        <p:sp>
          <p:nvSpPr>
            <p:cNvPr id="15" name="Rechteck 14"/>
            <p:cNvSpPr/>
            <p:nvPr/>
          </p:nvSpPr>
          <p:spPr bwMode="auto">
            <a:xfrm>
              <a:off x="612408" y="1737625"/>
              <a:ext cx="6689415" cy="4136947"/>
            </a:xfrm>
            <a:prstGeom prst="rect">
              <a:avLst/>
            </a:prstGeom>
            <a:noFill/>
            <a:ln w="12700">
              <a:solidFill>
                <a:srgbClr val="00FFCC"/>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p>
          </p:txBody>
        </p:sp>
      </p:grpSp>
      <p:cxnSp>
        <p:nvCxnSpPr>
          <p:cNvPr id="19" name="Gerade Verbindung mit Pfeil 18">
            <a:extLst>
              <a:ext uri="{FF2B5EF4-FFF2-40B4-BE49-F238E27FC236}">
                <a16:creationId xmlns:a16="http://schemas.microsoft.com/office/drawing/2014/main" id="{431DD952-E52E-6C86-CAB2-506782CACEF0}"/>
              </a:ext>
            </a:extLst>
          </p:cNvPr>
          <p:cNvCxnSpPr/>
          <p:nvPr/>
        </p:nvCxnSpPr>
        <p:spPr bwMode="auto">
          <a:xfrm>
            <a:off x="6448927" y="2233061"/>
            <a:ext cx="3396648" cy="433939"/>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mit Pfeil 10">
            <a:extLst>
              <a:ext uri="{FF2B5EF4-FFF2-40B4-BE49-F238E27FC236}">
                <a16:creationId xmlns:a16="http://schemas.microsoft.com/office/drawing/2014/main" id="{99E72B97-2DDC-49BE-7678-5021CF85F0AE}"/>
              </a:ext>
            </a:extLst>
          </p:cNvPr>
          <p:cNvCxnSpPr/>
          <p:nvPr/>
        </p:nvCxnSpPr>
        <p:spPr bwMode="auto">
          <a:xfrm flipV="1">
            <a:off x="6208295" y="2851772"/>
            <a:ext cx="2605505" cy="28095"/>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mit Pfeil 20">
            <a:extLst>
              <a:ext uri="{FF2B5EF4-FFF2-40B4-BE49-F238E27FC236}">
                <a16:creationId xmlns:a16="http://schemas.microsoft.com/office/drawing/2014/main" id="{EC39DCE5-FAD7-AFF6-D12B-DB92710801CE}"/>
              </a:ext>
            </a:extLst>
          </p:cNvPr>
          <p:cNvCxnSpPr/>
          <p:nvPr/>
        </p:nvCxnSpPr>
        <p:spPr bwMode="auto">
          <a:xfrm>
            <a:off x="7118430" y="3657600"/>
            <a:ext cx="3010308" cy="2160396"/>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29" name="Grafik 28" descr="Ein Bild, das Screenshot, Text, Kommunikationsgerät, mobiles Gerät enthält.&#10;&#10;Automatisch generierte Beschreibung">
            <a:extLst>
              <a:ext uri="{FF2B5EF4-FFF2-40B4-BE49-F238E27FC236}">
                <a16:creationId xmlns:a16="http://schemas.microsoft.com/office/drawing/2014/main" id="{76963498-8459-419E-579D-A555F4EC14D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01032" y="1142228"/>
            <a:ext cx="2788042" cy="5418842"/>
          </a:xfrm>
          <a:prstGeom prst="rect">
            <a:avLst/>
          </a:prstGeom>
        </p:spPr>
      </p:pic>
      <p:cxnSp>
        <p:nvCxnSpPr>
          <p:cNvPr id="24" name="Gerade Verbindung mit Pfeil 23">
            <a:extLst>
              <a:ext uri="{FF2B5EF4-FFF2-40B4-BE49-F238E27FC236}">
                <a16:creationId xmlns:a16="http://schemas.microsoft.com/office/drawing/2014/main" id="{E4FA7F7A-DC0F-8F32-025B-F6FC30C68664}"/>
              </a:ext>
            </a:extLst>
          </p:cNvPr>
          <p:cNvCxnSpPr/>
          <p:nvPr/>
        </p:nvCxnSpPr>
        <p:spPr bwMode="auto">
          <a:xfrm flipV="1">
            <a:off x="7118430" y="1791411"/>
            <a:ext cx="3803570" cy="2790214"/>
          </a:xfrm>
          <a:prstGeom prst="straightConnector1">
            <a:avLst/>
          </a:prstGeom>
          <a:solidFill>
            <a:schemeClr val="tx2"/>
          </a:solidFill>
          <a:ln w="9525" cap="flat" cmpd="sng" algn="ctr">
            <a:solidFill>
              <a:srgbClr val="00FFCC"/>
            </a:solidFill>
            <a:prstDash val="solid"/>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40808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406,5005-960,5"/>
  <p:tag name="CDT_MASTERSHAPE2" val="57350:337,575-26,62504-68,50504-933,8749"/>
  <p:tag name="CDT_MASTERSHAPE3" val="57351:406,08-26,62504-30,95134-933,8749"/>
  <p:tag name="CDT_MASTERSHAPE4" val="6:0-480,25-0,1250394-0,1250394"/>
  <p:tag name="CDT_MASTERSHAPE5" val="9:0-809,1249-63,37504-113,375"/>
</p:tagLst>
</file>

<file path=ppt/tags/tag1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5:111,25-366,85-374,25-593,65"/>
  <p:tag name="CDT_MASTERSHAPE2" val="13:111,25-366,8501-374,25-593,6499"/>
  <p:tag name="CDT_MASTERSHAPE3" val="2:0-0-99,87504-960,5"/>
  <p:tag name="CDT_MASTERSHAPE4" val="11:111,25-0-374,25-355,51"/>
</p:tagLst>
</file>

<file path=ppt/tags/tag1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13:111,25-49,37504-374,25-306,1349"/>
  <p:tag name="CDT_MASTERSHAPE3" val="5:111,25-366,85-374,25-593,65"/>
</p:tagLst>
</file>

<file path=ppt/tags/tag1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Lst>
</file>

<file path=ppt/tags/tag1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Lst>
</file>

<file path=ppt/tags/tag1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Lst>
</file>

<file path=ppt/tags/tag1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430,875"/>
  <p:tag name="CDT_MASTERSHAPE3" val="4:111,25-491,625-374,25-430,875"/>
</p:tagLst>
</file>

<file path=ppt/tags/tag1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Lst>
</file>

<file path=ppt/tags/tag1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83,5"/>
  <p:tag name="CDT_MASTERSHAPE3" val="13:111,25-344,125-374,25-283,4646"/>
  <p:tag name="CDT_MASTERSHAPE4" val="12:111,25-639,0355-374,25-283,4646"/>
</p:tagLst>
</file>

<file path=ppt/tags/tag1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430,875"/>
  <p:tag name="CDT_MASTERSHAPE3" val="4:111,25-491,625-181,375-430,875"/>
  <p:tag name="CDT_MASTERSHAPE4" val="5:304-49,37504-181,5-430,875"/>
  <p:tag name="CDT_MASTERSHAPE5" val="6:304-491,625-181,5-430,87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5:111,25-820,4528-374,25-102,0472"/>
</p:tagLst>
</file>

<file path=ppt/tags/tag2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 name="CDT_MASTERSHAPE3" val="5:111,25-820,4528-374,25-102,0472"/>
</p:tagLst>
</file>

<file path=ppt/tags/tag2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 name="CDT_MASTERSHAPE3" val="6:111,25-820,4528-374,25-102,0472"/>
</p:tagLst>
</file>

<file path=ppt/tags/tag2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317,4803"/>
  <p:tag name="CDT_MASTERSHAPE3" val="13:111,25-378,2697-374,25-317,4803"/>
  <p:tag name="CDT_MASTERSHAPE4" val="6:111,25-820,4528-374,25-102,0472"/>
</p:tagLst>
</file>

<file path=ppt/tags/tag2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04,0945"/>
  <p:tag name="CDT_MASTERSHAPE3" val="13:111,25-264,7559-374,25-215,4941"/>
  <p:tag name="CDT_MASTERSHAPE4" val="12:111,25-491,625-374,25-204,125"/>
  <p:tag name="CDT_MASTERSHAPE5" val="7:111,25-820,4528-374,25-102,0472"/>
</p:tagLst>
</file>

<file path=ppt/tags/tag2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 name="CDT_MASTERSHAPE4" val="6:111,25-820,4528-374,25-102,0472"/>
</p:tagLst>
</file>

<file path=ppt/tags/tag2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317,4803"/>
  <p:tag name="CDT_MASTERSHAPE3" val="13:111,25-378,2696-181,375-317,4803"/>
  <p:tag name="CDT_MASTERSHAPE4" val="12:304-49,37504-181,5-317,4803"/>
  <p:tag name="CDT_MASTERSHAPE5" val="15:304-378,2697-181,5-317,4803"/>
  <p:tag name="CDT_MASTERSHAPE6" val="10:111,25-820,4528-374,25-102,0472"/>
</p:tagLst>
</file>

<file path=ppt/tags/tag2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99,87504-960,5"/>
  <p:tag name="CDT_MASTERSHAPE2" val="3078:0-0-99,87504-960,5"/>
  <p:tag name="CDT_MASTERSHAPE3" val="3079:111,25-49,37504-374,25-646,3749"/>
  <p:tag name="CDT_MASTERSHAPE4" val="10:0-809,1142-63,50622-113,3858"/>
  <p:tag name="CDT_MASTERSHAPE5" val="16:485,5-0-34-960,5"/>
  <p:tag name="CDT_MASTERSHAPE6" val="17:519,5-0-20,5-309,6244"/>
  <p:tag name="CDT_MASTERSHAPE7" val="18:519,5-0-20,5-138,9988"/>
  <p:tag name="CDT_MASTERSHAPE8" val="19:519,5-298,2492-20,5-662,2507"/>
  <p:tag name="CDT_MASTERSHAPE9" val="20:0-480,25-0,1250394-0,1250394"/>
  <p:tag name="CDT_MASTERSHAPE10" val="3072:0-0-0-0"/>
  <p:tag name="CDT_MASTERSHAPE11" val="3073:0-0-0-0"/>
  <p:tag name="CDT_MASTERSHAPE12" val="3074:0-0-0-0"/>
  <p:tag name="CDT_MASTERSHAPE13" val="3075:0-0-0-0"/>
  <p:tag name="CDT_MASTERSHAPE14" val="3076:0-0-0-0"/>
  <p:tag name="CDT_MASTERSHAPE15" val="3077:0-0-0-0"/>
  <p:tag name="CDT_MASTERSHAPE16" val="3080:0-0-0-0"/>
  <p:tag name="CDT_MASTERSHAPE17" val="3081:0-0-0-0"/>
  <p:tag name="CDT_MASTERSHAPE18" val="3082:0-0-0-0"/>
  <p:tag name="CDT_MASTERSHAPE19" val="3083:0-0-0-0"/>
  <p:tag name="CDT_MASTERSHAPE20" val="3084:0-0-0-0"/>
  <p:tag name="CDT_MASTERSHAPE21" val="3085:0-0-0-0"/>
  <p:tag name="CDT_MASTERSHAPE22" val="3086:0-0-0-0"/>
  <p:tag name="CDT_MASTERSHAPE23" val="3087:0-0-0-0"/>
  <p:tag name="CDT_MASTERSHAPE24" val="3088:0-0-0-0"/>
  <p:tag name="CDT_MASTERSHAPE25" val="3089:0-0-0-0"/>
  <p:tag name="CDT_MASTERSHAPE26" val="3090:0-0-0-0"/>
  <p:tag name="CDT_MASTERSHAPE27" val="3091:0-0-0-0"/>
  <p:tag name="CDT_MASTERSHAPE28" val="3092:0-0-0-0"/>
  <p:tag name="CDT_MASTERSHAPE29" val="3093:0-0-0-0"/>
  <p:tag name="CDT_MASTERSHAPE30" val="3094:0-0-0-0"/>
  <p:tag name="CDT_MASTERSHAPE31" val="3095:0-0-0-0"/>
  <p:tag name="CDT_MASTERSHAPE32" val="3096:0-0-0-0"/>
</p:tagLst>
</file>

<file path=ppt/tags/tag2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DELETE_ONEVENT_NEWPRES" val="False"/>
  <p:tag name="CDT_PROT" val="2"/>
  <p:tag name="CDT_PROT_TOP" val="0"/>
  <p:tag name="CDT_PROT_LEFT" val="0"/>
  <p:tag name="CDT_PROT_WIDTH" val="960,5"/>
  <p:tag name="CDT_PROT_HEIGHT" val="99,87504"/>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nT5BJ5qqQC6vOIMbpf1Nqw"/>
</p:tagLst>
</file>

<file path=ppt/tags/tag3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4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4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06,1349"/>
  <p:tag name="CDT_PROT_HEIGHT" val="374,25"/>
</p:tagLst>
</file>

<file path=ppt/tags/tag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326,7-960,5"/>
  <p:tag name="CDT_MASTERSHAPE2" val="11:0-0-326,7-960,5"/>
  <p:tag name="CDT_MASTERSHAPE3" val="57350:326,7-26,62496-68,50504-933,8749"/>
  <p:tag name="CDT_MASTERSHAPE4" val="57351:295,7487-26,62496-30,95134-933,8749"/>
  <p:tag name="CDT_MASTERSHAPE5" val="12:0-480,25-0,1250394-0,1250394"/>
  <p:tag name="CDT_MASTERSHAPE6" val="13:0-49,37504-76,20732-136,063"/>
  <p:tag name="CDT_MASTERSHAPE7" val="14:485,5-0-34-960,5"/>
  <p:tag name="CDT_MASTERSHAPE8" val="10:485,5-695,75-34-264,75"/>
</p:tagLst>
</file>

<file path=ppt/tags/tag5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DELETE_ONEVENT_NEWPRES" val="False"/>
  <p:tag name="CDT_PROT" val="2"/>
  <p:tag name="CDT_PROT_TOP" val="111,25"/>
  <p:tag name="CDT_PROT_LEFT" val="366,85"/>
  <p:tag name="CDT_PROT_WIDTH" val="593,65"/>
  <p:tag name="CDT_PROT_HEIGHT" val="374,25"/>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406,08-960,5"/>
  <p:tag name="CDT_MASTERSHAPE2" val="13:0-0-406,08-960,5"/>
  <p:tag name="CDT_MASTERSHAPE3" val="57350:337,575-26,62496-68,50504-933,8749"/>
  <p:tag name="CDT_MASTERSHAPE4" val="57351:406,08-26,62496-30,95134-933,8749"/>
  <p:tag name="CDT_MASTERSHAPE5" val="11:0-480,25-0,1250394-0,1250394"/>
  <p:tag name="CDT_MASTERSHAPE6" val="14:0-49,37504-76,20732-136,063"/>
  <p:tag name="CDT_MASTERSHAPE7" val="15:485,5-0-34-960,5"/>
  <p:tag name="CDT_MASTERSHAPE8" val="12:485,5-695,75-34-264,75"/>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nT5BJ5qqQC6vOIMbpf1Nqw"/>
</p:tagLst>
</file>

<file path=ppt/tags/tag6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Va20pjoTq6LB5uuDerMQ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Va20pjoTq6LB5uuDerMQg"/>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190,6199-26,62496-99,70441-933,8749"/>
  <p:tag name="CDT_MASTERSHAPE4" val="11:0-480,25-0,1250394-0,1250394"/>
  <p:tag name="CDT_MASTERSHAPE5" val="12:0-49,37504-76,20732-136,063"/>
  <p:tag name="CDT_MASTERSHAPE6" val="15:485,5-0-34-960,5"/>
  <p:tag name="CDT_MASTERSHAPE7" val="57351:190,62-26,62504-30,95134-933,8749"/>
  <p:tag name="CDT_MASTERSHAPE8" val="13:485,5-695,75-34-264,75"/>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Va20pjoTq6LB5uuDerMQ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Va20pjoTq6LB5uuDerMQ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235,2668-26,62496-99,70441-933,8749"/>
  <p:tag name="CDT_MASTERSHAPE4" val="11:0-480,25-0,1250394-0,1250394"/>
  <p:tag name="CDT_MASTERSHAPE5" val="13:0-49,37504-76,20732-136,063"/>
  <p:tag name="CDT_MASTERSHAPE6" val="15:485,5-0-34-960,5"/>
  <p:tag name="CDT_MASTERSHAPE7" val="57351:304-26,62504-30,95134-933,8749"/>
  <p:tag name="CDT_MASTERSHAPE8" val="12:485,5-695,75-34-264,75"/>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Va20pjoTq6LB5uuDerMQg"/>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326,75-960,5"/>
  <p:tag name="CDT_MASTERSHAPE2" val="57350:326,7-26,62504-68,50504-933,8749"/>
  <p:tag name="CDT_MASTERSHAPE3" val="57351:295,7487-26,62504-30,95134-933,8749"/>
  <p:tag name="CDT_MASTERSHAPE4" val="6:0-480,25-0,1250394-0,1250394"/>
  <p:tag name="CDT_MASTERSHAPE5" val="8:0-809,1249-63,37504-113,375"/>
</p:tagLst>
</file>

<file path=ppt/theme/theme1.xml><?xml version="1.0" encoding="utf-8"?>
<a:theme xmlns:a="http://schemas.openxmlformats.org/drawingml/2006/main" name="2_Siemens 2017 – 16:9">
  <a:themeElements>
    <a:clrScheme name="Siemens">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5F87"/>
      </a:accent5>
      <a:accent6>
        <a:srgbClr val="647D2D"/>
      </a:accent6>
      <a:hlink>
        <a:srgbClr val="EB780A"/>
      </a:hlink>
      <a:folHlink>
        <a:srgbClr val="641946"/>
      </a:folHlink>
    </a:clrScheme>
    <a:fontScheme name="Siem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FE6ED"/>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defPPr>
      </a:lstStyle>
    </a:spDef>
    <a:lnDef>
      <a:spPr bwMode="auto">
        <a:solidFill>
          <a:schemeClr val="tx2"/>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none" lIns="0" tIns="0" rIns="0" bIns="0" rtlCol="0">
        <a:spAutoFit/>
      </a:bodyPr>
      <a:lstStyle>
        <a:defPPr marL="176213" indent="-176213">
          <a:spcBef>
            <a:spcPts val="300"/>
          </a:spcBef>
          <a:buClr>
            <a:schemeClr val="accent1"/>
          </a:buClr>
          <a:buFont typeface="Arial" panose="020B0604020202020204" pitchFamily="34" charset="0"/>
          <a:buChar char="•"/>
          <a:defRPr sz="1400" dirty="0" err="1" smtClean="0">
            <a:solidFill>
              <a:schemeClr val="tx1"/>
            </a:solidFill>
            <a:latin typeface="+mn-lt"/>
            <a:ea typeface="Arial Unicode MS" panose="020B0604020202020204" pitchFamily="34" charset="-128"/>
            <a:cs typeface="Arial Unicode MS" panose="020B0604020202020204" pitchFamily="34" charset="-128"/>
          </a:defRPr>
        </a:defPPr>
      </a:lstStyle>
    </a:txDef>
  </a:objectDefaults>
  <a:extraClrSchemeLst/>
  <a:custClrLst>
    <a:custClr name="Siemens Snow | 255 255 255">
      <a:srgbClr val="FFFFFF"/>
    </a:custClr>
    <a:custClr name="Siemens Accent Yellow dark | 235 120 10">
      <a:srgbClr val="EB780A"/>
    </a:custClr>
    <a:custClr name="Siemens Accent Yellow light | 255 185 0">
      <a:srgbClr val="FFB900"/>
    </a:custClr>
    <a:custClr name="Siemens Stone dark | 60 70 75">
      <a:srgbClr val="3C464B"/>
    </a:custClr>
    <a:custClr name="Siemens Sand dark | 115 100 90">
      <a:srgbClr val="73645A"/>
    </a:custClr>
    <a:custClr name="Siemens Accent Teal dark | 0 100 110">
      <a:srgbClr val="00646E"/>
    </a:custClr>
    <a:custClr name="Siemens Accent Yellow | 125 45 30">
      <a:srgbClr val="7D2D1E"/>
    </a:custClr>
    <a:custClr name="Siemens Accent Red | 65 20 50">
      <a:srgbClr val="411432"/>
    </a:custClr>
    <a:custClr name="Siemens Accent Blue | 0 70 105">
      <a:srgbClr val="004669"/>
    </a:custClr>
    <a:custClr name="Siemens Accent Green | 70 95 25">
      <a:srgbClr val="465F19"/>
    </a:custClr>
    <a:custClr name="Black">
      <a:srgbClr val="000000"/>
    </a:custClr>
    <a:custClr name="Siemens Accent Red dark | 100 25 70">
      <a:srgbClr val="641946"/>
    </a:custClr>
    <a:custClr name="Siemens Accent Red light | 175 35 95">
      <a:srgbClr val="AF235F"/>
    </a:custClr>
    <a:custClr name="Siemens Stone | 120 135 145">
      <a:srgbClr val="788791"/>
    </a:custClr>
    <a:custClr name="Siemens Sand | 155 150 130">
      <a:srgbClr val="9B9682"/>
    </a:custClr>
    <a:custClr name="Siemens Accent Teal | 15 130 135">
      <a:srgbClr val="0F8287"/>
    </a:custClr>
    <a:custClr name="Siemens Accent Yellow | 200 90 30">
      <a:srgbClr val="C85A1E"/>
    </a:custClr>
    <a:custClr name="Siemens Accent Red dark | 100 25 70">
      <a:srgbClr val="641946"/>
    </a:custClr>
    <a:custClr name="Siemens Accent Blue dark | 0 95 135">
      <a:srgbClr val="005F87"/>
    </a:custClr>
    <a:custClr name="Siemens Accent Green dark | 100 125 45">
      <a:srgbClr val="647D2D"/>
    </a:custClr>
    <a:custClr name="Siemens Stone light | 135 155 170">
      <a:srgbClr val="879BAA"/>
    </a:custClr>
    <a:custClr name="Siemens Accent Blue dark | 0 95 135">
      <a:srgbClr val="005F87"/>
    </a:custClr>
    <a:custClr name="Siemens Accent Blue light | 80 190 215">
      <a:srgbClr val="50BED7"/>
    </a:custClr>
    <a:custClr name="Siemens Stone | 155 175 190">
      <a:srgbClr val="9BAFBE"/>
    </a:custClr>
    <a:custClr name="Siemens Sand | 185 185 165">
      <a:srgbClr val="B9B9A5"/>
    </a:custClr>
    <a:custClr name="Siemens Accent Teal | 50 160 160">
      <a:srgbClr val="32A0A0"/>
    </a:custClr>
    <a:custClr name="Siemens Accent Yellow dark | 235 120 10">
      <a:srgbClr val="EB780A"/>
    </a:custClr>
    <a:custClr name="Siemens Accent Red | 135 30 80">
      <a:srgbClr val="871E50"/>
    </a:custClr>
    <a:custClr name="Siemens Accent Blue | 35 135 170">
      <a:srgbClr val="2387AA"/>
    </a:custClr>
    <a:custClr name="Siemens Accent Green | 135 150 40">
      <a:srgbClr val="879628"/>
    </a:custClr>
    <a:custClr name="Siemens Stone light 35% | 190 205 215">
      <a:srgbClr val="BECDD7"/>
    </a:custClr>
    <a:custClr name="Siemens Accent Green dark | 100 125 45">
      <a:srgbClr val="647D2D"/>
    </a:custClr>
    <a:custClr name="Siemens Accent Green light | 170 180 20">
      <a:srgbClr val="AAB414"/>
    </a:custClr>
    <a:custClr name="Siemens Stone light 35% | 190 205 215">
      <a:srgbClr val="BECDD7"/>
    </a:custClr>
    <a:custClr name="Siemens Sand light 35% | 215 215 205">
      <a:srgbClr val="D7D7CD"/>
    </a:custClr>
    <a:custClr name="Siemens Accent Teal | 75 185 185">
      <a:srgbClr val="4BB9B9"/>
    </a:custClr>
    <a:custClr name="Siemens Accent Yellow light | 255 185 0">
      <a:srgbClr val="FFB900"/>
    </a:custClr>
    <a:custClr name="Siemens Accent Red light | 175 35 95">
      <a:srgbClr val="AF235F"/>
    </a:custClr>
    <a:custClr name="Siemens Accent Blue | 65 170 200">
      <a:srgbClr val="41AAC8"/>
    </a:custClr>
    <a:custClr name="Siemens Accent Green light | 170 180 20">
      <a:srgbClr val="AAB414"/>
    </a:custClr>
    <a:custClr name="Siemens Sand light 35% | 215 215 205">
      <a:srgbClr val="D7D7CD"/>
    </a:custClr>
    <a:custClr name="Siemens Accent Teal dark | 0 100 110">
      <a:srgbClr val="00646E"/>
    </a:custClr>
    <a:custClr name="Siemens Accent Teal light | 65 170 170">
      <a:srgbClr val="41AAAA"/>
    </a:custClr>
    <a:custClr name="Siemens Stone | 205 217 225">
      <a:srgbClr val="CDD9E1"/>
    </a:custClr>
    <a:custClr name="Siemens Sand | 225 225 215">
      <a:srgbClr val="E1E1D7"/>
    </a:custClr>
    <a:custClr name="Siemens Accent Teal | 165 225 225">
      <a:srgbClr val="A5E1E1"/>
    </a:custClr>
    <a:custClr name="Siemens Accent Yellow | 255 225 120">
      <a:srgbClr val="FFE178"/>
    </a:custClr>
    <a:custClr name="Siemens Accent Red | 215 105 140">
      <a:srgbClr val="D7698C"/>
    </a:custClr>
    <a:custClr name="Siemens Accent Blue | 125 210 230">
      <a:srgbClr val="7DD2E6"/>
    </a:custClr>
    <a:custClr name="Siemens Accent Green | 210 215 65">
      <a:srgbClr val="D2D741"/>
    </a:custClr>
  </a:custClrLst>
  <a:extLst>
    <a:ext uri="{05A4C25C-085E-4340-85A3-A5531E510DB2}">
      <thm15:themeFamily xmlns:thm15="http://schemas.microsoft.com/office/thememl/2012/main" name="sie-ppt-2010-16x9-standard-eng-v2-1.pptx  -  Schreibgeschützt" id="{182967AB-1BF3-4DBE-828B-88E71BBD688D}" vid="{A64EFA35-5589-4889-8DEB-549EC3214B0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4ppTags>
  <Name>Text + Index</Name>
  <PpLayout>32</PpLayout>
  <Index>8</Index>
</p4ppTags>
</file>

<file path=customXml/item2.xml><?xml version="1.0" encoding="utf-8"?>
<p4ppTags>
  <Name>Free Content</Name>
  <PpLayout>11</PpLayout>
  <Index>9</Index>
</p4ppTags>
</file>

<file path=customXml/item3.xml><?xml version="1.0" encoding="utf-8"?>
<p4ppTags>
  <Name>One object (large)</Name>
  <PpLayout>16</PpLayout>
  <Index>10</Index>
</p4ppTags>
</file>

<file path=customXml/itemProps1.xml><?xml version="1.0" encoding="utf-8"?>
<ds:datastoreItem xmlns:ds="http://schemas.openxmlformats.org/officeDocument/2006/customXml" ds:itemID="{D9FB6A43-E8C5-46E1-AE69-D4499905DAD2}">
  <ds:schemaRefs/>
</ds:datastoreItem>
</file>

<file path=customXml/itemProps2.xml><?xml version="1.0" encoding="utf-8"?>
<ds:datastoreItem xmlns:ds="http://schemas.openxmlformats.org/officeDocument/2006/customXml" ds:itemID="{2231787A-F35B-43A2-AE96-F0B76D657277}">
  <ds:schemaRefs/>
</ds:datastoreItem>
</file>

<file path=customXml/itemProps3.xml><?xml version="1.0" encoding="utf-8"?>
<ds:datastoreItem xmlns:ds="http://schemas.openxmlformats.org/officeDocument/2006/customXml" ds:itemID="{80661B8B-A327-44F9-823B-4D9EE0B3EC78}">
  <ds:schemaRefs/>
</ds:datastoreItem>
</file>

<file path=docProps/app.xml><?xml version="1.0" encoding="utf-8"?>
<Properties xmlns="http://schemas.openxmlformats.org/officeDocument/2006/extended-properties" xmlns:vt="http://schemas.openxmlformats.org/officeDocument/2006/docPropsVTypes">
  <Template/>
  <TotalTime>0</TotalTime>
  <Words>2344</Words>
  <Application>Microsoft Office PowerPoint</Application>
  <PresentationFormat>Breitbild</PresentationFormat>
  <Paragraphs>207</Paragraphs>
  <Slides>17</Slides>
  <Notes>17</Notes>
  <HiddenSlides>0</HiddenSlides>
  <MMClips>0</MMClips>
  <ScaleCrop>false</ScaleCrop>
  <HeadingPairs>
    <vt:vector size="8" baseType="variant">
      <vt:variant>
        <vt:lpstr>Verwendete Schriftarten</vt:lpstr>
      </vt:variant>
      <vt:variant>
        <vt:i4>8</vt:i4>
      </vt:variant>
      <vt:variant>
        <vt:lpstr>Design</vt:lpstr>
      </vt:variant>
      <vt:variant>
        <vt:i4>2</vt:i4>
      </vt:variant>
      <vt:variant>
        <vt:lpstr>Eingebettete OLE-Server</vt:lpstr>
      </vt:variant>
      <vt:variant>
        <vt:i4>1</vt:i4>
      </vt:variant>
      <vt:variant>
        <vt:lpstr>Folientitel</vt:lpstr>
      </vt:variant>
      <vt:variant>
        <vt:i4>17</vt:i4>
      </vt:variant>
    </vt:vector>
  </HeadingPairs>
  <TitlesOfParts>
    <vt:vector size="28" baseType="lpstr">
      <vt:lpstr>Arial</vt:lpstr>
      <vt:lpstr>Arial Unicode MS</vt:lpstr>
      <vt:lpstr>Bradley Hand ITC</vt:lpstr>
      <vt:lpstr>Calibri</vt:lpstr>
      <vt:lpstr>Calibri Light</vt:lpstr>
      <vt:lpstr>Siemens Sans</vt:lpstr>
      <vt:lpstr>var(--framer-font-family, Inter, Inter Placeholder, sans-serif)</vt:lpstr>
      <vt:lpstr>Wingdings</vt:lpstr>
      <vt:lpstr>2_Siemens 2017 – 16:9</vt:lpstr>
      <vt:lpstr>Benutzerdefiniertes Design</vt:lpstr>
      <vt:lpstr>think-cell Folie</vt:lpstr>
      <vt:lpstr>Angelroute Der nachhaltige Weg in die Digitalisierung für Angelvereine &amp; Angler</vt:lpstr>
      <vt:lpstr>Überblick Kontrolleursbereich</vt:lpstr>
      <vt:lpstr>Die Kontrolle von digitalen Angelkarten von Angelroute Grundlagen </vt:lpstr>
      <vt:lpstr>Die Kontrolle von digitalen Angelkarten von Angelroute Kartentypen </vt:lpstr>
      <vt:lpstr>Die Kontrolle von digitalen Angelkarten von Angelroute Aufbau der digitalen Angelkarte </vt:lpstr>
      <vt:lpstr>Die Kontrolle von digitalen Angelkarten von Angelroute Die Möglichkeiten im Überblick  </vt:lpstr>
      <vt:lpstr>So funktioniert die Kontrolle der digitalen Angelkarte</vt:lpstr>
      <vt:lpstr>Visuelle Überprüfung der digitalen Angelkarte Schritt für Schritt erklärt</vt:lpstr>
      <vt:lpstr>Visuelle Überprüfung der digitalen Angelkarte Schritt für Schritt erklärt</vt:lpstr>
      <vt:lpstr>Kontrolle mit dem Kontrolleursbereich Überblick</vt:lpstr>
      <vt:lpstr>Kontrolle mit dem Kontrolleursbereich Schritt für Schritt erklärt</vt:lpstr>
      <vt:lpstr>Besonderheiten bei der Kontrolle von Mehrtages- oder Sammelkarten</vt:lpstr>
      <vt:lpstr>Besonderheiten bei der Kontrolle von Mehrtages- oder Sammelkarten </vt:lpstr>
      <vt:lpstr>Angelroute Im Falle eines Vergehens </vt:lpstr>
      <vt:lpstr>Möglichkeiten im Falle eines Vergehens  </vt:lpstr>
      <vt:lpstr>Wichtige Fragen &amp; Antworten  </vt:lpstr>
      <vt:lpstr>Kontakt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Maier, Franz (SI SSP SH LPS AE)</dc:creator>
  <cp:keywords>C_Restricted</cp:keywords>
  <cp:lastModifiedBy>Franz Maier</cp:lastModifiedBy>
  <cp:revision>523</cp:revision>
  <dcterms:created xsi:type="dcterms:W3CDTF">2020-04-08T12:12:02Z</dcterms:created>
  <dcterms:modified xsi:type="dcterms:W3CDTF">2025-09-21T08:35:27Z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Confidentiality">
    <vt:lpwstr>Restricted</vt:lpwstr>
  </property>
  <property fmtid="{D5CDD505-2E9C-101B-9397-08002B2CF9AE}" pid="3" name="sodocoClasLang">
    <vt:lpwstr>Intern</vt:lpwstr>
  </property>
  <property fmtid="{D5CDD505-2E9C-101B-9397-08002B2CF9AE}" pid="4" name="sodocoClasLangId">
    <vt:i4>0</vt:i4>
  </property>
  <property fmtid="{D5CDD505-2E9C-101B-9397-08002B2CF9AE}" pid="5" name="sodocoClasId">
    <vt:i4>1</vt:i4>
  </property>
</Properties>
</file>