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7102475" cy="93884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93" autoAdjust="0"/>
    <p:restoredTop sz="94660"/>
  </p:normalViewPr>
  <p:slideViewPr>
    <p:cSldViewPr snapToGrid="0">
      <p:cViewPr varScale="1">
        <p:scale>
          <a:sx n="82" d="100"/>
          <a:sy n="82" d="100"/>
        </p:scale>
        <p:origin x="77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9972-23E1-4A3D-9B7D-794C50D395E6}" type="datetimeFigureOut">
              <a:rPr lang="ko-KR" altLang="en-US" smtClean="0"/>
              <a:pPr/>
              <a:t>2024-02-14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BCBD-AE45-4A9A-B567-A499355152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003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9972-23E1-4A3D-9B7D-794C50D395E6}" type="datetimeFigureOut">
              <a:rPr lang="ko-KR" altLang="en-US" smtClean="0"/>
              <a:pPr/>
              <a:t>2024-02-14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BCBD-AE45-4A9A-B567-A499355152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436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9972-23E1-4A3D-9B7D-794C50D395E6}" type="datetimeFigureOut">
              <a:rPr lang="ko-KR" altLang="en-US" smtClean="0"/>
              <a:pPr/>
              <a:t>2024-02-14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BCBD-AE45-4A9A-B567-A499355152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592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9972-23E1-4A3D-9B7D-794C50D395E6}" type="datetimeFigureOut">
              <a:rPr lang="ko-KR" altLang="en-US" smtClean="0"/>
              <a:pPr/>
              <a:t>2024-02-14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BCBD-AE45-4A9A-B567-A499355152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7067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9972-23E1-4A3D-9B7D-794C50D395E6}" type="datetimeFigureOut">
              <a:rPr lang="ko-KR" altLang="en-US" smtClean="0"/>
              <a:pPr/>
              <a:t>2024-02-14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BCBD-AE45-4A9A-B567-A499355152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328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9972-23E1-4A3D-9B7D-794C50D395E6}" type="datetimeFigureOut">
              <a:rPr lang="ko-KR" altLang="en-US" smtClean="0"/>
              <a:pPr/>
              <a:t>2024-02-14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BCBD-AE45-4A9A-B567-A499355152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4039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9972-23E1-4A3D-9B7D-794C50D395E6}" type="datetimeFigureOut">
              <a:rPr lang="ko-KR" altLang="en-US" smtClean="0"/>
              <a:pPr/>
              <a:t>2024-02-14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BCBD-AE45-4A9A-B567-A499355152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088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9972-23E1-4A3D-9B7D-794C50D395E6}" type="datetimeFigureOut">
              <a:rPr lang="ko-KR" altLang="en-US" smtClean="0"/>
              <a:pPr/>
              <a:t>2024-02-14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BCBD-AE45-4A9A-B567-A499355152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669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9972-23E1-4A3D-9B7D-794C50D395E6}" type="datetimeFigureOut">
              <a:rPr lang="ko-KR" altLang="en-US" smtClean="0"/>
              <a:pPr/>
              <a:t>2024-02-14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BCBD-AE45-4A9A-B567-A499355152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248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9972-23E1-4A3D-9B7D-794C50D395E6}" type="datetimeFigureOut">
              <a:rPr lang="ko-KR" altLang="en-US" smtClean="0"/>
              <a:pPr/>
              <a:t>2024-02-14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BCBD-AE45-4A9A-B567-A499355152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892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19972-23E1-4A3D-9B7D-794C50D395E6}" type="datetimeFigureOut">
              <a:rPr lang="ko-KR" altLang="en-US" smtClean="0"/>
              <a:pPr/>
              <a:t>2024-02-14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BCBD-AE45-4A9A-B567-A499355152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45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19972-23E1-4A3D-9B7D-794C50D395E6}" type="datetimeFigureOut">
              <a:rPr lang="ko-KR" altLang="en-US" smtClean="0"/>
              <a:pPr/>
              <a:t>2024-02-14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0BCBD-AE45-4A9A-B567-A499355152D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36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0"/>
            <a:ext cx="2917768" cy="3906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/>
          <p:cNvCxnSpPr/>
          <p:nvPr/>
        </p:nvCxnSpPr>
        <p:spPr>
          <a:xfrm>
            <a:off x="0" y="3637758"/>
            <a:ext cx="1219200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직사각형 14"/>
          <p:cNvSpPr/>
          <p:nvPr/>
        </p:nvSpPr>
        <p:spPr>
          <a:xfrm>
            <a:off x="0" y="3637758"/>
            <a:ext cx="4738255" cy="3906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79875" y="8251"/>
            <a:ext cx="2929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</a:rPr>
              <a:t>FTM 1-10/0-10 Dimming 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28190" y="3648441"/>
            <a:ext cx="4990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</a:rPr>
              <a:t>FTM Linear Dimming with Magnitude Driver</a:t>
            </a:r>
            <a:endParaRPr lang="ko-KR" altLang="en-US" dirty="0">
              <a:solidFill>
                <a:schemeClr val="bg1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7712" y="773146"/>
            <a:ext cx="8979196" cy="255297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053" y="5593021"/>
            <a:ext cx="733425" cy="32385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7712" y="4382294"/>
            <a:ext cx="9330568" cy="2421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245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JaeMin</dc:creator>
  <cp:lastModifiedBy>Wendy Kaplan</cp:lastModifiedBy>
  <cp:revision>21</cp:revision>
  <cp:lastPrinted>2024-02-14T18:56:03Z</cp:lastPrinted>
  <dcterms:created xsi:type="dcterms:W3CDTF">2020-09-24T00:07:26Z</dcterms:created>
  <dcterms:modified xsi:type="dcterms:W3CDTF">2024-02-14T18:57:36Z</dcterms:modified>
</cp:coreProperties>
</file>