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84" r:id="rId2"/>
    <p:sldId id="258" r:id="rId3"/>
    <p:sldId id="260" r:id="rId4"/>
    <p:sldId id="287" r:id="rId5"/>
    <p:sldId id="271" r:id="rId6"/>
    <p:sldId id="286" r:id="rId7"/>
    <p:sldId id="272" r:id="rId8"/>
    <p:sldId id="274" r:id="rId9"/>
    <p:sldId id="261" r:id="rId10"/>
    <p:sldId id="273" r:id="rId11"/>
    <p:sldId id="288" r:id="rId12"/>
    <p:sldId id="270" r:id="rId13"/>
    <p:sldId id="277" r:id="rId14"/>
    <p:sldId id="275" r:id="rId15"/>
    <p:sldId id="281" r:id="rId16"/>
    <p:sldId id="282" r:id="rId17"/>
    <p:sldId id="283" r:id="rId18"/>
    <p:sldId id="279" r:id="rId19"/>
    <p:sldId id="280" r:id="rId20"/>
    <p:sldId id="276" r:id="rId21"/>
    <p:sldId id="278" r:id="rId22"/>
    <p:sldId id="264" r:id="rId23"/>
  </p:sldIdLst>
  <p:sldSz cx="12192000" cy="6858000"/>
  <p:notesSz cx="6858000" cy="9144000"/>
  <p:embeddedFontLst>
    <p:embeddedFont>
      <p:font typeface="Aeonik TRIAL" panose="020B0503030300000000" pitchFamily="34" charset="0"/>
      <p:regular r:id="rId25"/>
      <p:bold r:id="rId26"/>
      <p:italic r:id="rId27"/>
      <p:boldItalic r:id="rId28"/>
    </p:embeddedFont>
  </p:embeddedFontLst>
  <p:defaultTextStyle>
    <a:defPPr>
      <a:defRPr lang="en-001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1" autoAdjust="0"/>
    <p:restoredTop sz="94660"/>
  </p:normalViewPr>
  <p:slideViewPr>
    <p:cSldViewPr snapToGrid="0">
      <p:cViewPr varScale="1">
        <p:scale>
          <a:sx n="66" d="100"/>
          <a:sy n="66" d="100"/>
        </p:scale>
        <p:origin x="322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001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B1BC4-EAF0-4AEB-B8CB-4F980DC92D5A}" type="datetimeFigureOut">
              <a:rPr lang="en-001" smtClean="0"/>
              <a:t>24/07/2025</a:t>
            </a:fld>
            <a:endParaRPr lang="en-001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001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00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D2358-F251-4CA6-AEE8-AEDCD075BFCD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915904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947E9-FC58-8349-BA26-08B69D848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A9C414-9F30-BA77-2288-964375BAC3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20C32F-DF88-A1D8-90E6-A8F79F389E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BCE44-AB35-4B4B-63D4-67B7EC5E3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D2358-F251-4CA6-AEE8-AEDCD075BFCD}" type="slidenum">
              <a:rPr lang="en-001" smtClean="0"/>
              <a:t>1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490031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32629-A85B-EFC9-3076-31A63EB7E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F2565B-8102-0AEC-542E-B75B5B0361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8C5CED-FA5F-FBFF-4858-B602C4D37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6E35E-A98D-6959-7E87-4F1FEE7439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D2358-F251-4CA6-AEE8-AEDCD075BFCD}" type="slidenum">
              <a:rPr lang="en-001" smtClean="0"/>
              <a:t>11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182296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9559A-E44C-FEFC-E3B7-3DA5B7DE6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699B38-32A1-2C47-CC52-D62D503A87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F390DC-895B-6F97-C6E3-C75A6A0F75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47FAC-F2B7-BA7B-9ACA-DBEFEB94DC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D2358-F251-4CA6-AEE8-AEDCD075BFCD}" type="slidenum">
              <a:rPr lang="en-001" smtClean="0"/>
              <a:t>12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217004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64845-C3CF-85A2-C603-AF03E1393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02470A-AAA5-482A-9FBB-B33F5A3C8B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97133D-1EA0-3569-D6ED-46D7CC3551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C2D981-6B07-5EAC-C0E2-6371694572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D2358-F251-4CA6-AEE8-AEDCD075BFCD}" type="slidenum">
              <a:rPr lang="en-001" smtClean="0"/>
              <a:t>13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972409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55A3D-622E-3D1C-FCE0-81CAE82BC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7F2B0B-E5FA-AA5A-1EB2-1DAFA6E7B1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439E6D-8D02-1E19-B76C-B80A74197E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38AE6F-B572-50A3-18EB-1ACA1C5CB8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D2358-F251-4CA6-AEE8-AEDCD075BFCD}" type="slidenum">
              <a:rPr lang="en-001" smtClean="0"/>
              <a:t>14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533783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02940-491D-6749-CDB4-B8F517474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9F73E7-CA35-8E31-D7E9-344904A505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6DEC2B-490F-B03D-1CD4-DFFA7C773D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7AECF-6522-68C6-E7B3-5287A386B6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D2358-F251-4CA6-AEE8-AEDCD075BFCD}" type="slidenum">
              <a:rPr lang="en-001" smtClean="0"/>
              <a:t>15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716142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363E-B9D0-E565-B722-D1CB61ADD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B22836-AC7C-B7A4-1F40-3D288426AA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54FB4C-73D1-E18F-7D75-0572A21F97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6F7C5-FDF2-93FB-7F25-AF6FAE61B3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D2358-F251-4CA6-AEE8-AEDCD075BFCD}" type="slidenum">
              <a:rPr lang="en-001" smtClean="0"/>
              <a:t>16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6363750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580F4-35F2-B9A0-E181-7833DE9DF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4BAC6C-1442-2D5A-0358-CB0A8EE7DA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E89A9F-D216-5D22-7898-022E0FC525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1721C-8E0F-92E8-033C-CDC1C491BE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D2358-F251-4CA6-AEE8-AEDCD075BFCD}" type="slidenum">
              <a:rPr lang="en-001" smtClean="0"/>
              <a:t>17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166391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64845-C3CF-85A2-C603-AF03E1393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02470A-AAA5-482A-9FBB-B33F5A3C8B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97133D-1EA0-3569-D6ED-46D7CC3551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C2D981-6B07-5EAC-C0E2-6371694572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D2358-F251-4CA6-AEE8-AEDCD075BFCD}" type="slidenum">
              <a:rPr lang="en-001" smtClean="0"/>
              <a:t>18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244655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64845-C3CF-85A2-C603-AF03E1393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02470A-AAA5-482A-9FBB-B33F5A3C8B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97133D-1EA0-3569-D6ED-46D7CC3551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C2D981-6B07-5EAC-C0E2-6371694572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D2358-F251-4CA6-AEE8-AEDCD075BFCD}" type="slidenum">
              <a:rPr lang="en-001" smtClean="0"/>
              <a:t>19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1062567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AF80E-2F7D-EDE0-351E-B2CBCCBF8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8D98E7-E93B-5F89-8B4C-49943855B1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236352-EA3F-4D81-D0CA-5F90BECFE4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41B51A-AFDD-B9D6-9360-895FC2EC84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D2358-F251-4CA6-AEE8-AEDCD075BFCD}" type="slidenum">
              <a:rPr lang="en-001" smtClean="0"/>
              <a:t>20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685349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AC685-8083-565C-8B8C-743DFD0C3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10121D-F2A4-961A-4229-C651D464BB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E005E2-926C-2CAF-2097-037C953323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623A-52F3-07F2-9F52-66D9BCAB4E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D2358-F251-4CA6-AEE8-AEDCD075BFCD}" type="slidenum">
              <a:rPr lang="en-001" smtClean="0"/>
              <a:t>2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6571186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31530-F369-0D66-393D-E07B10C8F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247BDE-F3B1-1DB7-15AF-83E78758C3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207CAA-DE7B-9778-64E7-7BFD24F338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A8B0C5-99B1-1377-FBFB-33D428AD69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D2358-F251-4CA6-AEE8-AEDCD075BFCD}" type="slidenum">
              <a:rPr lang="en-001" smtClean="0"/>
              <a:t>21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6720442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6CF10-6DFC-D915-5473-F5CAED5BC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AA4B43-9BF1-C750-38F5-8200BB6B8E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3BCEAF-AAC3-7C37-E05C-802CCBF0C2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163AF-2D87-C320-C547-8827725631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D2358-F251-4CA6-AEE8-AEDCD075BFCD}" type="slidenum">
              <a:rPr lang="en-001" smtClean="0"/>
              <a:t>22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0770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E283B-C824-49ED-6DA7-E8FE1B30C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DBABA5-4F4C-B4D3-BDB3-F582E1ADBA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563766-05BD-3AB9-2413-34AE63698E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46654-531D-F6E7-50AE-451AA8C07D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D2358-F251-4CA6-AEE8-AEDCD075BFCD}" type="slidenum">
              <a:rPr lang="en-001" smtClean="0"/>
              <a:t>3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893404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D2358-F251-4CA6-AEE8-AEDCD075BFCD}" type="slidenum">
              <a:rPr lang="en-001" smtClean="0"/>
              <a:t>4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996955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67936-3A16-8F6A-5EC6-C764D5668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4755F8-70B1-0520-2625-D13993474B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F5DD54-0DC0-F5DA-FAEA-8E03B0D341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8C5F3-7FB8-4E35-A83B-95FD28CDB4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D2358-F251-4CA6-AEE8-AEDCD075BFCD}" type="slidenum">
              <a:rPr lang="en-001" smtClean="0"/>
              <a:t>5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629320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1DDC4-5899-BB76-8B2B-BDEAD14C9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AB5FBA-D67A-8FD1-48E2-C45EEB0AB9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297134-E220-90BD-0F04-40E41333B0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B52A6-B717-ACF3-F865-94205836F9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D2358-F251-4CA6-AEE8-AEDCD075BFCD}" type="slidenum">
              <a:rPr lang="en-001" smtClean="0"/>
              <a:t>7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500057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42BEE-81BB-DF5E-F2DF-64EE5C0AA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3F19A6-86B8-7421-6CE2-D28FC485CF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8B7CDA-F15F-3B34-86B7-569AC3CA1D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143A8A-4F4C-6EDB-E517-4587E49B97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D2358-F251-4CA6-AEE8-AEDCD075BFCD}" type="slidenum">
              <a:rPr lang="en-001" smtClean="0"/>
              <a:t>8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240780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64D7E-48C2-AEC2-77AA-BCE015FA8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DC785A-B3E8-BD37-68C9-2F60DFD5C7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AFD9CB-3FF3-C29D-2E0E-958F6A2EE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1046B-6631-9C9E-7B6C-A701CD2F6A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D2358-F251-4CA6-AEE8-AEDCD075BFCD}" type="slidenum">
              <a:rPr lang="en-001" smtClean="0"/>
              <a:t>9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44560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4379D-ACF8-0A85-DFBE-C6337D5F2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BE8FFF-E316-7FDF-8CB9-19635F7101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38A2F8-776C-611C-2304-266BE41F78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BDA9C-DB45-19F5-B7D6-D3338AB5A9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D2358-F251-4CA6-AEE8-AEDCD075BFCD}" type="slidenum">
              <a:rPr lang="en-001" smtClean="0"/>
              <a:t>10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778071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4ABE0-9CD2-359E-F320-F02B5925B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86444E-1DF7-8496-3532-E5DDBA8D3F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7943B-0D27-05D8-9922-083889603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C2ED-D2DF-4B8F-A449-0778B03B44F0}" type="datetimeFigureOut">
              <a:rPr lang="en-001" smtClean="0"/>
              <a:t>24/07/2025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FB145-74C0-A12A-20B5-4768FFE3D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E6832-646A-90F2-76F4-4487450DC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4220-B2DE-4FF1-9B7B-D2692CE58BC9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4003533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5D0B0-D98A-F223-0322-1FA355CF5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1B1689-E34D-5CC3-16E7-F9DF27987A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A0D0C-5EF4-03F8-8E27-C07279E93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C2ED-D2DF-4B8F-A449-0778B03B44F0}" type="datetimeFigureOut">
              <a:rPr lang="en-001" smtClean="0"/>
              <a:t>24/07/2025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EF16B-048A-D8B4-A547-644EA3182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203A8-5B28-931A-021D-64A2FD3FD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4220-B2DE-4FF1-9B7B-D2692CE58BC9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686859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54ECBC-A9BC-CEC2-02B3-CE8CA891CE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E6FF17-27A3-CD9B-41FF-9189E12CE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FCD68-AD9D-25A8-9230-4A480DF1A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C2ED-D2DF-4B8F-A449-0778B03B44F0}" type="datetimeFigureOut">
              <a:rPr lang="en-001" smtClean="0"/>
              <a:t>24/07/2025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34B8A-9382-D361-1762-BEE12E90F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CF602-5D2B-E397-466B-1D3A135DD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4220-B2DE-4FF1-9B7B-D2692CE58BC9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58264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944E8-92E1-1282-6020-C8232719E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8BB9C-5368-4B48-4EAE-6C2C4F000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ABE3A-CCF0-45AE-4B26-C163322D6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C2ED-D2DF-4B8F-A449-0778B03B44F0}" type="datetimeFigureOut">
              <a:rPr lang="en-001" smtClean="0"/>
              <a:t>24/07/2025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2B7D4-D0A1-4BF3-B4A6-E8799F461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C022F-0150-7531-3496-C5144BD54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4220-B2DE-4FF1-9B7B-D2692CE58BC9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514093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47917-936B-BA7A-DF70-6384B0B69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7134A-0335-6249-A902-EAF578652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628E8-59CD-3012-4236-02C0A99A2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C2ED-D2DF-4B8F-A449-0778B03B44F0}" type="datetimeFigureOut">
              <a:rPr lang="en-001" smtClean="0"/>
              <a:t>24/07/2025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BF071-0B4D-D1F7-6584-5FB9BCBEB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CA381-C1A2-4657-A452-0499AE5B9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4220-B2DE-4FF1-9B7B-D2692CE58BC9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30423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85301-5558-1244-A19E-A65F8A137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AA8EA-5FB9-0333-4CC6-4BF4E77185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A97EE5-44F8-7BDA-A300-C894D79F99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97AD1D-82A5-8D54-4109-D52219B5B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C2ED-D2DF-4B8F-A449-0778B03B44F0}" type="datetimeFigureOut">
              <a:rPr lang="en-001" smtClean="0"/>
              <a:t>24/07/2025</a:t>
            </a:fld>
            <a:endParaRPr lang="en-00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85EE0C-F144-DE8A-6E2D-C0A01695C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3124D-A240-439F-1690-41786C9BB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4220-B2DE-4FF1-9B7B-D2692CE58BC9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4109178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56A26-8EA5-24D9-5DAA-006ED603B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9C392-6772-DF3F-1CD7-F84EC0CFD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028CA6-A1B8-371E-C0B1-62139BAEB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397B2B-77E6-AF5E-0419-78EB57598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5F8E04-19E4-5DAE-49B0-07D3AF5992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0841F9-10F8-5486-F696-2D51D6C5B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C2ED-D2DF-4B8F-A449-0778B03B44F0}" type="datetimeFigureOut">
              <a:rPr lang="en-001" smtClean="0"/>
              <a:t>24/07/2025</a:t>
            </a:fld>
            <a:endParaRPr lang="en-001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E0545E-EC1B-F58D-23FC-CEA597DB8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082E81-25C3-CF0D-CDCF-94FBC1BDC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4220-B2DE-4FF1-9B7B-D2692CE58BC9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567939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A3FDE-84BA-675B-F518-FFF04E04A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17AC39-29E7-ED38-419D-703AA2DAB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C2ED-D2DF-4B8F-A449-0778B03B44F0}" type="datetimeFigureOut">
              <a:rPr lang="en-001" smtClean="0"/>
              <a:t>24/07/2025</a:t>
            </a:fld>
            <a:endParaRPr lang="en-00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3CA027-264D-B4FD-14BE-567A74294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08440D-C660-C4E2-8D35-CF4F6E5B5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4220-B2DE-4FF1-9B7B-D2692CE58BC9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706789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89E2E5-108B-C7DF-4632-3E9E70669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C2ED-D2DF-4B8F-A449-0778B03B44F0}" type="datetimeFigureOut">
              <a:rPr lang="en-001" smtClean="0"/>
              <a:t>24/07/2025</a:t>
            </a:fld>
            <a:endParaRPr lang="en-00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86600E-882A-7F5A-0630-3F530917E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1EFDE-890B-D120-F041-5E6CE398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4220-B2DE-4FF1-9B7B-D2692CE58BC9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562373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E43E4-7710-998A-7E4F-5D5145956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8ACF8-F6FC-5061-550F-8FAC392E9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F093CF-7471-5EEB-2880-A2E36BF576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BA3E81-2395-FD6D-7D2F-F4FD9D5D6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C2ED-D2DF-4B8F-A449-0778B03B44F0}" type="datetimeFigureOut">
              <a:rPr lang="en-001" smtClean="0"/>
              <a:t>24/07/2025</a:t>
            </a:fld>
            <a:endParaRPr lang="en-00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449EA-D949-87CB-0D04-0E076C7B6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0D4C0-76CB-F46A-BF8B-F6263F5A5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4220-B2DE-4FF1-9B7B-D2692CE58BC9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693760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8F66C-36D0-45D2-19E7-D4662BD02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3EF836-0C85-B422-CBD9-317B9F58F3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00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2BB7F9-CBD6-18BE-AE3F-0BF76DAC4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9FFD38-8293-0B25-3476-73ABFA637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C2ED-D2DF-4B8F-A449-0778B03B44F0}" type="datetimeFigureOut">
              <a:rPr lang="en-001" smtClean="0"/>
              <a:t>24/07/2025</a:t>
            </a:fld>
            <a:endParaRPr lang="en-00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AAF858-F5E6-9928-7E2F-C90DBCF26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6D015-30C8-A6C8-910F-9AFF19C57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4220-B2DE-4FF1-9B7B-D2692CE58BC9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41291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A93456-89DE-64B8-294D-43E8CB085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46A76-042B-F86C-21EC-AE915CEB1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0E128-CB78-EBEA-216D-36729F282D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83C2ED-D2DF-4B8F-A449-0778B03B44F0}" type="datetimeFigureOut">
              <a:rPr lang="en-001" smtClean="0"/>
              <a:t>24/07/2025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984D0-E2CB-59DD-CE85-F0C4260622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EF9E0-E40E-82BE-1F68-760DAF08A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2A4220-B2DE-4FF1-9B7B-D2692CE58BC9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7060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001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emf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10" Type="http://schemas.openxmlformats.org/officeDocument/2006/relationships/image" Target="../media/image21.jpeg"/><Relationship Id="rId4" Type="http://schemas.openxmlformats.org/officeDocument/2006/relationships/image" Target="../media/image5.emf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35B82-AEB8-A255-3FF6-628BB8E06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878173-7F23-0F6F-7462-A24EB3721231}"/>
              </a:ext>
            </a:extLst>
          </p:cNvPr>
          <p:cNvSpPr txBox="1"/>
          <p:nvPr/>
        </p:nvSpPr>
        <p:spPr>
          <a:xfrm>
            <a:off x="1254784" y="4157578"/>
            <a:ext cx="2143311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400" dirty="0"/>
              <a:t>By </a:t>
            </a:r>
            <a:r>
              <a:rPr lang="en-AU" sz="1400" b="1" dirty="0" err="1"/>
              <a:t>TechnicPin</a:t>
            </a:r>
            <a:endParaRPr lang="en-AU" sz="1400" b="1" dirty="0"/>
          </a:p>
          <a:p>
            <a:r>
              <a:rPr lang="en-AU" sz="1400" i="1" noProof="0" dirty="0"/>
              <a:t>Sophia Santos</a:t>
            </a:r>
            <a:endParaRPr lang="en-AU" sz="1400" i="1" dirty="0"/>
          </a:p>
          <a:p>
            <a:r>
              <a:rPr lang="en-AU" sz="1400" i="1" noProof="0" dirty="0"/>
              <a:t>Samuel Thanopoulos</a:t>
            </a:r>
          </a:p>
          <a:p>
            <a:r>
              <a:rPr lang="en-AU" sz="1400" i="1" dirty="0"/>
              <a:t>Deema </a:t>
            </a:r>
            <a:r>
              <a:rPr lang="en-AU" sz="1400" i="1" dirty="0" err="1"/>
              <a:t>Arraf</a:t>
            </a:r>
            <a:endParaRPr lang="en-AU" sz="1400" i="1" dirty="0"/>
          </a:p>
          <a:p>
            <a:r>
              <a:rPr lang="en-AU" sz="1400" i="1" noProof="0" dirty="0"/>
              <a:t>Daniel </a:t>
            </a:r>
            <a:r>
              <a:rPr lang="en-AU" sz="1400" i="1" noProof="0" dirty="0" err="1"/>
              <a:t>Neirinckx</a:t>
            </a:r>
            <a:r>
              <a:rPr lang="en-AU" sz="1400" i="1" noProof="0" dirty="0"/>
              <a:t>-Parker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66DEF6-8013-8D55-1D24-15D442F29081}"/>
              </a:ext>
            </a:extLst>
          </p:cNvPr>
          <p:cNvCxnSpPr>
            <a:cxnSpLocks/>
          </p:cNvCxnSpPr>
          <p:nvPr/>
        </p:nvCxnSpPr>
        <p:spPr>
          <a:xfrm>
            <a:off x="1235036" y="3907641"/>
            <a:ext cx="5767744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307308A-F9FC-CCF8-19F3-7CD7919568B6}"/>
              </a:ext>
            </a:extLst>
          </p:cNvPr>
          <p:cNvSpPr txBox="1"/>
          <p:nvPr/>
        </p:nvSpPr>
        <p:spPr>
          <a:xfrm>
            <a:off x="1235036" y="2262206"/>
            <a:ext cx="5946089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6600" b="1" noProof="0" dirty="0" err="1">
                <a:latin typeface="Aeonik TRIAL" panose="020B0503030300000000" pitchFamily="34" charset="0"/>
              </a:rPr>
              <a:t>HubCap</a:t>
            </a:r>
            <a:endParaRPr lang="en-AU" sz="6600" b="1" noProof="0" dirty="0">
              <a:latin typeface="Aeonik TRIAL" panose="020B0503030300000000" pitchFamily="34" charset="0"/>
            </a:endParaRPr>
          </a:p>
          <a:p>
            <a:r>
              <a:rPr lang="en-AU" sz="3600" dirty="0">
                <a:latin typeface="Aeonik TRIAL" panose="020B0503030300000000" pitchFamily="34" charset="0"/>
              </a:rPr>
              <a:t>The Communal Pen Solution</a:t>
            </a:r>
            <a:endParaRPr lang="en-AU" sz="3600" noProof="0" dirty="0">
              <a:latin typeface="Aeonik TRIAL" panose="020B05030303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FC1E0C-FDF9-BC25-6AC0-7CEFFA296218}"/>
              </a:ext>
            </a:extLst>
          </p:cNvPr>
          <p:cNvSpPr/>
          <p:nvPr/>
        </p:nvSpPr>
        <p:spPr>
          <a:xfrm>
            <a:off x="4257489" y="-41173289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AB6747-9E14-967B-2F6D-3A673399FB1C}"/>
              </a:ext>
            </a:extLst>
          </p:cNvPr>
          <p:cNvSpPr/>
          <p:nvPr/>
        </p:nvSpPr>
        <p:spPr>
          <a:xfrm>
            <a:off x="5483470" y="44482477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pic>
        <p:nvPicPr>
          <p:cNvPr id="9" name="Picture 8" descr="A black and silver device&#10;&#10;AI-generated content may be incorrect.">
            <a:extLst>
              <a:ext uri="{FF2B5EF4-FFF2-40B4-BE49-F238E27FC236}">
                <a16:creationId xmlns:a16="http://schemas.microsoft.com/office/drawing/2014/main" id="{85E6897A-2B32-F1DE-2AF7-5B46D9553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2000"/>
                    </a14:imgEffect>
                    <a14:imgEffect>
                      <a14:brightnessContrast bright="8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87" t="11370" r="29287" b="9506"/>
          <a:stretch>
            <a:fillRect/>
          </a:stretch>
        </p:blipFill>
        <p:spPr>
          <a:xfrm>
            <a:off x="7848668" y="1122484"/>
            <a:ext cx="3233248" cy="461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0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04914-C66C-90BA-A27D-01D3E10C3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FA8D798-A0E3-C2ED-8815-59DDCF8014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922"/>
          <a:stretch>
            <a:fillRect/>
          </a:stretch>
        </p:blipFill>
        <p:spPr>
          <a:xfrm>
            <a:off x="3" y="0"/>
            <a:ext cx="8702716" cy="7086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9F9F0E-2C2C-3601-F852-068C32BA0DF5}"/>
              </a:ext>
            </a:extLst>
          </p:cNvPr>
          <p:cNvSpPr txBox="1"/>
          <p:nvPr/>
        </p:nvSpPr>
        <p:spPr>
          <a:xfrm>
            <a:off x="346291" y="287232"/>
            <a:ext cx="89062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600" b="1" noProof="0" dirty="0">
                <a:solidFill>
                  <a:schemeClr val="bg1"/>
                </a:solidFill>
                <a:latin typeface="Aeonik TRIAL" panose="020B0503030300000000" pitchFamily="34" charset="0"/>
              </a:rPr>
              <a:t>CMF Exploration - </a:t>
            </a:r>
            <a:r>
              <a:rPr lang="en-AU" sz="1600" b="1" noProof="0" dirty="0" err="1">
                <a:solidFill>
                  <a:schemeClr val="bg1"/>
                </a:solidFill>
                <a:latin typeface="Aeonik TRIAL" panose="020B0503030300000000" pitchFamily="34" charset="0"/>
              </a:rPr>
              <a:t>Vizcom</a:t>
            </a:r>
            <a:endParaRPr lang="en-AU" sz="1600" b="1" noProof="0" dirty="0">
              <a:solidFill>
                <a:schemeClr val="bg1"/>
              </a:solidFill>
              <a:latin typeface="Aeonik TRIAL" panose="020B05030303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1B7D08-4FEB-FCDD-BF32-D95EDB282C1F}"/>
              </a:ext>
            </a:extLst>
          </p:cNvPr>
          <p:cNvSpPr/>
          <p:nvPr/>
        </p:nvSpPr>
        <p:spPr>
          <a:xfrm>
            <a:off x="6543489" y="47109853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715414-E2F5-DBC9-9D14-EE6FA349A759}"/>
              </a:ext>
            </a:extLst>
          </p:cNvPr>
          <p:cNvSpPr/>
          <p:nvPr/>
        </p:nvSpPr>
        <p:spPr>
          <a:xfrm>
            <a:off x="4257489" y="-41173289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AAEDD0-D83E-9486-A28B-A928A313BD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9683"/>
          <a:stretch>
            <a:fillRect/>
          </a:stretch>
        </p:blipFill>
        <p:spPr>
          <a:xfrm>
            <a:off x="8372515" y="0"/>
            <a:ext cx="3819485" cy="70866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62D6282-BAC1-4BF1-E1F7-A24DB913F3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" r="18283"/>
          <a:stretch>
            <a:fillRect/>
          </a:stretch>
        </p:blipFill>
        <p:spPr bwMode="auto">
          <a:xfrm>
            <a:off x="7891351" y="853440"/>
            <a:ext cx="3819485" cy="548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AEBB45-5B16-F157-EF54-A523F8CBB18B}"/>
              </a:ext>
            </a:extLst>
          </p:cNvPr>
          <p:cNvSpPr txBox="1"/>
          <p:nvPr/>
        </p:nvSpPr>
        <p:spPr>
          <a:xfrm>
            <a:off x="271646" y="2987103"/>
            <a:ext cx="1771758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600" dirty="0" err="1">
                <a:solidFill>
                  <a:schemeClr val="bg1"/>
                </a:solidFill>
                <a:latin typeface="Aeonik TRIAL" panose="020B0503030300000000" pitchFamily="34" charset="0"/>
              </a:rPr>
              <a:t>Vizcom</a:t>
            </a:r>
            <a:r>
              <a:rPr lang="en-AU" sz="1600" dirty="0">
                <a:solidFill>
                  <a:schemeClr val="bg1"/>
                </a:solidFill>
                <a:latin typeface="Aeonik TRIAL" panose="020B0503030300000000" pitchFamily="34" charset="0"/>
              </a:rPr>
              <a:t> is a tool that enables designers to rapidly generate high quality outputs using generative AI, while keeping the user in control.</a:t>
            </a:r>
          </a:p>
          <a:p>
            <a:endParaRPr lang="en-AU" sz="1600" noProof="0" dirty="0">
              <a:solidFill>
                <a:schemeClr val="bg1"/>
              </a:solidFill>
              <a:latin typeface="Aeonik TRIAL" panose="020B0503030300000000" pitchFamily="34" charset="0"/>
            </a:endParaRPr>
          </a:p>
          <a:p>
            <a:endParaRPr lang="en-AU" sz="1600" noProof="0" dirty="0">
              <a:solidFill>
                <a:schemeClr val="bg1"/>
              </a:solidFill>
              <a:latin typeface="Aeonik TRIAL" panose="020B05030303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280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F0C48-B0C7-AAF1-203C-56FB58A09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EAC9EE-3FC7-F0FE-48DE-01A02B13B9E2}"/>
              </a:ext>
            </a:extLst>
          </p:cNvPr>
          <p:cNvSpPr txBox="1"/>
          <p:nvPr/>
        </p:nvSpPr>
        <p:spPr>
          <a:xfrm>
            <a:off x="346291" y="287232"/>
            <a:ext cx="89062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600" b="1" dirty="0">
                <a:latin typeface="Aeonik TRIAL" panose="020B0503030300000000" pitchFamily="34" charset="0"/>
              </a:rPr>
              <a:t>Presentation Model</a:t>
            </a:r>
            <a:endParaRPr lang="en-AU" sz="1600" b="1" noProof="0" dirty="0">
              <a:latin typeface="Aeonik TRIAL" panose="020B05030303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3D3D9B-EFC6-AB74-1872-368235E5DFC9}"/>
              </a:ext>
            </a:extLst>
          </p:cNvPr>
          <p:cNvSpPr/>
          <p:nvPr/>
        </p:nvSpPr>
        <p:spPr>
          <a:xfrm>
            <a:off x="6543489" y="47109853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2C6030-4548-BDD0-0FAE-B0BB3C4BDA75}"/>
              </a:ext>
            </a:extLst>
          </p:cNvPr>
          <p:cNvSpPr/>
          <p:nvPr/>
        </p:nvSpPr>
        <p:spPr>
          <a:xfrm>
            <a:off x="4257489" y="-41173289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8FCF8C-E407-A30A-9517-8D8E569DA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3" r="20676"/>
          <a:stretch>
            <a:fillRect/>
          </a:stretch>
        </p:blipFill>
        <p:spPr bwMode="auto">
          <a:xfrm>
            <a:off x="268202" y="797658"/>
            <a:ext cx="5827798" cy="586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hand holding a white container&#10;&#10;AI-generated content may be incorrect.">
            <a:extLst>
              <a:ext uri="{FF2B5EF4-FFF2-40B4-BE49-F238E27FC236}">
                <a16:creationId xmlns:a16="http://schemas.microsoft.com/office/drawing/2014/main" id="{4F8D3A6D-5AD0-1379-496F-27B8CF345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" t="16738" b="10104"/>
          <a:stretch>
            <a:fillRect/>
          </a:stretch>
        </p:blipFill>
        <p:spPr>
          <a:xfrm>
            <a:off x="6240781" y="191581"/>
            <a:ext cx="5751598" cy="647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7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9DDAB-5224-54FA-0DF5-749F79036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33DDE0-72FC-2244-A0C5-7937BBBD0C57}"/>
              </a:ext>
            </a:extLst>
          </p:cNvPr>
          <p:cNvSpPr txBox="1"/>
          <p:nvPr/>
        </p:nvSpPr>
        <p:spPr>
          <a:xfrm>
            <a:off x="346291" y="287232"/>
            <a:ext cx="89062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600" b="1" dirty="0">
                <a:latin typeface="Aeonik TRIAL" panose="020B0503030300000000" pitchFamily="34" charset="0"/>
              </a:rPr>
              <a:t>Functionality Demonstration</a:t>
            </a:r>
            <a:endParaRPr lang="en-AU" sz="1600" b="1" noProof="0" dirty="0">
              <a:latin typeface="Aeonik TRIAL" panose="020B05030303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69F86E-936E-AF7F-1960-9FFEDCF8E695}"/>
              </a:ext>
            </a:extLst>
          </p:cNvPr>
          <p:cNvSpPr/>
          <p:nvPr/>
        </p:nvSpPr>
        <p:spPr>
          <a:xfrm>
            <a:off x="6543489" y="47109853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348DE7-FD25-D7EB-6407-CA17A0BE085D}"/>
              </a:ext>
            </a:extLst>
          </p:cNvPr>
          <p:cNvSpPr/>
          <p:nvPr/>
        </p:nvSpPr>
        <p:spPr>
          <a:xfrm>
            <a:off x="4257489" y="-41173289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A88024-B529-305D-B5E0-1084A500A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3000"/>
                    </a14:imgEffect>
                    <a14:imgEffect>
                      <a14:brightnessContrast bright="1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3" t="2411" r="12394" b="13245"/>
          <a:stretch>
            <a:fillRect/>
          </a:stretch>
        </p:blipFill>
        <p:spPr bwMode="auto">
          <a:xfrm>
            <a:off x="8315513" y="185321"/>
            <a:ext cx="3676865" cy="648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finger pointing at a white speaker&#10;&#10;AI-generated content may be incorrect.">
            <a:extLst>
              <a:ext uri="{FF2B5EF4-FFF2-40B4-BE49-F238E27FC236}">
                <a16:creationId xmlns:a16="http://schemas.microsoft.com/office/drawing/2014/main" id="{75C74ECE-2910-1489-E7FF-4B31B628C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2" y="796579"/>
            <a:ext cx="3915177" cy="5872766"/>
          </a:xfrm>
          <a:prstGeom prst="rect">
            <a:avLst/>
          </a:prstGeom>
        </p:spPr>
      </p:pic>
      <p:pic>
        <p:nvPicPr>
          <p:cNvPr id="9" name="Picture 8" descr="A hand holding a tube in a white container&#10;&#10;AI-generated content may be incorrect.">
            <a:extLst>
              <a:ext uri="{FF2B5EF4-FFF2-40B4-BE49-F238E27FC236}">
                <a16:creationId xmlns:a16="http://schemas.microsoft.com/office/drawing/2014/main" id="{771D35B8-33EA-E70A-25DC-3831A918C5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3" r="17083"/>
          <a:stretch>
            <a:fillRect/>
          </a:stretch>
        </p:blipFill>
        <p:spPr>
          <a:xfrm>
            <a:off x="4324135" y="185322"/>
            <a:ext cx="3676866" cy="648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7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59F3E-9125-8EEA-4943-325C12649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027204-EC72-4FE1-DB08-FE2A4A5F4509}"/>
              </a:ext>
            </a:extLst>
          </p:cNvPr>
          <p:cNvSpPr/>
          <p:nvPr/>
        </p:nvSpPr>
        <p:spPr>
          <a:xfrm>
            <a:off x="6543489" y="47109853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290B11-4813-7258-BAED-CEB041EE22AE}"/>
              </a:ext>
            </a:extLst>
          </p:cNvPr>
          <p:cNvSpPr/>
          <p:nvPr/>
        </p:nvSpPr>
        <p:spPr>
          <a:xfrm>
            <a:off x="4257489" y="-41173289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pic>
        <p:nvPicPr>
          <p:cNvPr id="18" name="Picture 17" descr="A black device on a table&#10;&#10;AI-generated content may be incorrect.">
            <a:extLst>
              <a:ext uri="{FF2B5EF4-FFF2-40B4-BE49-F238E27FC236}">
                <a16:creationId xmlns:a16="http://schemas.microsoft.com/office/drawing/2014/main" id="{BCCAA171-A648-E4E8-1D5C-A1A68EA2E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1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03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53792-8153-41FB-CA11-7528078C5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2CE3900-8019-D712-D376-348B6F876361}"/>
              </a:ext>
            </a:extLst>
          </p:cNvPr>
          <p:cNvSpPr/>
          <p:nvPr/>
        </p:nvSpPr>
        <p:spPr>
          <a:xfrm>
            <a:off x="6543489" y="47109853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D1F540-ABFF-FA3B-1618-A613328BE0D8}"/>
              </a:ext>
            </a:extLst>
          </p:cNvPr>
          <p:cNvSpPr/>
          <p:nvPr/>
        </p:nvSpPr>
        <p:spPr>
          <a:xfrm>
            <a:off x="4257489" y="-41173289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pic>
        <p:nvPicPr>
          <p:cNvPr id="22" name="Picture 21" descr="A black and silver speaker on a table&#10;&#10;AI-generated content may be incorrect.">
            <a:extLst>
              <a:ext uri="{FF2B5EF4-FFF2-40B4-BE49-F238E27FC236}">
                <a16:creationId xmlns:a16="http://schemas.microsoft.com/office/drawing/2014/main" id="{49B5DCBF-D8AC-DAE2-6F11-571741E30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0" t="5746" r="41658" b="5746"/>
          <a:stretch>
            <a:fillRect/>
          </a:stretch>
        </p:blipFill>
        <p:spPr>
          <a:xfrm>
            <a:off x="6248400" y="0"/>
            <a:ext cx="5943600" cy="6858000"/>
          </a:xfrm>
          <a:prstGeom prst="rect">
            <a:avLst/>
          </a:prstGeom>
        </p:spPr>
      </p:pic>
      <p:pic>
        <p:nvPicPr>
          <p:cNvPr id="6" name="Picture 5" descr="A close-up of a black device&#10;&#10;AI-generated content may be incorrect.">
            <a:extLst>
              <a:ext uri="{FF2B5EF4-FFF2-40B4-BE49-F238E27FC236}">
                <a16:creationId xmlns:a16="http://schemas.microsoft.com/office/drawing/2014/main" id="{7D0FDC02-644E-93AF-058B-15DA73936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8" r="36126"/>
          <a:stretch>
            <a:fillRect/>
          </a:stretch>
        </p:blipFill>
        <p:spPr>
          <a:xfrm flipH="1">
            <a:off x="0" y="0"/>
            <a:ext cx="6053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84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41D91-32C6-2453-DD5A-34132A4B4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A10E42-44C0-005E-0486-8F6630EFE4E7}"/>
              </a:ext>
            </a:extLst>
          </p:cNvPr>
          <p:cNvSpPr/>
          <p:nvPr/>
        </p:nvSpPr>
        <p:spPr>
          <a:xfrm>
            <a:off x="6543489" y="47109853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CF755D-5AE2-C7B6-1B49-CCA218804305}"/>
              </a:ext>
            </a:extLst>
          </p:cNvPr>
          <p:cNvSpPr/>
          <p:nvPr/>
        </p:nvSpPr>
        <p:spPr>
          <a:xfrm>
            <a:off x="4257489" y="-41173289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pic>
        <p:nvPicPr>
          <p:cNvPr id="22" name="Picture 21" descr="A black and silver speaker on a table&#10;&#10;AI-generated content may be incorrect.">
            <a:extLst>
              <a:ext uri="{FF2B5EF4-FFF2-40B4-BE49-F238E27FC236}">
                <a16:creationId xmlns:a16="http://schemas.microsoft.com/office/drawing/2014/main" id="{92EFD031-48F3-99EF-42C1-E4DCD1845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0" t="5746" r="41658" b="5746"/>
          <a:stretch>
            <a:fillRect/>
          </a:stretch>
        </p:blipFill>
        <p:spPr>
          <a:xfrm>
            <a:off x="11864340" y="0"/>
            <a:ext cx="5943600" cy="6858000"/>
          </a:xfrm>
          <a:prstGeom prst="rect">
            <a:avLst/>
          </a:prstGeom>
        </p:spPr>
      </p:pic>
      <p:pic>
        <p:nvPicPr>
          <p:cNvPr id="6" name="Picture 5" descr="A close-up of a black device&#10;&#10;AI-generated content may be incorrect.">
            <a:extLst>
              <a:ext uri="{FF2B5EF4-FFF2-40B4-BE49-F238E27FC236}">
                <a16:creationId xmlns:a16="http://schemas.microsoft.com/office/drawing/2014/main" id="{A0901CE5-D857-42F8-EED4-DAF390888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6" t="2172" r="17963" b="2172"/>
          <a:stretch>
            <a:fillRect/>
          </a:stretch>
        </p:blipFill>
        <p:spPr>
          <a:xfrm flipH="1">
            <a:off x="0" y="0"/>
            <a:ext cx="741426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2C8EC7-EBF3-A5FE-133A-E5758BB96F81}"/>
              </a:ext>
            </a:extLst>
          </p:cNvPr>
          <p:cNvSpPr txBox="1"/>
          <p:nvPr/>
        </p:nvSpPr>
        <p:spPr>
          <a:xfrm>
            <a:off x="7806725" y="2750969"/>
            <a:ext cx="24173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600" dirty="0">
                <a:latin typeface="Aeonik TRIAL" panose="020B0503030300000000" pitchFamily="34" charset="0"/>
              </a:rPr>
              <a:t>Textured Stainless Steel</a:t>
            </a:r>
            <a:endParaRPr lang="en-AU" sz="1600" noProof="0" dirty="0">
              <a:latin typeface="Aeonik TRIAL" panose="020B05030303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F6D734-C322-4512-FA6D-53A2FF1383AD}"/>
              </a:ext>
            </a:extLst>
          </p:cNvPr>
          <p:cNvCxnSpPr>
            <a:cxnSpLocks/>
          </p:cNvCxnSpPr>
          <p:nvPr/>
        </p:nvCxnSpPr>
        <p:spPr>
          <a:xfrm flipV="1">
            <a:off x="5650852" y="2940069"/>
            <a:ext cx="2063336" cy="731672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05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02B48-F93A-A014-4F3A-E812F8DC4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E3EA19-DDB7-0E7B-27B0-5693F8A92D3E}"/>
              </a:ext>
            </a:extLst>
          </p:cNvPr>
          <p:cNvSpPr/>
          <p:nvPr/>
        </p:nvSpPr>
        <p:spPr>
          <a:xfrm>
            <a:off x="6543489" y="47109853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5109D9-C3A5-BD74-2AFC-8C712F74CE9B}"/>
              </a:ext>
            </a:extLst>
          </p:cNvPr>
          <p:cNvSpPr/>
          <p:nvPr/>
        </p:nvSpPr>
        <p:spPr>
          <a:xfrm>
            <a:off x="4257489" y="-41173289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pic>
        <p:nvPicPr>
          <p:cNvPr id="22" name="Picture 21" descr="A black and silver speaker on a table&#10;&#10;AI-generated content may be incorrect.">
            <a:extLst>
              <a:ext uri="{FF2B5EF4-FFF2-40B4-BE49-F238E27FC236}">
                <a16:creationId xmlns:a16="http://schemas.microsoft.com/office/drawing/2014/main" id="{8CAE86CE-DA24-EC00-387A-4C96207FD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7" t="4189" r="41022" b="3610"/>
          <a:stretch>
            <a:fillRect/>
          </a:stretch>
        </p:blipFill>
        <p:spPr>
          <a:xfrm>
            <a:off x="6248400" y="0"/>
            <a:ext cx="5943600" cy="6858000"/>
          </a:xfrm>
          <a:prstGeom prst="rect">
            <a:avLst/>
          </a:prstGeom>
        </p:spPr>
      </p:pic>
      <p:pic>
        <p:nvPicPr>
          <p:cNvPr id="6" name="Picture 5" descr="A close-up of a black device&#10;&#10;AI-generated content may be incorrect.">
            <a:extLst>
              <a:ext uri="{FF2B5EF4-FFF2-40B4-BE49-F238E27FC236}">
                <a16:creationId xmlns:a16="http://schemas.microsoft.com/office/drawing/2014/main" id="{773DD6EF-2A4C-4AB8-F2B2-57F08D575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8" r="36126"/>
          <a:stretch>
            <a:fillRect/>
          </a:stretch>
        </p:blipFill>
        <p:spPr>
          <a:xfrm flipH="1">
            <a:off x="0" y="0"/>
            <a:ext cx="6053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2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125F2-99CE-0906-0724-4316C6930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A624D0-A563-C175-29FD-D86DFA376712}"/>
              </a:ext>
            </a:extLst>
          </p:cNvPr>
          <p:cNvSpPr/>
          <p:nvPr/>
        </p:nvSpPr>
        <p:spPr>
          <a:xfrm>
            <a:off x="6543489" y="47109853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FE8409-663B-34EE-8791-DB992656361B}"/>
              </a:ext>
            </a:extLst>
          </p:cNvPr>
          <p:cNvSpPr/>
          <p:nvPr/>
        </p:nvSpPr>
        <p:spPr>
          <a:xfrm>
            <a:off x="4257489" y="-41173289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pic>
        <p:nvPicPr>
          <p:cNvPr id="22" name="Picture 21" descr="A black and silver speaker on a table&#10;&#10;AI-generated content may be incorrect.">
            <a:extLst>
              <a:ext uri="{FF2B5EF4-FFF2-40B4-BE49-F238E27FC236}">
                <a16:creationId xmlns:a16="http://schemas.microsoft.com/office/drawing/2014/main" id="{7F88254F-6524-2AFB-A06B-01C83ED84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3" t="3348" r="10975" b="3612"/>
          <a:stretch>
            <a:fillRect/>
          </a:stretch>
        </p:blipFill>
        <p:spPr>
          <a:xfrm>
            <a:off x="5187462" y="0"/>
            <a:ext cx="7004538" cy="6858000"/>
          </a:xfrm>
          <a:prstGeom prst="rect">
            <a:avLst/>
          </a:prstGeom>
        </p:spPr>
      </p:pic>
      <p:pic>
        <p:nvPicPr>
          <p:cNvPr id="6" name="Picture 5" descr="A close-up of a black device&#10;&#10;AI-generated content may be incorrect.">
            <a:extLst>
              <a:ext uri="{FF2B5EF4-FFF2-40B4-BE49-F238E27FC236}">
                <a16:creationId xmlns:a16="http://schemas.microsoft.com/office/drawing/2014/main" id="{EC1B01A6-103B-B0A2-2389-59E1AE076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8" r="36126"/>
          <a:stretch>
            <a:fillRect/>
          </a:stretch>
        </p:blipFill>
        <p:spPr>
          <a:xfrm flipH="1">
            <a:off x="-5760721" y="0"/>
            <a:ext cx="605388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E02C0F-1CFE-6870-A59B-7770E3D18866}"/>
              </a:ext>
            </a:extLst>
          </p:cNvPr>
          <p:cNvSpPr txBox="1"/>
          <p:nvPr/>
        </p:nvSpPr>
        <p:spPr>
          <a:xfrm>
            <a:off x="2476915" y="3735110"/>
            <a:ext cx="2082385" cy="254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600" noProof="0" dirty="0">
                <a:latin typeface="Aeonik TRIAL" panose="020B0503030300000000" pitchFamily="34" charset="0"/>
              </a:rPr>
              <a:t>Pow</a:t>
            </a:r>
            <a:r>
              <a:rPr lang="en-AU" sz="1600" dirty="0">
                <a:latin typeface="Aeonik TRIAL" panose="020B0503030300000000" pitchFamily="34" charset="0"/>
              </a:rPr>
              <a:t>der coated Finish</a:t>
            </a:r>
            <a:endParaRPr lang="en-AU" sz="1600" noProof="0" dirty="0">
              <a:latin typeface="Aeonik TRIAL" panose="020B05030303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B1BAEE5-F0FC-2188-6D09-CC9BF56856E6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4559300" y="3862110"/>
            <a:ext cx="1812471" cy="463147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454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59F3E-9125-8EEA-4943-325C12649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027204-EC72-4FE1-DB08-FE2A4A5F4509}"/>
              </a:ext>
            </a:extLst>
          </p:cNvPr>
          <p:cNvSpPr/>
          <p:nvPr/>
        </p:nvSpPr>
        <p:spPr>
          <a:xfrm>
            <a:off x="6543489" y="47109853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290B11-4813-7258-BAED-CEB041EE22AE}"/>
              </a:ext>
            </a:extLst>
          </p:cNvPr>
          <p:cNvSpPr/>
          <p:nvPr/>
        </p:nvSpPr>
        <p:spPr>
          <a:xfrm>
            <a:off x="4257489" y="-41173289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pic>
        <p:nvPicPr>
          <p:cNvPr id="8" name="MediumSceneTemplate_PlaceHolder22222.254">
            <a:hlinkClick r:id="" action="ppaction://media"/>
            <a:extLst>
              <a:ext uri="{FF2B5EF4-FFF2-40B4-BE49-F238E27FC236}">
                <a16:creationId xmlns:a16="http://schemas.microsoft.com/office/drawing/2014/main" id="{9A21D825-C44B-AC85-CFB7-EB847A7F1B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376870"/>
            <a:ext cx="12192000" cy="761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16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59F3E-9125-8EEA-4943-325C12649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027204-EC72-4FE1-DB08-FE2A4A5F4509}"/>
              </a:ext>
            </a:extLst>
          </p:cNvPr>
          <p:cNvSpPr/>
          <p:nvPr/>
        </p:nvSpPr>
        <p:spPr>
          <a:xfrm>
            <a:off x="6543489" y="47109853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290B11-4813-7258-BAED-CEB041EE22AE}"/>
              </a:ext>
            </a:extLst>
          </p:cNvPr>
          <p:cNvSpPr/>
          <p:nvPr/>
        </p:nvSpPr>
        <p:spPr>
          <a:xfrm>
            <a:off x="4257489" y="-41173289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pic>
        <p:nvPicPr>
          <p:cNvPr id="2" name="MediumSceneTemplate_PlaceHolder.253">
            <a:hlinkClick r:id="" action="ppaction://media"/>
            <a:extLst>
              <a:ext uri="{FF2B5EF4-FFF2-40B4-BE49-F238E27FC236}">
                <a16:creationId xmlns:a16="http://schemas.microsoft.com/office/drawing/2014/main" id="{1B0B9726-6D7A-DA13-9901-9E5C51271C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376871"/>
            <a:ext cx="12192002" cy="761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6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98F46-C14D-1D44-680A-B063E848A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9DB709-410C-DAE0-4C43-170D4298E41C}"/>
              </a:ext>
            </a:extLst>
          </p:cNvPr>
          <p:cNvSpPr txBox="1"/>
          <p:nvPr/>
        </p:nvSpPr>
        <p:spPr>
          <a:xfrm>
            <a:off x="1428909" y="2998113"/>
            <a:ext cx="933418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AU" sz="2800" noProof="0" dirty="0">
                <a:latin typeface="Aeonik TRIAL" panose="020B0503030300000000" pitchFamily="34" charset="0"/>
              </a:rPr>
              <a:t>“How might we promote sustainable and inclusive practice in workplaces that utilise </a:t>
            </a:r>
            <a:r>
              <a:rPr lang="en-AU" sz="2800" b="1" noProof="0" dirty="0">
                <a:latin typeface="Aeonik TRIAL" panose="020B0503030300000000" pitchFamily="34" charset="0"/>
              </a:rPr>
              <a:t>communal stationary</a:t>
            </a:r>
            <a:r>
              <a:rPr lang="en-AU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  <a:endParaRPr lang="en-AU" sz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5DE0F9-B3D4-98CF-82C6-71DD8AACE5A9}"/>
              </a:ext>
            </a:extLst>
          </p:cNvPr>
          <p:cNvSpPr/>
          <p:nvPr/>
        </p:nvSpPr>
        <p:spPr>
          <a:xfrm>
            <a:off x="6543489" y="47109853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0FE5DC-E175-FAD6-9EDB-1880FFAE31F7}"/>
              </a:ext>
            </a:extLst>
          </p:cNvPr>
          <p:cNvSpPr/>
          <p:nvPr/>
        </p:nvSpPr>
        <p:spPr>
          <a:xfrm>
            <a:off x="4257489" y="-41173289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3976164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57599-F83A-0E9B-5A85-5E947D820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DD4AF6-C865-0193-97AB-E56FB7D31BDE}"/>
              </a:ext>
            </a:extLst>
          </p:cNvPr>
          <p:cNvSpPr/>
          <p:nvPr/>
        </p:nvSpPr>
        <p:spPr>
          <a:xfrm>
            <a:off x="6543489" y="47109853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B56402-3FE8-1B6F-E616-FF37A433FE09}"/>
              </a:ext>
            </a:extLst>
          </p:cNvPr>
          <p:cNvSpPr/>
          <p:nvPr/>
        </p:nvSpPr>
        <p:spPr>
          <a:xfrm>
            <a:off x="4257489" y="-41173289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pic>
        <p:nvPicPr>
          <p:cNvPr id="11" name="Picture 10" descr="A close-up of a black device&#10;&#10;AI-generated content may be incorrect.">
            <a:extLst>
              <a:ext uri="{FF2B5EF4-FFF2-40B4-BE49-F238E27FC236}">
                <a16:creationId xmlns:a16="http://schemas.microsoft.com/office/drawing/2014/main" id="{1F32E7D5-F66E-C847-1284-7B1DA8C86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" b="683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63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3EE22-CF98-C030-F07B-6214268A3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E8DF0F-CB77-C31D-2921-00FAAD5D0556}"/>
              </a:ext>
            </a:extLst>
          </p:cNvPr>
          <p:cNvSpPr/>
          <p:nvPr/>
        </p:nvSpPr>
        <p:spPr>
          <a:xfrm>
            <a:off x="6543489" y="47109853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B3F633-BA74-1304-CE91-41247B391E87}"/>
              </a:ext>
            </a:extLst>
          </p:cNvPr>
          <p:cNvSpPr/>
          <p:nvPr/>
        </p:nvSpPr>
        <p:spPr>
          <a:xfrm>
            <a:off x="4257489" y="-41173289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pic>
        <p:nvPicPr>
          <p:cNvPr id="7" name="Picture 6" descr="A pen in a black pen holder&#10;&#10;AI-generated content may be incorrect.">
            <a:extLst>
              <a:ext uri="{FF2B5EF4-FFF2-40B4-BE49-F238E27FC236}">
                <a16:creationId xmlns:a16="http://schemas.microsoft.com/office/drawing/2014/main" id="{4A35A39B-BEB6-7E09-C7DC-229264ECC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3" b="496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9310D-ED63-B599-2848-3B0501D7F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82B9EB-A1EF-8700-CE92-901DBA1B6EF4}"/>
              </a:ext>
            </a:extLst>
          </p:cNvPr>
          <p:cNvSpPr txBox="1"/>
          <p:nvPr/>
        </p:nvSpPr>
        <p:spPr>
          <a:xfrm>
            <a:off x="3509795" y="4732020"/>
            <a:ext cx="241856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4400" b="1" noProof="0" dirty="0">
                <a:latin typeface="Aeonik TRIAL" panose="020B0503030300000000" pitchFamily="34" charset="0"/>
              </a:rPr>
              <a:t>Thanks.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211779-A255-2FB7-D9B8-3335976D2DF7}"/>
              </a:ext>
            </a:extLst>
          </p:cNvPr>
          <p:cNvSpPr/>
          <p:nvPr/>
        </p:nvSpPr>
        <p:spPr>
          <a:xfrm>
            <a:off x="6543489" y="47109853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34FA46-5346-DA22-B28F-D9D7AD4F4D4B}"/>
              </a:ext>
            </a:extLst>
          </p:cNvPr>
          <p:cNvSpPr/>
          <p:nvPr/>
        </p:nvSpPr>
        <p:spPr>
          <a:xfrm>
            <a:off x="4257489" y="-41173289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pic>
        <p:nvPicPr>
          <p:cNvPr id="6" name="Picture 5" descr="A close-up of a black and silver remote control&#10;&#10;AI-generated content may be incorrect.">
            <a:extLst>
              <a:ext uri="{FF2B5EF4-FFF2-40B4-BE49-F238E27FC236}">
                <a16:creationId xmlns:a16="http://schemas.microsoft.com/office/drawing/2014/main" id="{3D2E0542-F759-3EC5-D3DB-B025C314D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14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718"/>
          <a:stretch>
            <a:fillRect/>
          </a:stretch>
        </p:blipFill>
        <p:spPr>
          <a:xfrm>
            <a:off x="6263641" y="281581"/>
            <a:ext cx="5928360" cy="657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8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6AA02-CAF9-70FA-7037-9E546B58F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628BFB-D834-85FF-285E-5FC7A54F9FEF}"/>
              </a:ext>
            </a:extLst>
          </p:cNvPr>
          <p:cNvSpPr/>
          <p:nvPr/>
        </p:nvSpPr>
        <p:spPr>
          <a:xfrm>
            <a:off x="7127689" y="47173353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15EEDA-013D-5F71-0110-FA99CEDFD574}"/>
              </a:ext>
            </a:extLst>
          </p:cNvPr>
          <p:cNvSpPr/>
          <p:nvPr/>
        </p:nvSpPr>
        <p:spPr>
          <a:xfrm>
            <a:off x="4841689" y="-41109789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23CF1A-82AD-53DA-7D95-4B9C836C3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676" y="4628129"/>
            <a:ext cx="1513735" cy="18422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A5B890-A236-1616-A43F-758281DFE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040" y="141642"/>
            <a:ext cx="6418955" cy="43384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F6BC91-6711-1059-49D3-8C900583F8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615" t="14203" b="10579"/>
          <a:stretch>
            <a:fillRect/>
          </a:stretch>
        </p:blipFill>
        <p:spPr>
          <a:xfrm flipH="1">
            <a:off x="7676334" y="3292168"/>
            <a:ext cx="2373164" cy="31379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0A418A-D86F-21BA-15DE-DE5E62533A8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241" t="483" r="21346" b="22874"/>
          <a:stretch>
            <a:fillRect/>
          </a:stretch>
        </p:blipFill>
        <p:spPr>
          <a:xfrm>
            <a:off x="362020" y="3225990"/>
            <a:ext cx="1873114" cy="3137996"/>
          </a:xfrm>
          <a:prstGeom prst="rect">
            <a:avLst/>
          </a:prstGeom>
        </p:spPr>
      </p:pic>
      <p:pic>
        <p:nvPicPr>
          <p:cNvPr id="21" name="Picture 20" descr="A pencil drawing of a salt shaker&#10;&#10;AI-generated content may be incorrect.">
            <a:extLst>
              <a:ext uri="{FF2B5EF4-FFF2-40B4-BE49-F238E27FC236}">
                <a16:creationId xmlns:a16="http://schemas.microsoft.com/office/drawing/2014/main" id="{3CC1F312-7900-20F4-3EC1-8943FE3443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79" y="4798999"/>
            <a:ext cx="1214478" cy="1500481"/>
          </a:xfrm>
          <a:prstGeom prst="rect">
            <a:avLst/>
          </a:prstGeom>
        </p:spPr>
      </p:pic>
      <p:pic>
        <p:nvPicPr>
          <p:cNvPr id="23" name="Picture 22" descr="A sketch of a stool&#10;&#10;AI-generated content may be incorrect.">
            <a:extLst>
              <a:ext uri="{FF2B5EF4-FFF2-40B4-BE49-F238E27FC236}">
                <a16:creationId xmlns:a16="http://schemas.microsoft.com/office/drawing/2014/main" id="{5CA3659A-3865-3EC7-5AA8-9DB4A4F6F0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961" y="4798999"/>
            <a:ext cx="1350574" cy="135982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B61D55C-1164-5BCE-B657-3E22D2BC8378}"/>
              </a:ext>
            </a:extLst>
          </p:cNvPr>
          <p:cNvSpPr txBox="1"/>
          <p:nvPr/>
        </p:nvSpPr>
        <p:spPr>
          <a:xfrm>
            <a:off x="244819" y="255415"/>
            <a:ext cx="89062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600" b="1" noProof="0" dirty="0">
                <a:latin typeface="Aeonik TRIAL" panose="020B0503030300000000" pitchFamily="34" charset="0"/>
              </a:rPr>
              <a:t>Rapid Ideation</a:t>
            </a:r>
            <a:endParaRPr lang="en-AU" sz="1600" noProof="0" dirty="0">
              <a:latin typeface="Aeonik TRIAL" panose="020B0503030300000000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39EDE69-CEFA-538F-5E15-43F6F33C60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7350" y="486780"/>
            <a:ext cx="2462794" cy="343890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2B40FDD-E577-1513-3A1A-5BF615E41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232" y="4330023"/>
            <a:ext cx="1636557" cy="163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2E9AE6-9DAA-F262-C812-FB0539DCBA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97517" y="809844"/>
            <a:ext cx="1453511" cy="1844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5399D2-E282-BA50-857A-B7ED6EC778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7992" y="984345"/>
            <a:ext cx="1722742" cy="243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41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lage of different objects&#10;&#10;AI-generated content may be incorrect.">
            <a:extLst>
              <a:ext uri="{FF2B5EF4-FFF2-40B4-BE49-F238E27FC236}">
                <a16:creationId xmlns:a16="http://schemas.microsoft.com/office/drawing/2014/main" id="{59D5FFD4-FC62-C810-04B9-5B3C02A9E3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93154" y="0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AD97B5-32D8-F7D3-2821-8E09E420E7E3}"/>
              </a:ext>
            </a:extLst>
          </p:cNvPr>
          <p:cNvSpPr txBox="1"/>
          <p:nvPr/>
        </p:nvSpPr>
        <p:spPr>
          <a:xfrm rot="16200000">
            <a:off x="-4070342" y="1988883"/>
            <a:ext cx="8854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latin typeface="Aeonik TRIAL" panose="020B0503030300000000" pitchFamily="34" charset="0"/>
              </a:rPr>
              <a:t>MOOD BOARD </a:t>
            </a:r>
          </a:p>
        </p:txBody>
      </p:sp>
    </p:spTree>
    <p:extLst>
      <p:ext uri="{BB962C8B-B14F-4D97-AF65-F5344CB8AC3E}">
        <p14:creationId xmlns:p14="http://schemas.microsoft.com/office/powerpoint/2010/main" val="262442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E8573-524B-5A17-5DFF-92A551262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B28E8E-7649-49A3-7383-C8DD45E54A00}"/>
              </a:ext>
            </a:extLst>
          </p:cNvPr>
          <p:cNvSpPr/>
          <p:nvPr/>
        </p:nvSpPr>
        <p:spPr>
          <a:xfrm>
            <a:off x="6543489" y="47109853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274580-F58B-CF72-857F-BE9FB57E1F6F}"/>
              </a:ext>
            </a:extLst>
          </p:cNvPr>
          <p:cNvSpPr/>
          <p:nvPr/>
        </p:nvSpPr>
        <p:spPr>
          <a:xfrm>
            <a:off x="4257489" y="-41173289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pic>
        <p:nvPicPr>
          <p:cNvPr id="7" name="Picture 6" descr="A person holding a cup of coffee&#10;&#10;AI-generated content may be incorrect.">
            <a:extLst>
              <a:ext uri="{FF2B5EF4-FFF2-40B4-BE49-F238E27FC236}">
                <a16:creationId xmlns:a16="http://schemas.microsoft.com/office/drawing/2014/main" id="{E51FFCAF-1DCF-D983-5DF9-9337EA94A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214312"/>
            <a:ext cx="11811000" cy="664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531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lack and white of two people&#10;&#10;AI-generated content may be incorrect.">
            <a:extLst>
              <a:ext uri="{FF2B5EF4-FFF2-40B4-BE49-F238E27FC236}">
                <a16:creationId xmlns:a16="http://schemas.microsoft.com/office/drawing/2014/main" id="{4015F95A-1939-7B06-C46D-1D4FBC71A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165" y="153136"/>
            <a:ext cx="4367819" cy="655172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D942A5-8266-A3B2-4A1E-EA5B428BF988}"/>
              </a:ext>
            </a:extLst>
          </p:cNvPr>
          <p:cNvSpPr txBox="1"/>
          <p:nvPr/>
        </p:nvSpPr>
        <p:spPr>
          <a:xfrm>
            <a:off x="4698324" y="1730759"/>
            <a:ext cx="75640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>
                <a:latin typeface="Aeonik TRIAL" panose="020B0503030300000000" pitchFamily="34" charset="0"/>
              </a:rPr>
              <a:t>KEY USER PAIN POINTS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86A80E-898B-FA44-8AE0-F85A7FBE03A9}"/>
              </a:ext>
            </a:extLst>
          </p:cNvPr>
          <p:cNvSpPr txBox="1"/>
          <p:nvPr/>
        </p:nvSpPr>
        <p:spPr>
          <a:xfrm>
            <a:off x="4698324" y="3959174"/>
            <a:ext cx="4631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Aeonik TRIAL" panose="020B0503030300000000" pitchFamily="34" charset="0"/>
              </a:rPr>
              <a:t>Balancing customer expectations and work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Aeonik TRIAL" panose="020B0503030300000000" pitchFamily="34" charset="0"/>
              </a:rPr>
              <a:t>Sourcing the product with enough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Aeonik TRIAL" panose="020B0503030300000000" pitchFamily="34" charset="0"/>
              </a:rPr>
              <a:t>Accessibility to resources empower the user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Aeonik TRIAL" panose="020B0503030300000000" pitchFamily="34" charset="0"/>
              </a:rPr>
              <a:t>Reliability to share resources effectively for diverse needs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0EE4D2D-11F7-E254-0EF4-778F77C3BDA3}"/>
              </a:ext>
            </a:extLst>
          </p:cNvPr>
          <p:cNvCxnSpPr>
            <a:cxnSpLocks/>
          </p:cNvCxnSpPr>
          <p:nvPr/>
        </p:nvCxnSpPr>
        <p:spPr>
          <a:xfrm>
            <a:off x="4825720" y="3758679"/>
            <a:ext cx="702595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9EE13CE-2505-361D-2D80-E7F93807AB14}"/>
              </a:ext>
            </a:extLst>
          </p:cNvPr>
          <p:cNvSpPr txBox="1"/>
          <p:nvPr/>
        </p:nvSpPr>
        <p:spPr>
          <a:xfrm>
            <a:off x="4652364" y="6356866"/>
            <a:ext cx="7564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i="1" dirty="0">
                <a:latin typeface="Aeonik TRIAL" panose="020B0503030300000000" pitchFamily="34" charset="0"/>
              </a:rPr>
              <a:t>The user journey graphic was made using Generative AI, given original prompts and edited to communicate a human message.</a:t>
            </a:r>
          </a:p>
          <a:p>
            <a:r>
              <a:rPr lang="en-AU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15501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4F596-3E97-F01C-8429-EE4A22DB8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3F06BB-5BF4-E9E8-E1FD-0861CA939FF4}"/>
              </a:ext>
            </a:extLst>
          </p:cNvPr>
          <p:cNvSpPr txBox="1"/>
          <p:nvPr/>
        </p:nvSpPr>
        <p:spPr>
          <a:xfrm>
            <a:off x="346291" y="287232"/>
            <a:ext cx="89062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600" b="1" dirty="0">
                <a:latin typeface="Aeonik TRIAL" panose="020B0503030300000000" pitchFamily="34" charset="0"/>
              </a:rPr>
              <a:t>Iteration</a:t>
            </a:r>
            <a:endParaRPr lang="en-AU" sz="1600" b="1" noProof="0" dirty="0">
              <a:latin typeface="Aeonik TRIAL" panose="020B05030303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149EA9-6D06-808F-F695-8958C2BCEF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01" r="8056" b="2993"/>
          <a:stretch>
            <a:fillRect/>
          </a:stretch>
        </p:blipFill>
        <p:spPr>
          <a:xfrm>
            <a:off x="568121" y="880616"/>
            <a:ext cx="1751289" cy="26076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A7A84B-294D-BB57-BA71-3B9B8961B6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241" t="483" r="21346" b="22874"/>
          <a:stretch>
            <a:fillRect/>
          </a:stretch>
        </p:blipFill>
        <p:spPr>
          <a:xfrm>
            <a:off x="2732566" y="735442"/>
            <a:ext cx="1729835" cy="28979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16C76D-4AF8-B45F-796E-9905F7020EB5}"/>
              </a:ext>
            </a:extLst>
          </p:cNvPr>
          <p:cNvSpPr/>
          <p:nvPr/>
        </p:nvSpPr>
        <p:spPr>
          <a:xfrm>
            <a:off x="6543489" y="47109853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AB78B-4179-22E2-77A2-57495A51777B}"/>
              </a:ext>
            </a:extLst>
          </p:cNvPr>
          <p:cNvSpPr/>
          <p:nvPr/>
        </p:nvSpPr>
        <p:spPr>
          <a:xfrm>
            <a:off x="4257489" y="-41173289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3B69FB-95AB-4A2F-A557-5909D672DD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27" t="12314" r="7165" b="13227"/>
          <a:stretch>
            <a:fillRect/>
          </a:stretch>
        </p:blipFill>
        <p:spPr>
          <a:xfrm flipH="1">
            <a:off x="4965766" y="1077728"/>
            <a:ext cx="1823208" cy="2146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A1D474-8905-EF08-1A55-53F5E984BD6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312" t="6830" r="15822" b="1762"/>
          <a:stretch>
            <a:fillRect/>
          </a:stretch>
        </p:blipFill>
        <p:spPr>
          <a:xfrm>
            <a:off x="514436" y="3488231"/>
            <a:ext cx="1751289" cy="3017215"/>
          </a:xfrm>
          <a:prstGeom prst="rect">
            <a:avLst/>
          </a:prstGeom>
        </p:spPr>
      </p:pic>
      <p:pic>
        <p:nvPicPr>
          <p:cNvPr id="11" name="Picture 10" descr="A white box with black text and black lettering&#10;&#10;AI-generated content may be incorrect.">
            <a:extLst>
              <a:ext uri="{FF2B5EF4-FFF2-40B4-BE49-F238E27FC236}">
                <a16:creationId xmlns:a16="http://schemas.microsoft.com/office/drawing/2014/main" id="{E32C8273-16D9-0A29-11A8-8DF3E3374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5" t="204" r="31898" b="-204"/>
          <a:stretch>
            <a:fillRect/>
          </a:stretch>
        </p:blipFill>
        <p:spPr>
          <a:xfrm>
            <a:off x="7292340" y="196784"/>
            <a:ext cx="4690903" cy="64908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8EC10C-2790-40A3-466B-37E0D948BB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9027" y="3835394"/>
            <a:ext cx="4340011" cy="2593884"/>
          </a:xfrm>
          <a:prstGeom prst="rect">
            <a:avLst/>
          </a:prstGeom>
        </p:spPr>
      </p:pic>
      <p:pic>
        <p:nvPicPr>
          <p:cNvPr id="7" name="Picture 6" descr="A person holding a pen&#10;&#10;AI-generated content may be incorrect.">
            <a:extLst>
              <a:ext uri="{FF2B5EF4-FFF2-40B4-BE49-F238E27FC236}">
                <a16:creationId xmlns:a16="http://schemas.microsoft.com/office/drawing/2014/main" id="{B587BFE4-2AE6-A2C4-EBB1-47C64F1019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6" r="12852"/>
          <a:stretch>
            <a:fillRect/>
          </a:stretch>
        </p:blipFill>
        <p:spPr>
          <a:xfrm>
            <a:off x="-3050831" y="3890477"/>
            <a:ext cx="2745225" cy="2765341"/>
          </a:xfrm>
          <a:prstGeom prst="rect">
            <a:avLst/>
          </a:prstGeom>
        </p:spPr>
      </p:pic>
      <p:pic>
        <p:nvPicPr>
          <p:cNvPr id="8" name="Picture 7" descr="A person writing on a piece of paper&#10;&#10;AI-generated content may be incorrect.">
            <a:extLst>
              <a:ext uri="{FF2B5EF4-FFF2-40B4-BE49-F238E27FC236}">
                <a16:creationId xmlns:a16="http://schemas.microsoft.com/office/drawing/2014/main" id="{5140B5E7-639A-FC86-4CB1-8D836B62D1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0" t="10126" r="12525" b="10740"/>
          <a:stretch>
            <a:fillRect/>
          </a:stretch>
        </p:blipFill>
        <p:spPr>
          <a:xfrm>
            <a:off x="12291481" y="255415"/>
            <a:ext cx="4244340" cy="640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71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8269B-7C13-369C-F5D3-FD9D78B64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357A3-61F0-C715-4D9B-D560BB19FBF3}"/>
              </a:ext>
            </a:extLst>
          </p:cNvPr>
          <p:cNvSpPr txBox="1"/>
          <p:nvPr/>
        </p:nvSpPr>
        <p:spPr>
          <a:xfrm>
            <a:off x="244819" y="255415"/>
            <a:ext cx="2650781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600" b="1" noProof="0" dirty="0">
                <a:latin typeface="Aeonik TRIAL" panose="020B0503030300000000" pitchFamily="34" charset="0"/>
              </a:rPr>
              <a:t>Sketch Model Testing</a:t>
            </a:r>
          </a:p>
          <a:p>
            <a:endParaRPr lang="en-AU" sz="1600" b="1" dirty="0">
              <a:latin typeface="Aeonik TRIAL" panose="020B0503030300000000" pitchFamily="34" charset="0"/>
            </a:endParaRPr>
          </a:p>
          <a:p>
            <a:r>
              <a:rPr lang="en-AU" sz="1600" dirty="0">
                <a:latin typeface="Aeonik TRIAL" panose="020B0503030300000000" pitchFamily="34" charset="0"/>
              </a:rPr>
              <a:t>“I like the idea, its just a bit boxy</a:t>
            </a:r>
            <a:endParaRPr lang="en-AU" sz="1600" noProof="0" dirty="0">
              <a:latin typeface="Aeonik TRIAL" panose="020B0503030300000000" pitchFamily="34" charset="0"/>
            </a:endParaRPr>
          </a:p>
          <a:p>
            <a:pPr marL="285750" indent="-285750">
              <a:buFontTx/>
              <a:buChar char="-"/>
            </a:pPr>
            <a:r>
              <a:rPr lang="en-AU" sz="1600" i="1" dirty="0">
                <a:latin typeface="Aeonik TRIAL" panose="020B0503030300000000" pitchFamily="34" charset="0"/>
              </a:rPr>
              <a:t>Miriam</a:t>
            </a:r>
          </a:p>
          <a:p>
            <a:pPr marL="285750" indent="-285750">
              <a:buFontTx/>
              <a:buChar char="-"/>
            </a:pPr>
            <a:endParaRPr lang="en-AU" sz="1600" i="1" noProof="0" dirty="0">
              <a:latin typeface="Aeonik TRIAL" panose="020B0503030300000000" pitchFamily="34" charset="0"/>
            </a:endParaRPr>
          </a:p>
          <a:p>
            <a:r>
              <a:rPr lang="en-AU" sz="1600" dirty="0">
                <a:latin typeface="Aeonik TRIAL" panose="020B0503030300000000" pitchFamily="34" charset="0"/>
              </a:rPr>
              <a:t>“It looks a bit weird and kind of angry with all the pens sticking out. Otherwise cool.”</a:t>
            </a:r>
          </a:p>
          <a:p>
            <a:r>
              <a:rPr lang="en-AU" sz="1600" i="1" dirty="0">
                <a:latin typeface="Aeonik TRIAL" panose="020B0503030300000000" pitchFamily="34" charset="0"/>
              </a:rPr>
              <a:t>- Peter</a:t>
            </a:r>
            <a:endParaRPr lang="en-AU" sz="1600" i="1" noProof="0" dirty="0">
              <a:latin typeface="Aeonik TRIAL" panose="020B0503030300000000" pitchFamily="34" charset="0"/>
            </a:endParaRPr>
          </a:p>
          <a:p>
            <a:endParaRPr lang="en-AU" sz="1600" noProof="0" dirty="0">
              <a:latin typeface="Aeonik TRIAL" panose="020B05030303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8B6EB3-6CA9-9BBD-8442-1EB489E20587}"/>
              </a:ext>
            </a:extLst>
          </p:cNvPr>
          <p:cNvSpPr/>
          <p:nvPr/>
        </p:nvSpPr>
        <p:spPr>
          <a:xfrm>
            <a:off x="6543489" y="47109853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94C769-C578-724D-5639-70E5370F4BB5}"/>
              </a:ext>
            </a:extLst>
          </p:cNvPr>
          <p:cNvSpPr/>
          <p:nvPr/>
        </p:nvSpPr>
        <p:spPr>
          <a:xfrm>
            <a:off x="4257489" y="-41173289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pic>
        <p:nvPicPr>
          <p:cNvPr id="8" name="Picture 7" descr="A white box with black text and black lettering&#10;&#10;AI-generated content may be incorrect.">
            <a:extLst>
              <a:ext uri="{FF2B5EF4-FFF2-40B4-BE49-F238E27FC236}">
                <a16:creationId xmlns:a16="http://schemas.microsoft.com/office/drawing/2014/main" id="{BD96DA47-8E62-614E-0BFF-73B934CB1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7" t="11090" r="36122"/>
          <a:stretch>
            <a:fillRect/>
          </a:stretch>
        </p:blipFill>
        <p:spPr>
          <a:xfrm>
            <a:off x="3175232" y="255415"/>
            <a:ext cx="4340011" cy="6400403"/>
          </a:xfrm>
          <a:prstGeom prst="rect">
            <a:avLst/>
          </a:prstGeom>
        </p:spPr>
      </p:pic>
      <p:pic>
        <p:nvPicPr>
          <p:cNvPr id="19" name="Picture 18" descr="A person holding a pen&#10;&#10;AI-generated content may be incorrect.">
            <a:extLst>
              <a:ext uri="{FF2B5EF4-FFF2-40B4-BE49-F238E27FC236}">
                <a16:creationId xmlns:a16="http://schemas.microsoft.com/office/drawing/2014/main" id="{C4DAAC64-3518-5E90-DA4F-3B6BE8C7B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6" r="12852"/>
          <a:stretch>
            <a:fillRect/>
          </a:stretch>
        </p:blipFill>
        <p:spPr>
          <a:xfrm>
            <a:off x="244819" y="3890477"/>
            <a:ext cx="2745225" cy="2765341"/>
          </a:xfrm>
          <a:prstGeom prst="rect">
            <a:avLst/>
          </a:prstGeom>
        </p:spPr>
      </p:pic>
      <p:pic>
        <p:nvPicPr>
          <p:cNvPr id="31" name="Picture 30" descr="A person writing on a piece of paper&#10;&#10;AI-generated content may be incorrect.">
            <a:extLst>
              <a:ext uri="{FF2B5EF4-FFF2-40B4-BE49-F238E27FC236}">
                <a16:creationId xmlns:a16="http://schemas.microsoft.com/office/drawing/2014/main" id="{D23DC6CC-21C8-2519-18D4-1D8716381E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0" t="10126" r="12525" b="10740"/>
          <a:stretch>
            <a:fillRect/>
          </a:stretch>
        </p:blipFill>
        <p:spPr>
          <a:xfrm>
            <a:off x="7700431" y="255415"/>
            <a:ext cx="4244340" cy="640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18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97CEA-F5B7-3E61-FF18-7FDF2EA5D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n on a grey container&#10;&#10;AI-generated content may be incorrect.">
            <a:extLst>
              <a:ext uri="{FF2B5EF4-FFF2-40B4-BE49-F238E27FC236}">
                <a16:creationId xmlns:a16="http://schemas.microsoft.com/office/drawing/2014/main" id="{B9126860-6C2D-F4BF-02EA-748AC53AB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1" r="5281"/>
          <a:stretch>
            <a:fillRect/>
          </a:stretch>
        </p:blipFill>
        <p:spPr>
          <a:xfrm>
            <a:off x="203200" y="221813"/>
            <a:ext cx="5892800" cy="64764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C7F421-07B5-3363-FC2B-B8FDF83073F5}"/>
              </a:ext>
            </a:extLst>
          </p:cNvPr>
          <p:cNvSpPr txBox="1"/>
          <p:nvPr/>
        </p:nvSpPr>
        <p:spPr>
          <a:xfrm>
            <a:off x="346291" y="287232"/>
            <a:ext cx="89062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600" b="1" noProof="0">
                <a:latin typeface="Aeonik TRIAL" panose="020B0503030300000000" pitchFamily="34" charset="0"/>
              </a:rPr>
              <a:t>Cad Workflow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0AD883-30CE-F05B-E99E-C5DA7DD3F66F}"/>
              </a:ext>
            </a:extLst>
          </p:cNvPr>
          <p:cNvSpPr/>
          <p:nvPr/>
        </p:nvSpPr>
        <p:spPr>
          <a:xfrm>
            <a:off x="6543489" y="47109853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A774D4-8016-85DB-9DFD-F8C03796E620}"/>
              </a:ext>
            </a:extLst>
          </p:cNvPr>
          <p:cNvSpPr/>
          <p:nvPr/>
        </p:nvSpPr>
        <p:spPr>
          <a:xfrm>
            <a:off x="4257489" y="-41173289"/>
            <a:ext cx="3981822" cy="182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79B3C9-55C3-CA0F-D24D-79235C3F2B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52" r="10287"/>
          <a:stretch>
            <a:fillRect/>
          </a:stretch>
        </p:blipFill>
        <p:spPr>
          <a:xfrm>
            <a:off x="6346473" y="159733"/>
            <a:ext cx="5734263" cy="65385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8F1845-81E5-32D5-EBE4-A7140720CB40}"/>
              </a:ext>
            </a:extLst>
          </p:cNvPr>
          <p:cNvSpPr txBox="1"/>
          <p:nvPr/>
        </p:nvSpPr>
        <p:spPr>
          <a:xfrm>
            <a:off x="3544129" y="2970768"/>
            <a:ext cx="241732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600" dirty="0">
                <a:latin typeface="Aeonik TRIAL" panose="020B0503030300000000" pitchFamily="34" charset="0"/>
              </a:rPr>
              <a:t>Press on pens to release spring loaded mechanism</a:t>
            </a:r>
          </a:p>
          <a:p>
            <a:endParaRPr lang="en-AU" sz="1600" noProof="0" dirty="0">
              <a:latin typeface="Aeonik TRIAL" panose="020B0503030300000000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0B25CD-04DE-25FA-172F-E2D5CB313F20}"/>
              </a:ext>
            </a:extLst>
          </p:cNvPr>
          <p:cNvCxnSpPr>
            <a:cxnSpLocks/>
          </p:cNvCxnSpPr>
          <p:nvPr/>
        </p:nvCxnSpPr>
        <p:spPr>
          <a:xfrm flipV="1">
            <a:off x="2711078" y="3402178"/>
            <a:ext cx="730622" cy="384161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218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ff6cfa4-e715-48db-b8e1-0867b9f9fba3}" enabled="0" method="" siteId="{3ff6cfa4-e715-48db-b8e1-0867b9f9fba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196</Words>
  <Application>Microsoft Office PowerPoint</Application>
  <PresentationFormat>Widescreen</PresentationFormat>
  <Paragraphs>55</Paragraphs>
  <Slides>22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Aeonik TRIAL</vt:lpstr>
      <vt:lpstr>Arial</vt:lpstr>
      <vt:lpstr>Aptos Display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 Parker</dc:creator>
  <cp:lastModifiedBy>Daniel Parker</cp:lastModifiedBy>
  <cp:revision>4</cp:revision>
  <dcterms:created xsi:type="dcterms:W3CDTF">2025-07-22T01:53:11Z</dcterms:created>
  <dcterms:modified xsi:type="dcterms:W3CDTF">2025-07-24T01:22:14Z</dcterms:modified>
</cp:coreProperties>
</file>