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4555" r:id="rId5"/>
    <p:sldId id="4567" r:id="rId6"/>
    <p:sldId id="4560" r:id="rId7"/>
    <p:sldId id="4601" r:id="rId8"/>
    <p:sldId id="4600" r:id="rId9"/>
    <p:sldId id="4568" r:id="rId10"/>
    <p:sldId id="4504" r:id="rId11"/>
    <p:sldId id="4597" r:id="rId12"/>
    <p:sldId id="4598" r:id="rId13"/>
    <p:sldId id="4599"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F10D66-83EE-1C6E-7CE1-F38D4E2EE1E5}" name="Jennifer Poma" initials="JP" userId="S::jennifer.poma@udig.com::29904b85-13c2-432b-9194-2cd62151231b" providerId="AD"/>
  <p188:author id="{F00A277D-6018-A10F-6987-296AD7E8555D}" name="Marketing Support" initials="MS" userId="S::marketing@udig.com::6c141638-e20a-463a-b19e-32491714da0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Steve MacLauchlan" initials="SM" lastIdx="6" clrIdx="6">
    <p:extLst>
      <p:ext uri="{19B8F6BF-5375-455C-9EA6-DF929625EA0E}">
        <p15:presenceInfo xmlns:p15="http://schemas.microsoft.com/office/powerpoint/2012/main" userId="S::steve.maclauchlan@udig.com::133c17f8-6121-473c-b909-6409b85c304f" providerId="AD"/>
      </p:ext>
    </p:extLst>
  </p:cmAuthor>
  <p:cmAuthor id="1" name="Elizabeth Tubbs" initials="ET" lastIdx="9" clrIdx="0"/>
  <p:cmAuthor id="8" name="Jackson Larkin" initials="JL" lastIdx="1" clrIdx="7">
    <p:extLst>
      <p:ext uri="{19B8F6BF-5375-455C-9EA6-DF929625EA0E}">
        <p15:presenceInfo xmlns:p15="http://schemas.microsoft.com/office/powerpoint/2012/main" userId="S::jackson.larkin@udig.com::317cfd0b-7c9e-4f7a-a168-8a9937d43e91" providerId="AD"/>
      </p:ext>
    </p:extLst>
  </p:cmAuthor>
  <p:cmAuthor id="2" name="Jennifer Poma" initials="JP" lastIdx="43" clrIdx="1">
    <p:extLst>
      <p:ext uri="{19B8F6BF-5375-455C-9EA6-DF929625EA0E}">
        <p15:presenceInfo xmlns:p15="http://schemas.microsoft.com/office/powerpoint/2012/main" userId="S::jennifer.poma@udig.com::29904b85-13c2-432b-9194-2cd62151231b" providerId="AD"/>
      </p:ext>
    </p:extLst>
  </p:cmAuthor>
  <p:cmAuthor id="9" name="Josh Bartels" initials="JB" lastIdx="1" clrIdx="8">
    <p:extLst>
      <p:ext uri="{19B8F6BF-5375-455C-9EA6-DF929625EA0E}">
        <p15:presenceInfo xmlns:p15="http://schemas.microsoft.com/office/powerpoint/2012/main" userId="S::josh.bartels@udig.com::3db6f154-89fc-4cf8-b23f-c890e8a5354b" providerId="AD"/>
      </p:ext>
    </p:extLst>
  </p:cmAuthor>
  <p:cmAuthor id="3" name="Taylor Silva" initials="TS" lastIdx="4" clrIdx="2">
    <p:extLst>
      <p:ext uri="{19B8F6BF-5375-455C-9EA6-DF929625EA0E}">
        <p15:presenceInfo xmlns:p15="http://schemas.microsoft.com/office/powerpoint/2012/main" userId="S::taylor.silva@udig.com::49562318-d89b-4b92-a10b-742ffc556e84" providerId="AD"/>
      </p:ext>
    </p:extLst>
  </p:cmAuthor>
  <p:cmAuthor id="10" name="Erin Lessin" initials="EL" lastIdx="10" clrIdx="9">
    <p:extLst>
      <p:ext uri="{19B8F6BF-5375-455C-9EA6-DF929625EA0E}">
        <p15:presenceInfo xmlns:p15="http://schemas.microsoft.com/office/powerpoint/2012/main" userId="S::erin.lessin@udig.com::03e0bbac-a2e0-4555-b09c-37bf82087118" providerId="AD"/>
      </p:ext>
    </p:extLst>
  </p:cmAuthor>
  <p:cmAuthor id="4" name="Gordon Kelly" initials="GK" lastIdx="3" clrIdx="3">
    <p:extLst>
      <p:ext uri="{19B8F6BF-5375-455C-9EA6-DF929625EA0E}">
        <p15:presenceInfo xmlns:p15="http://schemas.microsoft.com/office/powerpoint/2012/main" userId="S::gordon.kelly@udig.com::38371a05-592e-4c75-bc92-400bc64c5637" providerId="AD"/>
      </p:ext>
    </p:extLst>
  </p:cmAuthor>
  <p:cmAuthor id="5" name="Andrew Duncan" initials="AD" lastIdx="2" clrIdx="4">
    <p:extLst>
      <p:ext uri="{19B8F6BF-5375-455C-9EA6-DF929625EA0E}">
        <p15:presenceInfo xmlns:p15="http://schemas.microsoft.com/office/powerpoint/2012/main" userId="S::andrew.duncan@udig.com::bc2bdb6d-9d76-47f5-b004-c282d1e0be34" providerId="AD"/>
      </p:ext>
    </p:extLst>
  </p:cmAuthor>
  <p:cmAuthor id="6" name="Rich Young" initials="RY" lastIdx="12" clrIdx="5">
    <p:extLst>
      <p:ext uri="{19B8F6BF-5375-455C-9EA6-DF929625EA0E}">
        <p15:presenceInfo xmlns:p15="http://schemas.microsoft.com/office/powerpoint/2012/main" userId="S::rich.young@udig.com::8b8e0afc-0825-4c20-86ab-1b856ebde0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40"/>
    <a:srgbClr val="6C9ABF"/>
    <a:srgbClr val="9ECDFB"/>
    <a:srgbClr val="3A6683"/>
    <a:srgbClr val="FF9B33"/>
    <a:srgbClr val="FFE7CC"/>
    <a:srgbClr val="EAF3F7"/>
    <a:srgbClr val="FF8200"/>
    <a:srgbClr val="1774D3"/>
    <a:srgbClr val="2D3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diagrams/_rels/data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44C20B-5C0E-42D3-8A75-97EA1E00DD2C}" type="doc">
      <dgm:prSet loTypeId="urn:microsoft.com/office/officeart/2018/2/layout/IconVerticalSolidList" loCatId="icon" qsTypeId="urn:microsoft.com/office/officeart/2005/8/quickstyle/simple1" qsCatId="simple" csTypeId="urn:microsoft.com/office/officeart/2005/8/colors/accent2_1" csCatId="accent2" phldr="1"/>
      <dgm:spPr/>
      <dgm:t>
        <a:bodyPr/>
        <a:lstStyle/>
        <a:p>
          <a:endParaRPr lang="en-US"/>
        </a:p>
      </dgm:t>
    </dgm:pt>
    <dgm:pt modelId="{38BE6195-D9C3-4D2B-B695-02966037A9BF}">
      <dgm:prSet custT="1"/>
      <dgm:spPr/>
      <dgm:t>
        <a:bodyPr/>
        <a:lstStyle/>
        <a:p>
          <a:pPr>
            <a:lnSpc>
              <a:spcPct val="100000"/>
            </a:lnSpc>
          </a:pPr>
          <a:r>
            <a:rPr lang="en-US" sz="1800" b="1">
              <a:latin typeface="Calibri"/>
              <a:ea typeface="Calibri"/>
              <a:cs typeface="Calibri"/>
            </a:rPr>
            <a:t>Understanding Your Business Mission: </a:t>
          </a:r>
          <a:r>
            <a:rPr lang="en-US" sz="1800">
              <a:latin typeface="Calibri"/>
              <a:ea typeface="Calibri"/>
              <a:cs typeface="Calibri"/>
            </a:rPr>
            <a:t>Briefly define what a business mission is and </a:t>
          </a:r>
          <a:br>
            <a:rPr lang="en-US" sz="1800">
              <a:latin typeface="Calibri"/>
              <a:ea typeface="Calibri"/>
              <a:cs typeface="Calibri"/>
            </a:rPr>
          </a:br>
          <a:r>
            <a:rPr lang="en-US" sz="1800">
              <a:latin typeface="Calibri"/>
              <a:ea typeface="Calibri"/>
              <a:cs typeface="Calibri"/>
            </a:rPr>
            <a:t>emphasize the importance of having a clear mission statement.</a:t>
          </a:r>
        </a:p>
      </dgm:t>
    </dgm:pt>
    <dgm:pt modelId="{D12C5751-C97D-4204-BCBD-683E0E0BF062}" type="parTrans" cxnId="{D5FA03C6-7028-4C0C-A651-2662CAAFD1D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BFE1AB3A-F7A8-4A02-B75E-34870431ECBA}" type="sibTrans" cxnId="{D5FA03C6-7028-4C0C-A651-2662CAAFD1D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41ED52D-F56D-49DE-8A50-5B0F2DFBEECE}">
      <dgm:prSet custT="1"/>
      <dgm:spPr/>
      <dgm:t>
        <a:bodyPr/>
        <a:lstStyle/>
        <a:p>
          <a:pPr>
            <a:lnSpc>
              <a:spcPct val="100000"/>
            </a:lnSpc>
          </a:pPr>
          <a:r>
            <a:rPr lang="en-US" sz="1800" b="1">
              <a:latin typeface="Calibri"/>
              <a:ea typeface="Calibri"/>
              <a:cs typeface="Calibri"/>
            </a:rPr>
            <a:t>The Role of Technology in Achieving Business Goals: </a:t>
          </a:r>
          <a:r>
            <a:rPr lang="en-US" sz="1800">
              <a:latin typeface="Calibri"/>
              <a:ea typeface="Calibri"/>
              <a:cs typeface="Calibri"/>
            </a:rPr>
            <a:t>Discuss how technology is not just a </a:t>
          </a:r>
          <a:br>
            <a:rPr lang="en-US" sz="1800">
              <a:latin typeface="Calibri"/>
              <a:ea typeface="Calibri"/>
              <a:cs typeface="Calibri"/>
            </a:rPr>
          </a:br>
          <a:r>
            <a:rPr lang="en-US" sz="1800">
              <a:latin typeface="Calibri"/>
              <a:ea typeface="Calibri"/>
              <a:cs typeface="Calibri"/>
            </a:rPr>
            <a:t>support function but a strategic tool that can help achieve broader business objectives.</a:t>
          </a:r>
        </a:p>
      </dgm:t>
    </dgm:pt>
    <dgm:pt modelId="{8A5806A0-ACB3-4F95-A724-11F801A36674}" type="parTrans" cxnId="{8EAB3084-5D48-4F08-9A48-84145358A91B}">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68FBE79-685E-4B75-8CBB-34FD40D4B8A1}" type="sibTrans" cxnId="{8EAB3084-5D48-4F08-9A48-84145358A91B}">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0F38F35-7750-44EA-A93C-DA182AC9E4B0}">
      <dgm:prSet custT="1"/>
      <dgm:spPr/>
      <dgm:t>
        <a:bodyPr/>
        <a:lstStyle/>
        <a:p>
          <a:pPr>
            <a:lnSpc>
              <a:spcPct val="100000"/>
            </a:lnSpc>
          </a:pPr>
          <a:r>
            <a:rPr lang="en-US" sz="1800" b="1">
              <a:latin typeface="Calibri"/>
              <a:ea typeface="Calibri"/>
              <a:cs typeface="Calibri"/>
            </a:rPr>
            <a:t>Alignment for Impact: </a:t>
          </a:r>
          <a:r>
            <a:rPr lang="en-US" sz="1800">
              <a:latin typeface="Calibri"/>
              <a:ea typeface="Calibri"/>
              <a:cs typeface="Calibri"/>
            </a:rPr>
            <a:t>Explain how aligning the technology roadmap with the business </a:t>
          </a:r>
          <a:br>
            <a:rPr lang="en-US" sz="1800">
              <a:latin typeface="Calibri"/>
              <a:ea typeface="Calibri"/>
              <a:cs typeface="Calibri"/>
            </a:rPr>
          </a:br>
          <a:r>
            <a:rPr lang="en-US" sz="1800">
              <a:latin typeface="Calibri"/>
              <a:ea typeface="Calibri"/>
              <a:cs typeface="Calibri"/>
            </a:rPr>
            <a:t>mission ensures that technology initiatives directly contribute to the desired impact.</a:t>
          </a:r>
        </a:p>
      </dgm:t>
    </dgm:pt>
    <dgm:pt modelId="{46AA4784-6371-4A61-A9A2-051EB8A04B23}" type="parTrans" cxnId="{FD17BFD3-B403-4F73-998F-979AF1EF19B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4BBA1937-B4FC-4B7B-AE2B-EDAB40AF16D9}" type="sibTrans" cxnId="{FD17BFD3-B403-4F73-998F-979AF1EF19B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5F39794-4E4A-4097-8FA6-49713013BB08}">
      <dgm:prSet custT="1"/>
      <dgm:spPr/>
      <dgm:t>
        <a:bodyPr/>
        <a:lstStyle/>
        <a:p>
          <a:pPr>
            <a:lnSpc>
              <a:spcPct val="100000"/>
            </a:lnSpc>
          </a:pPr>
          <a:r>
            <a:rPr lang="en-US" sz="1800" b="1">
              <a:solidFill>
                <a:schemeClr val="bg1"/>
              </a:solidFill>
              <a:latin typeface="Calibri" panose="020F0502020204030204" pitchFamily="34" charset="0"/>
              <a:ea typeface="Calibri" panose="020F0502020204030204" pitchFamily="34" charset="0"/>
              <a:cs typeface="Calibri" panose="020F0502020204030204" pitchFamily="34" charset="0"/>
            </a:rPr>
            <a:t>Examples of Alignment: </a:t>
          </a:r>
          <a:r>
            <a:rPr lang="en-US" sz="1800">
              <a:solidFill>
                <a:schemeClr val="bg1"/>
              </a:solidFill>
              <a:latin typeface="Calibri" panose="020F0502020204030204" pitchFamily="34" charset="0"/>
              <a:ea typeface="Calibri" panose="020F0502020204030204" pitchFamily="34" charset="0"/>
              <a:cs typeface="Calibri" panose="020F0502020204030204" pitchFamily="34" charset="0"/>
            </a:rPr>
            <a:t>Provide a couple of examples where technology alignment with</a:t>
          </a:r>
          <a:br>
            <a:rPr lang="en-US" sz="180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1800">
              <a:solidFill>
                <a:schemeClr val="bg1"/>
              </a:solidFill>
              <a:latin typeface="Calibri" panose="020F0502020204030204" pitchFamily="34" charset="0"/>
              <a:ea typeface="Calibri" panose="020F0502020204030204" pitchFamily="34" charset="0"/>
              <a:cs typeface="Calibri" panose="020F0502020204030204" pitchFamily="34" charset="0"/>
            </a:rPr>
            <a:t>business mission has led to significant advancements or success.</a:t>
          </a:r>
        </a:p>
      </dgm:t>
    </dgm:pt>
    <dgm:pt modelId="{2F021677-DDC3-4ABD-9579-4C6E1EE8316F}" type="parTrans" cxnId="{FC2D98F1-78B0-4781-8D9F-319FC08F953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C7308314-3968-459A-A116-1D8F1A364437}" type="sibTrans" cxnId="{FC2D98F1-78B0-4781-8D9F-319FC08F953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336E9F4-88AC-4CA3-9D1A-BE4B9A0B6971}" type="pres">
      <dgm:prSet presAssocID="{E044C20B-5C0E-42D3-8A75-97EA1E00DD2C}" presName="root" presStyleCnt="0">
        <dgm:presLayoutVars>
          <dgm:dir/>
          <dgm:resizeHandles val="exact"/>
        </dgm:presLayoutVars>
      </dgm:prSet>
      <dgm:spPr/>
    </dgm:pt>
    <dgm:pt modelId="{38F09642-27AE-4571-A342-685F72F96842}" type="pres">
      <dgm:prSet presAssocID="{38BE6195-D9C3-4D2B-B695-02966037A9BF}" presName="compNode" presStyleCnt="0"/>
      <dgm:spPr/>
    </dgm:pt>
    <dgm:pt modelId="{6EE25D2F-C6E8-49B4-A1D7-30916DF931CF}" type="pres">
      <dgm:prSet presAssocID="{38BE6195-D9C3-4D2B-B695-02966037A9BF}" presName="bgRect" presStyleLbl="bgShp" presStyleIdx="0" presStyleCnt="4"/>
      <dgm:spPr>
        <a:solidFill>
          <a:srgbClr val="FF9B33"/>
        </a:solidFill>
      </dgm:spPr>
    </dgm:pt>
    <dgm:pt modelId="{D6275D4C-0503-4EE4-97EB-941CF4205ED1}" type="pres">
      <dgm:prSet presAssocID="{38BE6195-D9C3-4D2B-B695-02966037A9B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4104F869-19D5-4040-91AD-37A867EC72D7}" type="pres">
      <dgm:prSet presAssocID="{38BE6195-D9C3-4D2B-B695-02966037A9BF}" presName="spaceRect" presStyleCnt="0"/>
      <dgm:spPr/>
    </dgm:pt>
    <dgm:pt modelId="{2910ED81-5BEC-4182-AAA2-0B674752B3F9}" type="pres">
      <dgm:prSet presAssocID="{38BE6195-D9C3-4D2B-B695-02966037A9BF}" presName="parTx" presStyleLbl="revTx" presStyleIdx="0" presStyleCnt="4">
        <dgm:presLayoutVars>
          <dgm:chMax val="0"/>
          <dgm:chPref val="0"/>
        </dgm:presLayoutVars>
      </dgm:prSet>
      <dgm:spPr/>
    </dgm:pt>
    <dgm:pt modelId="{90E9EFA7-2ABD-4211-BB3C-6CE5762375E3}" type="pres">
      <dgm:prSet presAssocID="{BFE1AB3A-F7A8-4A02-B75E-34870431ECBA}" presName="sibTrans" presStyleCnt="0"/>
      <dgm:spPr/>
    </dgm:pt>
    <dgm:pt modelId="{2C9FF79C-E92D-4416-8FE7-FFAA73931B61}" type="pres">
      <dgm:prSet presAssocID="{E41ED52D-F56D-49DE-8A50-5B0F2DFBEECE}" presName="compNode" presStyleCnt="0"/>
      <dgm:spPr/>
    </dgm:pt>
    <dgm:pt modelId="{8C3EC6C1-D4A1-431B-8D84-72BFFFF55124}" type="pres">
      <dgm:prSet presAssocID="{E41ED52D-F56D-49DE-8A50-5B0F2DFBEECE}" presName="bgRect" presStyleLbl="bgShp" presStyleIdx="1" presStyleCnt="4"/>
      <dgm:spPr>
        <a:solidFill>
          <a:srgbClr val="9ECDFB"/>
        </a:solidFill>
      </dgm:spPr>
    </dgm:pt>
    <dgm:pt modelId="{DD643B82-90BB-4BE7-8375-B3EEE787096D}" type="pres">
      <dgm:prSet presAssocID="{E41ED52D-F56D-49DE-8A50-5B0F2DFBEEC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9C73ED5F-031C-4D59-858D-E82DD1A6CC25}" type="pres">
      <dgm:prSet presAssocID="{E41ED52D-F56D-49DE-8A50-5B0F2DFBEECE}" presName="spaceRect" presStyleCnt="0"/>
      <dgm:spPr/>
    </dgm:pt>
    <dgm:pt modelId="{6E6AC7D9-CC23-43FE-AF47-CE9E7C553B9C}" type="pres">
      <dgm:prSet presAssocID="{E41ED52D-F56D-49DE-8A50-5B0F2DFBEECE}" presName="parTx" presStyleLbl="revTx" presStyleIdx="1" presStyleCnt="4">
        <dgm:presLayoutVars>
          <dgm:chMax val="0"/>
          <dgm:chPref val="0"/>
        </dgm:presLayoutVars>
      </dgm:prSet>
      <dgm:spPr/>
    </dgm:pt>
    <dgm:pt modelId="{67D6B018-3F94-4081-826B-84E30E701493}" type="pres">
      <dgm:prSet presAssocID="{E68FBE79-685E-4B75-8CBB-34FD40D4B8A1}" presName="sibTrans" presStyleCnt="0"/>
      <dgm:spPr/>
    </dgm:pt>
    <dgm:pt modelId="{EA6E01E3-4DDD-4744-8546-3A08E0E49C3C}" type="pres">
      <dgm:prSet presAssocID="{80F38F35-7750-44EA-A93C-DA182AC9E4B0}" presName="compNode" presStyleCnt="0"/>
      <dgm:spPr/>
    </dgm:pt>
    <dgm:pt modelId="{AC9638B2-0905-4C05-A884-FCF0B77D3E4E}" type="pres">
      <dgm:prSet presAssocID="{80F38F35-7750-44EA-A93C-DA182AC9E4B0}" presName="bgRect" presStyleLbl="bgShp" presStyleIdx="2" presStyleCnt="4"/>
      <dgm:spPr>
        <a:solidFill>
          <a:srgbClr val="6C9ABF"/>
        </a:solidFill>
      </dgm:spPr>
    </dgm:pt>
    <dgm:pt modelId="{6D3AFAEC-25E3-400F-9BE9-45C8917005B5}" type="pres">
      <dgm:prSet presAssocID="{80F38F35-7750-44EA-A93C-DA182AC9E4B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9729A5C2-C56A-435B-8532-D63E7BF96D86}" type="pres">
      <dgm:prSet presAssocID="{80F38F35-7750-44EA-A93C-DA182AC9E4B0}" presName="spaceRect" presStyleCnt="0"/>
      <dgm:spPr/>
    </dgm:pt>
    <dgm:pt modelId="{63128B26-B334-4128-A8A7-987BC311C121}" type="pres">
      <dgm:prSet presAssocID="{80F38F35-7750-44EA-A93C-DA182AC9E4B0}" presName="parTx" presStyleLbl="revTx" presStyleIdx="2" presStyleCnt="4">
        <dgm:presLayoutVars>
          <dgm:chMax val="0"/>
          <dgm:chPref val="0"/>
        </dgm:presLayoutVars>
      </dgm:prSet>
      <dgm:spPr/>
    </dgm:pt>
    <dgm:pt modelId="{D18F30C9-88F2-418A-9321-E99522380B87}" type="pres">
      <dgm:prSet presAssocID="{4BBA1937-B4FC-4B7B-AE2B-EDAB40AF16D9}" presName="sibTrans" presStyleCnt="0"/>
      <dgm:spPr/>
    </dgm:pt>
    <dgm:pt modelId="{CCEA126C-1349-4441-BC9D-B1B00CC705FB}" type="pres">
      <dgm:prSet presAssocID="{F5F39794-4E4A-4097-8FA6-49713013BB08}" presName="compNode" presStyleCnt="0"/>
      <dgm:spPr/>
    </dgm:pt>
    <dgm:pt modelId="{D3CBA4FC-A470-4570-B3A7-5218F8136F68}" type="pres">
      <dgm:prSet presAssocID="{F5F39794-4E4A-4097-8FA6-49713013BB08}" presName="bgRect" presStyleLbl="bgShp" presStyleIdx="3" presStyleCnt="4"/>
      <dgm:spPr>
        <a:solidFill>
          <a:srgbClr val="3A6683"/>
        </a:solidFill>
      </dgm:spPr>
    </dgm:pt>
    <dgm:pt modelId="{879F39ED-CD2E-43EE-B3BF-57A0E02734F4}" type="pres">
      <dgm:prSet presAssocID="{F5F39794-4E4A-4097-8FA6-49713013BB0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E15748F7-376C-41F2-A1F5-DEF428D591B6}" type="pres">
      <dgm:prSet presAssocID="{F5F39794-4E4A-4097-8FA6-49713013BB08}" presName="spaceRect" presStyleCnt="0"/>
      <dgm:spPr/>
    </dgm:pt>
    <dgm:pt modelId="{B9D39235-8421-49A7-86B6-F61A844511F4}" type="pres">
      <dgm:prSet presAssocID="{F5F39794-4E4A-4097-8FA6-49713013BB08}" presName="parTx" presStyleLbl="revTx" presStyleIdx="3" presStyleCnt="4">
        <dgm:presLayoutVars>
          <dgm:chMax val="0"/>
          <dgm:chPref val="0"/>
        </dgm:presLayoutVars>
      </dgm:prSet>
      <dgm:spPr/>
    </dgm:pt>
  </dgm:ptLst>
  <dgm:cxnLst>
    <dgm:cxn modelId="{7064B507-CE74-4310-8C39-DE78386E223B}" type="presOf" srcId="{F5F39794-4E4A-4097-8FA6-49713013BB08}" destId="{B9D39235-8421-49A7-86B6-F61A844511F4}" srcOrd="0" destOrd="0" presId="urn:microsoft.com/office/officeart/2018/2/layout/IconVerticalSolidList"/>
    <dgm:cxn modelId="{42CDC04E-40F4-461F-9B9A-D471D71EF05C}" type="presOf" srcId="{E41ED52D-F56D-49DE-8A50-5B0F2DFBEECE}" destId="{6E6AC7D9-CC23-43FE-AF47-CE9E7C553B9C}" srcOrd="0" destOrd="0" presId="urn:microsoft.com/office/officeart/2018/2/layout/IconVerticalSolidList"/>
    <dgm:cxn modelId="{8EAB3084-5D48-4F08-9A48-84145358A91B}" srcId="{E044C20B-5C0E-42D3-8A75-97EA1E00DD2C}" destId="{E41ED52D-F56D-49DE-8A50-5B0F2DFBEECE}" srcOrd="1" destOrd="0" parTransId="{8A5806A0-ACB3-4F95-A724-11F801A36674}" sibTransId="{E68FBE79-685E-4B75-8CBB-34FD40D4B8A1}"/>
    <dgm:cxn modelId="{B1681C89-C978-4804-A9E7-17E5802A17E3}" type="presOf" srcId="{80F38F35-7750-44EA-A93C-DA182AC9E4B0}" destId="{63128B26-B334-4128-A8A7-987BC311C121}" srcOrd="0" destOrd="0" presId="urn:microsoft.com/office/officeart/2018/2/layout/IconVerticalSolidList"/>
    <dgm:cxn modelId="{D5FA03C6-7028-4C0C-A651-2662CAAFD1D5}" srcId="{E044C20B-5C0E-42D3-8A75-97EA1E00DD2C}" destId="{38BE6195-D9C3-4D2B-B695-02966037A9BF}" srcOrd="0" destOrd="0" parTransId="{D12C5751-C97D-4204-BCBD-683E0E0BF062}" sibTransId="{BFE1AB3A-F7A8-4A02-B75E-34870431ECBA}"/>
    <dgm:cxn modelId="{FD3A48D1-FC52-4C6D-9ABD-8DD296288F36}" type="presOf" srcId="{38BE6195-D9C3-4D2B-B695-02966037A9BF}" destId="{2910ED81-5BEC-4182-AAA2-0B674752B3F9}" srcOrd="0" destOrd="0" presId="urn:microsoft.com/office/officeart/2018/2/layout/IconVerticalSolidList"/>
    <dgm:cxn modelId="{FD17BFD3-B403-4F73-998F-979AF1EF19B3}" srcId="{E044C20B-5C0E-42D3-8A75-97EA1E00DD2C}" destId="{80F38F35-7750-44EA-A93C-DA182AC9E4B0}" srcOrd="2" destOrd="0" parTransId="{46AA4784-6371-4A61-A9A2-051EB8A04B23}" sibTransId="{4BBA1937-B4FC-4B7B-AE2B-EDAB40AF16D9}"/>
    <dgm:cxn modelId="{7607ABDB-9146-4F76-A7BA-781EA185F666}" type="presOf" srcId="{E044C20B-5C0E-42D3-8A75-97EA1E00DD2C}" destId="{F336E9F4-88AC-4CA3-9D1A-BE4B9A0B6971}" srcOrd="0" destOrd="0" presId="urn:microsoft.com/office/officeart/2018/2/layout/IconVerticalSolidList"/>
    <dgm:cxn modelId="{FC2D98F1-78B0-4781-8D9F-319FC08F9534}" srcId="{E044C20B-5C0E-42D3-8A75-97EA1E00DD2C}" destId="{F5F39794-4E4A-4097-8FA6-49713013BB08}" srcOrd="3" destOrd="0" parTransId="{2F021677-DDC3-4ABD-9579-4C6E1EE8316F}" sibTransId="{C7308314-3968-459A-A116-1D8F1A364437}"/>
    <dgm:cxn modelId="{18583499-EF6D-433F-AC79-53FE9A66E53B}" type="presParOf" srcId="{F336E9F4-88AC-4CA3-9D1A-BE4B9A0B6971}" destId="{38F09642-27AE-4571-A342-685F72F96842}" srcOrd="0" destOrd="0" presId="urn:microsoft.com/office/officeart/2018/2/layout/IconVerticalSolidList"/>
    <dgm:cxn modelId="{50F24531-78C5-4521-A895-F03202651998}" type="presParOf" srcId="{38F09642-27AE-4571-A342-685F72F96842}" destId="{6EE25D2F-C6E8-49B4-A1D7-30916DF931CF}" srcOrd="0" destOrd="0" presId="urn:microsoft.com/office/officeart/2018/2/layout/IconVerticalSolidList"/>
    <dgm:cxn modelId="{7A62B791-9B70-4163-9E0E-62406B13188E}" type="presParOf" srcId="{38F09642-27AE-4571-A342-685F72F96842}" destId="{D6275D4C-0503-4EE4-97EB-941CF4205ED1}" srcOrd="1" destOrd="0" presId="urn:microsoft.com/office/officeart/2018/2/layout/IconVerticalSolidList"/>
    <dgm:cxn modelId="{776275F3-0600-4B54-B803-1B6D4C7EB1FB}" type="presParOf" srcId="{38F09642-27AE-4571-A342-685F72F96842}" destId="{4104F869-19D5-4040-91AD-37A867EC72D7}" srcOrd="2" destOrd="0" presId="urn:microsoft.com/office/officeart/2018/2/layout/IconVerticalSolidList"/>
    <dgm:cxn modelId="{7DA34003-89A1-4909-A3EB-789825E0756B}" type="presParOf" srcId="{38F09642-27AE-4571-A342-685F72F96842}" destId="{2910ED81-5BEC-4182-AAA2-0B674752B3F9}" srcOrd="3" destOrd="0" presId="urn:microsoft.com/office/officeart/2018/2/layout/IconVerticalSolidList"/>
    <dgm:cxn modelId="{BB12487D-0DC9-4D0D-99A4-A4B946872EE3}" type="presParOf" srcId="{F336E9F4-88AC-4CA3-9D1A-BE4B9A0B6971}" destId="{90E9EFA7-2ABD-4211-BB3C-6CE5762375E3}" srcOrd="1" destOrd="0" presId="urn:microsoft.com/office/officeart/2018/2/layout/IconVerticalSolidList"/>
    <dgm:cxn modelId="{AAA27D43-87A8-4698-861E-12240354ABDB}" type="presParOf" srcId="{F336E9F4-88AC-4CA3-9D1A-BE4B9A0B6971}" destId="{2C9FF79C-E92D-4416-8FE7-FFAA73931B61}" srcOrd="2" destOrd="0" presId="urn:microsoft.com/office/officeart/2018/2/layout/IconVerticalSolidList"/>
    <dgm:cxn modelId="{3735EEC5-2A4F-4A34-A3FB-E6A898B53757}" type="presParOf" srcId="{2C9FF79C-E92D-4416-8FE7-FFAA73931B61}" destId="{8C3EC6C1-D4A1-431B-8D84-72BFFFF55124}" srcOrd="0" destOrd="0" presId="urn:microsoft.com/office/officeart/2018/2/layout/IconVerticalSolidList"/>
    <dgm:cxn modelId="{87305EA0-5453-404B-8284-43E5A3C8208A}" type="presParOf" srcId="{2C9FF79C-E92D-4416-8FE7-FFAA73931B61}" destId="{DD643B82-90BB-4BE7-8375-B3EEE787096D}" srcOrd="1" destOrd="0" presId="urn:microsoft.com/office/officeart/2018/2/layout/IconVerticalSolidList"/>
    <dgm:cxn modelId="{B9A70737-0BC9-4681-8680-8479E9539F40}" type="presParOf" srcId="{2C9FF79C-E92D-4416-8FE7-FFAA73931B61}" destId="{9C73ED5F-031C-4D59-858D-E82DD1A6CC25}" srcOrd="2" destOrd="0" presId="urn:microsoft.com/office/officeart/2018/2/layout/IconVerticalSolidList"/>
    <dgm:cxn modelId="{7EFD1246-5A4A-4F81-A8B5-0EC5DC47FF07}" type="presParOf" srcId="{2C9FF79C-E92D-4416-8FE7-FFAA73931B61}" destId="{6E6AC7D9-CC23-43FE-AF47-CE9E7C553B9C}" srcOrd="3" destOrd="0" presId="urn:microsoft.com/office/officeart/2018/2/layout/IconVerticalSolidList"/>
    <dgm:cxn modelId="{D1CA58B1-E431-4B1D-8AE5-D87585F96B67}" type="presParOf" srcId="{F336E9F4-88AC-4CA3-9D1A-BE4B9A0B6971}" destId="{67D6B018-3F94-4081-826B-84E30E701493}" srcOrd="3" destOrd="0" presId="urn:microsoft.com/office/officeart/2018/2/layout/IconVerticalSolidList"/>
    <dgm:cxn modelId="{12B0B965-D32D-4436-92BE-2110F0FFE9BA}" type="presParOf" srcId="{F336E9F4-88AC-4CA3-9D1A-BE4B9A0B6971}" destId="{EA6E01E3-4DDD-4744-8546-3A08E0E49C3C}" srcOrd="4" destOrd="0" presId="urn:microsoft.com/office/officeart/2018/2/layout/IconVerticalSolidList"/>
    <dgm:cxn modelId="{D98D4E08-129B-47B0-A9FE-ED560EE29FFD}" type="presParOf" srcId="{EA6E01E3-4DDD-4744-8546-3A08E0E49C3C}" destId="{AC9638B2-0905-4C05-A884-FCF0B77D3E4E}" srcOrd="0" destOrd="0" presId="urn:microsoft.com/office/officeart/2018/2/layout/IconVerticalSolidList"/>
    <dgm:cxn modelId="{36461B1E-8B61-4180-9D14-F5C643F7488E}" type="presParOf" srcId="{EA6E01E3-4DDD-4744-8546-3A08E0E49C3C}" destId="{6D3AFAEC-25E3-400F-9BE9-45C8917005B5}" srcOrd="1" destOrd="0" presId="urn:microsoft.com/office/officeart/2018/2/layout/IconVerticalSolidList"/>
    <dgm:cxn modelId="{B04BF661-0E44-4947-B811-AAC03ABA13E7}" type="presParOf" srcId="{EA6E01E3-4DDD-4744-8546-3A08E0E49C3C}" destId="{9729A5C2-C56A-435B-8532-D63E7BF96D86}" srcOrd="2" destOrd="0" presId="urn:microsoft.com/office/officeart/2018/2/layout/IconVerticalSolidList"/>
    <dgm:cxn modelId="{E3D85386-5118-4911-9E84-0FCA2D979239}" type="presParOf" srcId="{EA6E01E3-4DDD-4744-8546-3A08E0E49C3C}" destId="{63128B26-B334-4128-A8A7-987BC311C121}" srcOrd="3" destOrd="0" presId="urn:microsoft.com/office/officeart/2018/2/layout/IconVerticalSolidList"/>
    <dgm:cxn modelId="{E2355C6E-172F-42FE-8309-D983D5717510}" type="presParOf" srcId="{F336E9F4-88AC-4CA3-9D1A-BE4B9A0B6971}" destId="{D18F30C9-88F2-418A-9321-E99522380B87}" srcOrd="5" destOrd="0" presId="urn:microsoft.com/office/officeart/2018/2/layout/IconVerticalSolidList"/>
    <dgm:cxn modelId="{CA33B4D1-F795-403E-862F-D6D1D266A564}" type="presParOf" srcId="{F336E9F4-88AC-4CA3-9D1A-BE4B9A0B6971}" destId="{CCEA126C-1349-4441-BC9D-B1B00CC705FB}" srcOrd="6" destOrd="0" presId="urn:microsoft.com/office/officeart/2018/2/layout/IconVerticalSolidList"/>
    <dgm:cxn modelId="{1786F2CB-1048-4529-8575-4F499166AF8A}" type="presParOf" srcId="{CCEA126C-1349-4441-BC9D-B1B00CC705FB}" destId="{D3CBA4FC-A470-4570-B3A7-5218F8136F68}" srcOrd="0" destOrd="0" presId="urn:microsoft.com/office/officeart/2018/2/layout/IconVerticalSolidList"/>
    <dgm:cxn modelId="{1C7D8708-5A4C-49E2-9B2F-62AAF3BD022B}" type="presParOf" srcId="{CCEA126C-1349-4441-BC9D-B1B00CC705FB}" destId="{879F39ED-CD2E-43EE-B3BF-57A0E02734F4}" srcOrd="1" destOrd="0" presId="urn:microsoft.com/office/officeart/2018/2/layout/IconVerticalSolidList"/>
    <dgm:cxn modelId="{EDF5A32F-3C9F-4929-909C-82425B8BD966}" type="presParOf" srcId="{CCEA126C-1349-4441-BC9D-B1B00CC705FB}" destId="{E15748F7-376C-41F2-A1F5-DEF428D591B6}" srcOrd="2" destOrd="0" presId="urn:microsoft.com/office/officeart/2018/2/layout/IconVerticalSolidList"/>
    <dgm:cxn modelId="{6577636D-5090-416A-9616-1E8BBDBBF3CA}" type="presParOf" srcId="{CCEA126C-1349-4441-BC9D-B1B00CC705FB}" destId="{B9D39235-8421-49A7-86B6-F61A844511F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25D2F-C6E8-49B4-A1D7-30916DF931CF}">
      <dsp:nvSpPr>
        <dsp:cNvPr id="0" name=""/>
        <dsp:cNvSpPr/>
      </dsp:nvSpPr>
      <dsp:spPr>
        <a:xfrm>
          <a:off x="0" y="1722"/>
          <a:ext cx="10515600" cy="873105"/>
        </a:xfrm>
        <a:prstGeom prst="roundRect">
          <a:avLst>
            <a:gd name="adj" fmla="val 10000"/>
          </a:avLst>
        </a:prstGeom>
        <a:solidFill>
          <a:srgbClr val="FF9B33"/>
        </a:solidFill>
        <a:ln>
          <a:noFill/>
        </a:ln>
        <a:effectLst/>
      </dsp:spPr>
      <dsp:style>
        <a:lnRef idx="0">
          <a:scrgbClr r="0" g="0" b="0"/>
        </a:lnRef>
        <a:fillRef idx="1">
          <a:scrgbClr r="0" g="0" b="0"/>
        </a:fillRef>
        <a:effectRef idx="0">
          <a:scrgbClr r="0" g="0" b="0"/>
        </a:effectRef>
        <a:fontRef idx="minor"/>
      </dsp:style>
    </dsp:sp>
    <dsp:sp modelId="{D6275D4C-0503-4EE4-97EB-941CF4205ED1}">
      <dsp:nvSpPr>
        <dsp:cNvPr id="0" name=""/>
        <dsp:cNvSpPr/>
      </dsp:nvSpPr>
      <dsp:spPr>
        <a:xfrm>
          <a:off x="264114" y="198171"/>
          <a:ext cx="480208" cy="4802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10ED81-5BEC-4182-AAA2-0B674752B3F9}">
      <dsp:nvSpPr>
        <dsp:cNvPr id="0" name=""/>
        <dsp:cNvSpPr/>
      </dsp:nvSpPr>
      <dsp:spPr>
        <a:xfrm>
          <a:off x="1008437" y="1722"/>
          <a:ext cx="9507162" cy="873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4" tIns="92404" rIns="92404" bIns="92404" numCol="1" spcCol="1270" anchor="ctr" anchorCtr="0">
          <a:noAutofit/>
        </a:bodyPr>
        <a:lstStyle/>
        <a:p>
          <a:pPr marL="0" lvl="0" indent="0" algn="l" defTabSz="800100">
            <a:lnSpc>
              <a:spcPct val="100000"/>
            </a:lnSpc>
            <a:spcBef>
              <a:spcPct val="0"/>
            </a:spcBef>
            <a:spcAft>
              <a:spcPct val="35000"/>
            </a:spcAft>
            <a:buNone/>
          </a:pPr>
          <a:r>
            <a:rPr lang="en-US" sz="1800" b="1" kern="1200">
              <a:latin typeface="Calibri"/>
              <a:ea typeface="Calibri"/>
              <a:cs typeface="Calibri"/>
            </a:rPr>
            <a:t>Understanding Your Business Mission: </a:t>
          </a:r>
          <a:r>
            <a:rPr lang="en-US" sz="1800" kern="1200">
              <a:latin typeface="Calibri"/>
              <a:ea typeface="Calibri"/>
              <a:cs typeface="Calibri"/>
            </a:rPr>
            <a:t>Briefly define what a business mission is and </a:t>
          </a:r>
          <a:br>
            <a:rPr lang="en-US" sz="1800" kern="1200">
              <a:latin typeface="Calibri"/>
              <a:ea typeface="Calibri"/>
              <a:cs typeface="Calibri"/>
            </a:rPr>
          </a:br>
          <a:r>
            <a:rPr lang="en-US" sz="1800" kern="1200">
              <a:latin typeface="Calibri"/>
              <a:ea typeface="Calibri"/>
              <a:cs typeface="Calibri"/>
            </a:rPr>
            <a:t>emphasize the importance of having a clear mission statement.</a:t>
          </a:r>
        </a:p>
      </dsp:txBody>
      <dsp:txXfrm>
        <a:off x="1008437" y="1722"/>
        <a:ext cx="9507162" cy="873105"/>
      </dsp:txXfrm>
    </dsp:sp>
    <dsp:sp modelId="{8C3EC6C1-D4A1-431B-8D84-72BFFFF55124}">
      <dsp:nvSpPr>
        <dsp:cNvPr id="0" name=""/>
        <dsp:cNvSpPr/>
      </dsp:nvSpPr>
      <dsp:spPr>
        <a:xfrm>
          <a:off x="0" y="1093104"/>
          <a:ext cx="10515600" cy="873105"/>
        </a:xfrm>
        <a:prstGeom prst="roundRect">
          <a:avLst>
            <a:gd name="adj" fmla="val 10000"/>
          </a:avLst>
        </a:prstGeom>
        <a:solidFill>
          <a:srgbClr val="9ECDFB"/>
        </a:solidFill>
        <a:ln>
          <a:noFill/>
        </a:ln>
        <a:effectLst/>
      </dsp:spPr>
      <dsp:style>
        <a:lnRef idx="0">
          <a:scrgbClr r="0" g="0" b="0"/>
        </a:lnRef>
        <a:fillRef idx="1">
          <a:scrgbClr r="0" g="0" b="0"/>
        </a:fillRef>
        <a:effectRef idx="0">
          <a:scrgbClr r="0" g="0" b="0"/>
        </a:effectRef>
        <a:fontRef idx="minor"/>
      </dsp:style>
    </dsp:sp>
    <dsp:sp modelId="{DD643B82-90BB-4BE7-8375-B3EEE787096D}">
      <dsp:nvSpPr>
        <dsp:cNvPr id="0" name=""/>
        <dsp:cNvSpPr/>
      </dsp:nvSpPr>
      <dsp:spPr>
        <a:xfrm>
          <a:off x="264114" y="1289553"/>
          <a:ext cx="480208" cy="4802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6AC7D9-CC23-43FE-AF47-CE9E7C553B9C}">
      <dsp:nvSpPr>
        <dsp:cNvPr id="0" name=""/>
        <dsp:cNvSpPr/>
      </dsp:nvSpPr>
      <dsp:spPr>
        <a:xfrm>
          <a:off x="1008437" y="1093104"/>
          <a:ext cx="9507162" cy="873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4" tIns="92404" rIns="92404" bIns="92404" numCol="1" spcCol="1270" anchor="ctr" anchorCtr="0">
          <a:noAutofit/>
        </a:bodyPr>
        <a:lstStyle/>
        <a:p>
          <a:pPr marL="0" lvl="0" indent="0" algn="l" defTabSz="800100">
            <a:lnSpc>
              <a:spcPct val="100000"/>
            </a:lnSpc>
            <a:spcBef>
              <a:spcPct val="0"/>
            </a:spcBef>
            <a:spcAft>
              <a:spcPct val="35000"/>
            </a:spcAft>
            <a:buNone/>
          </a:pPr>
          <a:r>
            <a:rPr lang="en-US" sz="1800" b="1" kern="1200">
              <a:latin typeface="Calibri"/>
              <a:ea typeface="Calibri"/>
              <a:cs typeface="Calibri"/>
            </a:rPr>
            <a:t>The Role of Technology in Achieving Business Goals: </a:t>
          </a:r>
          <a:r>
            <a:rPr lang="en-US" sz="1800" kern="1200">
              <a:latin typeface="Calibri"/>
              <a:ea typeface="Calibri"/>
              <a:cs typeface="Calibri"/>
            </a:rPr>
            <a:t>Discuss how technology is not just a </a:t>
          </a:r>
          <a:br>
            <a:rPr lang="en-US" sz="1800" kern="1200">
              <a:latin typeface="Calibri"/>
              <a:ea typeface="Calibri"/>
              <a:cs typeface="Calibri"/>
            </a:rPr>
          </a:br>
          <a:r>
            <a:rPr lang="en-US" sz="1800" kern="1200">
              <a:latin typeface="Calibri"/>
              <a:ea typeface="Calibri"/>
              <a:cs typeface="Calibri"/>
            </a:rPr>
            <a:t>support function but a strategic tool that can help achieve broader business objectives.</a:t>
          </a:r>
        </a:p>
      </dsp:txBody>
      <dsp:txXfrm>
        <a:off x="1008437" y="1093104"/>
        <a:ext cx="9507162" cy="873105"/>
      </dsp:txXfrm>
    </dsp:sp>
    <dsp:sp modelId="{AC9638B2-0905-4C05-A884-FCF0B77D3E4E}">
      <dsp:nvSpPr>
        <dsp:cNvPr id="0" name=""/>
        <dsp:cNvSpPr/>
      </dsp:nvSpPr>
      <dsp:spPr>
        <a:xfrm>
          <a:off x="0" y="2184487"/>
          <a:ext cx="10515600" cy="873105"/>
        </a:xfrm>
        <a:prstGeom prst="roundRect">
          <a:avLst>
            <a:gd name="adj" fmla="val 10000"/>
          </a:avLst>
        </a:prstGeom>
        <a:solidFill>
          <a:srgbClr val="6C9ABF"/>
        </a:solidFill>
        <a:ln>
          <a:noFill/>
        </a:ln>
        <a:effectLst/>
      </dsp:spPr>
      <dsp:style>
        <a:lnRef idx="0">
          <a:scrgbClr r="0" g="0" b="0"/>
        </a:lnRef>
        <a:fillRef idx="1">
          <a:scrgbClr r="0" g="0" b="0"/>
        </a:fillRef>
        <a:effectRef idx="0">
          <a:scrgbClr r="0" g="0" b="0"/>
        </a:effectRef>
        <a:fontRef idx="minor"/>
      </dsp:style>
    </dsp:sp>
    <dsp:sp modelId="{6D3AFAEC-25E3-400F-9BE9-45C8917005B5}">
      <dsp:nvSpPr>
        <dsp:cNvPr id="0" name=""/>
        <dsp:cNvSpPr/>
      </dsp:nvSpPr>
      <dsp:spPr>
        <a:xfrm>
          <a:off x="264114" y="2380936"/>
          <a:ext cx="480208" cy="4802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128B26-B334-4128-A8A7-987BC311C121}">
      <dsp:nvSpPr>
        <dsp:cNvPr id="0" name=""/>
        <dsp:cNvSpPr/>
      </dsp:nvSpPr>
      <dsp:spPr>
        <a:xfrm>
          <a:off x="1008437" y="2184487"/>
          <a:ext cx="9507162" cy="873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4" tIns="92404" rIns="92404" bIns="92404" numCol="1" spcCol="1270" anchor="ctr" anchorCtr="0">
          <a:noAutofit/>
        </a:bodyPr>
        <a:lstStyle/>
        <a:p>
          <a:pPr marL="0" lvl="0" indent="0" algn="l" defTabSz="800100">
            <a:lnSpc>
              <a:spcPct val="100000"/>
            </a:lnSpc>
            <a:spcBef>
              <a:spcPct val="0"/>
            </a:spcBef>
            <a:spcAft>
              <a:spcPct val="35000"/>
            </a:spcAft>
            <a:buNone/>
          </a:pPr>
          <a:r>
            <a:rPr lang="en-US" sz="1800" b="1" kern="1200">
              <a:latin typeface="Calibri"/>
              <a:ea typeface="Calibri"/>
              <a:cs typeface="Calibri"/>
            </a:rPr>
            <a:t>Alignment for Impact: </a:t>
          </a:r>
          <a:r>
            <a:rPr lang="en-US" sz="1800" kern="1200">
              <a:latin typeface="Calibri"/>
              <a:ea typeface="Calibri"/>
              <a:cs typeface="Calibri"/>
            </a:rPr>
            <a:t>Explain how aligning the technology roadmap with the business </a:t>
          </a:r>
          <a:br>
            <a:rPr lang="en-US" sz="1800" kern="1200">
              <a:latin typeface="Calibri"/>
              <a:ea typeface="Calibri"/>
              <a:cs typeface="Calibri"/>
            </a:rPr>
          </a:br>
          <a:r>
            <a:rPr lang="en-US" sz="1800" kern="1200">
              <a:latin typeface="Calibri"/>
              <a:ea typeface="Calibri"/>
              <a:cs typeface="Calibri"/>
            </a:rPr>
            <a:t>mission ensures that technology initiatives directly contribute to the desired impact.</a:t>
          </a:r>
        </a:p>
      </dsp:txBody>
      <dsp:txXfrm>
        <a:off x="1008437" y="2184487"/>
        <a:ext cx="9507162" cy="873105"/>
      </dsp:txXfrm>
    </dsp:sp>
    <dsp:sp modelId="{D3CBA4FC-A470-4570-B3A7-5218F8136F68}">
      <dsp:nvSpPr>
        <dsp:cNvPr id="0" name=""/>
        <dsp:cNvSpPr/>
      </dsp:nvSpPr>
      <dsp:spPr>
        <a:xfrm>
          <a:off x="0" y="3275869"/>
          <a:ext cx="10515600" cy="873105"/>
        </a:xfrm>
        <a:prstGeom prst="roundRect">
          <a:avLst>
            <a:gd name="adj" fmla="val 10000"/>
          </a:avLst>
        </a:prstGeom>
        <a:solidFill>
          <a:srgbClr val="3A6683"/>
        </a:solidFill>
        <a:ln>
          <a:noFill/>
        </a:ln>
        <a:effectLst/>
      </dsp:spPr>
      <dsp:style>
        <a:lnRef idx="0">
          <a:scrgbClr r="0" g="0" b="0"/>
        </a:lnRef>
        <a:fillRef idx="1">
          <a:scrgbClr r="0" g="0" b="0"/>
        </a:fillRef>
        <a:effectRef idx="0">
          <a:scrgbClr r="0" g="0" b="0"/>
        </a:effectRef>
        <a:fontRef idx="minor"/>
      </dsp:style>
    </dsp:sp>
    <dsp:sp modelId="{879F39ED-CD2E-43EE-B3BF-57A0E02734F4}">
      <dsp:nvSpPr>
        <dsp:cNvPr id="0" name=""/>
        <dsp:cNvSpPr/>
      </dsp:nvSpPr>
      <dsp:spPr>
        <a:xfrm>
          <a:off x="264114" y="3472318"/>
          <a:ext cx="480208" cy="4802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D39235-8421-49A7-86B6-F61A844511F4}">
      <dsp:nvSpPr>
        <dsp:cNvPr id="0" name=""/>
        <dsp:cNvSpPr/>
      </dsp:nvSpPr>
      <dsp:spPr>
        <a:xfrm>
          <a:off x="1008437" y="3275869"/>
          <a:ext cx="9507162" cy="873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04" tIns="92404" rIns="92404" bIns="92404" numCol="1" spcCol="1270" anchor="ctr" anchorCtr="0">
          <a:noAutofit/>
        </a:bodyPr>
        <a:lstStyle/>
        <a:p>
          <a:pPr marL="0" lvl="0" indent="0" algn="l" defTabSz="800100">
            <a:lnSpc>
              <a:spcPct val="100000"/>
            </a:lnSpc>
            <a:spcBef>
              <a:spcPct val="0"/>
            </a:spcBef>
            <a:spcAft>
              <a:spcPct val="35000"/>
            </a:spcAft>
            <a:buNone/>
          </a:pPr>
          <a:r>
            <a:rPr lang="en-US" sz="1800" b="1" kern="1200">
              <a:solidFill>
                <a:schemeClr val="bg1"/>
              </a:solidFill>
              <a:latin typeface="Calibri" panose="020F0502020204030204" pitchFamily="34" charset="0"/>
              <a:ea typeface="Calibri" panose="020F0502020204030204" pitchFamily="34" charset="0"/>
              <a:cs typeface="Calibri" panose="020F0502020204030204" pitchFamily="34" charset="0"/>
            </a:rPr>
            <a:t>Examples of Alignment: </a:t>
          </a:r>
          <a:r>
            <a:rPr lang="en-US" sz="1800" kern="1200">
              <a:solidFill>
                <a:schemeClr val="bg1"/>
              </a:solidFill>
              <a:latin typeface="Calibri" panose="020F0502020204030204" pitchFamily="34" charset="0"/>
              <a:ea typeface="Calibri" panose="020F0502020204030204" pitchFamily="34" charset="0"/>
              <a:cs typeface="Calibri" panose="020F0502020204030204" pitchFamily="34" charset="0"/>
            </a:rPr>
            <a:t>Provide a couple of examples where technology alignment with</a:t>
          </a:r>
          <a:br>
            <a:rPr lang="en-US" sz="1800" kern="120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1800" kern="1200">
              <a:solidFill>
                <a:schemeClr val="bg1"/>
              </a:solidFill>
              <a:latin typeface="Calibri" panose="020F0502020204030204" pitchFamily="34" charset="0"/>
              <a:ea typeface="Calibri" panose="020F0502020204030204" pitchFamily="34" charset="0"/>
              <a:cs typeface="Calibri" panose="020F0502020204030204" pitchFamily="34" charset="0"/>
            </a:rPr>
            <a:t>business mission has led to significant advancements or success.</a:t>
          </a:r>
        </a:p>
      </dsp:txBody>
      <dsp:txXfrm>
        <a:off x="1008437" y="3275869"/>
        <a:ext cx="9507162" cy="8731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CC3C58-16FA-EC49-B352-4E5C1F8660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08D6FAD-4FDA-484A-B363-A43B00E158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DAC46B-CCC4-E147-AC09-181A80E9070D}" type="datetimeFigureOut">
              <a:rPr lang="en-US" smtClean="0"/>
              <a:t>4/22/25</a:t>
            </a:fld>
            <a:endParaRPr lang="en-US"/>
          </a:p>
        </p:txBody>
      </p:sp>
      <p:sp>
        <p:nvSpPr>
          <p:cNvPr id="4" name="Footer Placeholder 3">
            <a:extLst>
              <a:ext uri="{FF2B5EF4-FFF2-40B4-BE49-F238E27FC236}">
                <a16:creationId xmlns:a16="http://schemas.microsoft.com/office/drawing/2014/main" id="{350D103D-7BCA-6D49-A776-A76C591C770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3954870-041D-1E4F-903A-4C11CD81EE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36B57E-3299-9841-B84F-7F609B849D02}" type="slidenum">
              <a:rPr lang="en-US" smtClean="0"/>
              <a:t>‹#›</a:t>
            </a:fld>
            <a:endParaRPr lang="en-US"/>
          </a:p>
        </p:txBody>
      </p:sp>
    </p:spTree>
    <p:extLst>
      <p:ext uri="{BB962C8B-B14F-4D97-AF65-F5344CB8AC3E}">
        <p14:creationId xmlns:p14="http://schemas.microsoft.com/office/powerpoint/2010/main" val="399195227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3"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3" cy="458788"/>
          </a:xfrm>
          <a:prstGeom prst="rect">
            <a:avLst/>
          </a:prstGeom>
        </p:spPr>
        <p:txBody>
          <a:bodyPr vert="horz" lIns="91440" tIns="45720" rIns="91440" bIns="45720" rtlCol="0"/>
          <a:lstStyle>
            <a:lvl1pPr algn="r">
              <a:defRPr sz="1200"/>
            </a:lvl1pPr>
          </a:lstStyle>
          <a:p>
            <a:fld id="{197E53A8-EEE3-AD43-81A6-C351A8D2B31D}" type="datetimeFigureOut">
              <a:rPr lang="en-US" smtClean="0"/>
              <a:t>4/22/25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3"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2971803"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4"/>
            <a:ext cx="2971803" cy="458787"/>
          </a:xfrm>
          <a:prstGeom prst="rect">
            <a:avLst/>
          </a:prstGeom>
        </p:spPr>
        <p:txBody>
          <a:bodyPr vert="horz" lIns="91440" tIns="45720" rIns="91440" bIns="45720" rtlCol="0" anchor="b"/>
          <a:lstStyle>
            <a:lvl1pPr algn="r">
              <a:defRPr sz="1200"/>
            </a:lvl1pPr>
          </a:lstStyle>
          <a:p>
            <a:fld id="{C9ACFA11-5581-AA48-86E4-F85006905AF6}" type="slidenum">
              <a:rPr lang="en-US" smtClean="0"/>
              <a:t>‹#›</a:t>
            </a:fld>
            <a:endParaRPr lang="en-US"/>
          </a:p>
        </p:txBody>
      </p:sp>
    </p:spTree>
    <p:extLst>
      <p:ext uri="{BB962C8B-B14F-4D97-AF65-F5344CB8AC3E}">
        <p14:creationId xmlns:p14="http://schemas.microsoft.com/office/powerpoint/2010/main" val="81181220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C9ACFA11-5581-AA48-86E4-F85006905AF6}" type="slidenum">
              <a:rPr lang="en-US" smtClean="0"/>
              <a:t>4</a:t>
            </a:fld>
            <a:endParaRPr lang="en-US"/>
          </a:p>
        </p:txBody>
      </p:sp>
    </p:spTree>
    <p:extLst>
      <p:ext uri="{BB962C8B-B14F-4D97-AF65-F5344CB8AC3E}">
        <p14:creationId xmlns:p14="http://schemas.microsoft.com/office/powerpoint/2010/main" val="569963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 name="Slide Number Placehold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C9ACFA11-5581-AA48-86E4-F85006905AF6}"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69876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9232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 name="Slide Number Placehold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C9ACFA11-5581-AA48-86E4-F85006905AF6}"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35380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full width">
    <p:bg>
      <p:bgRef idx="1001">
        <a:schemeClr val="bg1"/>
      </p:bgRef>
    </p:bg>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5FE71874-421A-434E-AF4B-98E38AF1E39D}"/>
              </a:ext>
            </a:extLst>
          </p:cNvPr>
          <p:cNvSpPr>
            <a:spLocks noGrp="1"/>
          </p:cNvSpPr>
          <p:nvPr>
            <p:ph type="body" sz="quarter" idx="12" hasCustomPrompt="1"/>
          </p:nvPr>
        </p:nvSpPr>
        <p:spPr>
          <a:xfrm>
            <a:off x="8203270" y="555971"/>
            <a:ext cx="3468688" cy="302187"/>
          </a:xfrm>
        </p:spPr>
        <p:txBody>
          <a:bodyPr anchor="ctr">
            <a:normAutofit/>
          </a:bodyPr>
          <a:lstStyle>
            <a:lvl1pPr marL="0" indent="0" algn="r">
              <a:buNone/>
              <a:defRPr sz="1600">
                <a:solidFill>
                  <a:schemeClr val="tx1"/>
                </a:solidFill>
                <a:latin typeface="Calibri (body)"/>
              </a:defRPr>
            </a:lvl1pPr>
          </a:lstStyle>
          <a:p>
            <a:pPr lvl="0"/>
            <a:r>
              <a:rPr lang="en-US"/>
              <a:t>Date</a:t>
            </a:r>
          </a:p>
        </p:txBody>
      </p:sp>
      <p:pic>
        <p:nvPicPr>
          <p:cNvPr id="17" name="Picture 16">
            <a:extLst>
              <a:ext uri="{FF2B5EF4-FFF2-40B4-BE49-F238E27FC236}">
                <a16:creationId xmlns:a16="http://schemas.microsoft.com/office/drawing/2014/main" id="{53A2BF66-DC8D-0247-A566-8C5BEC3C0DA9}"/>
              </a:ext>
            </a:extLst>
          </p:cNvPr>
          <p:cNvPicPr>
            <a:picLocks noChangeAspect="1"/>
          </p:cNvPicPr>
          <p:nvPr userDrawn="1"/>
        </p:nvPicPr>
        <p:blipFill>
          <a:blip r:embed="rId2"/>
          <a:stretch>
            <a:fillRect/>
          </a:stretch>
        </p:blipFill>
        <p:spPr>
          <a:xfrm>
            <a:off x="457596" y="6083105"/>
            <a:ext cx="958851" cy="435171"/>
          </a:xfrm>
          <a:prstGeom prst="rect">
            <a:avLst/>
          </a:prstGeom>
        </p:spPr>
      </p:pic>
      <p:sp>
        <p:nvSpPr>
          <p:cNvPr id="18" name="Text Placeholder 11">
            <a:extLst>
              <a:ext uri="{FF2B5EF4-FFF2-40B4-BE49-F238E27FC236}">
                <a16:creationId xmlns:a16="http://schemas.microsoft.com/office/drawing/2014/main" id="{7E8D0968-FEAD-8548-A1DB-EE432FB22C2C}"/>
              </a:ext>
            </a:extLst>
          </p:cNvPr>
          <p:cNvSpPr>
            <a:spLocks noGrp="1"/>
          </p:cNvSpPr>
          <p:nvPr>
            <p:ph type="body" sz="quarter" idx="13" hasCustomPrompt="1"/>
          </p:nvPr>
        </p:nvSpPr>
        <p:spPr>
          <a:xfrm>
            <a:off x="457596" y="3886338"/>
            <a:ext cx="9955212" cy="765175"/>
          </a:xfrm>
        </p:spPr>
        <p:txBody>
          <a:bodyPr>
            <a:normAutofit/>
          </a:bodyPr>
          <a:lstStyle>
            <a:lvl1pPr>
              <a:buNone/>
              <a:defRPr sz="3200">
                <a:solidFill>
                  <a:schemeClr val="tx1"/>
                </a:solidFill>
                <a:latin typeface="Calibri (body)"/>
              </a:defRPr>
            </a:lvl1pPr>
            <a:lvl2pPr>
              <a:buNone/>
              <a:defRPr>
                <a:solidFill>
                  <a:schemeClr val="bg1"/>
                </a:solidFill>
                <a:latin typeface="Avenir Book" panose="02000503020000020003" pitchFamily="2" charset="0"/>
              </a:defRPr>
            </a:lvl2pPr>
            <a:lvl3pPr>
              <a:buNone/>
              <a:defRPr>
                <a:solidFill>
                  <a:schemeClr val="bg1"/>
                </a:solidFill>
                <a:latin typeface="Avenir Book" panose="02000503020000020003" pitchFamily="2" charset="0"/>
              </a:defRPr>
            </a:lvl3pPr>
            <a:lvl4pPr>
              <a:buNone/>
              <a:defRPr>
                <a:solidFill>
                  <a:schemeClr val="bg1"/>
                </a:solidFill>
                <a:latin typeface="Avenir Book" panose="02000503020000020003" pitchFamily="2" charset="0"/>
              </a:defRPr>
            </a:lvl4pPr>
            <a:lvl5pPr>
              <a:buNone/>
              <a:defRPr>
                <a:solidFill>
                  <a:schemeClr val="bg1"/>
                </a:solidFill>
                <a:latin typeface="Avenir Book" panose="02000503020000020003" pitchFamily="2" charset="0"/>
              </a:defRPr>
            </a:lvl5pPr>
          </a:lstStyle>
          <a:p>
            <a:pPr lvl="0"/>
            <a:r>
              <a:rPr lang="en-US"/>
              <a:t>Subtitle</a:t>
            </a:r>
          </a:p>
        </p:txBody>
      </p:sp>
      <p:sp>
        <p:nvSpPr>
          <p:cNvPr id="6" name="Text Placeholder 11">
            <a:extLst>
              <a:ext uri="{FF2B5EF4-FFF2-40B4-BE49-F238E27FC236}">
                <a16:creationId xmlns:a16="http://schemas.microsoft.com/office/drawing/2014/main" id="{AFF4F627-8A5A-F3F5-45D0-786818A6F7CB}"/>
              </a:ext>
            </a:extLst>
          </p:cNvPr>
          <p:cNvSpPr>
            <a:spLocks noGrp="1"/>
          </p:cNvSpPr>
          <p:nvPr>
            <p:ph type="body" sz="quarter" idx="14" hasCustomPrompt="1"/>
          </p:nvPr>
        </p:nvSpPr>
        <p:spPr>
          <a:xfrm>
            <a:off x="457596" y="2576207"/>
            <a:ext cx="9955212" cy="765175"/>
          </a:xfrm>
        </p:spPr>
        <p:txBody>
          <a:bodyPr>
            <a:noAutofit/>
          </a:bodyPr>
          <a:lstStyle>
            <a:lvl1pPr>
              <a:buNone/>
              <a:defRPr sz="9600" b="0" i="0">
                <a:solidFill>
                  <a:schemeClr val="tx1"/>
                </a:solidFill>
                <a:latin typeface="Century Gothic" panose="020B0502020202020204" pitchFamily="34" charset="0"/>
              </a:defRPr>
            </a:lvl1pPr>
            <a:lvl2pPr>
              <a:buNone/>
              <a:defRPr>
                <a:solidFill>
                  <a:schemeClr val="bg1"/>
                </a:solidFill>
                <a:latin typeface="Avenir Book" panose="02000503020000020003" pitchFamily="2" charset="0"/>
              </a:defRPr>
            </a:lvl2pPr>
            <a:lvl3pPr>
              <a:buNone/>
              <a:defRPr>
                <a:solidFill>
                  <a:schemeClr val="bg1"/>
                </a:solidFill>
                <a:latin typeface="Avenir Book" panose="02000503020000020003" pitchFamily="2" charset="0"/>
              </a:defRPr>
            </a:lvl3pPr>
            <a:lvl4pPr>
              <a:buNone/>
              <a:defRPr>
                <a:solidFill>
                  <a:schemeClr val="bg1"/>
                </a:solidFill>
                <a:latin typeface="Avenir Book" panose="02000503020000020003" pitchFamily="2" charset="0"/>
              </a:defRPr>
            </a:lvl4pPr>
            <a:lvl5pPr>
              <a:buNone/>
              <a:defRPr>
                <a:solidFill>
                  <a:schemeClr val="bg1"/>
                </a:solidFill>
                <a:latin typeface="Avenir Book" panose="02000503020000020003" pitchFamily="2" charset="0"/>
              </a:defRPr>
            </a:lvl5pPr>
          </a:lstStyle>
          <a:p>
            <a:pPr lvl="0"/>
            <a:r>
              <a:rPr lang="en-US"/>
              <a:t>Title</a:t>
            </a:r>
          </a:p>
        </p:txBody>
      </p:sp>
      <p:pic>
        <p:nvPicPr>
          <p:cNvPr id="3" name="Graphic 2">
            <a:extLst>
              <a:ext uri="{FF2B5EF4-FFF2-40B4-BE49-F238E27FC236}">
                <a16:creationId xmlns:a16="http://schemas.microsoft.com/office/drawing/2014/main" id="{1EF36079-BC76-B6F8-FABE-D574B8912010}"/>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8277" t="17464" r="26132" b="32553"/>
          <a:stretch/>
        </p:blipFill>
        <p:spPr>
          <a:xfrm>
            <a:off x="5724939" y="1295479"/>
            <a:ext cx="6467061" cy="5562521"/>
          </a:xfrm>
          <a:prstGeom prst="rect">
            <a:avLst/>
          </a:prstGeom>
        </p:spPr>
      </p:pic>
    </p:spTree>
    <p:extLst>
      <p:ext uri="{BB962C8B-B14F-4D97-AF65-F5344CB8AC3E}">
        <p14:creationId xmlns:p14="http://schemas.microsoft.com/office/powerpoint/2010/main" val="42909329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Title Slide">
    <p:bg>
      <p:bgPr>
        <a:solidFill>
          <a:srgbClr val="FF8200"/>
        </a:solidFill>
        <a:effectLst/>
      </p:bgPr>
    </p:bg>
    <p:spTree>
      <p:nvGrpSpPr>
        <p:cNvPr id="1" name=""/>
        <p:cNvGrpSpPr/>
        <p:nvPr/>
      </p:nvGrpSpPr>
      <p:grpSpPr>
        <a:xfrm>
          <a:off x="0" y="0"/>
          <a:ext cx="0" cy="0"/>
          <a:chOff x="0" y="0"/>
          <a:chExt cx="0" cy="0"/>
        </a:xfrm>
      </p:grpSpPr>
      <p:pic>
        <p:nvPicPr>
          <p:cNvPr id="3" name="Picture 2" descr="A white lines on an orange background&#10;&#10;Description automatically generated">
            <a:extLst>
              <a:ext uri="{FF2B5EF4-FFF2-40B4-BE49-F238E27FC236}">
                <a16:creationId xmlns:a16="http://schemas.microsoft.com/office/drawing/2014/main" id="{922604B1-095E-0DEF-14A8-3E57A26F871E}"/>
              </a:ext>
            </a:extLst>
          </p:cNvPr>
          <p:cNvPicPr>
            <a:picLocks noChangeAspect="1"/>
          </p:cNvPicPr>
          <p:nvPr userDrawn="1"/>
        </p:nvPicPr>
        <p:blipFill>
          <a:blip r:embed="rId2"/>
          <a:stretch>
            <a:fillRect/>
          </a:stretch>
        </p:blipFill>
        <p:spPr>
          <a:xfrm flipH="1">
            <a:off x="4865914" y="508000"/>
            <a:ext cx="7326086" cy="6350000"/>
          </a:xfrm>
          <a:prstGeom prst="rect">
            <a:avLst/>
          </a:prstGeom>
        </p:spPr>
      </p:pic>
      <p:sp>
        <p:nvSpPr>
          <p:cNvPr id="6" name="Title 1"/>
          <p:cNvSpPr>
            <a:spLocks noGrp="1"/>
          </p:cNvSpPr>
          <p:nvPr>
            <p:ph type="ctrTitle" hasCustomPrompt="1"/>
          </p:nvPr>
        </p:nvSpPr>
        <p:spPr>
          <a:xfrm>
            <a:off x="326790" y="2051669"/>
            <a:ext cx="6743481" cy="2754661"/>
          </a:xfrm>
          <a:noFill/>
          <a:ln>
            <a:noFill/>
          </a:ln>
        </p:spPr>
        <p:txBody>
          <a:bodyPr anchor="ctr"/>
          <a:lstStyle>
            <a:lvl1pPr algn="l">
              <a:defRPr sz="6000" b="0" i="0">
                <a:solidFill>
                  <a:schemeClr val="tx1">
                    <a:lumMod val="95000"/>
                    <a:lumOff val="5000"/>
                  </a:schemeClr>
                </a:solidFill>
                <a:latin typeface="Century Gothic" panose="020B0502020202020204" pitchFamily="34" charset="0"/>
              </a:defRPr>
            </a:lvl1pPr>
          </a:lstStyle>
          <a:p>
            <a:r>
              <a:rPr lang="en-US"/>
              <a:t>Click to edit Title</a:t>
            </a:r>
          </a:p>
        </p:txBody>
      </p:sp>
      <p:pic>
        <p:nvPicPr>
          <p:cNvPr id="5" name="Picture 4" descr="A blue text on a black background&#10;&#10;Description automatically generated">
            <a:extLst>
              <a:ext uri="{FF2B5EF4-FFF2-40B4-BE49-F238E27FC236}">
                <a16:creationId xmlns:a16="http://schemas.microsoft.com/office/drawing/2014/main" id="{663527F6-AAB8-0430-6B95-FA3CF8CE0CE9}"/>
              </a:ext>
            </a:extLst>
          </p:cNvPr>
          <p:cNvPicPr>
            <a:picLocks noChangeAspect="1"/>
          </p:cNvPicPr>
          <p:nvPr userDrawn="1"/>
        </p:nvPicPr>
        <p:blipFill>
          <a:blip r:embed="rId3"/>
          <a:stretch>
            <a:fillRect/>
          </a:stretch>
        </p:blipFill>
        <p:spPr>
          <a:xfrm>
            <a:off x="433752" y="6153727"/>
            <a:ext cx="863018" cy="511790"/>
          </a:xfrm>
          <a:prstGeom prst="rect">
            <a:avLst/>
          </a:prstGeom>
        </p:spPr>
      </p:pic>
    </p:spTree>
    <p:extLst>
      <p:ext uri="{BB962C8B-B14F-4D97-AF65-F5344CB8AC3E}">
        <p14:creationId xmlns:p14="http://schemas.microsoft.com/office/powerpoint/2010/main" val="109640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UDig">
    <p:bg>
      <p:bgPr>
        <a:solidFill>
          <a:srgbClr val="EAF3F7"/>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71DF12-EBC6-44A1-A1C1-196AE280A1A0}"/>
              </a:ext>
            </a:extLst>
          </p:cNvPr>
          <p:cNvSpPr txBox="1"/>
          <p:nvPr userDrawn="1"/>
        </p:nvSpPr>
        <p:spPr>
          <a:xfrm>
            <a:off x="5640512" y="2974368"/>
            <a:ext cx="914400" cy="914400"/>
          </a:xfrm>
          <a:prstGeom prst="rect">
            <a:avLst/>
          </a:prstGeom>
          <a:noFill/>
        </p:spPr>
        <p:txBody>
          <a:bodyPr wrap="square" rtlCol="0">
            <a:spAutoFit/>
          </a:bodyPr>
          <a:lstStyle/>
          <a:p>
            <a:endParaRPr lang="en-US"/>
          </a:p>
        </p:txBody>
      </p:sp>
      <p:pic>
        <p:nvPicPr>
          <p:cNvPr id="5" name="Picture 4" descr="A blue text on a black background&#10;&#10;Description automatically generated">
            <a:extLst>
              <a:ext uri="{FF2B5EF4-FFF2-40B4-BE49-F238E27FC236}">
                <a16:creationId xmlns:a16="http://schemas.microsoft.com/office/drawing/2014/main" id="{98A0EF40-99A1-6007-43C7-A363589A2A9B}"/>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7" name="Text Placeholder 29">
            <a:extLst>
              <a:ext uri="{FF2B5EF4-FFF2-40B4-BE49-F238E27FC236}">
                <a16:creationId xmlns:a16="http://schemas.microsoft.com/office/drawing/2014/main" id="{C19377ED-C975-5568-5A3C-B6A747BFB4D4}"/>
              </a:ext>
            </a:extLst>
          </p:cNvPr>
          <p:cNvSpPr>
            <a:spLocks noGrp="1"/>
          </p:cNvSpPr>
          <p:nvPr>
            <p:ph type="body" sz="quarter" idx="12" hasCustomPrompt="1"/>
          </p:nvPr>
        </p:nvSpPr>
        <p:spPr>
          <a:xfrm>
            <a:off x="6554912" y="963240"/>
            <a:ext cx="4785750" cy="1769449"/>
          </a:xfrm>
        </p:spPr>
        <p:txBody>
          <a:bodyPr/>
          <a:lstStyle>
            <a:lvl1pPr marL="0" indent="0">
              <a:buNone/>
              <a:defRPr>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Text Placeholder 31">
            <a:extLst>
              <a:ext uri="{FF2B5EF4-FFF2-40B4-BE49-F238E27FC236}">
                <a16:creationId xmlns:a16="http://schemas.microsoft.com/office/drawing/2014/main" id="{A7A97106-52FE-67CF-1611-3441E5157C7C}"/>
              </a:ext>
            </a:extLst>
          </p:cNvPr>
          <p:cNvSpPr>
            <a:spLocks noGrp="1"/>
          </p:cNvSpPr>
          <p:nvPr>
            <p:ph type="body" sz="quarter" idx="13" hasCustomPrompt="1"/>
          </p:nvPr>
        </p:nvSpPr>
        <p:spPr>
          <a:xfrm>
            <a:off x="6554911" y="2901880"/>
            <a:ext cx="4718985" cy="3231792"/>
          </a:xfrm>
        </p:spPr>
        <p:txBody>
          <a:bodyPr>
            <a:normAutofit/>
          </a:bodyPr>
          <a:lstStyle>
            <a:lvl1pPr marL="0" indent="0">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9" name="Text Placeholder 31">
            <a:extLst>
              <a:ext uri="{FF2B5EF4-FFF2-40B4-BE49-F238E27FC236}">
                <a16:creationId xmlns:a16="http://schemas.microsoft.com/office/drawing/2014/main" id="{4DC34D74-5FED-4D15-8D0F-B605D52247E6}"/>
              </a:ext>
            </a:extLst>
          </p:cNvPr>
          <p:cNvSpPr>
            <a:spLocks noGrp="1"/>
          </p:cNvSpPr>
          <p:nvPr>
            <p:ph type="body" sz="quarter" idx="14" hasCustomPrompt="1"/>
          </p:nvPr>
        </p:nvSpPr>
        <p:spPr>
          <a:xfrm>
            <a:off x="6554911" y="672323"/>
            <a:ext cx="4718985" cy="290918"/>
          </a:xfrm>
        </p:spPr>
        <p:txBody>
          <a:bodyPr>
            <a:normAutofit/>
          </a:bodyPr>
          <a:lstStyle>
            <a:lvl1pPr marL="0" indent="0">
              <a:buNone/>
              <a:defRPr sz="16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pic>
        <p:nvPicPr>
          <p:cNvPr id="12" name="Picture 11" descr="A circular design with orange dots&#10;&#10;Description automatically generated with medium confidence">
            <a:extLst>
              <a:ext uri="{FF2B5EF4-FFF2-40B4-BE49-F238E27FC236}">
                <a16:creationId xmlns:a16="http://schemas.microsoft.com/office/drawing/2014/main" id="{07A513EA-187A-5F61-47B2-DB7E1DBF03B7}"/>
              </a:ext>
            </a:extLst>
          </p:cNvPr>
          <p:cNvPicPr>
            <a:picLocks noChangeAspect="1"/>
          </p:cNvPicPr>
          <p:nvPr userDrawn="1"/>
        </p:nvPicPr>
        <p:blipFill rotWithShape="1">
          <a:blip r:embed="rId3"/>
          <a:srcRect l="14817" t="14679" r="13131" b="13486"/>
          <a:stretch/>
        </p:blipFill>
        <p:spPr>
          <a:xfrm>
            <a:off x="175536" y="607484"/>
            <a:ext cx="5920464" cy="5643031"/>
          </a:xfrm>
          <a:prstGeom prst="rect">
            <a:avLst/>
          </a:prstGeom>
        </p:spPr>
      </p:pic>
      <p:sp>
        <p:nvSpPr>
          <p:cNvPr id="14" name="Slide Number Placeholder 5">
            <a:extLst>
              <a:ext uri="{FF2B5EF4-FFF2-40B4-BE49-F238E27FC236}">
                <a16:creationId xmlns:a16="http://schemas.microsoft.com/office/drawing/2014/main" id="{FDBD14D3-C95B-CA9F-514B-06E0297CD475}"/>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744279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 Right">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9E0D8726-2511-BA03-AE7D-063103027EA1}"/>
              </a:ext>
            </a:extLst>
          </p:cNvPr>
          <p:cNvCxnSpPr>
            <a:cxnSpLocks/>
          </p:cNvCxnSpPr>
          <p:nvPr userDrawn="1"/>
        </p:nvCxnSpPr>
        <p:spPr>
          <a:xfrm>
            <a:off x="4345488" y="1391585"/>
            <a:ext cx="0" cy="5466415"/>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sp>
        <p:nvSpPr>
          <p:cNvPr id="10" name="Text Placeholder 12"/>
          <p:cNvSpPr>
            <a:spLocks noGrp="1"/>
          </p:cNvSpPr>
          <p:nvPr>
            <p:ph type="body" sz="quarter" idx="12" hasCustomPrompt="1"/>
          </p:nvPr>
        </p:nvSpPr>
        <p:spPr>
          <a:xfrm>
            <a:off x="748188" y="1290645"/>
            <a:ext cx="8478848" cy="4632272"/>
          </a:xfrm>
        </p:spPr>
        <p:txBody>
          <a:bodyPr numCol="2" spcCol="365760">
            <a:noAutofit/>
          </a:bodyPr>
          <a:lstStyle>
            <a:lvl1pPr marL="0" indent="0">
              <a:buNone/>
              <a:defRPr sz="16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9" name="Title 1"/>
          <p:cNvSpPr>
            <a:spLocks noGrp="1"/>
          </p:cNvSpPr>
          <p:nvPr>
            <p:ph type="ctrTitle"/>
          </p:nvPr>
        </p:nvSpPr>
        <p:spPr>
          <a:xfrm>
            <a:off x="369233" y="258427"/>
            <a:ext cx="8478849" cy="676656"/>
          </a:xfrm>
          <a:ln>
            <a:noFill/>
          </a:ln>
        </p:spPr>
        <p:txBody>
          <a:bodyPr anchor="b"/>
          <a:lstStyle>
            <a:lvl1pPr algn="l">
              <a:defRPr sz="3200" b="0" i="0">
                <a:solidFill>
                  <a:srgbClr val="002B40"/>
                </a:solidFill>
                <a:latin typeface="Century Gothic" panose="020B0502020202020204" pitchFamily="34" charset="0"/>
              </a:defRPr>
            </a:lvl1pPr>
          </a:lstStyle>
          <a:p>
            <a:r>
              <a:rPr lang="en-US"/>
              <a:t>Click to edit Master title style</a:t>
            </a:r>
          </a:p>
        </p:txBody>
      </p:sp>
      <p:pic>
        <p:nvPicPr>
          <p:cNvPr id="15" name="Picture 14">
            <a:extLst>
              <a:ext uri="{FF2B5EF4-FFF2-40B4-BE49-F238E27FC236}">
                <a16:creationId xmlns:a16="http://schemas.microsoft.com/office/drawing/2014/main" id="{7EC2598D-5F85-2948-A061-E59531CE6C9D}"/>
              </a:ext>
            </a:extLst>
          </p:cNvPr>
          <p:cNvPicPr>
            <a:picLocks noChangeAspect="1"/>
          </p:cNvPicPr>
          <p:nvPr userDrawn="1"/>
        </p:nvPicPr>
        <p:blipFill>
          <a:blip r:embed="rId2"/>
          <a:stretch>
            <a:fillRect/>
          </a:stretch>
        </p:blipFill>
        <p:spPr>
          <a:xfrm>
            <a:off x="11143582" y="6287385"/>
            <a:ext cx="708959" cy="321758"/>
          </a:xfrm>
          <a:prstGeom prst="rect">
            <a:avLst/>
          </a:prstGeom>
        </p:spPr>
      </p:pic>
      <p:sp>
        <p:nvSpPr>
          <p:cNvPr id="3" name="Oval 2">
            <a:extLst>
              <a:ext uri="{FF2B5EF4-FFF2-40B4-BE49-F238E27FC236}">
                <a16:creationId xmlns:a16="http://schemas.microsoft.com/office/drawing/2014/main" id="{0572B36A-1F78-1B66-42CE-1909C2EDD1FD}"/>
              </a:ext>
            </a:extLst>
          </p:cNvPr>
          <p:cNvSpPr/>
          <p:nvPr userDrawn="1"/>
        </p:nvSpPr>
        <p:spPr>
          <a:xfrm>
            <a:off x="367297" y="1363282"/>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0D9FED1-9807-76E9-C2FF-34BD6670BCA2}"/>
              </a:ext>
            </a:extLst>
          </p:cNvPr>
          <p:cNvSpPr/>
          <p:nvPr userDrawn="1"/>
        </p:nvSpPr>
        <p:spPr>
          <a:xfrm>
            <a:off x="368483" y="1853877"/>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5ED09034-C06B-FA91-54B3-7FF0C10DA15A}"/>
              </a:ext>
            </a:extLst>
          </p:cNvPr>
          <p:cNvCxnSpPr>
            <a:cxnSpLocks/>
          </p:cNvCxnSpPr>
          <p:nvPr userDrawn="1"/>
        </p:nvCxnSpPr>
        <p:spPr>
          <a:xfrm>
            <a:off x="468071" y="1478326"/>
            <a:ext cx="0" cy="5466415"/>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7DDBD84-2430-9846-DBF1-0F9EA7C75A5E}"/>
              </a:ext>
            </a:extLst>
          </p:cNvPr>
          <p:cNvSpPr/>
          <p:nvPr userDrawn="1"/>
        </p:nvSpPr>
        <p:spPr>
          <a:xfrm>
            <a:off x="368274" y="2318047"/>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5DD03A-2B4A-6AA0-9525-6F4BD2E46303}"/>
              </a:ext>
            </a:extLst>
          </p:cNvPr>
          <p:cNvSpPr/>
          <p:nvPr userDrawn="1"/>
        </p:nvSpPr>
        <p:spPr>
          <a:xfrm>
            <a:off x="367910" y="2767334"/>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708AD1E-E0A2-1966-4DEC-634EA4A1D344}"/>
              </a:ext>
            </a:extLst>
          </p:cNvPr>
          <p:cNvSpPr/>
          <p:nvPr userDrawn="1"/>
        </p:nvSpPr>
        <p:spPr>
          <a:xfrm>
            <a:off x="375673" y="3202841"/>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63E2D89-D537-363C-6B32-35F1FF448949}"/>
              </a:ext>
            </a:extLst>
          </p:cNvPr>
          <p:cNvSpPr/>
          <p:nvPr userDrawn="1"/>
        </p:nvSpPr>
        <p:spPr>
          <a:xfrm>
            <a:off x="375673" y="3654929"/>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045EB46-372E-2F02-760F-050A13A0CB3B}"/>
              </a:ext>
            </a:extLst>
          </p:cNvPr>
          <p:cNvSpPr/>
          <p:nvPr userDrawn="1"/>
        </p:nvSpPr>
        <p:spPr>
          <a:xfrm>
            <a:off x="367131" y="4110594"/>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FEC8868-A2F7-3EB7-A7A4-6866809F77D7}"/>
              </a:ext>
            </a:extLst>
          </p:cNvPr>
          <p:cNvSpPr/>
          <p:nvPr userDrawn="1"/>
        </p:nvSpPr>
        <p:spPr>
          <a:xfrm>
            <a:off x="367131" y="4527106"/>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B2F75F9-595B-8AB9-DD80-DA642097C415}"/>
              </a:ext>
            </a:extLst>
          </p:cNvPr>
          <p:cNvSpPr/>
          <p:nvPr userDrawn="1"/>
        </p:nvSpPr>
        <p:spPr>
          <a:xfrm>
            <a:off x="367131" y="4991811"/>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3DC693E-2F16-FDDF-85E8-83DDCCC5D0F5}"/>
              </a:ext>
            </a:extLst>
          </p:cNvPr>
          <p:cNvSpPr/>
          <p:nvPr userDrawn="1"/>
        </p:nvSpPr>
        <p:spPr>
          <a:xfrm>
            <a:off x="375673" y="5453319"/>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473299E-14E6-A1D5-3BFB-C6CEC3E9D9AB}"/>
              </a:ext>
            </a:extLst>
          </p:cNvPr>
          <p:cNvSpPr/>
          <p:nvPr userDrawn="1"/>
        </p:nvSpPr>
        <p:spPr>
          <a:xfrm>
            <a:off x="375673" y="5914827"/>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C9FD7DCD-C045-7AA5-B888-C3B6A9AF8CEE}"/>
              </a:ext>
            </a:extLst>
          </p:cNvPr>
          <p:cNvSpPr/>
          <p:nvPr userDrawn="1"/>
        </p:nvSpPr>
        <p:spPr>
          <a:xfrm>
            <a:off x="4244548" y="1362998"/>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AF5D72F-8AAB-38C5-11FD-0DC8265EA589}"/>
              </a:ext>
            </a:extLst>
          </p:cNvPr>
          <p:cNvSpPr/>
          <p:nvPr userDrawn="1"/>
        </p:nvSpPr>
        <p:spPr>
          <a:xfrm>
            <a:off x="4244548" y="1848087"/>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09646122-72A3-4E0D-594E-E72C2306CA7D}"/>
              </a:ext>
            </a:extLst>
          </p:cNvPr>
          <p:cNvSpPr/>
          <p:nvPr userDrawn="1"/>
        </p:nvSpPr>
        <p:spPr>
          <a:xfrm>
            <a:off x="4244548" y="2318047"/>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E6A4720-64B6-6C91-B0A3-B34BDFA38A99}"/>
              </a:ext>
            </a:extLst>
          </p:cNvPr>
          <p:cNvSpPr/>
          <p:nvPr userDrawn="1"/>
        </p:nvSpPr>
        <p:spPr>
          <a:xfrm>
            <a:off x="4244548" y="2761091"/>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4E5C185-2072-18B9-FD28-69C575F15B3A}"/>
              </a:ext>
            </a:extLst>
          </p:cNvPr>
          <p:cNvSpPr/>
          <p:nvPr userDrawn="1"/>
        </p:nvSpPr>
        <p:spPr>
          <a:xfrm>
            <a:off x="4244548" y="3202841"/>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Graphic 36">
            <a:extLst>
              <a:ext uri="{FF2B5EF4-FFF2-40B4-BE49-F238E27FC236}">
                <a16:creationId xmlns:a16="http://schemas.microsoft.com/office/drawing/2014/main" id="{FCA1047A-164D-61DB-192D-37107F1B103B}"/>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769" t="18716" r="20647" b="-1134"/>
          <a:stretch/>
        </p:blipFill>
        <p:spPr>
          <a:xfrm>
            <a:off x="6448225" y="1112240"/>
            <a:ext cx="5911771" cy="5745760"/>
          </a:xfrm>
          <a:prstGeom prst="rect">
            <a:avLst/>
          </a:prstGeom>
        </p:spPr>
      </p:pic>
      <p:sp>
        <p:nvSpPr>
          <p:cNvPr id="39" name="Oval 38">
            <a:extLst>
              <a:ext uri="{FF2B5EF4-FFF2-40B4-BE49-F238E27FC236}">
                <a16:creationId xmlns:a16="http://schemas.microsoft.com/office/drawing/2014/main" id="{3CECEC51-6B5D-348F-6B88-2E23F4D39346}"/>
              </a:ext>
            </a:extLst>
          </p:cNvPr>
          <p:cNvSpPr/>
          <p:nvPr userDrawn="1"/>
        </p:nvSpPr>
        <p:spPr>
          <a:xfrm>
            <a:off x="4244548" y="3654929"/>
            <a:ext cx="201880" cy="201880"/>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5CAB3590-92A0-E7A9-2495-2610811B81C4}"/>
              </a:ext>
            </a:extLst>
          </p:cNvPr>
          <p:cNvSpPr>
            <a:spLocks noGrp="1"/>
          </p:cNvSpPr>
          <p:nvPr>
            <p:ph type="sldNum" sz="quarter" idx="4"/>
          </p:nvPr>
        </p:nvSpPr>
        <p:spPr>
          <a:xfrm>
            <a:off x="519790" y="6265701"/>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706244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Text Left">
    <p:spTree>
      <p:nvGrpSpPr>
        <p:cNvPr id="1" name=""/>
        <p:cNvGrpSpPr/>
        <p:nvPr/>
      </p:nvGrpSpPr>
      <p:grpSpPr>
        <a:xfrm>
          <a:off x="0" y="0"/>
          <a:ext cx="0" cy="0"/>
          <a:chOff x="0" y="0"/>
          <a:chExt cx="0" cy="0"/>
        </a:xfrm>
      </p:grpSpPr>
      <p:pic>
        <p:nvPicPr>
          <p:cNvPr id="2" name="Picture 1" descr="A blue text on a black background&#10;&#10;Description automatically generated">
            <a:extLst>
              <a:ext uri="{FF2B5EF4-FFF2-40B4-BE49-F238E27FC236}">
                <a16:creationId xmlns:a16="http://schemas.microsoft.com/office/drawing/2014/main" id="{DD0C0236-39D9-7431-7C38-5790E5D62837}"/>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Text Placeholder 29">
            <a:extLst>
              <a:ext uri="{FF2B5EF4-FFF2-40B4-BE49-F238E27FC236}">
                <a16:creationId xmlns:a16="http://schemas.microsoft.com/office/drawing/2014/main" id="{A76717CF-368B-475D-6480-47A7F33293F6}"/>
              </a:ext>
            </a:extLst>
          </p:cNvPr>
          <p:cNvSpPr>
            <a:spLocks noGrp="1"/>
          </p:cNvSpPr>
          <p:nvPr>
            <p:ph type="body" sz="quarter" idx="11" hasCustomPrompt="1"/>
          </p:nvPr>
        </p:nvSpPr>
        <p:spPr>
          <a:xfrm>
            <a:off x="336934" y="413817"/>
            <a:ext cx="9183214"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 name="Text Placeholder 31">
            <a:extLst>
              <a:ext uri="{FF2B5EF4-FFF2-40B4-BE49-F238E27FC236}">
                <a16:creationId xmlns:a16="http://schemas.microsoft.com/office/drawing/2014/main" id="{9FECA62C-BCE6-7572-8E24-B6891A21F431}"/>
              </a:ext>
            </a:extLst>
          </p:cNvPr>
          <p:cNvSpPr>
            <a:spLocks noGrp="1"/>
          </p:cNvSpPr>
          <p:nvPr>
            <p:ph type="body" sz="quarter" idx="12" hasCustomPrompt="1"/>
          </p:nvPr>
        </p:nvSpPr>
        <p:spPr>
          <a:xfrm>
            <a:off x="336934" y="1071616"/>
            <a:ext cx="8376760" cy="4780543"/>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pic>
        <p:nvPicPr>
          <p:cNvPr id="7" name="Picture 6" descr="A screen shot of a graph&#10;&#10;Description automatically generated">
            <a:extLst>
              <a:ext uri="{FF2B5EF4-FFF2-40B4-BE49-F238E27FC236}">
                <a16:creationId xmlns:a16="http://schemas.microsoft.com/office/drawing/2014/main" id="{B3F7D782-AC74-1FC2-0956-16C7D6213230}"/>
              </a:ext>
            </a:extLst>
          </p:cNvPr>
          <p:cNvPicPr>
            <a:picLocks noChangeAspect="1"/>
          </p:cNvPicPr>
          <p:nvPr userDrawn="1"/>
        </p:nvPicPr>
        <p:blipFill>
          <a:blip r:embed="rId3"/>
          <a:stretch>
            <a:fillRect/>
          </a:stretch>
        </p:blipFill>
        <p:spPr>
          <a:xfrm>
            <a:off x="7240072" y="1850141"/>
            <a:ext cx="5134016" cy="4908237"/>
          </a:xfrm>
          <a:prstGeom prst="rect">
            <a:avLst/>
          </a:prstGeom>
        </p:spPr>
      </p:pic>
      <p:sp>
        <p:nvSpPr>
          <p:cNvPr id="5" name="Slide Number Placeholder 5">
            <a:extLst>
              <a:ext uri="{FF2B5EF4-FFF2-40B4-BE49-F238E27FC236}">
                <a16:creationId xmlns:a16="http://schemas.microsoft.com/office/drawing/2014/main" id="{B237940C-C436-9E90-0CB8-40A358A93F7C}"/>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ain Text Left">
    <p:spTree>
      <p:nvGrpSpPr>
        <p:cNvPr id="1" name=""/>
        <p:cNvGrpSpPr/>
        <p:nvPr/>
      </p:nvGrpSpPr>
      <p:grpSpPr>
        <a:xfrm>
          <a:off x="0" y="0"/>
          <a:ext cx="0" cy="0"/>
          <a:chOff x="0" y="0"/>
          <a:chExt cx="0" cy="0"/>
        </a:xfrm>
      </p:grpSpPr>
      <p:sp>
        <p:nvSpPr>
          <p:cNvPr id="9" name="Title 1"/>
          <p:cNvSpPr>
            <a:spLocks noGrp="1"/>
          </p:cNvSpPr>
          <p:nvPr>
            <p:ph type="ctrTitle"/>
          </p:nvPr>
        </p:nvSpPr>
        <p:spPr>
          <a:xfrm>
            <a:off x="371000" y="430798"/>
            <a:ext cx="8130448"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0" name="Text Placeholder 12"/>
          <p:cNvSpPr>
            <a:spLocks noGrp="1"/>
          </p:cNvSpPr>
          <p:nvPr>
            <p:ph type="body" sz="quarter" idx="12"/>
          </p:nvPr>
        </p:nvSpPr>
        <p:spPr>
          <a:xfrm>
            <a:off x="371000" y="1255816"/>
            <a:ext cx="8130448" cy="4346368"/>
          </a:xfrm>
        </p:spPr>
        <p:txBody>
          <a:bodyPr numCol="2">
            <a:noAutofit/>
          </a:bodyPr>
          <a:lstStyle>
            <a:lvl1pPr marL="0" indent="0">
              <a:buNone/>
              <a:defRPr sz="16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4" name="Picture 3" descr="A blue text on a black background&#10;&#10;Description automatically generated">
            <a:extLst>
              <a:ext uri="{FF2B5EF4-FFF2-40B4-BE49-F238E27FC236}">
                <a16:creationId xmlns:a16="http://schemas.microsoft.com/office/drawing/2014/main" id="{37DD46E3-A7A6-B182-6A4D-522887E4B5EF}"/>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5" name="Slide Number Placeholder 5">
            <a:extLst>
              <a:ext uri="{FF2B5EF4-FFF2-40B4-BE49-F238E27FC236}">
                <a16:creationId xmlns:a16="http://schemas.microsoft.com/office/drawing/2014/main" id="{503556B4-B898-BB8D-331D-3E87CC8520E0}"/>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359561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Item Grid Right ">
    <p:spTree>
      <p:nvGrpSpPr>
        <p:cNvPr id="1" name=""/>
        <p:cNvGrpSpPr/>
        <p:nvPr/>
      </p:nvGrpSpPr>
      <p:grpSpPr>
        <a:xfrm>
          <a:off x="0" y="0"/>
          <a:ext cx="0" cy="0"/>
          <a:chOff x="0" y="0"/>
          <a:chExt cx="0" cy="0"/>
        </a:xfrm>
      </p:grpSpPr>
      <p:sp>
        <p:nvSpPr>
          <p:cNvPr id="8" name="Title 1"/>
          <p:cNvSpPr>
            <a:spLocks noGrp="1"/>
          </p:cNvSpPr>
          <p:nvPr>
            <p:ph type="ctrTitle"/>
          </p:nvPr>
        </p:nvSpPr>
        <p:spPr>
          <a:xfrm>
            <a:off x="433752" y="498531"/>
            <a:ext cx="8229159"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1" name="Text Placeholder 10"/>
          <p:cNvSpPr>
            <a:spLocks noGrp="1"/>
          </p:cNvSpPr>
          <p:nvPr>
            <p:ph type="body" sz="quarter" idx="11" hasCustomPrompt="1"/>
          </p:nvPr>
        </p:nvSpPr>
        <p:spPr>
          <a:xfrm>
            <a:off x="460388" y="1300698"/>
            <a:ext cx="2371725" cy="346075"/>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3" name="Text Placeholder 12"/>
          <p:cNvSpPr>
            <a:spLocks noGrp="1"/>
          </p:cNvSpPr>
          <p:nvPr>
            <p:ph type="body" sz="quarter" idx="12"/>
          </p:nvPr>
        </p:nvSpPr>
        <p:spPr>
          <a:xfrm>
            <a:off x="460261" y="1647116"/>
            <a:ext cx="2371725" cy="1554480"/>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4" name="Text Placeholder 10"/>
          <p:cNvSpPr>
            <a:spLocks noGrp="1"/>
          </p:cNvSpPr>
          <p:nvPr>
            <p:ph type="body" sz="quarter" idx="13" hasCustomPrompt="1"/>
          </p:nvPr>
        </p:nvSpPr>
        <p:spPr>
          <a:xfrm>
            <a:off x="3497184" y="1300698"/>
            <a:ext cx="2371725" cy="346075"/>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5" name="Text Placeholder 12"/>
          <p:cNvSpPr>
            <a:spLocks noGrp="1"/>
          </p:cNvSpPr>
          <p:nvPr>
            <p:ph type="body" sz="quarter" idx="14"/>
          </p:nvPr>
        </p:nvSpPr>
        <p:spPr>
          <a:xfrm>
            <a:off x="3497057" y="1647116"/>
            <a:ext cx="2371725" cy="1554480"/>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6" name="Text Placeholder 10"/>
          <p:cNvSpPr>
            <a:spLocks noGrp="1"/>
          </p:cNvSpPr>
          <p:nvPr>
            <p:ph type="body" sz="quarter" idx="15" hasCustomPrompt="1"/>
          </p:nvPr>
        </p:nvSpPr>
        <p:spPr>
          <a:xfrm>
            <a:off x="6513823" y="1300698"/>
            <a:ext cx="2371725" cy="346075"/>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7" name="Text Placeholder 12"/>
          <p:cNvSpPr>
            <a:spLocks noGrp="1"/>
          </p:cNvSpPr>
          <p:nvPr>
            <p:ph type="body" sz="quarter" idx="16"/>
          </p:nvPr>
        </p:nvSpPr>
        <p:spPr>
          <a:xfrm>
            <a:off x="6513696" y="1647116"/>
            <a:ext cx="2371725" cy="1554480"/>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9" name="Text Placeholder 10"/>
          <p:cNvSpPr>
            <a:spLocks noGrp="1"/>
          </p:cNvSpPr>
          <p:nvPr>
            <p:ph type="body" sz="quarter" idx="17" hasCustomPrompt="1"/>
          </p:nvPr>
        </p:nvSpPr>
        <p:spPr>
          <a:xfrm>
            <a:off x="6513823" y="3620178"/>
            <a:ext cx="2371725" cy="346075"/>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0" name="Text Placeholder 12"/>
          <p:cNvSpPr>
            <a:spLocks noGrp="1"/>
          </p:cNvSpPr>
          <p:nvPr>
            <p:ph type="body" sz="quarter" idx="18"/>
          </p:nvPr>
        </p:nvSpPr>
        <p:spPr>
          <a:xfrm>
            <a:off x="6513696" y="3966596"/>
            <a:ext cx="2371725" cy="1554480"/>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1" name="Text Placeholder 10"/>
          <p:cNvSpPr>
            <a:spLocks noGrp="1"/>
          </p:cNvSpPr>
          <p:nvPr>
            <p:ph type="body" sz="quarter" idx="19" hasCustomPrompt="1"/>
          </p:nvPr>
        </p:nvSpPr>
        <p:spPr>
          <a:xfrm>
            <a:off x="3497184" y="3620178"/>
            <a:ext cx="2371725" cy="346075"/>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2" name="Text Placeholder 12"/>
          <p:cNvSpPr>
            <a:spLocks noGrp="1"/>
          </p:cNvSpPr>
          <p:nvPr>
            <p:ph type="body" sz="quarter" idx="20"/>
          </p:nvPr>
        </p:nvSpPr>
        <p:spPr>
          <a:xfrm>
            <a:off x="3497057" y="3966596"/>
            <a:ext cx="2371725" cy="1554480"/>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3" name="Text Placeholder 10"/>
          <p:cNvSpPr>
            <a:spLocks noGrp="1"/>
          </p:cNvSpPr>
          <p:nvPr>
            <p:ph type="body" sz="quarter" idx="21" hasCustomPrompt="1"/>
          </p:nvPr>
        </p:nvSpPr>
        <p:spPr>
          <a:xfrm>
            <a:off x="447120" y="3620178"/>
            <a:ext cx="2371725" cy="346075"/>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4" name="Text Placeholder 12"/>
          <p:cNvSpPr>
            <a:spLocks noGrp="1"/>
          </p:cNvSpPr>
          <p:nvPr>
            <p:ph type="body" sz="quarter" idx="22"/>
          </p:nvPr>
        </p:nvSpPr>
        <p:spPr>
          <a:xfrm>
            <a:off x="446993" y="3966596"/>
            <a:ext cx="2371725" cy="1554480"/>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2" name="Picture 1" descr="A blue text on a black background&#10;&#10;Description automatically generated">
            <a:extLst>
              <a:ext uri="{FF2B5EF4-FFF2-40B4-BE49-F238E27FC236}">
                <a16:creationId xmlns:a16="http://schemas.microsoft.com/office/drawing/2014/main" id="{246C2580-07BB-944A-7D38-41D7064D3B18}"/>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CFE7500-5D1F-AC6F-17DB-CC7FBD40535D}"/>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5" name="Picture Placeholder 4">
            <a:extLst>
              <a:ext uri="{FF2B5EF4-FFF2-40B4-BE49-F238E27FC236}">
                <a16:creationId xmlns:a16="http://schemas.microsoft.com/office/drawing/2014/main" id="{0206FDF3-9AB6-B315-D49C-BDF19680537D}"/>
              </a:ext>
            </a:extLst>
          </p:cNvPr>
          <p:cNvSpPr>
            <a:spLocks noGrp="1"/>
          </p:cNvSpPr>
          <p:nvPr>
            <p:ph type="pic" sz="quarter" idx="23"/>
          </p:nvPr>
        </p:nvSpPr>
        <p:spPr>
          <a:xfrm>
            <a:off x="8885238" y="88900"/>
            <a:ext cx="3306762" cy="6769100"/>
          </a:xfrm>
        </p:spPr>
        <p:txBody>
          <a:bodyPr/>
          <a:lstStyle/>
          <a:p>
            <a:endParaRPr lang="en-US"/>
          </a:p>
        </p:txBody>
      </p:sp>
    </p:spTree>
    <p:extLst>
      <p:ext uri="{BB962C8B-B14F-4D97-AF65-F5344CB8AC3E}">
        <p14:creationId xmlns:p14="http://schemas.microsoft.com/office/powerpoint/2010/main" val="766966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6 Item Grid Right ">
    <p:spTree>
      <p:nvGrpSpPr>
        <p:cNvPr id="1" name=""/>
        <p:cNvGrpSpPr/>
        <p:nvPr/>
      </p:nvGrpSpPr>
      <p:grpSpPr>
        <a:xfrm>
          <a:off x="0" y="0"/>
          <a:ext cx="0" cy="0"/>
          <a:chOff x="0" y="0"/>
          <a:chExt cx="0" cy="0"/>
        </a:xfrm>
      </p:grpSpPr>
      <p:sp>
        <p:nvSpPr>
          <p:cNvPr id="8" name="Title 1"/>
          <p:cNvSpPr>
            <a:spLocks noGrp="1"/>
          </p:cNvSpPr>
          <p:nvPr>
            <p:ph type="ctrTitle"/>
          </p:nvPr>
        </p:nvSpPr>
        <p:spPr>
          <a:xfrm>
            <a:off x="433752" y="498531"/>
            <a:ext cx="8229159"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1" name="Text Placeholder 10"/>
          <p:cNvSpPr>
            <a:spLocks noGrp="1"/>
          </p:cNvSpPr>
          <p:nvPr>
            <p:ph type="body" sz="quarter" idx="11" hasCustomPrompt="1"/>
          </p:nvPr>
        </p:nvSpPr>
        <p:spPr>
          <a:xfrm>
            <a:off x="447147" y="144660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3" name="Text Placeholder 12"/>
          <p:cNvSpPr>
            <a:spLocks noGrp="1"/>
          </p:cNvSpPr>
          <p:nvPr>
            <p:ph type="body" sz="quarter" idx="12"/>
          </p:nvPr>
        </p:nvSpPr>
        <p:spPr>
          <a:xfrm>
            <a:off x="447020" y="188945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4" name="Text Placeholder 10"/>
          <p:cNvSpPr>
            <a:spLocks noGrp="1"/>
          </p:cNvSpPr>
          <p:nvPr>
            <p:ph type="body" sz="quarter" idx="13" hasCustomPrompt="1"/>
          </p:nvPr>
        </p:nvSpPr>
        <p:spPr>
          <a:xfrm>
            <a:off x="4118943" y="144660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5" name="Text Placeholder 12"/>
          <p:cNvSpPr>
            <a:spLocks noGrp="1"/>
          </p:cNvSpPr>
          <p:nvPr>
            <p:ph type="body" sz="quarter" idx="14"/>
          </p:nvPr>
        </p:nvSpPr>
        <p:spPr>
          <a:xfrm>
            <a:off x="4118816" y="188945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6" name="Text Placeholder 10"/>
          <p:cNvSpPr>
            <a:spLocks noGrp="1"/>
          </p:cNvSpPr>
          <p:nvPr>
            <p:ph type="body" sz="quarter" idx="15" hasCustomPrompt="1"/>
          </p:nvPr>
        </p:nvSpPr>
        <p:spPr>
          <a:xfrm>
            <a:off x="7681682" y="144660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7" name="Text Placeholder 12"/>
          <p:cNvSpPr>
            <a:spLocks noGrp="1"/>
          </p:cNvSpPr>
          <p:nvPr>
            <p:ph type="body" sz="quarter" idx="16"/>
          </p:nvPr>
        </p:nvSpPr>
        <p:spPr>
          <a:xfrm>
            <a:off x="7681555" y="188945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9" name="Text Placeholder 10"/>
          <p:cNvSpPr>
            <a:spLocks noGrp="1"/>
          </p:cNvSpPr>
          <p:nvPr>
            <p:ph type="body" sz="quarter" idx="17" hasCustomPrompt="1"/>
          </p:nvPr>
        </p:nvSpPr>
        <p:spPr>
          <a:xfrm>
            <a:off x="7681682" y="376608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0" name="Text Placeholder 12"/>
          <p:cNvSpPr>
            <a:spLocks noGrp="1"/>
          </p:cNvSpPr>
          <p:nvPr>
            <p:ph type="body" sz="quarter" idx="18"/>
          </p:nvPr>
        </p:nvSpPr>
        <p:spPr>
          <a:xfrm>
            <a:off x="7681555" y="420893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1" name="Text Placeholder 10"/>
          <p:cNvSpPr>
            <a:spLocks noGrp="1"/>
          </p:cNvSpPr>
          <p:nvPr>
            <p:ph type="body" sz="quarter" idx="19" hasCustomPrompt="1"/>
          </p:nvPr>
        </p:nvSpPr>
        <p:spPr>
          <a:xfrm>
            <a:off x="4118943" y="376608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2" name="Text Placeholder 12"/>
          <p:cNvSpPr>
            <a:spLocks noGrp="1"/>
          </p:cNvSpPr>
          <p:nvPr>
            <p:ph type="body" sz="quarter" idx="20"/>
          </p:nvPr>
        </p:nvSpPr>
        <p:spPr>
          <a:xfrm>
            <a:off x="4118816" y="420893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3" name="Text Placeholder 10"/>
          <p:cNvSpPr>
            <a:spLocks noGrp="1"/>
          </p:cNvSpPr>
          <p:nvPr>
            <p:ph type="body" sz="quarter" idx="21" hasCustomPrompt="1"/>
          </p:nvPr>
        </p:nvSpPr>
        <p:spPr>
          <a:xfrm>
            <a:off x="433879" y="376608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4" name="Text Placeholder 12"/>
          <p:cNvSpPr>
            <a:spLocks noGrp="1"/>
          </p:cNvSpPr>
          <p:nvPr>
            <p:ph type="body" sz="quarter" idx="22"/>
          </p:nvPr>
        </p:nvSpPr>
        <p:spPr>
          <a:xfrm>
            <a:off x="433752" y="420893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2" name="Picture 1" descr="A blue text on a black background&#10;&#10;Description automatically generated">
            <a:extLst>
              <a:ext uri="{FF2B5EF4-FFF2-40B4-BE49-F238E27FC236}">
                <a16:creationId xmlns:a16="http://schemas.microsoft.com/office/drawing/2014/main" id="{246C2580-07BB-944A-7D38-41D7064D3B18}"/>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CFE7500-5D1F-AC6F-17DB-CC7FBD40535D}"/>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3360918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6 Item Grid Right ">
    <p:spTree>
      <p:nvGrpSpPr>
        <p:cNvPr id="1" name=""/>
        <p:cNvGrpSpPr/>
        <p:nvPr/>
      </p:nvGrpSpPr>
      <p:grpSpPr>
        <a:xfrm>
          <a:off x="0" y="0"/>
          <a:ext cx="0" cy="0"/>
          <a:chOff x="0" y="0"/>
          <a:chExt cx="0" cy="0"/>
        </a:xfrm>
      </p:grpSpPr>
      <p:sp>
        <p:nvSpPr>
          <p:cNvPr id="8" name="Title 1"/>
          <p:cNvSpPr>
            <a:spLocks noGrp="1"/>
          </p:cNvSpPr>
          <p:nvPr>
            <p:ph type="ctrTitle"/>
          </p:nvPr>
        </p:nvSpPr>
        <p:spPr>
          <a:xfrm>
            <a:off x="433752" y="498531"/>
            <a:ext cx="8229159"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1" name="Text Placeholder 10"/>
          <p:cNvSpPr>
            <a:spLocks noGrp="1"/>
          </p:cNvSpPr>
          <p:nvPr>
            <p:ph type="body" sz="quarter" idx="11" hasCustomPrompt="1"/>
          </p:nvPr>
        </p:nvSpPr>
        <p:spPr>
          <a:xfrm>
            <a:off x="447147" y="144660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3" name="Text Placeholder 12"/>
          <p:cNvSpPr>
            <a:spLocks noGrp="1"/>
          </p:cNvSpPr>
          <p:nvPr>
            <p:ph type="body" sz="quarter" idx="12"/>
          </p:nvPr>
        </p:nvSpPr>
        <p:spPr>
          <a:xfrm>
            <a:off x="447020" y="188945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4" name="Text Placeholder 10"/>
          <p:cNvSpPr>
            <a:spLocks noGrp="1"/>
          </p:cNvSpPr>
          <p:nvPr>
            <p:ph type="body" sz="quarter" idx="13" hasCustomPrompt="1"/>
          </p:nvPr>
        </p:nvSpPr>
        <p:spPr>
          <a:xfrm>
            <a:off x="4118943" y="144660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5" name="Text Placeholder 12"/>
          <p:cNvSpPr>
            <a:spLocks noGrp="1"/>
          </p:cNvSpPr>
          <p:nvPr>
            <p:ph type="body" sz="quarter" idx="14"/>
          </p:nvPr>
        </p:nvSpPr>
        <p:spPr>
          <a:xfrm>
            <a:off x="4118816" y="188945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1" name="Text Placeholder 10"/>
          <p:cNvSpPr>
            <a:spLocks noGrp="1"/>
          </p:cNvSpPr>
          <p:nvPr>
            <p:ph type="body" sz="quarter" idx="19" hasCustomPrompt="1"/>
          </p:nvPr>
        </p:nvSpPr>
        <p:spPr>
          <a:xfrm>
            <a:off x="4118943" y="376608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2" name="Text Placeholder 12"/>
          <p:cNvSpPr>
            <a:spLocks noGrp="1"/>
          </p:cNvSpPr>
          <p:nvPr>
            <p:ph type="body" sz="quarter" idx="20"/>
          </p:nvPr>
        </p:nvSpPr>
        <p:spPr>
          <a:xfrm>
            <a:off x="4118816" y="420893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3" name="Text Placeholder 10"/>
          <p:cNvSpPr>
            <a:spLocks noGrp="1"/>
          </p:cNvSpPr>
          <p:nvPr>
            <p:ph type="body" sz="quarter" idx="21" hasCustomPrompt="1"/>
          </p:nvPr>
        </p:nvSpPr>
        <p:spPr>
          <a:xfrm>
            <a:off x="433879" y="3766084"/>
            <a:ext cx="2930248" cy="427573"/>
          </a:xfrm>
        </p:spPr>
        <p:txBody>
          <a:bodyPr>
            <a:noAutofit/>
          </a:bodyPr>
          <a:lstStyle>
            <a:lvl1pPr marL="0" indent="0">
              <a:buNone/>
              <a:defRPr sz="1800" b="0" i="0">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4" name="Text Placeholder 12"/>
          <p:cNvSpPr>
            <a:spLocks noGrp="1"/>
          </p:cNvSpPr>
          <p:nvPr>
            <p:ph type="body" sz="quarter" idx="22"/>
          </p:nvPr>
        </p:nvSpPr>
        <p:spPr>
          <a:xfrm>
            <a:off x="433752" y="4208932"/>
            <a:ext cx="2930248" cy="1760068"/>
          </a:xfrm>
        </p:spPr>
        <p:txBody>
          <a:bodyPr>
            <a:noAutofit/>
          </a:bodyPr>
          <a:lstStyle>
            <a:lvl1pPr marL="0" indent="0">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2" name="Picture 1" descr="A blue text on a black background&#10;&#10;Description automatically generated">
            <a:extLst>
              <a:ext uri="{FF2B5EF4-FFF2-40B4-BE49-F238E27FC236}">
                <a16:creationId xmlns:a16="http://schemas.microsoft.com/office/drawing/2014/main" id="{246C2580-07BB-944A-7D38-41D7064D3B18}"/>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CFE7500-5D1F-AC6F-17DB-CC7FBD40535D}"/>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4" name="Picture Placeholder 4">
            <a:extLst>
              <a:ext uri="{FF2B5EF4-FFF2-40B4-BE49-F238E27FC236}">
                <a16:creationId xmlns:a16="http://schemas.microsoft.com/office/drawing/2014/main" id="{2D965558-0D25-9298-60FB-6E22B8C2D304}"/>
              </a:ext>
            </a:extLst>
          </p:cNvPr>
          <p:cNvSpPr>
            <a:spLocks noGrp="1"/>
          </p:cNvSpPr>
          <p:nvPr>
            <p:ph type="pic" sz="quarter" idx="23"/>
          </p:nvPr>
        </p:nvSpPr>
        <p:spPr>
          <a:xfrm>
            <a:off x="7429500" y="88900"/>
            <a:ext cx="4762500" cy="6769100"/>
          </a:xfrm>
        </p:spPr>
        <p:txBody>
          <a:bodyPr/>
          <a:lstStyle/>
          <a:p>
            <a:endParaRPr lang="en-US"/>
          </a:p>
        </p:txBody>
      </p:sp>
    </p:spTree>
    <p:extLst>
      <p:ext uri="{BB962C8B-B14F-4D97-AF65-F5344CB8AC3E}">
        <p14:creationId xmlns:p14="http://schemas.microsoft.com/office/powerpoint/2010/main" val="915825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 Objectives">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71000" y="240298"/>
            <a:ext cx="8130448" cy="676310"/>
          </a:xfrm>
          <a:ln>
            <a:noFill/>
          </a:ln>
        </p:spPr>
        <p:txBody>
          <a:bodyPr anchor="b"/>
          <a:lstStyle>
            <a:lvl1pPr algn="l">
              <a:defRPr sz="3200" b="0" i="0">
                <a:solidFill>
                  <a:srgbClr val="002B40"/>
                </a:solidFill>
                <a:latin typeface="Century Gothic" panose="020B0502020202020204" pitchFamily="34" charset="0"/>
              </a:defRPr>
            </a:lvl1pPr>
          </a:lstStyle>
          <a:p>
            <a:r>
              <a:rPr lang="en-US"/>
              <a:t>Title</a:t>
            </a:r>
          </a:p>
        </p:txBody>
      </p:sp>
      <p:sp>
        <p:nvSpPr>
          <p:cNvPr id="10" name="Text Placeholder 12"/>
          <p:cNvSpPr>
            <a:spLocks noGrp="1"/>
          </p:cNvSpPr>
          <p:nvPr>
            <p:ph type="body" sz="quarter" idx="12" hasCustomPrompt="1"/>
          </p:nvPr>
        </p:nvSpPr>
        <p:spPr>
          <a:xfrm>
            <a:off x="371000" y="2006882"/>
            <a:ext cx="3906032" cy="3824447"/>
          </a:xfrm>
        </p:spPr>
        <p:txBody>
          <a:bodyPr numCol="1">
            <a:noAutofit/>
          </a:bodyPr>
          <a:lstStyle>
            <a:lvl1pPr marL="285750" indent="-285750">
              <a:buFont typeface="Arial" panose="020B0604020202020204" pitchFamily="34" charset="0"/>
              <a:buChar char="•"/>
              <a:defRPr sz="1800" b="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6" name="Picture Placeholder 14"/>
          <p:cNvSpPr>
            <a:spLocks noGrp="1"/>
          </p:cNvSpPr>
          <p:nvPr>
            <p:ph type="pic" sz="quarter" idx="10"/>
          </p:nvPr>
        </p:nvSpPr>
        <p:spPr>
          <a:xfrm>
            <a:off x="8501448" y="0"/>
            <a:ext cx="3690552" cy="6858000"/>
          </a:xfrm>
        </p:spPr>
        <p:txBody>
          <a:bodyPr>
            <a:normAutofit/>
          </a:bodyPr>
          <a:lstStyle>
            <a:lvl1pPr marL="0" indent="0">
              <a:buNone/>
              <a:defRPr sz="1400"/>
            </a:lvl1pPr>
          </a:lstStyle>
          <a:p>
            <a:r>
              <a:rPr lang="en-US"/>
              <a:t>Click icon to add picture</a:t>
            </a:r>
          </a:p>
        </p:txBody>
      </p:sp>
      <p:sp>
        <p:nvSpPr>
          <p:cNvPr id="3" name="Text Placeholder 2">
            <a:extLst>
              <a:ext uri="{FF2B5EF4-FFF2-40B4-BE49-F238E27FC236}">
                <a16:creationId xmlns:a16="http://schemas.microsoft.com/office/drawing/2014/main" id="{76E6E50A-C639-0B45-B1E8-A2E319939682}"/>
              </a:ext>
            </a:extLst>
          </p:cNvPr>
          <p:cNvSpPr>
            <a:spLocks noGrp="1"/>
          </p:cNvSpPr>
          <p:nvPr>
            <p:ph type="body" sz="quarter" idx="13" hasCustomPrompt="1"/>
          </p:nvPr>
        </p:nvSpPr>
        <p:spPr>
          <a:xfrm>
            <a:off x="371001" y="1277442"/>
            <a:ext cx="3906031" cy="501650"/>
          </a:xfrm>
        </p:spPr>
        <p:txBody>
          <a:bodyPr>
            <a:normAutofit/>
          </a:bodyPr>
          <a:lstStyle>
            <a:lvl1pPr marL="0" indent="0">
              <a:buNone/>
              <a:defRPr sz="2400" b="0" i="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 info</a:t>
            </a:r>
          </a:p>
        </p:txBody>
      </p:sp>
      <p:sp>
        <p:nvSpPr>
          <p:cNvPr id="14" name="Text Placeholder 12">
            <a:extLst>
              <a:ext uri="{FF2B5EF4-FFF2-40B4-BE49-F238E27FC236}">
                <a16:creationId xmlns:a16="http://schemas.microsoft.com/office/drawing/2014/main" id="{F1958709-9D52-0843-BB61-4EF9365805F6}"/>
              </a:ext>
            </a:extLst>
          </p:cNvPr>
          <p:cNvSpPr>
            <a:spLocks noGrp="1"/>
          </p:cNvSpPr>
          <p:nvPr>
            <p:ph type="body" sz="quarter" idx="14" hasCustomPrompt="1"/>
          </p:nvPr>
        </p:nvSpPr>
        <p:spPr>
          <a:xfrm>
            <a:off x="4648035" y="2006882"/>
            <a:ext cx="3906032" cy="3824447"/>
          </a:xfrm>
        </p:spPr>
        <p:txBody>
          <a:bodyPr numCol="1">
            <a:noAutofit/>
          </a:bodyPr>
          <a:lstStyle>
            <a:lvl1pPr marL="285750" indent="-285750">
              <a:buFont typeface="Arial" panose="020B0604020202020204" pitchFamily="34" charset="0"/>
              <a:buChar char="•"/>
              <a:defRPr sz="1800" b="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5" name="Text Placeholder 2">
            <a:extLst>
              <a:ext uri="{FF2B5EF4-FFF2-40B4-BE49-F238E27FC236}">
                <a16:creationId xmlns:a16="http://schemas.microsoft.com/office/drawing/2014/main" id="{ED7F5E42-1960-E244-963A-57740123941F}"/>
              </a:ext>
            </a:extLst>
          </p:cNvPr>
          <p:cNvSpPr>
            <a:spLocks noGrp="1"/>
          </p:cNvSpPr>
          <p:nvPr>
            <p:ph type="body" sz="quarter" idx="15" hasCustomPrompt="1"/>
          </p:nvPr>
        </p:nvSpPr>
        <p:spPr>
          <a:xfrm>
            <a:off x="4648036" y="1277442"/>
            <a:ext cx="3906031" cy="501650"/>
          </a:xfrm>
        </p:spPr>
        <p:txBody>
          <a:bodyPr>
            <a:normAutofit/>
          </a:bodyPr>
          <a:lstStyle>
            <a:lvl1pPr marL="0" indent="0">
              <a:buNone/>
              <a:defRPr sz="2400" b="0" i="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KPIs</a:t>
            </a:r>
          </a:p>
        </p:txBody>
      </p:sp>
      <p:pic>
        <p:nvPicPr>
          <p:cNvPr id="2" name="Picture 1" descr="A blue text on a black background&#10;&#10;Description automatically generated">
            <a:extLst>
              <a:ext uri="{FF2B5EF4-FFF2-40B4-BE49-F238E27FC236}">
                <a16:creationId xmlns:a16="http://schemas.microsoft.com/office/drawing/2014/main" id="{E91ABE49-994C-390F-E296-4E4CDA8B3D1C}"/>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85F60523-A2DC-38C2-B7FE-4760319095F9}"/>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828195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Icons Up">
    <p:spTree>
      <p:nvGrpSpPr>
        <p:cNvPr id="1" name=""/>
        <p:cNvGrpSpPr/>
        <p:nvPr/>
      </p:nvGrpSpPr>
      <p:grpSpPr>
        <a:xfrm>
          <a:off x="0" y="0"/>
          <a:ext cx="0" cy="0"/>
          <a:chOff x="0" y="0"/>
          <a:chExt cx="0" cy="0"/>
        </a:xfrm>
      </p:grpSpPr>
      <p:sp>
        <p:nvSpPr>
          <p:cNvPr id="8" name="Title 1"/>
          <p:cNvSpPr>
            <a:spLocks noGrp="1"/>
          </p:cNvSpPr>
          <p:nvPr>
            <p:ph type="ctrTitle"/>
          </p:nvPr>
        </p:nvSpPr>
        <p:spPr>
          <a:xfrm>
            <a:off x="330482" y="400101"/>
            <a:ext cx="11506929" cy="676310"/>
          </a:xfrm>
          <a:ln>
            <a:noFill/>
          </a:ln>
        </p:spPr>
        <p:txBody>
          <a:bodyPr anchor="b"/>
          <a:lstStyle>
            <a:lvl1pPr algn="l">
              <a:defRPr sz="3200" b="0" i="0">
                <a:solidFill>
                  <a:srgbClr val="002B40"/>
                </a:solidFill>
                <a:latin typeface="Century Gothic" panose="020B0502020202020204" pitchFamily="34" charset="0"/>
              </a:defRPr>
            </a:lvl1pPr>
          </a:lstStyle>
          <a:p>
            <a:r>
              <a:rPr lang="en-US"/>
              <a:t>Click to edit Master title style</a:t>
            </a:r>
          </a:p>
        </p:txBody>
      </p:sp>
      <p:sp>
        <p:nvSpPr>
          <p:cNvPr id="9" name="Text Placeholder 10"/>
          <p:cNvSpPr>
            <a:spLocks noGrp="1"/>
          </p:cNvSpPr>
          <p:nvPr>
            <p:ph type="body" sz="quarter" idx="16" hasCustomPrompt="1"/>
          </p:nvPr>
        </p:nvSpPr>
        <p:spPr>
          <a:xfrm>
            <a:off x="373931" y="2386683"/>
            <a:ext cx="2630628"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0" name="Text Placeholder 12"/>
          <p:cNvSpPr>
            <a:spLocks noGrp="1"/>
          </p:cNvSpPr>
          <p:nvPr>
            <p:ph type="body" sz="quarter" idx="17"/>
          </p:nvPr>
        </p:nvSpPr>
        <p:spPr>
          <a:xfrm>
            <a:off x="373931" y="2878340"/>
            <a:ext cx="2623930" cy="3421472"/>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1" name="Picture Placeholder 12"/>
          <p:cNvSpPr>
            <a:spLocks noGrp="1"/>
          </p:cNvSpPr>
          <p:nvPr>
            <p:ph type="pic" sz="quarter" idx="18" hasCustomPrompt="1"/>
          </p:nvPr>
        </p:nvSpPr>
        <p:spPr>
          <a:xfrm>
            <a:off x="404623" y="1447035"/>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2" name="Text Placeholder 10"/>
          <p:cNvSpPr>
            <a:spLocks noGrp="1"/>
          </p:cNvSpPr>
          <p:nvPr>
            <p:ph type="body" sz="quarter" idx="19" hasCustomPrompt="1"/>
          </p:nvPr>
        </p:nvSpPr>
        <p:spPr>
          <a:xfrm>
            <a:off x="3326454" y="2386683"/>
            <a:ext cx="2630628"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3" name="Text Placeholder 12"/>
          <p:cNvSpPr>
            <a:spLocks noGrp="1"/>
          </p:cNvSpPr>
          <p:nvPr>
            <p:ph type="body" sz="quarter" idx="20"/>
          </p:nvPr>
        </p:nvSpPr>
        <p:spPr>
          <a:xfrm>
            <a:off x="3326454" y="2878340"/>
            <a:ext cx="2623930" cy="3421472"/>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4" name="Picture Placeholder 12"/>
          <p:cNvSpPr>
            <a:spLocks noGrp="1"/>
          </p:cNvSpPr>
          <p:nvPr>
            <p:ph type="pic" sz="quarter" idx="21" hasCustomPrompt="1"/>
          </p:nvPr>
        </p:nvSpPr>
        <p:spPr>
          <a:xfrm>
            <a:off x="3367750" y="1447034"/>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5" name="Text Placeholder 10"/>
          <p:cNvSpPr>
            <a:spLocks noGrp="1"/>
          </p:cNvSpPr>
          <p:nvPr>
            <p:ph type="body" sz="quarter" idx="22" hasCustomPrompt="1"/>
          </p:nvPr>
        </p:nvSpPr>
        <p:spPr>
          <a:xfrm>
            <a:off x="6289123" y="2386683"/>
            <a:ext cx="2630628"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6" name="Text Placeholder 12"/>
          <p:cNvSpPr>
            <a:spLocks noGrp="1"/>
          </p:cNvSpPr>
          <p:nvPr>
            <p:ph type="body" sz="quarter" idx="23"/>
          </p:nvPr>
        </p:nvSpPr>
        <p:spPr>
          <a:xfrm>
            <a:off x="6289123" y="2878340"/>
            <a:ext cx="2623930" cy="3421472"/>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7" name="Picture Placeholder 12"/>
          <p:cNvSpPr>
            <a:spLocks noGrp="1"/>
          </p:cNvSpPr>
          <p:nvPr>
            <p:ph type="pic" sz="quarter" idx="24" hasCustomPrompt="1"/>
          </p:nvPr>
        </p:nvSpPr>
        <p:spPr>
          <a:xfrm>
            <a:off x="6295789" y="1447034"/>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8" name="Text Placeholder 10"/>
          <p:cNvSpPr>
            <a:spLocks noGrp="1"/>
          </p:cNvSpPr>
          <p:nvPr>
            <p:ph type="body" sz="quarter" idx="25" hasCustomPrompt="1"/>
          </p:nvPr>
        </p:nvSpPr>
        <p:spPr>
          <a:xfrm>
            <a:off x="9223931" y="2386683"/>
            <a:ext cx="2630628"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9" name="Text Placeholder 12"/>
          <p:cNvSpPr>
            <a:spLocks noGrp="1"/>
          </p:cNvSpPr>
          <p:nvPr>
            <p:ph type="body" sz="quarter" idx="26"/>
          </p:nvPr>
        </p:nvSpPr>
        <p:spPr>
          <a:xfrm>
            <a:off x="9223931" y="2878340"/>
            <a:ext cx="2623930" cy="3421472"/>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0" name="Picture Placeholder 12"/>
          <p:cNvSpPr>
            <a:spLocks noGrp="1"/>
          </p:cNvSpPr>
          <p:nvPr>
            <p:ph type="pic" sz="quarter" idx="27" hasCustomPrompt="1"/>
          </p:nvPr>
        </p:nvSpPr>
        <p:spPr>
          <a:xfrm>
            <a:off x="9223828" y="1447034"/>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pic>
        <p:nvPicPr>
          <p:cNvPr id="2" name="Picture 1" descr="A blue text on a black background&#10;&#10;Description automatically generated">
            <a:extLst>
              <a:ext uri="{FF2B5EF4-FFF2-40B4-BE49-F238E27FC236}">
                <a16:creationId xmlns:a16="http://schemas.microsoft.com/office/drawing/2014/main" id="{0DBE0656-58FB-1AC0-B654-02A9C53269B8}"/>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BE98D118-43B1-03BA-EA64-B42AAD340E6B}"/>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436939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ocess 3-Up">
    <p:spTree>
      <p:nvGrpSpPr>
        <p:cNvPr id="1" name=""/>
        <p:cNvGrpSpPr/>
        <p:nvPr/>
      </p:nvGrpSpPr>
      <p:grpSpPr>
        <a:xfrm>
          <a:off x="0" y="0"/>
          <a:ext cx="0" cy="0"/>
          <a:chOff x="0" y="0"/>
          <a:chExt cx="0" cy="0"/>
        </a:xfrm>
      </p:grpSpPr>
      <p:sp>
        <p:nvSpPr>
          <p:cNvPr id="8" name="Title 1"/>
          <p:cNvSpPr>
            <a:spLocks noGrp="1"/>
          </p:cNvSpPr>
          <p:nvPr>
            <p:ph type="ctrTitle"/>
          </p:nvPr>
        </p:nvSpPr>
        <p:spPr>
          <a:xfrm>
            <a:off x="391271" y="432660"/>
            <a:ext cx="11461270" cy="676656"/>
          </a:xfrm>
          <a:ln>
            <a:noFill/>
          </a:ln>
        </p:spPr>
        <p:txBody>
          <a:bodyPr anchor="b"/>
          <a:lstStyle>
            <a:lvl1pPr algn="l">
              <a:defRPr sz="3200" b="0" i="0">
                <a:solidFill>
                  <a:srgbClr val="002B40"/>
                </a:solidFill>
                <a:latin typeface="Century Gothic" panose="020B0502020202020204" pitchFamily="34" charset="0"/>
              </a:defRPr>
            </a:lvl1pPr>
          </a:lstStyle>
          <a:p>
            <a:r>
              <a:rPr lang="en-US"/>
              <a:t>Click to edit Master title style</a:t>
            </a:r>
          </a:p>
        </p:txBody>
      </p:sp>
      <p:sp>
        <p:nvSpPr>
          <p:cNvPr id="19" name="Text Placeholder 10"/>
          <p:cNvSpPr>
            <a:spLocks noGrp="1"/>
          </p:cNvSpPr>
          <p:nvPr>
            <p:ph type="body" sz="quarter" idx="16" hasCustomPrompt="1"/>
          </p:nvPr>
        </p:nvSpPr>
        <p:spPr>
          <a:xfrm>
            <a:off x="662659" y="3722859"/>
            <a:ext cx="3339548" cy="298751"/>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0" name="Text Placeholder 12"/>
          <p:cNvSpPr>
            <a:spLocks noGrp="1"/>
          </p:cNvSpPr>
          <p:nvPr>
            <p:ph type="body" sz="quarter" idx="17"/>
          </p:nvPr>
        </p:nvSpPr>
        <p:spPr>
          <a:xfrm>
            <a:off x="662659" y="4089801"/>
            <a:ext cx="3339548" cy="187610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1" name="Text Placeholder 10"/>
          <p:cNvSpPr>
            <a:spLocks noGrp="1"/>
          </p:cNvSpPr>
          <p:nvPr>
            <p:ph type="body" sz="quarter" idx="18" hasCustomPrompt="1"/>
          </p:nvPr>
        </p:nvSpPr>
        <p:spPr>
          <a:xfrm>
            <a:off x="4389707" y="3722859"/>
            <a:ext cx="3339548" cy="298751"/>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2" name="Text Placeholder 12"/>
          <p:cNvSpPr>
            <a:spLocks noGrp="1"/>
          </p:cNvSpPr>
          <p:nvPr>
            <p:ph type="body" sz="quarter" idx="19"/>
          </p:nvPr>
        </p:nvSpPr>
        <p:spPr>
          <a:xfrm>
            <a:off x="4389707" y="4089801"/>
            <a:ext cx="3339548" cy="187610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3" name="Text Placeholder 10"/>
          <p:cNvSpPr>
            <a:spLocks noGrp="1"/>
          </p:cNvSpPr>
          <p:nvPr>
            <p:ph type="body" sz="quarter" idx="20" hasCustomPrompt="1"/>
          </p:nvPr>
        </p:nvSpPr>
        <p:spPr>
          <a:xfrm>
            <a:off x="8116756" y="3722859"/>
            <a:ext cx="3339548" cy="298751"/>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4" name="Text Placeholder 12"/>
          <p:cNvSpPr>
            <a:spLocks noGrp="1"/>
          </p:cNvSpPr>
          <p:nvPr>
            <p:ph type="body" sz="quarter" idx="21"/>
          </p:nvPr>
        </p:nvSpPr>
        <p:spPr>
          <a:xfrm>
            <a:off x="8116756" y="4089801"/>
            <a:ext cx="3339548" cy="187610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3" name="Text Placeholder 2">
            <a:extLst>
              <a:ext uri="{FF2B5EF4-FFF2-40B4-BE49-F238E27FC236}">
                <a16:creationId xmlns:a16="http://schemas.microsoft.com/office/drawing/2014/main" id="{CE478D4D-4E55-1F43-9330-2385A5C7C328}"/>
              </a:ext>
            </a:extLst>
          </p:cNvPr>
          <p:cNvSpPr>
            <a:spLocks noGrp="1"/>
          </p:cNvSpPr>
          <p:nvPr>
            <p:ph type="body" sz="quarter" idx="22"/>
          </p:nvPr>
        </p:nvSpPr>
        <p:spPr>
          <a:xfrm>
            <a:off x="404623" y="1203123"/>
            <a:ext cx="11403012" cy="928252"/>
          </a:xfrm>
        </p:spPr>
        <p:txBody>
          <a:bodyPr>
            <a:noAutofit/>
          </a:bodyPr>
          <a:lstStyle>
            <a:lvl1pPr marL="0" indent="0">
              <a:buNone/>
              <a:defRPr sz="16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4" name="Picture Placeholder 3">
            <a:extLst>
              <a:ext uri="{FF2B5EF4-FFF2-40B4-BE49-F238E27FC236}">
                <a16:creationId xmlns:a16="http://schemas.microsoft.com/office/drawing/2014/main" id="{02D18E45-979F-DB40-9CB9-0ECE89F48C0E}"/>
              </a:ext>
            </a:extLst>
          </p:cNvPr>
          <p:cNvSpPr>
            <a:spLocks noGrp="1"/>
          </p:cNvSpPr>
          <p:nvPr>
            <p:ph type="pic" sz="quarter" idx="23"/>
          </p:nvPr>
        </p:nvSpPr>
        <p:spPr>
          <a:xfrm>
            <a:off x="662659" y="2603307"/>
            <a:ext cx="914400" cy="914400"/>
          </a:xfrm>
        </p:spPr>
        <p:txBody>
          <a:bodyPr anchor="ctr">
            <a:normAutofit/>
          </a:bodyPr>
          <a:lstStyle>
            <a:lvl1pPr marL="0" indent="0" algn="ctr">
              <a:buNone/>
              <a:defRPr sz="1400"/>
            </a:lvl1pPr>
          </a:lstStyle>
          <a:p>
            <a:r>
              <a:rPr lang="en-US"/>
              <a:t>icon</a:t>
            </a:r>
          </a:p>
        </p:txBody>
      </p:sp>
      <p:sp>
        <p:nvSpPr>
          <p:cNvPr id="31" name="Picture Placeholder 3">
            <a:extLst>
              <a:ext uri="{FF2B5EF4-FFF2-40B4-BE49-F238E27FC236}">
                <a16:creationId xmlns:a16="http://schemas.microsoft.com/office/drawing/2014/main" id="{EE0BAFD0-E1A5-8241-8192-EEBB953F0A44}"/>
              </a:ext>
            </a:extLst>
          </p:cNvPr>
          <p:cNvSpPr>
            <a:spLocks noGrp="1"/>
          </p:cNvSpPr>
          <p:nvPr>
            <p:ph type="pic" sz="quarter" idx="24"/>
          </p:nvPr>
        </p:nvSpPr>
        <p:spPr>
          <a:xfrm>
            <a:off x="4401013" y="2603307"/>
            <a:ext cx="914400" cy="914400"/>
          </a:xfrm>
        </p:spPr>
        <p:txBody>
          <a:bodyPr anchor="ctr">
            <a:normAutofit/>
          </a:bodyPr>
          <a:lstStyle>
            <a:lvl1pPr marL="0" indent="0" algn="ctr">
              <a:buNone/>
              <a:defRPr sz="1400"/>
            </a:lvl1pPr>
          </a:lstStyle>
          <a:p>
            <a:r>
              <a:rPr lang="en-US"/>
              <a:t>icon</a:t>
            </a:r>
          </a:p>
        </p:txBody>
      </p:sp>
      <p:sp>
        <p:nvSpPr>
          <p:cNvPr id="33" name="Picture Placeholder 3">
            <a:extLst>
              <a:ext uri="{FF2B5EF4-FFF2-40B4-BE49-F238E27FC236}">
                <a16:creationId xmlns:a16="http://schemas.microsoft.com/office/drawing/2014/main" id="{5A23EFFC-4C1C-1548-B1C3-A06BB5301CF2}"/>
              </a:ext>
            </a:extLst>
          </p:cNvPr>
          <p:cNvSpPr>
            <a:spLocks noGrp="1"/>
          </p:cNvSpPr>
          <p:nvPr>
            <p:ph type="pic" sz="quarter" idx="25"/>
          </p:nvPr>
        </p:nvSpPr>
        <p:spPr>
          <a:xfrm>
            <a:off x="8116756" y="2684106"/>
            <a:ext cx="914400" cy="914400"/>
          </a:xfrm>
        </p:spPr>
        <p:txBody>
          <a:bodyPr anchor="ctr">
            <a:normAutofit/>
          </a:bodyPr>
          <a:lstStyle>
            <a:lvl1pPr marL="0" indent="0" algn="ctr">
              <a:buNone/>
              <a:defRPr sz="1400"/>
            </a:lvl1pPr>
          </a:lstStyle>
          <a:p>
            <a:r>
              <a:rPr lang="en-US"/>
              <a:t>icon</a:t>
            </a:r>
          </a:p>
        </p:txBody>
      </p:sp>
      <p:pic>
        <p:nvPicPr>
          <p:cNvPr id="2" name="Picture 1" descr="A blue text on a black background&#10;&#10;Description automatically generated">
            <a:extLst>
              <a:ext uri="{FF2B5EF4-FFF2-40B4-BE49-F238E27FC236}">
                <a16:creationId xmlns:a16="http://schemas.microsoft.com/office/drawing/2014/main" id="{9C4DDC9F-8829-5A40-8268-3EBEFA49FB55}"/>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5" name="Slide Number Placeholder 5">
            <a:extLst>
              <a:ext uri="{FF2B5EF4-FFF2-40B4-BE49-F238E27FC236}">
                <a16:creationId xmlns:a16="http://schemas.microsoft.com/office/drawing/2014/main" id="{9CA8B903-285E-6962-6615-AC45356C7A6C}"/>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96294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Icon Item Grid Right (w/Intro)">
    <p:spTree>
      <p:nvGrpSpPr>
        <p:cNvPr id="1" name=""/>
        <p:cNvGrpSpPr/>
        <p:nvPr/>
      </p:nvGrpSpPr>
      <p:grpSpPr>
        <a:xfrm>
          <a:off x="0" y="0"/>
          <a:ext cx="0" cy="0"/>
          <a:chOff x="0" y="0"/>
          <a:chExt cx="0" cy="0"/>
        </a:xfrm>
      </p:grpSpPr>
      <p:sp>
        <p:nvSpPr>
          <p:cNvPr id="7" name="Text Placeholder 10"/>
          <p:cNvSpPr>
            <a:spLocks noGrp="1"/>
          </p:cNvSpPr>
          <p:nvPr>
            <p:ph type="body" sz="quarter" idx="16" hasCustomPrompt="1"/>
          </p:nvPr>
        </p:nvSpPr>
        <p:spPr>
          <a:xfrm>
            <a:off x="5088835" y="1500622"/>
            <a:ext cx="3167269"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8" name="Picture Placeholder 12"/>
          <p:cNvSpPr>
            <a:spLocks noGrp="1"/>
          </p:cNvSpPr>
          <p:nvPr>
            <p:ph type="pic" sz="quarter" idx="18" hasCustomPrompt="1"/>
          </p:nvPr>
        </p:nvSpPr>
        <p:spPr>
          <a:xfrm>
            <a:off x="5088835" y="564328"/>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9" name="Text Placeholder 12"/>
          <p:cNvSpPr>
            <a:spLocks noGrp="1"/>
          </p:cNvSpPr>
          <p:nvPr>
            <p:ph type="body" sz="quarter" idx="17"/>
          </p:nvPr>
        </p:nvSpPr>
        <p:spPr>
          <a:xfrm>
            <a:off x="5088835" y="1908278"/>
            <a:ext cx="3167269" cy="1245739"/>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0" name="Text Placeholder 10"/>
          <p:cNvSpPr>
            <a:spLocks noGrp="1"/>
          </p:cNvSpPr>
          <p:nvPr>
            <p:ph type="body" sz="quarter" idx="19" hasCustomPrompt="1"/>
          </p:nvPr>
        </p:nvSpPr>
        <p:spPr>
          <a:xfrm>
            <a:off x="8627165" y="1500622"/>
            <a:ext cx="3167269"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1" name="Picture Placeholder 12"/>
          <p:cNvSpPr>
            <a:spLocks noGrp="1"/>
          </p:cNvSpPr>
          <p:nvPr>
            <p:ph type="pic" sz="quarter" idx="20" hasCustomPrompt="1"/>
          </p:nvPr>
        </p:nvSpPr>
        <p:spPr>
          <a:xfrm>
            <a:off x="8616672" y="557620"/>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2" name="Text Placeholder 12"/>
          <p:cNvSpPr>
            <a:spLocks noGrp="1"/>
          </p:cNvSpPr>
          <p:nvPr>
            <p:ph type="body" sz="quarter" idx="21"/>
          </p:nvPr>
        </p:nvSpPr>
        <p:spPr>
          <a:xfrm>
            <a:off x="8627165" y="1908278"/>
            <a:ext cx="3167269" cy="1245739"/>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3" name="Text Placeholder 10"/>
          <p:cNvSpPr>
            <a:spLocks noGrp="1"/>
          </p:cNvSpPr>
          <p:nvPr>
            <p:ph type="body" sz="quarter" idx="22" hasCustomPrompt="1"/>
          </p:nvPr>
        </p:nvSpPr>
        <p:spPr>
          <a:xfrm>
            <a:off x="5088835" y="4548622"/>
            <a:ext cx="3167269"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4" name="Picture Placeholder 12"/>
          <p:cNvSpPr>
            <a:spLocks noGrp="1"/>
          </p:cNvSpPr>
          <p:nvPr>
            <p:ph type="pic" sz="quarter" idx="23" hasCustomPrompt="1"/>
          </p:nvPr>
        </p:nvSpPr>
        <p:spPr>
          <a:xfrm>
            <a:off x="5088835" y="3618683"/>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5" name="Text Placeholder 12"/>
          <p:cNvSpPr>
            <a:spLocks noGrp="1"/>
          </p:cNvSpPr>
          <p:nvPr>
            <p:ph type="body" sz="quarter" idx="24"/>
          </p:nvPr>
        </p:nvSpPr>
        <p:spPr>
          <a:xfrm>
            <a:off x="5088835" y="4956278"/>
            <a:ext cx="3167269" cy="1245739"/>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6" name="Text Placeholder 10"/>
          <p:cNvSpPr>
            <a:spLocks noGrp="1"/>
          </p:cNvSpPr>
          <p:nvPr>
            <p:ph type="body" sz="quarter" idx="25" hasCustomPrompt="1"/>
          </p:nvPr>
        </p:nvSpPr>
        <p:spPr>
          <a:xfrm>
            <a:off x="8627165" y="4548622"/>
            <a:ext cx="3167269" cy="346075"/>
          </a:xfrm>
        </p:spPr>
        <p:txBody>
          <a:bodyPr>
            <a:noAutofit/>
          </a:bodyPr>
          <a:lstStyle>
            <a:lvl1pPr marL="0" indent="0" algn="l">
              <a:buNone/>
              <a:defRPr sz="20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7" name="Picture Placeholder 12"/>
          <p:cNvSpPr>
            <a:spLocks noGrp="1"/>
          </p:cNvSpPr>
          <p:nvPr>
            <p:ph type="pic" sz="quarter" idx="26" hasCustomPrompt="1"/>
          </p:nvPr>
        </p:nvSpPr>
        <p:spPr>
          <a:xfrm>
            <a:off x="8627165" y="3618682"/>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8" name="Text Placeholder 12"/>
          <p:cNvSpPr>
            <a:spLocks noGrp="1"/>
          </p:cNvSpPr>
          <p:nvPr>
            <p:ph type="body" sz="quarter" idx="27"/>
          </p:nvPr>
        </p:nvSpPr>
        <p:spPr>
          <a:xfrm>
            <a:off x="8627165" y="4956278"/>
            <a:ext cx="3167269" cy="1245739"/>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9" name="Title 1"/>
          <p:cNvSpPr>
            <a:spLocks noGrp="1"/>
          </p:cNvSpPr>
          <p:nvPr>
            <p:ph type="ctrTitle" hasCustomPrompt="1"/>
          </p:nvPr>
        </p:nvSpPr>
        <p:spPr>
          <a:xfrm>
            <a:off x="308447" y="557620"/>
            <a:ext cx="4233539"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Title</a:t>
            </a:r>
          </a:p>
        </p:txBody>
      </p:sp>
      <p:sp>
        <p:nvSpPr>
          <p:cNvPr id="20" name="Text Placeholder 12"/>
          <p:cNvSpPr>
            <a:spLocks noGrp="1"/>
          </p:cNvSpPr>
          <p:nvPr>
            <p:ph type="body" sz="quarter" idx="28"/>
          </p:nvPr>
        </p:nvSpPr>
        <p:spPr>
          <a:xfrm>
            <a:off x="310433" y="1418786"/>
            <a:ext cx="4250554" cy="3902909"/>
          </a:xfrm>
        </p:spPr>
        <p:txBody>
          <a:bodyPr>
            <a:noAutofit/>
          </a:bodyPr>
          <a:lstStyle>
            <a:lvl1pPr marL="0" indent="0" algn="l">
              <a:buNone/>
              <a:defRPr sz="1400">
                <a:solidFill>
                  <a:srgbClr val="002B40"/>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2" name="Picture 1" descr="A blue text on a black background&#10;&#10;Description automatically generated">
            <a:extLst>
              <a:ext uri="{FF2B5EF4-FFF2-40B4-BE49-F238E27FC236}">
                <a16:creationId xmlns:a16="http://schemas.microsoft.com/office/drawing/2014/main" id="{868C2863-2AB3-9D2A-C518-28E2E640D57D}"/>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94AE7FCA-306E-E70A-DF7C-EF34224760EE}"/>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490543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tem Icon Grid Center">
    <p:spTree>
      <p:nvGrpSpPr>
        <p:cNvPr id="1" name=""/>
        <p:cNvGrpSpPr/>
        <p:nvPr/>
      </p:nvGrpSpPr>
      <p:grpSpPr>
        <a:xfrm>
          <a:off x="0" y="0"/>
          <a:ext cx="0" cy="0"/>
          <a:chOff x="0" y="0"/>
          <a:chExt cx="0" cy="0"/>
        </a:xfrm>
      </p:grpSpPr>
      <p:sp>
        <p:nvSpPr>
          <p:cNvPr id="8" name="Title 1"/>
          <p:cNvSpPr>
            <a:spLocks noGrp="1"/>
          </p:cNvSpPr>
          <p:nvPr>
            <p:ph type="ctrTitle"/>
          </p:nvPr>
        </p:nvSpPr>
        <p:spPr>
          <a:xfrm>
            <a:off x="371061" y="453346"/>
            <a:ext cx="11405971" cy="676656"/>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2" name="Text Placeholder 10"/>
          <p:cNvSpPr>
            <a:spLocks noGrp="1"/>
          </p:cNvSpPr>
          <p:nvPr>
            <p:ph type="body" sz="quarter" idx="16" hasCustomPrompt="1"/>
          </p:nvPr>
        </p:nvSpPr>
        <p:spPr>
          <a:xfrm>
            <a:off x="416781" y="2482311"/>
            <a:ext cx="3339548"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3" name="Picture Placeholder 12"/>
          <p:cNvSpPr>
            <a:spLocks noGrp="1"/>
          </p:cNvSpPr>
          <p:nvPr>
            <p:ph type="pic" sz="quarter" idx="18" hasCustomPrompt="1"/>
          </p:nvPr>
        </p:nvSpPr>
        <p:spPr>
          <a:xfrm>
            <a:off x="416781" y="1503133"/>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4" name="Text Placeholder 12"/>
          <p:cNvSpPr>
            <a:spLocks noGrp="1"/>
          </p:cNvSpPr>
          <p:nvPr>
            <p:ph type="body" sz="quarter" idx="17"/>
          </p:nvPr>
        </p:nvSpPr>
        <p:spPr>
          <a:xfrm>
            <a:off x="416781" y="2853791"/>
            <a:ext cx="3339548"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5" name="Text Placeholder 10"/>
          <p:cNvSpPr>
            <a:spLocks noGrp="1"/>
          </p:cNvSpPr>
          <p:nvPr>
            <p:ph type="body" sz="quarter" idx="19" hasCustomPrompt="1"/>
          </p:nvPr>
        </p:nvSpPr>
        <p:spPr>
          <a:xfrm>
            <a:off x="4445442" y="2482311"/>
            <a:ext cx="3339548"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6" name="Picture Placeholder 12"/>
          <p:cNvSpPr>
            <a:spLocks noGrp="1"/>
          </p:cNvSpPr>
          <p:nvPr>
            <p:ph type="pic" sz="quarter" idx="20" hasCustomPrompt="1"/>
          </p:nvPr>
        </p:nvSpPr>
        <p:spPr>
          <a:xfrm>
            <a:off x="4445442" y="1503133"/>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7" name="Text Placeholder 12"/>
          <p:cNvSpPr>
            <a:spLocks noGrp="1"/>
          </p:cNvSpPr>
          <p:nvPr>
            <p:ph type="body" sz="quarter" idx="21"/>
          </p:nvPr>
        </p:nvSpPr>
        <p:spPr>
          <a:xfrm>
            <a:off x="4445442" y="2853791"/>
            <a:ext cx="3339548"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8" name="Text Placeholder 10"/>
          <p:cNvSpPr>
            <a:spLocks noGrp="1"/>
          </p:cNvSpPr>
          <p:nvPr>
            <p:ph type="body" sz="quarter" idx="22" hasCustomPrompt="1"/>
          </p:nvPr>
        </p:nvSpPr>
        <p:spPr>
          <a:xfrm>
            <a:off x="8341581" y="2482311"/>
            <a:ext cx="3339548"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9" name="Picture Placeholder 12"/>
          <p:cNvSpPr>
            <a:spLocks noGrp="1"/>
          </p:cNvSpPr>
          <p:nvPr>
            <p:ph type="pic" sz="quarter" idx="23" hasCustomPrompt="1"/>
          </p:nvPr>
        </p:nvSpPr>
        <p:spPr>
          <a:xfrm>
            <a:off x="8341581" y="1503133"/>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0" name="Text Placeholder 12"/>
          <p:cNvSpPr>
            <a:spLocks noGrp="1"/>
          </p:cNvSpPr>
          <p:nvPr>
            <p:ph type="body" sz="quarter" idx="24"/>
          </p:nvPr>
        </p:nvSpPr>
        <p:spPr>
          <a:xfrm>
            <a:off x="8341581" y="2853791"/>
            <a:ext cx="3339548"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1" name="Text Placeholder 10"/>
          <p:cNvSpPr>
            <a:spLocks noGrp="1"/>
          </p:cNvSpPr>
          <p:nvPr>
            <p:ph type="body" sz="quarter" idx="25" hasCustomPrompt="1"/>
          </p:nvPr>
        </p:nvSpPr>
        <p:spPr>
          <a:xfrm>
            <a:off x="416781" y="4867703"/>
            <a:ext cx="3339548"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2" name="Picture Placeholder 12"/>
          <p:cNvSpPr>
            <a:spLocks noGrp="1"/>
          </p:cNvSpPr>
          <p:nvPr>
            <p:ph type="pic" sz="quarter" idx="26" hasCustomPrompt="1"/>
          </p:nvPr>
        </p:nvSpPr>
        <p:spPr>
          <a:xfrm>
            <a:off x="416781" y="3888525"/>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3" name="Text Placeholder 12"/>
          <p:cNvSpPr>
            <a:spLocks noGrp="1"/>
          </p:cNvSpPr>
          <p:nvPr>
            <p:ph type="body" sz="quarter" idx="27"/>
          </p:nvPr>
        </p:nvSpPr>
        <p:spPr>
          <a:xfrm>
            <a:off x="416781" y="5239183"/>
            <a:ext cx="3339548"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4" name="Text Placeholder 10"/>
          <p:cNvSpPr>
            <a:spLocks noGrp="1"/>
          </p:cNvSpPr>
          <p:nvPr>
            <p:ph type="body" sz="quarter" idx="28" hasCustomPrompt="1"/>
          </p:nvPr>
        </p:nvSpPr>
        <p:spPr>
          <a:xfrm>
            <a:off x="4445442" y="4867703"/>
            <a:ext cx="3339548"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5" name="Picture Placeholder 12"/>
          <p:cNvSpPr>
            <a:spLocks noGrp="1"/>
          </p:cNvSpPr>
          <p:nvPr>
            <p:ph type="pic" sz="quarter" idx="29" hasCustomPrompt="1"/>
          </p:nvPr>
        </p:nvSpPr>
        <p:spPr>
          <a:xfrm>
            <a:off x="4445442" y="3914411"/>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6" name="Text Placeholder 12"/>
          <p:cNvSpPr>
            <a:spLocks noGrp="1"/>
          </p:cNvSpPr>
          <p:nvPr>
            <p:ph type="body" sz="quarter" idx="30"/>
          </p:nvPr>
        </p:nvSpPr>
        <p:spPr>
          <a:xfrm>
            <a:off x="4445442" y="5239183"/>
            <a:ext cx="3339548"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7" name="Text Placeholder 10"/>
          <p:cNvSpPr>
            <a:spLocks noGrp="1"/>
          </p:cNvSpPr>
          <p:nvPr>
            <p:ph type="body" sz="quarter" idx="31" hasCustomPrompt="1"/>
          </p:nvPr>
        </p:nvSpPr>
        <p:spPr>
          <a:xfrm>
            <a:off x="8341581" y="4867703"/>
            <a:ext cx="3339548"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8" name="Picture Placeholder 12"/>
          <p:cNvSpPr>
            <a:spLocks noGrp="1"/>
          </p:cNvSpPr>
          <p:nvPr>
            <p:ph type="pic" sz="quarter" idx="32" hasCustomPrompt="1"/>
          </p:nvPr>
        </p:nvSpPr>
        <p:spPr>
          <a:xfrm>
            <a:off x="8341581" y="3888525"/>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9" name="Text Placeholder 12"/>
          <p:cNvSpPr>
            <a:spLocks noGrp="1"/>
          </p:cNvSpPr>
          <p:nvPr>
            <p:ph type="body" sz="quarter" idx="33"/>
          </p:nvPr>
        </p:nvSpPr>
        <p:spPr>
          <a:xfrm>
            <a:off x="8341581" y="5239183"/>
            <a:ext cx="3339548"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2" name="Picture 1" descr="A blue text on a black background&#10;&#10;Description automatically generated">
            <a:extLst>
              <a:ext uri="{FF2B5EF4-FFF2-40B4-BE49-F238E27FC236}">
                <a16:creationId xmlns:a16="http://schemas.microsoft.com/office/drawing/2014/main" id="{FBF16871-0C5B-813C-66CA-EF04C8D7E10E}"/>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71A257D0-8A97-B04A-6341-B27B3E2C2C73}"/>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640211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tem Icon Grid Right">
    <p:spTree>
      <p:nvGrpSpPr>
        <p:cNvPr id="1" name=""/>
        <p:cNvGrpSpPr/>
        <p:nvPr/>
      </p:nvGrpSpPr>
      <p:grpSpPr>
        <a:xfrm>
          <a:off x="0" y="0"/>
          <a:ext cx="0" cy="0"/>
          <a:chOff x="0" y="0"/>
          <a:chExt cx="0" cy="0"/>
        </a:xfrm>
      </p:grpSpPr>
      <p:sp>
        <p:nvSpPr>
          <p:cNvPr id="8" name="Picture Placeholder 14"/>
          <p:cNvSpPr>
            <a:spLocks noGrp="1"/>
          </p:cNvSpPr>
          <p:nvPr>
            <p:ph type="pic" sz="quarter" idx="10" hasCustomPrompt="1"/>
          </p:nvPr>
        </p:nvSpPr>
        <p:spPr>
          <a:xfrm>
            <a:off x="-7942" y="0"/>
            <a:ext cx="3002692" cy="6858000"/>
          </a:xfrm>
        </p:spPr>
        <p:txBody>
          <a:bodyPr/>
          <a:lstStyle>
            <a:lvl1pPr marL="0" indent="0">
              <a:buNone/>
              <a:defRPr/>
            </a:lvl1pPr>
          </a:lstStyle>
          <a:p>
            <a:r>
              <a:rPr lang="en-US"/>
              <a:t>Picture</a:t>
            </a:r>
          </a:p>
        </p:txBody>
      </p:sp>
      <p:sp>
        <p:nvSpPr>
          <p:cNvPr id="9" name="Title 1"/>
          <p:cNvSpPr>
            <a:spLocks noGrp="1"/>
          </p:cNvSpPr>
          <p:nvPr>
            <p:ph type="ctrTitle"/>
          </p:nvPr>
        </p:nvSpPr>
        <p:spPr>
          <a:xfrm>
            <a:off x="3273286" y="336583"/>
            <a:ext cx="7182680"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0" name="Text Placeholder 10"/>
          <p:cNvSpPr>
            <a:spLocks noGrp="1"/>
          </p:cNvSpPr>
          <p:nvPr>
            <p:ph type="body" sz="quarter" idx="16" hasCustomPrompt="1"/>
          </p:nvPr>
        </p:nvSpPr>
        <p:spPr>
          <a:xfrm>
            <a:off x="3273286" y="2677667"/>
            <a:ext cx="2623930"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1" name="Text Placeholder 12"/>
          <p:cNvSpPr>
            <a:spLocks noGrp="1"/>
          </p:cNvSpPr>
          <p:nvPr>
            <p:ph type="body" sz="quarter" idx="17"/>
          </p:nvPr>
        </p:nvSpPr>
        <p:spPr>
          <a:xfrm>
            <a:off x="3273286" y="3016924"/>
            <a:ext cx="2623930" cy="50910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3" name="Picture Placeholder 12"/>
          <p:cNvSpPr>
            <a:spLocks noGrp="1"/>
          </p:cNvSpPr>
          <p:nvPr>
            <p:ph type="pic" sz="quarter" idx="18" hasCustomPrompt="1"/>
          </p:nvPr>
        </p:nvSpPr>
        <p:spPr>
          <a:xfrm>
            <a:off x="3292862" y="1725970"/>
            <a:ext cx="874712" cy="874713"/>
          </a:xfrm>
        </p:spPr>
        <p:txBody>
          <a:bodyPr>
            <a:normAutofit/>
          </a:bodyPr>
          <a:lstStyle>
            <a:lvl1pPr marL="0" indent="0">
              <a:buNone/>
              <a:defRPr sz="1400"/>
            </a:lvl1pPr>
          </a:lstStyle>
          <a:p>
            <a:r>
              <a:rPr lang="en-US"/>
              <a:t>Icon</a:t>
            </a:r>
          </a:p>
        </p:txBody>
      </p:sp>
      <p:sp>
        <p:nvSpPr>
          <p:cNvPr id="14" name="Text Placeholder 10"/>
          <p:cNvSpPr>
            <a:spLocks noGrp="1"/>
          </p:cNvSpPr>
          <p:nvPr>
            <p:ph type="body" sz="quarter" idx="19" hasCustomPrompt="1"/>
          </p:nvPr>
        </p:nvSpPr>
        <p:spPr>
          <a:xfrm>
            <a:off x="6215110" y="2677667"/>
            <a:ext cx="2623930"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5" name="Text Placeholder 12"/>
          <p:cNvSpPr>
            <a:spLocks noGrp="1"/>
          </p:cNvSpPr>
          <p:nvPr>
            <p:ph type="body" sz="quarter" idx="20"/>
          </p:nvPr>
        </p:nvSpPr>
        <p:spPr>
          <a:xfrm>
            <a:off x="6215110" y="3016924"/>
            <a:ext cx="2623930" cy="50910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6" name="Picture Placeholder 12"/>
          <p:cNvSpPr>
            <a:spLocks noGrp="1"/>
          </p:cNvSpPr>
          <p:nvPr>
            <p:ph type="pic" sz="quarter" idx="21" hasCustomPrompt="1"/>
          </p:nvPr>
        </p:nvSpPr>
        <p:spPr>
          <a:xfrm>
            <a:off x="6234393" y="1726629"/>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7" name="Text Placeholder 10"/>
          <p:cNvSpPr>
            <a:spLocks noGrp="1"/>
          </p:cNvSpPr>
          <p:nvPr>
            <p:ph type="body" sz="quarter" idx="22" hasCustomPrompt="1"/>
          </p:nvPr>
        </p:nvSpPr>
        <p:spPr>
          <a:xfrm>
            <a:off x="9139610" y="2677667"/>
            <a:ext cx="2623930"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8" name="Text Placeholder 12"/>
          <p:cNvSpPr>
            <a:spLocks noGrp="1"/>
          </p:cNvSpPr>
          <p:nvPr>
            <p:ph type="body" sz="quarter" idx="23"/>
          </p:nvPr>
        </p:nvSpPr>
        <p:spPr>
          <a:xfrm>
            <a:off x="9139610" y="3016924"/>
            <a:ext cx="2623930" cy="50910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9" name="Picture Placeholder 12"/>
          <p:cNvSpPr>
            <a:spLocks noGrp="1"/>
          </p:cNvSpPr>
          <p:nvPr>
            <p:ph type="pic" sz="quarter" idx="24" hasCustomPrompt="1"/>
          </p:nvPr>
        </p:nvSpPr>
        <p:spPr>
          <a:xfrm>
            <a:off x="9139610" y="1726010"/>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0" name="Text Placeholder 10"/>
          <p:cNvSpPr>
            <a:spLocks noGrp="1"/>
          </p:cNvSpPr>
          <p:nvPr>
            <p:ph type="body" sz="quarter" idx="25" hasCustomPrompt="1"/>
          </p:nvPr>
        </p:nvSpPr>
        <p:spPr>
          <a:xfrm>
            <a:off x="9139610" y="5178759"/>
            <a:ext cx="2623930"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1" name="Text Placeholder 12"/>
          <p:cNvSpPr>
            <a:spLocks noGrp="1"/>
          </p:cNvSpPr>
          <p:nvPr>
            <p:ph type="body" sz="quarter" idx="26"/>
          </p:nvPr>
        </p:nvSpPr>
        <p:spPr>
          <a:xfrm>
            <a:off x="9139610" y="5518016"/>
            <a:ext cx="2623930" cy="50910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2" name="Picture Placeholder 12"/>
          <p:cNvSpPr>
            <a:spLocks noGrp="1"/>
          </p:cNvSpPr>
          <p:nvPr>
            <p:ph type="pic" sz="quarter" idx="27" hasCustomPrompt="1"/>
          </p:nvPr>
        </p:nvSpPr>
        <p:spPr>
          <a:xfrm>
            <a:off x="9139610" y="4239110"/>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3" name="Text Placeholder 10"/>
          <p:cNvSpPr>
            <a:spLocks noGrp="1"/>
          </p:cNvSpPr>
          <p:nvPr>
            <p:ph type="body" sz="quarter" idx="28" hasCustomPrompt="1"/>
          </p:nvPr>
        </p:nvSpPr>
        <p:spPr>
          <a:xfrm>
            <a:off x="6215110" y="5178759"/>
            <a:ext cx="2623930"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4" name="Text Placeholder 12"/>
          <p:cNvSpPr>
            <a:spLocks noGrp="1"/>
          </p:cNvSpPr>
          <p:nvPr>
            <p:ph type="body" sz="quarter" idx="29"/>
          </p:nvPr>
        </p:nvSpPr>
        <p:spPr>
          <a:xfrm>
            <a:off x="6215110" y="5518016"/>
            <a:ext cx="2623930" cy="50910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5" name="Picture Placeholder 12"/>
          <p:cNvSpPr>
            <a:spLocks noGrp="1"/>
          </p:cNvSpPr>
          <p:nvPr>
            <p:ph type="pic" sz="quarter" idx="30" hasCustomPrompt="1"/>
          </p:nvPr>
        </p:nvSpPr>
        <p:spPr>
          <a:xfrm>
            <a:off x="6234393" y="4239109"/>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6" name="Text Placeholder 10"/>
          <p:cNvSpPr>
            <a:spLocks noGrp="1"/>
          </p:cNvSpPr>
          <p:nvPr>
            <p:ph type="body" sz="quarter" idx="31" hasCustomPrompt="1"/>
          </p:nvPr>
        </p:nvSpPr>
        <p:spPr>
          <a:xfrm>
            <a:off x="3273286" y="5178759"/>
            <a:ext cx="2623930"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7" name="Text Placeholder 12"/>
          <p:cNvSpPr>
            <a:spLocks noGrp="1"/>
          </p:cNvSpPr>
          <p:nvPr>
            <p:ph type="body" sz="quarter" idx="32"/>
          </p:nvPr>
        </p:nvSpPr>
        <p:spPr>
          <a:xfrm>
            <a:off x="3273286" y="5518016"/>
            <a:ext cx="2623930" cy="50910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8" name="Picture Placeholder 12"/>
          <p:cNvSpPr>
            <a:spLocks noGrp="1"/>
          </p:cNvSpPr>
          <p:nvPr>
            <p:ph type="pic" sz="quarter" idx="33" hasCustomPrompt="1"/>
          </p:nvPr>
        </p:nvSpPr>
        <p:spPr>
          <a:xfrm>
            <a:off x="3314700" y="4237689"/>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31" name="Slide Number Placeholder 5">
            <a:extLst>
              <a:ext uri="{FF2B5EF4-FFF2-40B4-BE49-F238E27FC236}">
                <a16:creationId xmlns:a16="http://schemas.microsoft.com/office/drawing/2014/main" id="{64F8BD39-01E2-8F4F-B489-9FC03B1CBD03}"/>
              </a:ext>
            </a:extLst>
          </p:cNvPr>
          <p:cNvSpPr>
            <a:spLocks noGrp="1"/>
          </p:cNvSpPr>
          <p:nvPr>
            <p:ph type="sldNum" sz="quarter" idx="4"/>
          </p:nvPr>
        </p:nvSpPr>
        <p:spPr>
          <a:xfrm>
            <a:off x="3314700" y="6332937"/>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pic>
        <p:nvPicPr>
          <p:cNvPr id="33" name="Picture 32">
            <a:extLst>
              <a:ext uri="{FF2B5EF4-FFF2-40B4-BE49-F238E27FC236}">
                <a16:creationId xmlns:a16="http://schemas.microsoft.com/office/drawing/2014/main" id="{C64CDA5E-EAF2-6A41-8235-37C2A645C5C4}"/>
              </a:ext>
            </a:extLst>
          </p:cNvPr>
          <p:cNvPicPr>
            <a:picLocks noChangeAspect="1"/>
          </p:cNvPicPr>
          <p:nvPr userDrawn="1"/>
        </p:nvPicPr>
        <p:blipFill>
          <a:blip r:embed="rId2"/>
          <a:stretch>
            <a:fillRect/>
          </a:stretch>
        </p:blipFill>
        <p:spPr>
          <a:xfrm>
            <a:off x="11143582" y="6287385"/>
            <a:ext cx="708959" cy="321758"/>
          </a:xfrm>
          <a:prstGeom prst="rect">
            <a:avLst/>
          </a:prstGeom>
        </p:spPr>
      </p:pic>
    </p:spTree>
    <p:extLst>
      <p:ext uri="{BB962C8B-B14F-4D97-AF65-F5344CB8AC3E}">
        <p14:creationId xmlns:p14="http://schemas.microsoft.com/office/powerpoint/2010/main" val="821590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cess 4-Up">
    <p:bg>
      <p:bgPr>
        <a:solidFill>
          <a:srgbClr val="FFE7CC"/>
        </a:solidFill>
        <a:effectLst/>
      </p:bgPr>
    </p:bg>
    <p:spTree>
      <p:nvGrpSpPr>
        <p:cNvPr id="1" name=""/>
        <p:cNvGrpSpPr/>
        <p:nvPr/>
      </p:nvGrpSpPr>
      <p:grpSpPr>
        <a:xfrm>
          <a:off x="0" y="0"/>
          <a:ext cx="0" cy="0"/>
          <a:chOff x="0" y="0"/>
          <a:chExt cx="0" cy="0"/>
        </a:xfrm>
      </p:grpSpPr>
      <p:sp>
        <p:nvSpPr>
          <p:cNvPr id="8" name="Title 1"/>
          <p:cNvSpPr>
            <a:spLocks noGrp="1"/>
          </p:cNvSpPr>
          <p:nvPr>
            <p:ph type="ctrTitle"/>
          </p:nvPr>
        </p:nvSpPr>
        <p:spPr>
          <a:xfrm>
            <a:off x="433752" y="436569"/>
            <a:ext cx="11505338" cy="676656"/>
          </a:xfrm>
          <a:ln>
            <a:noFill/>
          </a:ln>
        </p:spPr>
        <p:txBody>
          <a:bodyPr anchor="b"/>
          <a:lstStyle>
            <a:lvl1pPr algn="l">
              <a:defRPr sz="3200" b="0" i="0">
                <a:solidFill>
                  <a:srgbClr val="FF8200"/>
                </a:solidFill>
                <a:latin typeface="Century Gothic" panose="020B0502020202020204" pitchFamily="34" charset="0"/>
              </a:defRPr>
            </a:lvl1pPr>
          </a:lstStyle>
          <a:p>
            <a:r>
              <a:rPr lang="en-US"/>
              <a:t>Click to edit Master title style</a:t>
            </a:r>
          </a:p>
        </p:txBody>
      </p:sp>
      <p:sp>
        <p:nvSpPr>
          <p:cNvPr id="20" name="Text Placeholder 12"/>
          <p:cNvSpPr>
            <a:spLocks noGrp="1"/>
          </p:cNvSpPr>
          <p:nvPr>
            <p:ph type="body" sz="quarter" idx="17" hasCustomPrompt="1"/>
          </p:nvPr>
        </p:nvSpPr>
        <p:spPr>
          <a:xfrm>
            <a:off x="585677" y="2957058"/>
            <a:ext cx="2532888" cy="3135270"/>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33" name="Text Placeholder 10"/>
          <p:cNvSpPr>
            <a:spLocks noGrp="1"/>
          </p:cNvSpPr>
          <p:nvPr>
            <p:ph type="body" sz="quarter" idx="18" hasCustomPrompt="1"/>
          </p:nvPr>
        </p:nvSpPr>
        <p:spPr>
          <a:xfrm>
            <a:off x="3355023" y="2552815"/>
            <a:ext cx="2531072" cy="339308"/>
          </a:xfrm>
        </p:spPr>
        <p:txBody>
          <a:bodyPr>
            <a:noAutofit/>
          </a:bodyPr>
          <a:lstStyle>
            <a:lvl1pPr marL="0" indent="0" algn="l">
              <a:lnSpc>
                <a:spcPct val="100000"/>
              </a:lnSpc>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34" name="Text Placeholder 12"/>
          <p:cNvSpPr>
            <a:spLocks noGrp="1"/>
          </p:cNvSpPr>
          <p:nvPr>
            <p:ph type="body" sz="quarter" idx="19"/>
          </p:nvPr>
        </p:nvSpPr>
        <p:spPr>
          <a:xfrm>
            <a:off x="3353207" y="2957058"/>
            <a:ext cx="2532888" cy="3135270"/>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35" name="Text Placeholder 10"/>
          <p:cNvSpPr>
            <a:spLocks noGrp="1"/>
          </p:cNvSpPr>
          <p:nvPr>
            <p:ph type="body" sz="quarter" idx="20" hasCustomPrompt="1"/>
          </p:nvPr>
        </p:nvSpPr>
        <p:spPr>
          <a:xfrm>
            <a:off x="6108261" y="2550614"/>
            <a:ext cx="2531072" cy="339307"/>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36" name="Text Placeholder 12"/>
          <p:cNvSpPr>
            <a:spLocks noGrp="1"/>
          </p:cNvSpPr>
          <p:nvPr>
            <p:ph type="body" sz="quarter" idx="21"/>
          </p:nvPr>
        </p:nvSpPr>
        <p:spPr>
          <a:xfrm>
            <a:off x="6093969" y="2957058"/>
            <a:ext cx="2532888" cy="3135270"/>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37" name="Text Placeholder 10"/>
          <p:cNvSpPr>
            <a:spLocks noGrp="1"/>
          </p:cNvSpPr>
          <p:nvPr>
            <p:ph type="body" sz="quarter" idx="22" hasCustomPrompt="1"/>
          </p:nvPr>
        </p:nvSpPr>
        <p:spPr>
          <a:xfrm>
            <a:off x="8861499" y="2557381"/>
            <a:ext cx="2531072" cy="339308"/>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38" name="Text Placeholder 12"/>
          <p:cNvSpPr>
            <a:spLocks noGrp="1"/>
          </p:cNvSpPr>
          <p:nvPr>
            <p:ph type="body" sz="quarter" idx="23"/>
          </p:nvPr>
        </p:nvSpPr>
        <p:spPr>
          <a:xfrm>
            <a:off x="8861499" y="2957058"/>
            <a:ext cx="2532888" cy="3135270"/>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39" name="Text Placeholder 10">
            <a:extLst>
              <a:ext uri="{FF2B5EF4-FFF2-40B4-BE49-F238E27FC236}">
                <a16:creationId xmlns:a16="http://schemas.microsoft.com/office/drawing/2014/main" id="{F17B4792-A6FF-4D0F-B8C7-9CAC4B4D079C}"/>
              </a:ext>
            </a:extLst>
          </p:cNvPr>
          <p:cNvSpPr>
            <a:spLocks noGrp="1"/>
          </p:cNvSpPr>
          <p:nvPr>
            <p:ph type="body" sz="quarter" idx="24" hasCustomPrompt="1"/>
          </p:nvPr>
        </p:nvSpPr>
        <p:spPr>
          <a:xfrm>
            <a:off x="585677" y="2550614"/>
            <a:ext cx="2560320" cy="341507"/>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pic>
        <p:nvPicPr>
          <p:cNvPr id="2" name="Picture 1" descr="A blue text on a black background&#10;&#10;Description automatically generated">
            <a:extLst>
              <a:ext uri="{FF2B5EF4-FFF2-40B4-BE49-F238E27FC236}">
                <a16:creationId xmlns:a16="http://schemas.microsoft.com/office/drawing/2014/main" id="{07650460-EF84-96B5-A6F9-BCECB9416680}"/>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DEAFBD88-307D-45BE-A792-12A76765E4B4}"/>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4" name="Oval 3">
            <a:extLst>
              <a:ext uri="{FF2B5EF4-FFF2-40B4-BE49-F238E27FC236}">
                <a16:creationId xmlns:a16="http://schemas.microsoft.com/office/drawing/2014/main" id="{793895E9-BA3B-F356-5E7D-7FBBA575B45C}"/>
              </a:ext>
            </a:extLst>
          </p:cNvPr>
          <p:cNvSpPr/>
          <p:nvPr userDrawn="1"/>
        </p:nvSpPr>
        <p:spPr>
          <a:xfrm>
            <a:off x="585677" y="1937664"/>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1</a:t>
            </a:r>
          </a:p>
        </p:txBody>
      </p:sp>
      <p:cxnSp>
        <p:nvCxnSpPr>
          <p:cNvPr id="5" name="Straight Connector 4">
            <a:extLst>
              <a:ext uri="{FF2B5EF4-FFF2-40B4-BE49-F238E27FC236}">
                <a16:creationId xmlns:a16="http://schemas.microsoft.com/office/drawing/2014/main" id="{E4AFF816-B5A0-CE55-6A34-F2CE4106C927}"/>
              </a:ext>
            </a:extLst>
          </p:cNvPr>
          <p:cNvCxnSpPr>
            <a:cxnSpLocks/>
            <a:stCxn id="4" idx="6"/>
          </p:cNvCxnSpPr>
          <p:nvPr userDrawn="1"/>
        </p:nvCxnSpPr>
        <p:spPr>
          <a:xfrm>
            <a:off x="1088409" y="2189030"/>
            <a:ext cx="10921907" cy="31140"/>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6DACA3E-5910-E24C-C37C-4619ACE8BD5E}"/>
              </a:ext>
            </a:extLst>
          </p:cNvPr>
          <p:cNvSpPr txBox="1"/>
          <p:nvPr userDrawn="1"/>
        </p:nvSpPr>
        <p:spPr>
          <a:xfrm>
            <a:off x="432187" y="1629887"/>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WEEK</a:t>
            </a:r>
            <a:endParaRPr lang="en-US" sz="2000" b="1" i="0">
              <a:solidFill>
                <a:srgbClr val="FF8200"/>
              </a:solidFill>
              <a:latin typeface="Century Gothic" panose="020B0502020202020204" pitchFamily="34" charset="0"/>
              <a:ea typeface="Lato Black" charset="0"/>
              <a:cs typeface="Lato Black" charset="0"/>
            </a:endParaRPr>
          </a:p>
        </p:txBody>
      </p:sp>
      <p:sp>
        <p:nvSpPr>
          <p:cNvPr id="7" name="Oval 6">
            <a:extLst>
              <a:ext uri="{FF2B5EF4-FFF2-40B4-BE49-F238E27FC236}">
                <a16:creationId xmlns:a16="http://schemas.microsoft.com/office/drawing/2014/main" id="{ABF8255C-4E36-7A4C-CEC6-909C226B968A}"/>
              </a:ext>
            </a:extLst>
          </p:cNvPr>
          <p:cNvSpPr/>
          <p:nvPr userDrawn="1"/>
        </p:nvSpPr>
        <p:spPr>
          <a:xfrm>
            <a:off x="3353207" y="1937664"/>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2</a:t>
            </a:r>
          </a:p>
        </p:txBody>
      </p:sp>
      <p:sp>
        <p:nvSpPr>
          <p:cNvPr id="12" name="TextBox 11">
            <a:extLst>
              <a:ext uri="{FF2B5EF4-FFF2-40B4-BE49-F238E27FC236}">
                <a16:creationId xmlns:a16="http://schemas.microsoft.com/office/drawing/2014/main" id="{92862D1B-68FD-0138-6BB7-DBF09B1B7516}"/>
              </a:ext>
            </a:extLst>
          </p:cNvPr>
          <p:cNvSpPr txBox="1"/>
          <p:nvPr userDrawn="1"/>
        </p:nvSpPr>
        <p:spPr>
          <a:xfrm>
            <a:off x="3199717" y="1629887"/>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WEEK</a:t>
            </a:r>
            <a:endParaRPr lang="en-US" sz="2000" b="1" i="0">
              <a:solidFill>
                <a:srgbClr val="FF8200"/>
              </a:solidFill>
              <a:latin typeface="Century Gothic" panose="020B0502020202020204" pitchFamily="34" charset="0"/>
              <a:ea typeface="Lato Black" charset="0"/>
              <a:cs typeface="Lato Black" charset="0"/>
            </a:endParaRPr>
          </a:p>
        </p:txBody>
      </p:sp>
      <p:sp>
        <p:nvSpPr>
          <p:cNvPr id="13" name="Oval 12">
            <a:extLst>
              <a:ext uri="{FF2B5EF4-FFF2-40B4-BE49-F238E27FC236}">
                <a16:creationId xmlns:a16="http://schemas.microsoft.com/office/drawing/2014/main" id="{EFBF9E94-7ADE-EABB-42C5-BC5136C90034}"/>
              </a:ext>
            </a:extLst>
          </p:cNvPr>
          <p:cNvSpPr/>
          <p:nvPr userDrawn="1"/>
        </p:nvSpPr>
        <p:spPr>
          <a:xfrm>
            <a:off x="6120737" y="1959421"/>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3</a:t>
            </a:r>
          </a:p>
        </p:txBody>
      </p:sp>
      <p:sp>
        <p:nvSpPr>
          <p:cNvPr id="14" name="TextBox 13">
            <a:extLst>
              <a:ext uri="{FF2B5EF4-FFF2-40B4-BE49-F238E27FC236}">
                <a16:creationId xmlns:a16="http://schemas.microsoft.com/office/drawing/2014/main" id="{E4CFAC58-6AD9-F966-EDBD-A7843C3632C6}"/>
              </a:ext>
            </a:extLst>
          </p:cNvPr>
          <p:cNvSpPr txBox="1"/>
          <p:nvPr userDrawn="1"/>
        </p:nvSpPr>
        <p:spPr>
          <a:xfrm>
            <a:off x="5967247" y="1651644"/>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WEEK</a:t>
            </a:r>
            <a:endParaRPr lang="en-US" sz="2000" b="1" i="0">
              <a:solidFill>
                <a:srgbClr val="FF8200"/>
              </a:solidFill>
              <a:latin typeface="Century Gothic" panose="020B0502020202020204" pitchFamily="34" charset="0"/>
              <a:ea typeface="Lato Black" charset="0"/>
              <a:cs typeface="Lato Black" charset="0"/>
            </a:endParaRPr>
          </a:p>
        </p:txBody>
      </p:sp>
      <p:sp>
        <p:nvSpPr>
          <p:cNvPr id="16" name="Oval 15">
            <a:extLst>
              <a:ext uri="{FF2B5EF4-FFF2-40B4-BE49-F238E27FC236}">
                <a16:creationId xmlns:a16="http://schemas.microsoft.com/office/drawing/2014/main" id="{EBF21FA4-123A-AD69-F785-FF096E692E6D}"/>
              </a:ext>
            </a:extLst>
          </p:cNvPr>
          <p:cNvSpPr/>
          <p:nvPr userDrawn="1"/>
        </p:nvSpPr>
        <p:spPr>
          <a:xfrm>
            <a:off x="8861499" y="1959421"/>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4</a:t>
            </a:r>
          </a:p>
        </p:txBody>
      </p:sp>
      <p:sp>
        <p:nvSpPr>
          <p:cNvPr id="17" name="TextBox 16">
            <a:extLst>
              <a:ext uri="{FF2B5EF4-FFF2-40B4-BE49-F238E27FC236}">
                <a16:creationId xmlns:a16="http://schemas.microsoft.com/office/drawing/2014/main" id="{C6E9989A-E247-4E80-3B71-28B39B1D7DF1}"/>
              </a:ext>
            </a:extLst>
          </p:cNvPr>
          <p:cNvSpPr txBox="1"/>
          <p:nvPr userDrawn="1"/>
        </p:nvSpPr>
        <p:spPr>
          <a:xfrm>
            <a:off x="8708009" y="1651644"/>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WEEK</a:t>
            </a:r>
            <a:endParaRPr lang="en-US" sz="2000" b="1" i="0">
              <a:solidFill>
                <a:srgbClr val="FF8200"/>
              </a:solidFill>
              <a:latin typeface="Century Gothic" panose="020B0502020202020204" pitchFamily="34" charset="0"/>
              <a:ea typeface="Lato Black" charset="0"/>
              <a:cs typeface="Lato Black"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cess 6-Up">
    <p:bg>
      <p:bgPr>
        <a:solidFill>
          <a:srgbClr val="FFE7CC"/>
        </a:solidFill>
        <a:effectLst/>
      </p:bgPr>
    </p:bg>
    <p:spTree>
      <p:nvGrpSpPr>
        <p:cNvPr id="1" name=""/>
        <p:cNvGrpSpPr/>
        <p:nvPr/>
      </p:nvGrpSpPr>
      <p:grpSpPr>
        <a:xfrm>
          <a:off x="0" y="0"/>
          <a:ext cx="0" cy="0"/>
          <a:chOff x="0" y="0"/>
          <a:chExt cx="0" cy="0"/>
        </a:xfrm>
      </p:grpSpPr>
      <p:sp>
        <p:nvSpPr>
          <p:cNvPr id="8" name="Title 1"/>
          <p:cNvSpPr>
            <a:spLocks noGrp="1"/>
          </p:cNvSpPr>
          <p:nvPr>
            <p:ph type="ctrTitle"/>
          </p:nvPr>
        </p:nvSpPr>
        <p:spPr>
          <a:xfrm>
            <a:off x="613871" y="330240"/>
            <a:ext cx="11670850" cy="676656"/>
          </a:xfrm>
          <a:ln>
            <a:noFill/>
          </a:ln>
        </p:spPr>
        <p:txBody>
          <a:bodyPr anchor="b"/>
          <a:lstStyle>
            <a:lvl1pPr algn="l">
              <a:defRPr sz="3200" b="0" i="0">
                <a:solidFill>
                  <a:srgbClr val="FF8200"/>
                </a:solidFill>
                <a:latin typeface="Century Gothic" panose="020B0502020202020204" pitchFamily="34" charset="0"/>
              </a:defRPr>
            </a:lvl1pPr>
          </a:lstStyle>
          <a:p>
            <a:r>
              <a:rPr lang="en-US"/>
              <a:t>Click to edit Master title style</a:t>
            </a:r>
          </a:p>
        </p:txBody>
      </p:sp>
      <p:sp>
        <p:nvSpPr>
          <p:cNvPr id="9" name="Oval 8"/>
          <p:cNvSpPr/>
          <p:nvPr userDrawn="1"/>
        </p:nvSpPr>
        <p:spPr>
          <a:xfrm>
            <a:off x="767361" y="1705582"/>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1</a:t>
            </a:r>
          </a:p>
        </p:txBody>
      </p:sp>
      <p:cxnSp>
        <p:nvCxnSpPr>
          <p:cNvPr id="15" name="Straight Connector 14"/>
          <p:cNvCxnSpPr>
            <a:cxnSpLocks/>
            <a:stCxn id="9" idx="6"/>
          </p:cNvCxnSpPr>
          <p:nvPr userDrawn="1"/>
        </p:nvCxnSpPr>
        <p:spPr>
          <a:xfrm>
            <a:off x="1270093" y="1956948"/>
            <a:ext cx="10921907" cy="31140"/>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19" name="Text Placeholder 10"/>
          <p:cNvSpPr>
            <a:spLocks noGrp="1"/>
          </p:cNvSpPr>
          <p:nvPr>
            <p:ph type="body" sz="quarter" idx="16" hasCustomPrompt="1"/>
          </p:nvPr>
        </p:nvSpPr>
        <p:spPr>
          <a:xfrm>
            <a:off x="773780" y="2314702"/>
            <a:ext cx="1971405"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0" name="Text Placeholder 12"/>
          <p:cNvSpPr>
            <a:spLocks noGrp="1"/>
          </p:cNvSpPr>
          <p:nvPr>
            <p:ph type="body" sz="quarter" idx="17"/>
          </p:nvPr>
        </p:nvSpPr>
        <p:spPr>
          <a:xfrm>
            <a:off x="767361" y="2702741"/>
            <a:ext cx="3339548" cy="102794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5" name="TextBox 24"/>
          <p:cNvSpPr txBox="1"/>
          <p:nvPr userDrawn="1"/>
        </p:nvSpPr>
        <p:spPr>
          <a:xfrm>
            <a:off x="613871" y="1397805"/>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SPRINT</a:t>
            </a:r>
            <a:endParaRPr lang="en-US" sz="2000" b="1" i="0">
              <a:solidFill>
                <a:srgbClr val="FF8200"/>
              </a:solidFill>
              <a:latin typeface="Century Gothic" panose="020B0502020202020204" pitchFamily="34" charset="0"/>
              <a:ea typeface="Lato Black" charset="0"/>
              <a:cs typeface="Lato Black" charset="0"/>
            </a:endParaRPr>
          </a:p>
        </p:txBody>
      </p:sp>
      <p:sp>
        <p:nvSpPr>
          <p:cNvPr id="5" name="Oval 4">
            <a:extLst>
              <a:ext uri="{FF2B5EF4-FFF2-40B4-BE49-F238E27FC236}">
                <a16:creationId xmlns:a16="http://schemas.microsoft.com/office/drawing/2014/main" id="{4D83FD6C-8971-A70D-A84E-166D075698D0}"/>
              </a:ext>
            </a:extLst>
          </p:cNvPr>
          <p:cNvSpPr/>
          <p:nvPr userDrawn="1"/>
        </p:nvSpPr>
        <p:spPr>
          <a:xfrm>
            <a:off x="4603222" y="1725679"/>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2</a:t>
            </a:r>
          </a:p>
        </p:txBody>
      </p:sp>
      <p:sp>
        <p:nvSpPr>
          <p:cNvPr id="6" name="Text Placeholder 10">
            <a:extLst>
              <a:ext uri="{FF2B5EF4-FFF2-40B4-BE49-F238E27FC236}">
                <a16:creationId xmlns:a16="http://schemas.microsoft.com/office/drawing/2014/main" id="{96BFEF0A-2F83-E4DC-1D71-B5CCE3927C28}"/>
              </a:ext>
            </a:extLst>
          </p:cNvPr>
          <p:cNvSpPr>
            <a:spLocks noGrp="1"/>
          </p:cNvSpPr>
          <p:nvPr>
            <p:ph type="body" sz="quarter" idx="18" hasCustomPrompt="1"/>
          </p:nvPr>
        </p:nvSpPr>
        <p:spPr>
          <a:xfrm>
            <a:off x="4609641" y="2334799"/>
            <a:ext cx="1971405"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7" name="Text Placeholder 12">
            <a:extLst>
              <a:ext uri="{FF2B5EF4-FFF2-40B4-BE49-F238E27FC236}">
                <a16:creationId xmlns:a16="http://schemas.microsoft.com/office/drawing/2014/main" id="{2F766747-508E-AC36-D22E-98AC471A682F}"/>
              </a:ext>
            </a:extLst>
          </p:cNvPr>
          <p:cNvSpPr>
            <a:spLocks noGrp="1"/>
          </p:cNvSpPr>
          <p:nvPr>
            <p:ph type="body" sz="quarter" idx="19"/>
          </p:nvPr>
        </p:nvSpPr>
        <p:spPr>
          <a:xfrm>
            <a:off x="4603222" y="2722838"/>
            <a:ext cx="3339548" cy="102794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2" name="TextBox 11">
            <a:extLst>
              <a:ext uri="{FF2B5EF4-FFF2-40B4-BE49-F238E27FC236}">
                <a16:creationId xmlns:a16="http://schemas.microsoft.com/office/drawing/2014/main" id="{B96A6669-63BA-EBD4-BDFE-D0D9FB0EA7F0}"/>
              </a:ext>
            </a:extLst>
          </p:cNvPr>
          <p:cNvSpPr txBox="1"/>
          <p:nvPr userDrawn="1"/>
        </p:nvSpPr>
        <p:spPr>
          <a:xfrm>
            <a:off x="4449732" y="1417902"/>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SPRINT</a:t>
            </a:r>
            <a:endParaRPr lang="en-US" sz="2000" b="1" i="0">
              <a:solidFill>
                <a:srgbClr val="FF8200"/>
              </a:solidFill>
              <a:latin typeface="Century Gothic" panose="020B0502020202020204" pitchFamily="34" charset="0"/>
              <a:ea typeface="Lato Black" charset="0"/>
              <a:cs typeface="Lato Black" charset="0"/>
            </a:endParaRPr>
          </a:p>
        </p:txBody>
      </p:sp>
      <p:sp>
        <p:nvSpPr>
          <p:cNvPr id="14" name="Oval 13">
            <a:extLst>
              <a:ext uri="{FF2B5EF4-FFF2-40B4-BE49-F238E27FC236}">
                <a16:creationId xmlns:a16="http://schemas.microsoft.com/office/drawing/2014/main" id="{F35DE92E-3703-AAB0-3E67-AFB1433857CB}"/>
              </a:ext>
            </a:extLst>
          </p:cNvPr>
          <p:cNvSpPr/>
          <p:nvPr userDrawn="1"/>
        </p:nvSpPr>
        <p:spPr>
          <a:xfrm>
            <a:off x="8285593" y="1725679"/>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3</a:t>
            </a:r>
          </a:p>
        </p:txBody>
      </p:sp>
      <p:sp>
        <p:nvSpPr>
          <p:cNvPr id="16" name="Text Placeholder 10">
            <a:extLst>
              <a:ext uri="{FF2B5EF4-FFF2-40B4-BE49-F238E27FC236}">
                <a16:creationId xmlns:a16="http://schemas.microsoft.com/office/drawing/2014/main" id="{85B65E54-2546-415F-9FB6-CDD1118ABCD0}"/>
              </a:ext>
            </a:extLst>
          </p:cNvPr>
          <p:cNvSpPr>
            <a:spLocks noGrp="1"/>
          </p:cNvSpPr>
          <p:nvPr>
            <p:ph type="body" sz="quarter" idx="20" hasCustomPrompt="1"/>
          </p:nvPr>
        </p:nvSpPr>
        <p:spPr>
          <a:xfrm>
            <a:off x="8292012" y="2334799"/>
            <a:ext cx="1971405"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26" name="Text Placeholder 12">
            <a:extLst>
              <a:ext uri="{FF2B5EF4-FFF2-40B4-BE49-F238E27FC236}">
                <a16:creationId xmlns:a16="http://schemas.microsoft.com/office/drawing/2014/main" id="{516D7300-6232-3E7B-0587-513B56427038}"/>
              </a:ext>
            </a:extLst>
          </p:cNvPr>
          <p:cNvSpPr>
            <a:spLocks noGrp="1"/>
          </p:cNvSpPr>
          <p:nvPr>
            <p:ph type="body" sz="quarter" idx="21"/>
          </p:nvPr>
        </p:nvSpPr>
        <p:spPr>
          <a:xfrm>
            <a:off x="8285593" y="2722838"/>
            <a:ext cx="3339548" cy="102794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27" name="TextBox 26">
            <a:extLst>
              <a:ext uri="{FF2B5EF4-FFF2-40B4-BE49-F238E27FC236}">
                <a16:creationId xmlns:a16="http://schemas.microsoft.com/office/drawing/2014/main" id="{54904234-5BE1-7A00-5004-9334CA691F40}"/>
              </a:ext>
            </a:extLst>
          </p:cNvPr>
          <p:cNvSpPr txBox="1"/>
          <p:nvPr userDrawn="1"/>
        </p:nvSpPr>
        <p:spPr>
          <a:xfrm>
            <a:off x="8132103" y="1417902"/>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SPRINT</a:t>
            </a:r>
            <a:endParaRPr lang="en-US" sz="2000" b="1" i="0">
              <a:solidFill>
                <a:srgbClr val="FF8200"/>
              </a:solidFill>
              <a:latin typeface="Century Gothic" panose="020B0502020202020204" pitchFamily="34" charset="0"/>
              <a:ea typeface="Lato Black" charset="0"/>
              <a:cs typeface="Lato Black" charset="0"/>
            </a:endParaRPr>
          </a:p>
        </p:txBody>
      </p:sp>
      <p:sp>
        <p:nvSpPr>
          <p:cNvPr id="63" name="Oval 62">
            <a:extLst>
              <a:ext uri="{FF2B5EF4-FFF2-40B4-BE49-F238E27FC236}">
                <a16:creationId xmlns:a16="http://schemas.microsoft.com/office/drawing/2014/main" id="{7F41B500-90F9-E634-45E1-3AB54EF2EA9B}"/>
              </a:ext>
            </a:extLst>
          </p:cNvPr>
          <p:cNvSpPr/>
          <p:nvPr userDrawn="1"/>
        </p:nvSpPr>
        <p:spPr>
          <a:xfrm>
            <a:off x="767361" y="3979779"/>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4</a:t>
            </a:r>
          </a:p>
        </p:txBody>
      </p:sp>
      <p:cxnSp>
        <p:nvCxnSpPr>
          <p:cNvPr id="64" name="Straight Connector 63">
            <a:extLst>
              <a:ext uri="{FF2B5EF4-FFF2-40B4-BE49-F238E27FC236}">
                <a16:creationId xmlns:a16="http://schemas.microsoft.com/office/drawing/2014/main" id="{52A6046A-3727-4667-DE31-46151DB64703}"/>
              </a:ext>
            </a:extLst>
          </p:cNvPr>
          <p:cNvCxnSpPr>
            <a:cxnSpLocks/>
            <a:stCxn id="63" idx="6"/>
          </p:cNvCxnSpPr>
          <p:nvPr userDrawn="1"/>
        </p:nvCxnSpPr>
        <p:spPr>
          <a:xfrm>
            <a:off x="1270093" y="4231145"/>
            <a:ext cx="10921907" cy="31140"/>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65" name="Text Placeholder 10">
            <a:extLst>
              <a:ext uri="{FF2B5EF4-FFF2-40B4-BE49-F238E27FC236}">
                <a16:creationId xmlns:a16="http://schemas.microsoft.com/office/drawing/2014/main" id="{A01B8D8C-E140-4AE9-8082-5962773A32BA}"/>
              </a:ext>
            </a:extLst>
          </p:cNvPr>
          <p:cNvSpPr>
            <a:spLocks noGrp="1"/>
          </p:cNvSpPr>
          <p:nvPr>
            <p:ph type="body" sz="quarter" idx="22" hasCustomPrompt="1"/>
          </p:nvPr>
        </p:nvSpPr>
        <p:spPr>
          <a:xfrm>
            <a:off x="773780" y="4588899"/>
            <a:ext cx="1971405"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66" name="Text Placeholder 12">
            <a:extLst>
              <a:ext uri="{FF2B5EF4-FFF2-40B4-BE49-F238E27FC236}">
                <a16:creationId xmlns:a16="http://schemas.microsoft.com/office/drawing/2014/main" id="{A31FF1E4-B9F2-E49C-8BE4-56B0A9009C9F}"/>
              </a:ext>
            </a:extLst>
          </p:cNvPr>
          <p:cNvSpPr>
            <a:spLocks noGrp="1"/>
          </p:cNvSpPr>
          <p:nvPr>
            <p:ph type="body" sz="quarter" idx="23"/>
          </p:nvPr>
        </p:nvSpPr>
        <p:spPr>
          <a:xfrm>
            <a:off x="767361" y="4976938"/>
            <a:ext cx="3339548" cy="102794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67" name="TextBox 66">
            <a:extLst>
              <a:ext uri="{FF2B5EF4-FFF2-40B4-BE49-F238E27FC236}">
                <a16:creationId xmlns:a16="http://schemas.microsoft.com/office/drawing/2014/main" id="{1B88A308-FE3D-90EC-8EB3-38F156C9CB45}"/>
              </a:ext>
            </a:extLst>
          </p:cNvPr>
          <p:cNvSpPr txBox="1"/>
          <p:nvPr userDrawn="1"/>
        </p:nvSpPr>
        <p:spPr>
          <a:xfrm>
            <a:off x="613871" y="3672002"/>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SPRINT</a:t>
            </a:r>
            <a:endParaRPr lang="en-US" sz="2000" b="1" i="0">
              <a:solidFill>
                <a:srgbClr val="FF8200"/>
              </a:solidFill>
              <a:latin typeface="Century Gothic" panose="020B0502020202020204" pitchFamily="34" charset="0"/>
              <a:ea typeface="Lato Black" charset="0"/>
              <a:cs typeface="Lato Black" charset="0"/>
            </a:endParaRPr>
          </a:p>
        </p:txBody>
      </p:sp>
      <p:sp>
        <p:nvSpPr>
          <p:cNvPr id="68" name="Oval 67">
            <a:extLst>
              <a:ext uri="{FF2B5EF4-FFF2-40B4-BE49-F238E27FC236}">
                <a16:creationId xmlns:a16="http://schemas.microsoft.com/office/drawing/2014/main" id="{9C02FED9-85A5-1D88-74A9-0A197BAF3806}"/>
              </a:ext>
            </a:extLst>
          </p:cNvPr>
          <p:cNvSpPr/>
          <p:nvPr userDrawn="1"/>
        </p:nvSpPr>
        <p:spPr>
          <a:xfrm>
            <a:off x="4603222" y="3999876"/>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5</a:t>
            </a:r>
          </a:p>
        </p:txBody>
      </p:sp>
      <p:sp>
        <p:nvSpPr>
          <p:cNvPr id="69" name="Text Placeholder 10">
            <a:extLst>
              <a:ext uri="{FF2B5EF4-FFF2-40B4-BE49-F238E27FC236}">
                <a16:creationId xmlns:a16="http://schemas.microsoft.com/office/drawing/2014/main" id="{05290C4C-588F-9E60-B3A8-5551E9188C08}"/>
              </a:ext>
            </a:extLst>
          </p:cNvPr>
          <p:cNvSpPr>
            <a:spLocks noGrp="1"/>
          </p:cNvSpPr>
          <p:nvPr>
            <p:ph type="body" sz="quarter" idx="24" hasCustomPrompt="1"/>
          </p:nvPr>
        </p:nvSpPr>
        <p:spPr>
          <a:xfrm>
            <a:off x="4609641" y="4608996"/>
            <a:ext cx="1971405"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70" name="Text Placeholder 12">
            <a:extLst>
              <a:ext uri="{FF2B5EF4-FFF2-40B4-BE49-F238E27FC236}">
                <a16:creationId xmlns:a16="http://schemas.microsoft.com/office/drawing/2014/main" id="{D4BF12C4-1B59-CDDE-A6A4-ABE31BE2295C}"/>
              </a:ext>
            </a:extLst>
          </p:cNvPr>
          <p:cNvSpPr>
            <a:spLocks noGrp="1"/>
          </p:cNvSpPr>
          <p:nvPr>
            <p:ph type="body" sz="quarter" idx="25"/>
          </p:nvPr>
        </p:nvSpPr>
        <p:spPr>
          <a:xfrm>
            <a:off x="4603222" y="4997035"/>
            <a:ext cx="3339548" cy="102794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71" name="TextBox 70">
            <a:extLst>
              <a:ext uri="{FF2B5EF4-FFF2-40B4-BE49-F238E27FC236}">
                <a16:creationId xmlns:a16="http://schemas.microsoft.com/office/drawing/2014/main" id="{6FA27788-1C44-E878-D242-94AC433983D9}"/>
              </a:ext>
            </a:extLst>
          </p:cNvPr>
          <p:cNvSpPr txBox="1"/>
          <p:nvPr userDrawn="1"/>
        </p:nvSpPr>
        <p:spPr>
          <a:xfrm>
            <a:off x="4449732" y="3692099"/>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SPRINT</a:t>
            </a:r>
            <a:endParaRPr lang="en-US" sz="2000" b="1" i="0">
              <a:solidFill>
                <a:srgbClr val="FF8200"/>
              </a:solidFill>
              <a:latin typeface="Century Gothic" panose="020B0502020202020204" pitchFamily="34" charset="0"/>
              <a:ea typeface="Lato Black" charset="0"/>
              <a:cs typeface="Lato Black" charset="0"/>
            </a:endParaRPr>
          </a:p>
        </p:txBody>
      </p:sp>
      <p:sp>
        <p:nvSpPr>
          <p:cNvPr id="72" name="Oval 71">
            <a:extLst>
              <a:ext uri="{FF2B5EF4-FFF2-40B4-BE49-F238E27FC236}">
                <a16:creationId xmlns:a16="http://schemas.microsoft.com/office/drawing/2014/main" id="{B9EAC41A-5A47-54C4-1153-E6BC4E437621}"/>
              </a:ext>
            </a:extLst>
          </p:cNvPr>
          <p:cNvSpPr/>
          <p:nvPr userDrawn="1"/>
        </p:nvSpPr>
        <p:spPr>
          <a:xfrm>
            <a:off x="8285593" y="3999876"/>
            <a:ext cx="502732" cy="502732"/>
          </a:xfrm>
          <a:prstGeom prst="ellipse">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0">
                <a:latin typeface="Century Gothic" panose="020B0502020202020204" pitchFamily="34" charset="0"/>
              </a:rPr>
              <a:t>6</a:t>
            </a:r>
          </a:p>
        </p:txBody>
      </p:sp>
      <p:sp>
        <p:nvSpPr>
          <p:cNvPr id="73" name="Text Placeholder 10">
            <a:extLst>
              <a:ext uri="{FF2B5EF4-FFF2-40B4-BE49-F238E27FC236}">
                <a16:creationId xmlns:a16="http://schemas.microsoft.com/office/drawing/2014/main" id="{A5B2A5C6-6260-F1E4-7631-73AB92B2E4DB}"/>
              </a:ext>
            </a:extLst>
          </p:cNvPr>
          <p:cNvSpPr>
            <a:spLocks noGrp="1"/>
          </p:cNvSpPr>
          <p:nvPr>
            <p:ph type="body" sz="quarter" idx="26" hasCustomPrompt="1"/>
          </p:nvPr>
        </p:nvSpPr>
        <p:spPr>
          <a:xfrm>
            <a:off x="8292012" y="4608996"/>
            <a:ext cx="1971405"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74" name="Text Placeholder 12">
            <a:extLst>
              <a:ext uri="{FF2B5EF4-FFF2-40B4-BE49-F238E27FC236}">
                <a16:creationId xmlns:a16="http://schemas.microsoft.com/office/drawing/2014/main" id="{749A94F5-DBA6-D8BD-EE0E-9BB7909D8B63}"/>
              </a:ext>
            </a:extLst>
          </p:cNvPr>
          <p:cNvSpPr>
            <a:spLocks noGrp="1"/>
          </p:cNvSpPr>
          <p:nvPr>
            <p:ph type="body" sz="quarter" idx="27"/>
          </p:nvPr>
        </p:nvSpPr>
        <p:spPr>
          <a:xfrm>
            <a:off x="8285593" y="4997035"/>
            <a:ext cx="3339548" cy="1027941"/>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75" name="TextBox 74">
            <a:extLst>
              <a:ext uri="{FF2B5EF4-FFF2-40B4-BE49-F238E27FC236}">
                <a16:creationId xmlns:a16="http://schemas.microsoft.com/office/drawing/2014/main" id="{2B3E9DEF-0E1E-F924-08F1-999D063B967B}"/>
              </a:ext>
            </a:extLst>
          </p:cNvPr>
          <p:cNvSpPr txBox="1"/>
          <p:nvPr userDrawn="1"/>
        </p:nvSpPr>
        <p:spPr>
          <a:xfrm>
            <a:off x="8132103" y="3692099"/>
            <a:ext cx="809712" cy="307777"/>
          </a:xfrm>
          <a:prstGeom prst="rect">
            <a:avLst/>
          </a:prstGeom>
          <a:noFill/>
        </p:spPr>
        <p:txBody>
          <a:bodyPr wrap="square" rtlCol="0">
            <a:spAutoFit/>
          </a:bodyPr>
          <a:lstStyle/>
          <a:p>
            <a:pPr algn="ctr"/>
            <a:r>
              <a:rPr lang="en-US" sz="1400" b="1" i="0">
                <a:solidFill>
                  <a:srgbClr val="FF8200"/>
                </a:solidFill>
                <a:latin typeface="Century Gothic" panose="020B0502020202020204" pitchFamily="34" charset="0"/>
                <a:ea typeface="Lato Black" charset="0"/>
                <a:cs typeface="Lato Black" charset="0"/>
              </a:rPr>
              <a:t>SPRINT</a:t>
            </a:r>
            <a:endParaRPr lang="en-US" sz="2000" b="1" i="0">
              <a:solidFill>
                <a:srgbClr val="FF8200"/>
              </a:solidFill>
              <a:latin typeface="Century Gothic" panose="020B0502020202020204" pitchFamily="34" charset="0"/>
              <a:ea typeface="Lato Black" charset="0"/>
              <a:cs typeface="Lato Black" charset="0"/>
            </a:endParaRPr>
          </a:p>
        </p:txBody>
      </p:sp>
      <p:pic>
        <p:nvPicPr>
          <p:cNvPr id="77" name="Picture 76" descr="A blue text on a black background&#10;&#10;Description automatically generated">
            <a:extLst>
              <a:ext uri="{FF2B5EF4-FFF2-40B4-BE49-F238E27FC236}">
                <a16:creationId xmlns:a16="http://schemas.microsoft.com/office/drawing/2014/main" id="{CB2BCBD5-3311-E460-5921-562E6EF6A81A}"/>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78" name="Slide Number Placeholder 5">
            <a:extLst>
              <a:ext uri="{FF2B5EF4-FFF2-40B4-BE49-F238E27FC236}">
                <a16:creationId xmlns:a16="http://schemas.microsoft.com/office/drawing/2014/main" id="{38008646-8FBF-DE82-2DC0-47A0E35329EB}"/>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Team Member">
    <p:bg>
      <p:bgPr>
        <a:solidFill>
          <a:srgbClr val="EAF3F7"/>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E0D04C5-876F-156A-5918-1BA517C8B27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642" t="24477" r="27940" b="16307"/>
          <a:stretch/>
        </p:blipFill>
        <p:spPr>
          <a:xfrm>
            <a:off x="7350743" y="0"/>
            <a:ext cx="4841257" cy="4694548"/>
          </a:xfrm>
          <a:prstGeom prst="rect">
            <a:avLst/>
          </a:prstGeom>
        </p:spPr>
      </p:pic>
      <p:sp>
        <p:nvSpPr>
          <p:cNvPr id="7" name="Title 1"/>
          <p:cNvSpPr>
            <a:spLocks noGrp="1"/>
          </p:cNvSpPr>
          <p:nvPr>
            <p:ph type="ctrTitle" hasCustomPrompt="1"/>
          </p:nvPr>
        </p:nvSpPr>
        <p:spPr>
          <a:xfrm>
            <a:off x="335482" y="494777"/>
            <a:ext cx="6064610"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Team Member</a:t>
            </a:r>
          </a:p>
        </p:txBody>
      </p:sp>
      <p:sp>
        <p:nvSpPr>
          <p:cNvPr id="8" name="Text Placeholder 12"/>
          <p:cNvSpPr>
            <a:spLocks noGrp="1"/>
          </p:cNvSpPr>
          <p:nvPr>
            <p:ph type="body" sz="quarter" idx="28"/>
          </p:nvPr>
        </p:nvSpPr>
        <p:spPr>
          <a:xfrm>
            <a:off x="335426" y="1726893"/>
            <a:ext cx="6064612" cy="4260453"/>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3" name="Picture Placeholder 12">
            <a:extLst>
              <a:ext uri="{FF2B5EF4-FFF2-40B4-BE49-F238E27FC236}">
                <a16:creationId xmlns:a16="http://schemas.microsoft.com/office/drawing/2014/main" id="{E7A6BE89-7A4F-724A-BDDB-18D561F04EF0}"/>
              </a:ext>
            </a:extLst>
          </p:cNvPr>
          <p:cNvSpPr>
            <a:spLocks noGrp="1"/>
          </p:cNvSpPr>
          <p:nvPr>
            <p:ph type="pic" sz="quarter" idx="19" hasCustomPrompt="1"/>
          </p:nvPr>
        </p:nvSpPr>
        <p:spPr>
          <a:xfrm>
            <a:off x="7210801" y="1395542"/>
            <a:ext cx="4260455" cy="4260455"/>
          </a:xfrm>
          <a:prstGeom prst="ellipse">
            <a:avLst/>
          </a:prstGeom>
        </p:spPr>
        <p:txBody>
          <a:bodyPr>
            <a:normAutofit/>
          </a:bodyPr>
          <a:lstStyle>
            <a:lvl1pPr marL="0" indent="0">
              <a:buNone/>
              <a:defRPr sz="1600"/>
            </a:lvl1pPr>
          </a:lstStyle>
          <a:p>
            <a:r>
              <a:rPr lang="en-US"/>
              <a:t>Team Member</a:t>
            </a:r>
          </a:p>
        </p:txBody>
      </p:sp>
      <p:sp>
        <p:nvSpPr>
          <p:cNvPr id="3" name="Text Placeholder 2">
            <a:extLst>
              <a:ext uri="{FF2B5EF4-FFF2-40B4-BE49-F238E27FC236}">
                <a16:creationId xmlns:a16="http://schemas.microsoft.com/office/drawing/2014/main" id="{87D1B914-EF3E-1541-A074-A732830A907E}"/>
              </a:ext>
            </a:extLst>
          </p:cNvPr>
          <p:cNvSpPr>
            <a:spLocks noGrp="1"/>
          </p:cNvSpPr>
          <p:nvPr>
            <p:ph type="body" sz="quarter" idx="29" hasCustomPrompt="1"/>
          </p:nvPr>
        </p:nvSpPr>
        <p:spPr>
          <a:xfrm>
            <a:off x="335426" y="1193800"/>
            <a:ext cx="6064612" cy="366713"/>
          </a:xfrm>
        </p:spPr>
        <p:txBody>
          <a:bodyPr>
            <a:noAutofit/>
          </a:bodyPr>
          <a:lstStyle>
            <a:lvl1pPr marL="0" indent="0">
              <a:buNone/>
              <a:defRPr sz="1800" b="1" i="0">
                <a:solidFill>
                  <a:srgbClr val="FF8200"/>
                </a:solidFill>
                <a:latin typeface="Century Gothic" panose="020B0502020202020204" pitchFamily="34" charset="0"/>
              </a:defRPr>
            </a:lvl1pPr>
            <a:lvl2pPr marL="457200" indent="0">
              <a:buNone/>
              <a:defRPr sz="1800" b="1">
                <a:latin typeface="Lato" panose="020F0502020204030203" pitchFamily="34" charset="77"/>
              </a:defRPr>
            </a:lvl2pPr>
            <a:lvl3pPr marL="914400" indent="0">
              <a:buNone/>
              <a:defRPr sz="1800" b="1">
                <a:latin typeface="Lato" panose="020F0502020204030203" pitchFamily="34" charset="77"/>
              </a:defRPr>
            </a:lvl3pPr>
            <a:lvl4pPr marL="1371600" indent="0">
              <a:buNone/>
              <a:defRPr sz="1800" b="1">
                <a:latin typeface="Lato" panose="020F0502020204030203" pitchFamily="34" charset="77"/>
              </a:defRPr>
            </a:lvl4pPr>
            <a:lvl5pPr marL="1828800" indent="0">
              <a:buNone/>
              <a:defRPr sz="1800" b="1">
                <a:latin typeface="Lato" panose="020F0502020204030203" pitchFamily="34" charset="77"/>
              </a:defRPr>
            </a:lvl5pPr>
          </a:lstStyle>
          <a:p>
            <a:pPr lvl="0"/>
            <a:r>
              <a:rPr lang="en-US"/>
              <a:t>TITLE</a:t>
            </a:r>
          </a:p>
        </p:txBody>
      </p:sp>
      <p:pic>
        <p:nvPicPr>
          <p:cNvPr id="2" name="Picture 1" descr="A blue text on a black background&#10;&#10;Description automatically generated">
            <a:extLst>
              <a:ext uri="{FF2B5EF4-FFF2-40B4-BE49-F238E27FC236}">
                <a16:creationId xmlns:a16="http://schemas.microsoft.com/office/drawing/2014/main" id="{D9851B59-4754-2B53-82A6-5F648BEBE4D5}"/>
              </a:ext>
            </a:extLst>
          </p:cNvPr>
          <p:cNvPicPr>
            <a:picLocks noChangeAspect="1"/>
          </p:cNvPicPr>
          <p:nvPr userDrawn="1"/>
        </p:nvPicPr>
        <p:blipFill>
          <a:blip r:embed="rId4"/>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925240CD-672F-F11C-7D57-204C87E5D684}"/>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5600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tem Icon Grid Left">
    <p:bg>
      <p:bgPr>
        <a:solidFill>
          <a:srgbClr val="FFE7CC"/>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374743" y="456995"/>
            <a:ext cx="8467079" cy="676310"/>
          </a:xfrm>
          <a:ln>
            <a:noFill/>
          </a:ln>
        </p:spPr>
        <p:txBody>
          <a:bodyPr anchor="b"/>
          <a:lstStyle>
            <a:lvl1pPr algn="l">
              <a:defRPr sz="3200" b="0" i="0">
                <a:solidFill>
                  <a:srgbClr val="FF8200"/>
                </a:solidFill>
                <a:latin typeface="Century Gothic" panose="020B0502020202020204" pitchFamily="34" charset="0"/>
              </a:defRPr>
            </a:lvl1pPr>
          </a:lstStyle>
          <a:p>
            <a:r>
              <a:rPr lang="en-US"/>
              <a:t>Click to edit Master title style</a:t>
            </a:r>
          </a:p>
        </p:txBody>
      </p:sp>
      <p:sp>
        <p:nvSpPr>
          <p:cNvPr id="8" name="Text Placeholder 10"/>
          <p:cNvSpPr>
            <a:spLocks noGrp="1"/>
          </p:cNvSpPr>
          <p:nvPr>
            <p:ph type="body" sz="quarter" idx="16" hasCustomPrompt="1"/>
          </p:nvPr>
        </p:nvSpPr>
        <p:spPr>
          <a:xfrm>
            <a:off x="413440" y="2394692"/>
            <a:ext cx="4068417" cy="346075"/>
          </a:xfrm>
        </p:spPr>
        <p:txBody>
          <a:bodyPr>
            <a:noAutofit/>
          </a:bodyPr>
          <a:lstStyle>
            <a:lvl1pPr marL="0" indent="0" algn="l">
              <a:buNone/>
              <a:defRPr sz="16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9" name="Picture Placeholder 12"/>
          <p:cNvSpPr>
            <a:spLocks noGrp="1"/>
          </p:cNvSpPr>
          <p:nvPr>
            <p:ph type="pic" sz="quarter" idx="18" hasCustomPrompt="1"/>
          </p:nvPr>
        </p:nvSpPr>
        <p:spPr>
          <a:xfrm>
            <a:off x="439397" y="1450356"/>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0" name="Text Placeholder 12"/>
          <p:cNvSpPr>
            <a:spLocks noGrp="1"/>
          </p:cNvSpPr>
          <p:nvPr>
            <p:ph type="body" sz="quarter" idx="17"/>
          </p:nvPr>
        </p:nvSpPr>
        <p:spPr>
          <a:xfrm>
            <a:off x="419086" y="2740767"/>
            <a:ext cx="4068417"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1" name="Text Placeholder 10"/>
          <p:cNvSpPr>
            <a:spLocks noGrp="1"/>
          </p:cNvSpPr>
          <p:nvPr>
            <p:ph type="body" sz="quarter" idx="19" hasCustomPrompt="1"/>
          </p:nvPr>
        </p:nvSpPr>
        <p:spPr>
          <a:xfrm>
            <a:off x="4773405" y="2394692"/>
            <a:ext cx="4068417" cy="346075"/>
          </a:xfrm>
        </p:spPr>
        <p:txBody>
          <a:bodyPr>
            <a:noAutofit/>
          </a:bodyPr>
          <a:lstStyle>
            <a:lvl1pPr marL="0" indent="0" algn="l">
              <a:buNone/>
              <a:defRPr sz="16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2" name="Picture Placeholder 12"/>
          <p:cNvSpPr>
            <a:spLocks noGrp="1"/>
          </p:cNvSpPr>
          <p:nvPr>
            <p:ph type="pic" sz="quarter" idx="20" hasCustomPrompt="1"/>
          </p:nvPr>
        </p:nvSpPr>
        <p:spPr>
          <a:xfrm>
            <a:off x="4773405" y="1466783"/>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3" name="Text Placeholder 12"/>
          <p:cNvSpPr>
            <a:spLocks noGrp="1"/>
          </p:cNvSpPr>
          <p:nvPr>
            <p:ph type="body" sz="quarter" idx="21"/>
          </p:nvPr>
        </p:nvSpPr>
        <p:spPr>
          <a:xfrm>
            <a:off x="4779051" y="2740767"/>
            <a:ext cx="4068417"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4" name="Text Placeholder 10"/>
          <p:cNvSpPr>
            <a:spLocks noGrp="1"/>
          </p:cNvSpPr>
          <p:nvPr>
            <p:ph type="body" sz="quarter" idx="22" hasCustomPrompt="1"/>
          </p:nvPr>
        </p:nvSpPr>
        <p:spPr>
          <a:xfrm>
            <a:off x="4773405" y="4846344"/>
            <a:ext cx="4068417" cy="346075"/>
          </a:xfrm>
        </p:spPr>
        <p:txBody>
          <a:bodyPr>
            <a:noAutofit/>
          </a:bodyPr>
          <a:lstStyle>
            <a:lvl1pPr marL="0" indent="0" algn="l">
              <a:buNone/>
              <a:defRPr sz="16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5" name="Picture Placeholder 12"/>
          <p:cNvSpPr>
            <a:spLocks noGrp="1"/>
          </p:cNvSpPr>
          <p:nvPr>
            <p:ph type="pic" sz="quarter" idx="23" hasCustomPrompt="1"/>
          </p:nvPr>
        </p:nvSpPr>
        <p:spPr>
          <a:xfrm>
            <a:off x="4773405" y="3871427"/>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16" name="Text Placeholder 12"/>
          <p:cNvSpPr>
            <a:spLocks noGrp="1"/>
          </p:cNvSpPr>
          <p:nvPr>
            <p:ph type="body" sz="quarter" idx="24"/>
          </p:nvPr>
        </p:nvSpPr>
        <p:spPr>
          <a:xfrm>
            <a:off x="4779051" y="5192419"/>
            <a:ext cx="4068417"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8" name="Text Placeholder 10"/>
          <p:cNvSpPr>
            <a:spLocks noGrp="1"/>
          </p:cNvSpPr>
          <p:nvPr>
            <p:ph type="body" sz="quarter" idx="25" hasCustomPrompt="1"/>
          </p:nvPr>
        </p:nvSpPr>
        <p:spPr>
          <a:xfrm>
            <a:off x="413440" y="4846344"/>
            <a:ext cx="4068417" cy="346075"/>
          </a:xfrm>
        </p:spPr>
        <p:txBody>
          <a:bodyPr>
            <a:noAutofit/>
          </a:bodyPr>
          <a:lstStyle>
            <a:lvl1pPr marL="0" indent="0" algn="l">
              <a:buNone/>
              <a:defRPr sz="1600" b="0"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Header</a:t>
            </a:r>
          </a:p>
        </p:txBody>
      </p:sp>
      <p:sp>
        <p:nvSpPr>
          <p:cNvPr id="19" name="Picture Placeholder 12"/>
          <p:cNvSpPr>
            <a:spLocks noGrp="1"/>
          </p:cNvSpPr>
          <p:nvPr>
            <p:ph type="pic" sz="quarter" idx="26" hasCustomPrompt="1"/>
          </p:nvPr>
        </p:nvSpPr>
        <p:spPr>
          <a:xfrm>
            <a:off x="439397" y="3871428"/>
            <a:ext cx="874712" cy="87471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400"/>
            </a:lvl1pPr>
          </a:lstStyle>
          <a:p>
            <a:r>
              <a:rPr lang="en-US"/>
              <a:t>Icon</a:t>
            </a:r>
          </a:p>
          <a:p>
            <a:endParaRPr lang="en-US"/>
          </a:p>
        </p:txBody>
      </p:sp>
      <p:sp>
        <p:nvSpPr>
          <p:cNvPr id="20" name="Text Placeholder 12"/>
          <p:cNvSpPr>
            <a:spLocks noGrp="1"/>
          </p:cNvSpPr>
          <p:nvPr>
            <p:ph type="body" sz="quarter" idx="27"/>
          </p:nvPr>
        </p:nvSpPr>
        <p:spPr>
          <a:xfrm>
            <a:off x="419086" y="5192419"/>
            <a:ext cx="4068417" cy="795165"/>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2" name="Picture 1" descr="A blue text on a black background&#10;&#10;Description automatically generated">
            <a:extLst>
              <a:ext uri="{FF2B5EF4-FFF2-40B4-BE49-F238E27FC236}">
                <a16:creationId xmlns:a16="http://schemas.microsoft.com/office/drawing/2014/main" id="{0DF73ECB-E737-3CB5-6AC7-BB33030C746E}"/>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2EFB4CE-8998-23F9-03F2-4636DF2077A2}"/>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805391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Q">
    <p:bg>
      <p:bgPr>
        <a:solidFill>
          <a:srgbClr val="EAF3F7"/>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9A4BEC6-6026-BB35-E8FB-1562BF7CB8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13600" y="2100073"/>
            <a:ext cx="4978400" cy="4762500"/>
          </a:xfrm>
          <a:prstGeom prst="rect">
            <a:avLst/>
          </a:prstGeom>
        </p:spPr>
      </p:pic>
      <p:pic>
        <p:nvPicPr>
          <p:cNvPr id="6" name="Graphic 5">
            <a:extLst>
              <a:ext uri="{FF2B5EF4-FFF2-40B4-BE49-F238E27FC236}">
                <a16:creationId xmlns:a16="http://schemas.microsoft.com/office/drawing/2014/main" id="{4380ED48-0897-EF99-BE96-526886C862F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17762"/>
          <a:stretch/>
        </p:blipFill>
        <p:spPr>
          <a:xfrm>
            <a:off x="2374452" y="2941421"/>
            <a:ext cx="4978400" cy="3916579"/>
          </a:xfrm>
          <a:prstGeom prst="rect">
            <a:avLst/>
          </a:prstGeom>
        </p:spPr>
      </p:pic>
      <p:sp>
        <p:nvSpPr>
          <p:cNvPr id="7" name="Title 1"/>
          <p:cNvSpPr>
            <a:spLocks noGrp="1"/>
          </p:cNvSpPr>
          <p:nvPr>
            <p:ph type="ctrTitle" hasCustomPrompt="1"/>
          </p:nvPr>
        </p:nvSpPr>
        <p:spPr>
          <a:xfrm>
            <a:off x="335481" y="494777"/>
            <a:ext cx="7770131" cy="676310"/>
          </a:xfrm>
          <a:ln>
            <a:noFill/>
          </a:ln>
        </p:spPr>
        <p:txBody>
          <a:bodyPr anchor="b"/>
          <a:lstStyle>
            <a:lvl1pPr algn="l">
              <a:defRPr sz="3200" b="0" i="0">
                <a:solidFill>
                  <a:srgbClr val="002B40"/>
                </a:solidFill>
                <a:latin typeface="Century Gothic" panose="020B0502020202020204" pitchFamily="34" charset="0"/>
              </a:defRPr>
            </a:lvl1pPr>
          </a:lstStyle>
          <a:p>
            <a:r>
              <a:rPr lang="en-US"/>
              <a:t>Team Member</a:t>
            </a:r>
          </a:p>
        </p:txBody>
      </p:sp>
      <p:sp>
        <p:nvSpPr>
          <p:cNvPr id="8" name="Text Placeholder 12"/>
          <p:cNvSpPr>
            <a:spLocks noGrp="1"/>
          </p:cNvSpPr>
          <p:nvPr>
            <p:ph type="body" sz="quarter" idx="28" hasCustomPrompt="1"/>
          </p:nvPr>
        </p:nvSpPr>
        <p:spPr>
          <a:xfrm>
            <a:off x="335482" y="2215853"/>
            <a:ext cx="7770132" cy="87645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Overview text</a:t>
            </a:r>
          </a:p>
        </p:txBody>
      </p:sp>
      <p:cxnSp>
        <p:nvCxnSpPr>
          <p:cNvPr id="14" name="Straight Connector 13">
            <a:extLst>
              <a:ext uri="{FF2B5EF4-FFF2-40B4-BE49-F238E27FC236}">
                <a16:creationId xmlns:a16="http://schemas.microsoft.com/office/drawing/2014/main" id="{F717B68C-5C5C-8D43-AD2D-924E28FDC5EE}"/>
              </a:ext>
            </a:extLst>
          </p:cNvPr>
          <p:cNvCxnSpPr>
            <a:cxnSpLocks/>
          </p:cNvCxnSpPr>
          <p:nvPr userDrawn="1"/>
        </p:nvCxnSpPr>
        <p:spPr>
          <a:xfrm>
            <a:off x="380079" y="1672352"/>
            <a:ext cx="4151376" cy="0"/>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87D1B914-EF3E-1541-A074-A732830A907E}"/>
              </a:ext>
            </a:extLst>
          </p:cNvPr>
          <p:cNvSpPr>
            <a:spLocks noGrp="1"/>
          </p:cNvSpPr>
          <p:nvPr>
            <p:ph type="body" sz="quarter" idx="29" hasCustomPrompt="1"/>
          </p:nvPr>
        </p:nvSpPr>
        <p:spPr>
          <a:xfrm>
            <a:off x="335426" y="1193800"/>
            <a:ext cx="7770134" cy="366713"/>
          </a:xfrm>
        </p:spPr>
        <p:txBody>
          <a:bodyPr>
            <a:noAutofit/>
          </a:bodyPr>
          <a:lstStyle>
            <a:lvl1pPr marL="0" indent="0">
              <a:buNone/>
              <a:defRPr sz="2000" b="1" i="0">
                <a:solidFill>
                  <a:srgbClr val="FF8200"/>
                </a:solidFill>
                <a:latin typeface="Century Gothic" panose="020B0502020202020204" pitchFamily="34" charset="0"/>
              </a:defRPr>
            </a:lvl1pPr>
            <a:lvl2pPr marL="457200" indent="0">
              <a:buNone/>
              <a:defRPr sz="1800" b="1">
                <a:latin typeface="Lato" panose="020F0502020204030203" pitchFamily="34" charset="77"/>
              </a:defRPr>
            </a:lvl2pPr>
            <a:lvl3pPr marL="914400" indent="0">
              <a:buNone/>
              <a:defRPr sz="1800" b="1">
                <a:latin typeface="Lato" panose="020F0502020204030203" pitchFamily="34" charset="77"/>
              </a:defRPr>
            </a:lvl3pPr>
            <a:lvl4pPr marL="1371600" indent="0">
              <a:buNone/>
              <a:defRPr sz="1800" b="1">
                <a:latin typeface="Lato" panose="020F0502020204030203" pitchFamily="34" charset="77"/>
              </a:defRPr>
            </a:lvl4pPr>
            <a:lvl5pPr marL="1828800" indent="0">
              <a:buNone/>
              <a:defRPr sz="1800" b="1">
                <a:latin typeface="Lato" panose="020F0502020204030203" pitchFamily="34" charset="77"/>
              </a:defRPr>
            </a:lvl5pPr>
          </a:lstStyle>
          <a:p>
            <a:pPr lvl="0"/>
            <a:r>
              <a:rPr lang="en-US"/>
              <a:t>TITLE</a:t>
            </a:r>
          </a:p>
        </p:txBody>
      </p:sp>
      <p:sp>
        <p:nvSpPr>
          <p:cNvPr id="10" name="Text Placeholder 1">
            <a:extLst>
              <a:ext uri="{FF2B5EF4-FFF2-40B4-BE49-F238E27FC236}">
                <a16:creationId xmlns:a16="http://schemas.microsoft.com/office/drawing/2014/main" id="{E4ACF0C1-A6CC-144A-BF41-EB53DA8019DD}"/>
              </a:ext>
            </a:extLst>
          </p:cNvPr>
          <p:cNvSpPr txBox="1">
            <a:spLocks/>
          </p:cNvSpPr>
          <p:nvPr userDrawn="1"/>
        </p:nvSpPr>
        <p:spPr>
          <a:xfrm>
            <a:off x="335426" y="1877005"/>
            <a:ext cx="3197435" cy="309146"/>
          </a:xfrm>
          <a:prstGeom prst="rect">
            <a:avLst/>
          </a:prstGeom>
        </p:spPr>
        <p:txBody>
          <a:bodyPr vert="horz" lIns="91440" tIns="45720" rIns="91440" bIns="45720" numCol="1" spcCol="36576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PT Sans" charset="-52"/>
                <a:ea typeface="PT Sans" charset="-52"/>
                <a:cs typeface="PT Sans" charset="-52"/>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PT Sans" charset="-52"/>
                <a:ea typeface="PT Sans" charset="-52"/>
                <a:cs typeface="PT Sans" charset="-52"/>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PT Sans" charset="-52"/>
                <a:ea typeface="PT Sans" charset="-52"/>
                <a:cs typeface="PT Sans" charset="-52"/>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PT Sans" charset="-52"/>
                <a:ea typeface="PT Sans" charset="-52"/>
                <a:cs typeface="PT Sans" charset="-52"/>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PT Sans" charset="-52"/>
                <a:ea typeface="PT Sans" charset="-52"/>
                <a:cs typeface="PT Sans" charset="-52"/>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Font typeface="Arial"/>
              <a:buNone/>
            </a:pPr>
            <a:r>
              <a:rPr lang="en-US" sz="1600" b="1" cap="all">
                <a:solidFill>
                  <a:srgbClr val="6C9ABF"/>
                </a:solidFill>
                <a:latin typeface="Calibri" panose="020F0502020204030204" pitchFamily="34" charset="0"/>
                <a:cs typeface="Calibri" panose="020F0502020204030204" pitchFamily="34" charset="0"/>
              </a:rPr>
              <a:t>OVERVIEW</a:t>
            </a:r>
            <a:endParaRPr lang="en-US" sz="1600">
              <a:solidFill>
                <a:srgbClr val="6C9ABF"/>
              </a:solidFill>
              <a:latin typeface="Calibri" panose="020F0502020204030204" pitchFamily="34" charset="0"/>
              <a:cs typeface="Calibri" panose="020F0502020204030204" pitchFamily="34" charset="0"/>
            </a:endParaRPr>
          </a:p>
        </p:txBody>
      </p:sp>
      <p:sp>
        <p:nvSpPr>
          <p:cNvPr id="12" name="Text Placeholder 12">
            <a:extLst>
              <a:ext uri="{FF2B5EF4-FFF2-40B4-BE49-F238E27FC236}">
                <a16:creationId xmlns:a16="http://schemas.microsoft.com/office/drawing/2014/main" id="{72C5222E-D117-B54B-A8AA-A531EA046C01}"/>
              </a:ext>
            </a:extLst>
          </p:cNvPr>
          <p:cNvSpPr>
            <a:spLocks noGrp="1"/>
          </p:cNvSpPr>
          <p:nvPr>
            <p:ph type="body" sz="quarter" idx="30" hasCustomPrompt="1"/>
          </p:nvPr>
        </p:nvSpPr>
        <p:spPr>
          <a:xfrm>
            <a:off x="335482" y="3626202"/>
            <a:ext cx="7770132" cy="2417411"/>
          </a:xfrm>
        </p:spPr>
        <p:txBody>
          <a:bodyPr numCol="2" spcCol="457200">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Background text – this splits into 2 columns. Enter text separated by returns.</a:t>
            </a:r>
          </a:p>
        </p:txBody>
      </p:sp>
      <p:sp>
        <p:nvSpPr>
          <p:cNvPr id="16" name="Text Placeholder 1">
            <a:extLst>
              <a:ext uri="{FF2B5EF4-FFF2-40B4-BE49-F238E27FC236}">
                <a16:creationId xmlns:a16="http://schemas.microsoft.com/office/drawing/2014/main" id="{D00C01C3-140D-3C4A-87CE-A3A70ACE0D4C}"/>
              </a:ext>
            </a:extLst>
          </p:cNvPr>
          <p:cNvSpPr txBox="1">
            <a:spLocks/>
          </p:cNvSpPr>
          <p:nvPr userDrawn="1"/>
        </p:nvSpPr>
        <p:spPr>
          <a:xfrm>
            <a:off x="335426" y="3287355"/>
            <a:ext cx="3197435" cy="309146"/>
          </a:xfrm>
          <a:prstGeom prst="rect">
            <a:avLst/>
          </a:prstGeom>
        </p:spPr>
        <p:txBody>
          <a:bodyPr vert="horz" lIns="91440" tIns="45720" rIns="91440" bIns="45720" numCol="1" spcCol="36576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PT Sans" charset="-52"/>
                <a:ea typeface="PT Sans" charset="-52"/>
                <a:cs typeface="PT Sans" charset="-52"/>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PT Sans" charset="-52"/>
                <a:ea typeface="PT Sans" charset="-52"/>
                <a:cs typeface="PT Sans" charset="-52"/>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PT Sans" charset="-52"/>
                <a:ea typeface="PT Sans" charset="-52"/>
                <a:cs typeface="PT Sans" charset="-52"/>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PT Sans" charset="-52"/>
                <a:ea typeface="PT Sans" charset="-52"/>
                <a:cs typeface="PT Sans" charset="-52"/>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PT Sans" charset="-52"/>
                <a:ea typeface="PT Sans" charset="-52"/>
                <a:cs typeface="PT Sans" charset="-52"/>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Font typeface="Arial"/>
              <a:buNone/>
            </a:pPr>
            <a:r>
              <a:rPr lang="en-US" sz="1600" b="1" cap="all">
                <a:solidFill>
                  <a:srgbClr val="6C9ABF"/>
                </a:solidFill>
                <a:latin typeface="Calibri" panose="020F0502020204030204" pitchFamily="34" charset="0"/>
                <a:cs typeface="Calibri" panose="020F0502020204030204" pitchFamily="34" charset="0"/>
              </a:rPr>
              <a:t>BACKGROUND</a:t>
            </a:r>
            <a:endParaRPr lang="en-US" sz="1600">
              <a:solidFill>
                <a:srgbClr val="6C9ABF"/>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DDAFBEC9-A5FC-E74B-B4D5-5205BA596ED2}"/>
              </a:ext>
            </a:extLst>
          </p:cNvPr>
          <p:cNvSpPr>
            <a:spLocks noGrp="1"/>
          </p:cNvSpPr>
          <p:nvPr>
            <p:ph type="body" sz="quarter" idx="31"/>
          </p:nvPr>
        </p:nvSpPr>
        <p:spPr>
          <a:xfrm>
            <a:off x="8740775" y="2033195"/>
            <a:ext cx="3111500" cy="4010418"/>
          </a:xfrm>
          <a:prstGeom prst="roundRect">
            <a:avLst>
              <a:gd name="adj" fmla="val 9693"/>
            </a:avLst>
          </a:prstGeom>
          <a:solidFill>
            <a:srgbClr val="6C9ABF"/>
          </a:solidFill>
        </p:spPr>
        <p:txBody>
          <a:bodyPr lIns="182880" tIns="457200" rIns="182880" bIns="91440"/>
          <a:lstStyle>
            <a:lvl1pPr>
              <a:buNone/>
              <a:defRPr sz="1200">
                <a:solidFill>
                  <a:schemeClr val="bg1"/>
                </a:solidFill>
              </a:defRPr>
            </a:lvl1pPr>
            <a:lvl2pPr>
              <a:buNone/>
              <a:defRPr sz="1200"/>
            </a:lvl2pPr>
            <a:lvl3pPr>
              <a:buNone/>
              <a:defRPr sz="1200"/>
            </a:lvl3pPr>
            <a:lvl4pPr>
              <a:buNone/>
              <a:defRPr sz="1200"/>
            </a:lvl4pPr>
            <a:lvl5pPr>
              <a:buNone/>
              <a:defRPr sz="1200"/>
            </a:lvl5pPr>
          </a:lstStyle>
          <a:p>
            <a:pPr lvl="0"/>
            <a:endParaRPr lang="en-US"/>
          </a:p>
          <a:p>
            <a:pPr lvl="0"/>
            <a:endParaRPr lang="en-US"/>
          </a:p>
          <a:p>
            <a:pPr lvl="0"/>
            <a:r>
              <a:rPr lang="en-US"/>
              <a:t>Enter items separated by returns.</a:t>
            </a:r>
          </a:p>
        </p:txBody>
      </p:sp>
      <p:sp>
        <p:nvSpPr>
          <p:cNvPr id="17" name="Text Placeholder 1">
            <a:extLst>
              <a:ext uri="{FF2B5EF4-FFF2-40B4-BE49-F238E27FC236}">
                <a16:creationId xmlns:a16="http://schemas.microsoft.com/office/drawing/2014/main" id="{C41EFDAB-E119-C948-8176-9D8D6FD182C4}"/>
              </a:ext>
            </a:extLst>
          </p:cNvPr>
          <p:cNvSpPr txBox="1">
            <a:spLocks/>
          </p:cNvSpPr>
          <p:nvPr userDrawn="1"/>
        </p:nvSpPr>
        <p:spPr>
          <a:xfrm>
            <a:off x="8926033" y="2636423"/>
            <a:ext cx="2759690" cy="314112"/>
          </a:xfrm>
          <a:prstGeom prst="rect">
            <a:avLst/>
          </a:prstGeom>
        </p:spPr>
        <p:txBody>
          <a:bodyPr vert="horz" lIns="91440" tIns="45720" rIns="91440" bIns="45720" numCol="1" spcCol="36576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PT Sans" charset="-52"/>
                <a:ea typeface="PT Sans" charset="-52"/>
                <a:cs typeface="PT Sans" charset="-52"/>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PT Sans" charset="-52"/>
                <a:ea typeface="PT Sans" charset="-52"/>
                <a:cs typeface="PT Sans" charset="-52"/>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PT Sans" charset="-52"/>
                <a:ea typeface="PT Sans" charset="-52"/>
                <a:cs typeface="PT Sans" charset="-52"/>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PT Sans" charset="-52"/>
                <a:ea typeface="PT Sans" charset="-52"/>
                <a:cs typeface="PT Sans" charset="-52"/>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PT Sans" charset="-52"/>
                <a:ea typeface="PT Sans" charset="-52"/>
                <a:cs typeface="PT Sans" charset="-52"/>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Font typeface="Arial"/>
              <a:buNone/>
            </a:pPr>
            <a:r>
              <a:rPr lang="en-US" sz="1600" b="1" cap="all">
                <a:solidFill>
                  <a:schemeClr val="bg1"/>
                </a:solidFill>
                <a:latin typeface="Calibri" panose="020F0502020204030204" pitchFamily="34" charset="0"/>
                <a:cs typeface="Calibri" panose="020F0502020204030204" pitchFamily="34" charset="0"/>
              </a:rPr>
              <a:t>KEY EXPERTISE</a:t>
            </a:r>
            <a:endParaRPr lang="en-US" sz="1600">
              <a:solidFill>
                <a:schemeClr val="bg1"/>
              </a:solidFill>
              <a:latin typeface="Calibri" panose="020F0502020204030204" pitchFamily="34" charset="0"/>
              <a:cs typeface="Calibri" panose="020F0502020204030204" pitchFamily="34" charset="0"/>
            </a:endParaRPr>
          </a:p>
        </p:txBody>
      </p:sp>
      <p:sp>
        <p:nvSpPr>
          <p:cNvPr id="13" name="Picture Placeholder 12">
            <a:extLst>
              <a:ext uri="{FF2B5EF4-FFF2-40B4-BE49-F238E27FC236}">
                <a16:creationId xmlns:a16="http://schemas.microsoft.com/office/drawing/2014/main" id="{E7A6BE89-7A4F-724A-BDDB-18D561F04EF0}"/>
              </a:ext>
            </a:extLst>
          </p:cNvPr>
          <p:cNvSpPr>
            <a:spLocks noGrp="1"/>
          </p:cNvSpPr>
          <p:nvPr>
            <p:ph type="pic" sz="quarter" idx="19" hasCustomPrompt="1"/>
          </p:nvPr>
        </p:nvSpPr>
        <p:spPr>
          <a:xfrm>
            <a:off x="9997421" y="494777"/>
            <a:ext cx="1854854" cy="1854854"/>
          </a:xfrm>
          <a:prstGeom prst="ellipse">
            <a:avLst/>
          </a:prstGeom>
          <a:solidFill>
            <a:schemeClr val="bg1"/>
          </a:solidFill>
        </p:spPr>
        <p:txBody>
          <a:bodyPr>
            <a:normAutofit/>
          </a:bodyPr>
          <a:lstStyle>
            <a:lvl1pPr marL="0" indent="0">
              <a:buNone/>
              <a:defRPr sz="1600"/>
            </a:lvl1pPr>
          </a:lstStyle>
          <a:p>
            <a:r>
              <a:rPr lang="en-US"/>
              <a:t>Team Member</a:t>
            </a:r>
          </a:p>
        </p:txBody>
      </p:sp>
      <p:pic>
        <p:nvPicPr>
          <p:cNvPr id="19" name="Picture 18" descr="A blue text on a black background&#10;&#10;Description automatically generated">
            <a:extLst>
              <a:ext uri="{FF2B5EF4-FFF2-40B4-BE49-F238E27FC236}">
                <a16:creationId xmlns:a16="http://schemas.microsoft.com/office/drawing/2014/main" id="{0DD47B94-2D53-8923-4E05-457B834AF129}"/>
              </a:ext>
            </a:extLst>
          </p:cNvPr>
          <p:cNvPicPr>
            <a:picLocks noChangeAspect="1"/>
          </p:cNvPicPr>
          <p:nvPr userDrawn="1"/>
        </p:nvPicPr>
        <p:blipFill>
          <a:blip r:embed="rId4"/>
          <a:stretch>
            <a:fillRect/>
          </a:stretch>
        </p:blipFill>
        <p:spPr>
          <a:xfrm>
            <a:off x="433752" y="6153727"/>
            <a:ext cx="863018" cy="511790"/>
          </a:xfrm>
          <a:prstGeom prst="rect">
            <a:avLst/>
          </a:prstGeom>
        </p:spPr>
      </p:pic>
      <p:sp>
        <p:nvSpPr>
          <p:cNvPr id="20" name="Slide Number Placeholder 5">
            <a:extLst>
              <a:ext uri="{FF2B5EF4-FFF2-40B4-BE49-F238E27FC236}">
                <a16:creationId xmlns:a16="http://schemas.microsoft.com/office/drawing/2014/main" id="{CE30BDED-7B76-5456-9FC4-45C9710F3A20}"/>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5743630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Team Member">
    <p:spTree>
      <p:nvGrpSpPr>
        <p:cNvPr id="1" name=""/>
        <p:cNvGrpSpPr/>
        <p:nvPr/>
      </p:nvGrpSpPr>
      <p:grpSpPr>
        <a:xfrm>
          <a:off x="0" y="0"/>
          <a:ext cx="0" cy="0"/>
          <a:chOff x="0" y="0"/>
          <a:chExt cx="0" cy="0"/>
        </a:xfrm>
      </p:grpSpPr>
      <p:sp>
        <p:nvSpPr>
          <p:cNvPr id="8" name="Title 1"/>
          <p:cNvSpPr>
            <a:spLocks noGrp="1"/>
          </p:cNvSpPr>
          <p:nvPr>
            <p:ph type="ctrTitle"/>
          </p:nvPr>
        </p:nvSpPr>
        <p:spPr>
          <a:xfrm>
            <a:off x="400436" y="331853"/>
            <a:ext cx="11329645"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27" name="Text Placeholder 10">
            <a:extLst>
              <a:ext uri="{FF2B5EF4-FFF2-40B4-BE49-F238E27FC236}">
                <a16:creationId xmlns:a16="http://schemas.microsoft.com/office/drawing/2014/main" id="{B44581C3-7AD1-4E47-9440-EB8FFDD83062}"/>
              </a:ext>
            </a:extLst>
          </p:cNvPr>
          <p:cNvSpPr>
            <a:spLocks noGrp="1"/>
          </p:cNvSpPr>
          <p:nvPr>
            <p:ph type="body" sz="quarter" idx="16" hasCustomPrompt="1"/>
          </p:nvPr>
        </p:nvSpPr>
        <p:spPr>
          <a:xfrm>
            <a:off x="400436" y="3607044"/>
            <a:ext cx="3163824" cy="347472"/>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28" name="Text Placeholder 12">
            <a:extLst>
              <a:ext uri="{FF2B5EF4-FFF2-40B4-BE49-F238E27FC236}">
                <a16:creationId xmlns:a16="http://schemas.microsoft.com/office/drawing/2014/main" id="{FEBA3D88-B700-C84D-B1C9-6140A2F9799F}"/>
              </a:ext>
            </a:extLst>
          </p:cNvPr>
          <p:cNvSpPr>
            <a:spLocks noGrp="1"/>
          </p:cNvSpPr>
          <p:nvPr>
            <p:ph type="body" sz="quarter" idx="17" hasCustomPrompt="1"/>
          </p:nvPr>
        </p:nvSpPr>
        <p:spPr>
          <a:xfrm>
            <a:off x="400436" y="4333103"/>
            <a:ext cx="3167269"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29" name="Text Placeholder 10">
            <a:extLst>
              <a:ext uri="{FF2B5EF4-FFF2-40B4-BE49-F238E27FC236}">
                <a16:creationId xmlns:a16="http://schemas.microsoft.com/office/drawing/2014/main" id="{7EAA0102-D6C7-E240-AC94-C6D41A910C7A}"/>
              </a:ext>
            </a:extLst>
          </p:cNvPr>
          <p:cNvSpPr>
            <a:spLocks noGrp="1"/>
          </p:cNvSpPr>
          <p:nvPr>
            <p:ph type="body" sz="quarter" idx="18" hasCustomPrompt="1"/>
          </p:nvPr>
        </p:nvSpPr>
        <p:spPr>
          <a:xfrm>
            <a:off x="400436" y="3967226"/>
            <a:ext cx="3167269"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30" name="Text Placeholder 10">
            <a:extLst>
              <a:ext uri="{FF2B5EF4-FFF2-40B4-BE49-F238E27FC236}">
                <a16:creationId xmlns:a16="http://schemas.microsoft.com/office/drawing/2014/main" id="{24DF213E-C2FB-D242-B8CD-9BCF9BF427F9}"/>
              </a:ext>
            </a:extLst>
          </p:cNvPr>
          <p:cNvSpPr>
            <a:spLocks noGrp="1"/>
          </p:cNvSpPr>
          <p:nvPr>
            <p:ph type="body" sz="quarter" idx="20" hasCustomPrompt="1"/>
          </p:nvPr>
        </p:nvSpPr>
        <p:spPr>
          <a:xfrm>
            <a:off x="4254806" y="3607045"/>
            <a:ext cx="3163824" cy="347472"/>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31" name="Text Placeholder 12">
            <a:extLst>
              <a:ext uri="{FF2B5EF4-FFF2-40B4-BE49-F238E27FC236}">
                <a16:creationId xmlns:a16="http://schemas.microsoft.com/office/drawing/2014/main" id="{AA1A52E7-2A27-5A4F-9693-3AB44CD130C5}"/>
              </a:ext>
            </a:extLst>
          </p:cNvPr>
          <p:cNvSpPr>
            <a:spLocks noGrp="1"/>
          </p:cNvSpPr>
          <p:nvPr>
            <p:ph type="body" sz="quarter" idx="21" hasCustomPrompt="1"/>
          </p:nvPr>
        </p:nvSpPr>
        <p:spPr>
          <a:xfrm>
            <a:off x="4254806" y="4333103"/>
            <a:ext cx="3167269"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32" name="Text Placeholder 10">
            <a:extLst>
              <a:ext uri="{FF2B5EF4-FFF2-40B4-BE49-F238E27FC236}">
                <a16:creationId xmlns:a16="http://schemas.microsoft.com/office/drawing/2014/main" id="{C45D1C8B-18F4-6044-B7EF-BFB1BF3A5B33}"/>
              </a:ext>
            </a:extLst>
          </p:cNvPr>
          <p:cNvSpPr>
            <a:spLocks noGrp="1"/>
          </p:cNvSpPr>
          <p:nvPr>
            <p:ph type="body" sz="quarter" idx="22" hasCustomPrompt="1"/>
          </p:nvPr>
        </p:nvSpPr>
        <p:spPr>
          <a:xfrm>
            <a:off x="4254806" y="3967226"/>
            <a:ext cx="3163824" cy="277753"/>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33" name="Picture Placeholder 12">
            <a:extLst>
              <a:ext uri="{FF2B5EF4-FFF2-40B4-BE49-F238E27FC236}">
                <a16:creationId xmlns:a16="http://schemas.microsoft.com/office/drawing/2014/main" id="{BC1A3869-1B11-6249-BFDF-FF7CAABD1D2E}"/>
              </a:ext>
            </a:extLst>
          </p:cNvPr>
          <p:cNvSpPr>
            <a:spLocks noGrp="1"/>
          </p:cNvSpPr>
          <p:nvPr>
            <p:ph type="pic" sz="quarter" idx="19" hasCustomPrompt="1"/>
          </p:nvPr>
        </p:nvSpPr>
        <p:spPr>
          <a:xfrm>
            <a:off x="1170147" y="1700589"/>
            <a:ext cx="1627846" cy="1627846"/>
          </a:xfrm>
          <a:prstGeom prst="ellipse">
            <a:avLst/>
          </a:prstGeom>
        </p:spPr>
        <p:txBody>
          <a:bodyPr>
            <a:normAutofit/>
          </a:bodyPr>
          <a:lstStyle>
            <a:lvl1pPr marL="0" indent="0">
              <a:buNone/>
              <a:defRPr sz="1600"/>
            </a:lvl1pPr>
          </a:lstStyle>
          <a:p>
            <a:r>
              <a:rPr lang="en-US"/>
              <a:t>Team Member</a:t>
            </a:r>
          </a:p>
        </p:txBody>
      </p:sp>
      <p:sp>
        <p:nvSpPr>
          <p:cNvPr id="34" name="Picture Placeholder 12">
            <a:extLst>
              <a:ext uri="{FF2B5EF4-FFF2-40B4-BE49-F238E27FC236}">
                <a16:creationId xmlns:a16="http://schemas.microsoft.com/office/drawing/2014/main" id="{E6E82227-0C5A-E546-B251-22D23D5AC6BA}"/>
              </a:ext>
            </a:extLst>
          </p:cNvPr>
          <p:cNvSpPr>
            <a:spLocks noGrp="1"/>
          </p:cNvSpPr>
          <p:nvPr>
            <p:ph type="pic" sz="quarter" idx="23" hasCustomPrompt="1"/>
          </p:nvPr>
        </p:nvSpPr>
        <p:spPr>
          <a:xfrm>
            <a:off x="5024517" y="1700589"/>
            <a:ext cx="1627846" cy="1627846"/>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35" name="Text Placeholder 10">
            <a:extLst>
              <a:ext uri="{FF2B5EF4-FFF2-40B4-BE49-F238E27FC236}">
                <a16:creationId xmlns:a16="http://schemas.microsoft.com/office/drawing/2014/main" id="{60143C21-B2DE-A34B-BADA-4DAAA2F9C44D}"/>
              </a:ext>
            </a:extLst>
          </p:cNvPr>
          <p:cNvSpPr>
            <a:spLocks noGrp="1"/>
          </p:cNvSpPr>
          <p:nvPr>
            <p:ph type="body" sz="quarter" idx="24" hasCustomPrompt="1"/>
          </p:nvPr>
        </p:nvSpPr>
        <p:spPr>
          <a:xfrm>
            <a:off x="8132742" y="3607045"/>
            <a:ext cx="3163824" cy="346075"/>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36" name="Text Placeholder 12">
            <a:extLst>
              <a:ext uri="{FF2B5EF4-FFF2-40B4-BE49-F238E27FC236}">
                <a16:creationId xmlns:a16="http://schemas.microsoft.com/office/drawing/2014/main" id="{9C302BDD-5DDA-184E-92EF-023E153368E9}"/>
              </a:ext>
            </a:extLst>
          </p:cNvPr>
          <p:cNvSpPr>
            <a:spLocks noGrp="1"/>
          </p:cNvSpPr>
          <p:nvPr>
            <p:ph type="body" sz="quarter" idx="25" hasCustomPrompt="1"/>
          </p:nvPr>
        </p:nvSpPr>
        <p:spPr>
          <a:xfrm>
            <a:off x="8132743" y="4333103"/>
            <a:ext cx="3167269"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37" name="Text Placeholder 10">
            <a:extLst>
              <a:ext uri="{FF2B5EF4-FFF2-40B4-BE49-F238E27FC236}">
                <a16:creationId xmlns:a16="http://schemas.microsoft.com/office/drawing/2014/main" id="{DF8051F0-F168-0540-93A9-89755C88AF56}"/>
              </a:ext>
            </a:extLst>
          </p:cNvPr>
          <p:cNvSpPr>
            <a:spLocks noGrp="1"/>
          </p:cNvSpPr>
          <p:nvPr>
            <p:ph type="body" sz="quarter" idx="26" hasCustomPrompt="1"/>
          </p:nvPr>
        </p:nvSpPr>
        <p:spPr>
          <a:xfrm>
            <a:off x="8132742" y="3967226"/>
            <a:ext cx="3163824"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38" name="Picture Placeholder 12">
            <a:extLst>
              <a:ext uri="{FF2B5EF4-FFF2-40B4-BE49-F238E27FC236}">
                <a16:creationId xmlns:a16="http://schemas.microsoft.com/office/drawing/2014/main" id="{E9E8A251-3947-A443-9604-642B1D961B46}"/>
              </a:ext>
            </a:extLst>
          </p:cNvPr>
          <p:cNvSpPr>
            <a:spLocks noGrp="1"/>
          </p:cNvSpPr>
          <p:nvPr>
            <p:ph type="pic" sz="quarter" idx="27" hasCustomPrompt="1"/>
          </p:nvPr>
        </p:nvSpPr>
        <p:spPr>
          <a:xfrm>
            <a:off x="8902454" y="1700589"/>
            <a:ext cx="1627846" cy="1627846"/>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pic>
        <p:nvPicPr>
          <p:cNvPr id="2" name="Picture 1" descr="A blue text on a black background&#10;&#10;Description automatically generated">
            <a:extLst>
              <a:ext uri="{FF2B5EF4-FFF2-40B4-BE49-F238E27FC236}">
                <a16:creationId xmlns:a16="http://schemas.microsoft.com/office/drawing/2014/main" id="{C75660DE-15BE-4B4E-C173-5EB3EFBCF7DE}"/>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8800CA85-04B9-F0D5-0DB9-D72F84195281}"/>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eam Member">
    <p:spTree>
      <p:nvGrpSpPr>
        <p:cNvPr id="1" name=""/>
        <p:cNvGrpSpPr/>
        <p:nvPr/>
      </p:nvGrpSpPr>
      <p:grpSpPr>
        <a:xfrm>
          <a:off x="0" y="0"/>
          <a:ext cx="0" cy="0"/>
          <a:chOff x="0" y="0"/>
          <a:chExt cx="0" cy="0"/>
        </a:xfrm>
      </p:grpSpPr>
      <p:sp>
        <p:nvSpPr>
          <p:cNvPr id="9" name="Text Placeholder 10"/>
          <p:cNvSpPr>
            <a:spLocks noGrp="1"/>
          </p:cNvSpPr>
          <p:nvPr>
            <p:ph type="body" sz="quarter" idx="16" hasCustomPrompt="1"/>
          </p:nvPr>
        </p:nvSpPr>
        <p:spPr>
          <a:xfrm>
            <a:off x="613459" y="3697052"/>
            <a:ext cx="2563686"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10" name="Text Placeholder 12"/>
          <p:cNvSpPr>
            <a:spLocks noGrp="1"/>
          </p:cNvSpPr>
          <p:nvPr>
            <p:ph type="body" sz="quarter" idx="17" hasCustomPrompt="1"/>
          </p:nvPr>
        </p:nvSpPr>
        <p:spPr>
          <a:xfrm>
            <a:off x="613459" y="4409004"/>
            <a:ext cx="2563686"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11" name="Text Placeholder 10"/>
          <p:cNvSpPr>
            <a:spLocks noGrp="1"/>
          </p:cNvSpPr>
          <p:nvPr>
            <p:ph type="body" sz="quarter" idx="18" hasCustomPrompt="1"/>
          </p:nvPr>
        </p:nvSpPr>
        <p:spPr>
          <a:xfrm>
            <a:off x="613459" y="4049833"/>
            <a:ext cx="2563686" cy="256545"/>
          </a:xfrm>
        </p:spPr>
        <p:txBody>
          <a:bodyPr>
            <a:noAutofit/>
          </a:bodyPr>
          <a:lstStyle>
            <a:lvl1pPr marL="0" indent="0" algn="l">
              <a:buNone/>
              <a:defRPr sz="14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3" name="Picture Placeholder 12"/>
          <p:cNvSpPr>
            <a:spLocks noGrp="1"/>
          </p:cNvSpPr>
          <p:nvPr>
            <p:ph type="pic" sz="quarter" idx="19" hasCustomPrompt="1"/>
          </p:nvPr>
        </p:nvSpPr>
        <p:spPr>
          <a:xfrm>
            <a:off x="1329315" y="2061652"/>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14" name="Text Placeholder 10"/>
          <p:cNvSpPr>
            <a:spLocks noGrp="1"/>
          </p:cNvSpPr>
          <p:nvPr>
            <p:ph type="body" sz="quarter" idx="24" hasCustomPrompt="1"/>
          </p:nvPr>
        </p:nvSpPr>
        <p:spPr>
          <a:xfrm>
            <a:off x="3400594" y="3703758"/>
            <a:ext cx="2563686" cy="346075"/>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19" name="Text Placeholder 12"/>
          <p:cNvSpPr>
            <a:spLocks noGrp="1"/>
          </p:cNvSpPr>
          <p:nvPr>
            <p:ph type="body" sz="quarter" idx="25" hasCustomPrompt="1"/>
          </p:nvPr>
        </p:nvSpPr>
        <p:spPr>
          <a:xfrm>
            <a:off x="3403173" y="4409004"/>
            <a:ext cx="2563686"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20" name="Text Placeholder 10"/>
          <p:cNvSpPr>
            <a:spLocks noGrp="1"/>
          </p:cNvSpPr>
          <p:nvPr>
            <p:ph type="body" sz="quarter" idx="26" hasCustomPrompt="1"/>
          </p:nvPr>
        </p:nvSpPr>
        <p:spPr>
          <a:xfrm>
            <a:off x="3400594" y="4056539"/>
            <a:ext cx="2563686" cy="256545"/>
          </a:xfrm>
        </p:spPr>
        <p:txBody>
          <a:bodyPr>
            <a:noAutofit/>
          </a:bodyPr>
          <a:lstStyle>
            <a:lvl1pPr marL="0" indent="0" algn="l">
              <a:buNone/>
              <a:defRPr sz="14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t>TITLE</a:t>
            </a:r>
          </a:p>
          <a:p>
            <a:pPr lvl="0"/>
            <a:endParaRPr lang="en-US"/>
          </a:p>
        </p:txBody>
      </p:sp>
      <p:sp>
        <p:nvSpPr>
          <p:cNvPr id="21" name="Picture Placeholder 12"/>
          <p:cNvSpPr>
            <a:spLocks noGrp="1"/>
          </p:cNvSpPr>
          <p:nvPr>
            <p:ph type="pic" sz="quarter" idx="27" hasCustomPrompt="1"/>
          </p:nvPr>
        </p:nvSpPr>
        <p:spPr>
          <a:xfrm>
            <a:off x="4119029" y="2061652"/>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22" name="Text Placeholder 10"/>
          <p:cNvSpPr>
            <a:spLocks noGrp="1"/>
          </p:cNvSpPr>
          <p:nvPr>
            <p:ph type="body" sz="quarter" idx="28" hasCustomPrompt="1"/>
          </p:nvPr>
        </p:nvSpPr>
        <p:spPr>
          <a:xfrm>
            <a:off x="6186973" y="3706098"/>
            <a:ext cx="2556663" cy="337029"/>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23" name="Text Placeholder 12"/>
          <p:cNvSpPr>
            <a:spLocks noGrp="1"/>
          </p:cNvSpPr>
          <p:nvPr>
            <p:ph type="body" sz="quarter" idx="29" hasCustomPrompt="1"/>
          </p:nvPr>
        </p:nvSpPr>
        <p:spPr>
          <a:xfrm>
            <a:off x="6179950" y="4409004"/>
            <a:ext cx="2563686"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24" name="Text Placeholder 10"/>
          <p:cNvSpPr>
            <a:spLocks noGrp="1"/>
          </p:cNvSpPr>
          <p:nvPr>
            <p:ph type="body" sz="quarter" idx="30" hasCustomPrompt="1"/>
          </p:nvPr>
        </p:nvSpPr>
        <p:spPr>
          <a:xfrm>
            <a:off x="6186973" y="4056539"/>
            <a:ext cx="2556663" cy="249839"/>
          </a:xfrm>
        </p:spPr>
        <p:txBody>
          <a:bodyPr>
            <a:noAutofit/>
          </a:bodyPr>
          <a:lstStyle>
            <a:lvl1pPr marL="0" indent="0" algn="l">
              <a:buNone/>
              <a:defRPr sz="14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t>TITLE</a:t>
            </a:r>
          </a:p>
          <a:p>
            <a:pPr lvl="0"/>
            <a:endParaRPr lang="en-US"/>
          </a:p>
        </p:txBody>
      </p:sp>
      <p:sp>
        <p:nvSpPr>
          <p:cNvPr id="25" name="Picture Placeholder 12"/>
          <p:cNvSpPr>
            <a:spLocks noGrp="1"/>
          </p:cNvSpPr>
          <p:nvPr>
            <p:ph type="pic" sz="quarter" idx="31" hasCustomPrompt="1"/>
          </p:nvPr>
        </p:nvSpPr>
        <p:spPr>
          <a:xfrm>
            <a:off x="6895806" y="2061652"/>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26" name="Text Placeholder 10"/>
          <p:cNvSpPr>
            <a:spLocks noGrp="1"/>
          </p:cNvSpPr>
          <p:nvPr>
            <p:ph type="body" sz="quarter" idx="32" hasCustomPrompt="1"/>
          </p:nvPr>
        </p:nvSpPr>
        <p:spPr>
          <a:xfrm>
            <a:off x="8964220" y="3706098"/>
            <a:ext cx="2556663" cy="337029"/>
          </a:xfrm>
        </p:spPr>
        <p:txBody>
          <a:bodyPr>
            <a:noAutofit/>
          </a:bodyPr>
          <a:lstStyle>
            <a:lvl1pPr marL="0" indent="0" algn="l">
              <a:buNone/>
              <a:defRPr sz="16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27" name="Text Placeholder 12"/>
          <p:cNvSpPr>
            <a:spLocks noGrp="1"/>
          </p:cNvSpPr>
          <p:nvPr>
            <p:ph type="body" sz="quarter" idx="33" hasCustomPrompt="1"/>
          </p:nvPr>
        </p:nvSpPr>
        <p:spPr>
          <a:xfrm>
            <a:off x="8964220" y="4409004"/>
            <a:ext cx="2563686"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28" name="Text Placeholder 10"/>
          <p:cNvSpPr>
            <a:spLocks noGrp="1"/>
          </p:cNvSpPr>
          <p:nvPr>
            <p:ph type="body" sz="quarter" idx="34" hasCustomPrompt="1"/>
          </p:nvPr>
        </p:nvSpPr>
        <p:spPr>
          <a:xfrm>
            <a:off x="8964220" y="4056539"/>
            <a:ext cx="2556663" cy="249839"/>
          </a:xfrm>
        </p:spPr>
        <p:txBody>
          <a:bodyPr>
            <a:noAutofit/>
          </a:bodyPr>
          <a:lstStyle>
            <a:lvl1pPr marL="0" indent="0" algn="l">
              <a:buNone/>
              <a:defRPr sz="14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t>TITLE</a:t>
            </a:r>
          </a:p>
          <a:p>
            <a:pPr lvl="0"/>
            <a:endParaRPr lang="en-US"/>
          </a:p>
        </p:txBody>
      </p:sp>
      <p:sp>
        <p:nvSpPr>
          <p:cNvPr id="29" name="Picture Placeholder 12"/>
          <p:cNvSpPr>
            <a:spLocks noGrp="1"/>
          </p:cNvSpPr>
          <p:nvPr>
            <p:ph type="pic" sz="quarter" idx="35" hasCustomPrompt="1"/>
          </p:nvPr>
        </p:nvSpPr>
        <p:spPr>
          <a:xfrm>
            <a:off x="9680076" y="2061652"/>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2" name="Title 1">
            <a:extLst>
              <a:ext uri="{FF2B5EF4-FFF2-40B4-BE49-F238E27FC236}">
                <a16:creationId xmlns:a16="http://schemas.microsoft.com/office/drawing/2014/main" id="{69A7AB76-D407-3665-F6C1-F0220D8CE054}"/>
              </a:ext>
            </a:extLst>
          </p:cNvPr>
          <p:cNvSpPr>
            <a:spLocks noGrp="1"/>
          </p:cNvSpPr>
          <p:nvPr>
            <p:ph type="ctrTitle"/>
          </p:nvPr>
        </p:nvSpPr>
        <p:spPr>
          <a:xfrm>
            <a:off x="341478" y="257782"/>
            <a:ext cx="11525812"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pic>
        <p:nvPicPr>
          <p:cNvPr id="3" name="Picture 2" descr="A blue text on a black background&#10;&#10;Description automatically generated">
            <a:extLst>
              <a:ext uri="{FF2B5EF4-FFF2-40B4-BE49-F238E27FC236}">
                <a16:creationId xmlns:a16="http://schemas.microsoft.com/office/drawing/2014/main" id="{9306F3F2-442E-C41F-66F6-3A87727CEE25}"/>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F0C263F8-6CA4-F31E-2BA1-576EE965E065}"/>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ve Team Member">
    <p:spTree>
      <p:nvGrpSpPr>
        <p:cNvPr id="1" name=""/>
        <p:cNvGrpSpPr/>
        <p:nvPr/>
      </p:nvGrpSpPr>
      <p:grpSpPr>
        <a:xfrm>
          <a:off x="0" y="0"/>
          <a:ext cx="0" cy="0"/>
          <a:chOff x="0" y="0"/>
          <a:chExt cx="0" cy="0"/>
        </a:xfrm>
      </p:grpSpPr>
      <p:sp>
        <p:nvSpPr>
          <p:cNvPr id="8" name="Title 1"/>
          <p:cNvSpPr>
            <a:spLocks noGrp="1"/>
          </p:cNvSpPr>
          <p:nvPr>
            <p:ph type="ctrTitle"/>
          </p:nvPr>
        </p:nvSpPr>
        <p:spPr>
          <a:xfrm>
            <a:off x="341478" y="257782"/>
            <a:ext cx="11525812" cy="676310"/>
          </a:xfrm>
          <a:ln>
            <a:noFill/>
          </a:ln>
        </p:spPr>
        <p:txBody>
          <a:bodyPr anchor="b"/>
          <a:lstStyle>
            <a:lvl1pPr algn="l">
              <a:defRPr sz="32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9" name="Text Placeholder 10"/>
          <p:cNvSpPr>
            <a:spLocks noGrp="1"/>
          </p:cNvSpPr>
          <p:nvPr>
            <p:ph type="body" sz="quarter" idx="16" hasCustomPrompt="1"/>
          </p:nvPr>
        </p:nvSpPr>
        <p:spPr>
          <a:xfrm>
            <a:off x="985757" y="3300447"/>
            <a:ext cx="1971405" cy="346075"/>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11" name="Text Placeholder 10"/>
          <p:cNvSpPr>
            <a:spLocks noGrp="1"/>
          </p:cNvSpPr>
          <p:nvPr>
            <p:ph type="body" sz="quarter" idx="18" hasCustomPrompt="1"/>
          </p:nvPr>
        </p:nvSpPr>
        <p:spPr>
          <a:xfrm>
            <a:off x="985757" y="3653228"/>
            <a:ext cx="1971405"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3" name="Picture Placeholder 12"/>
          <p:cNvSpPr>
            <a:spLocks noGrp="1"/>
          </p:cNvSpPr>
          <p:nvPr>
            <p:ph type="pic" sz="quarter" idx="19" hasCustomPrompt="1"/>
          </p:nvPr>
        </p:nvSpPr>
        <p:spPr>
          <a:xfrm>
            <a:off x="1329315" y="1795393"/>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14" name="Text Placeholder 10"/>
          <p:cNvSpPr>
            <a:spLocks noGrp="1"/>
          </p:cNvSpPr>
          <p:nvPr>
            <p:ph type="body" sz="quarter" idx="24" hasCustomPrompt="1"/>
          </p:nvPr>
        </p:nvSpPr>
        <p:spPr>
          <a:xfrm>
            <a:off x="3042750" y="5453934"/>
            <a:ext cx="1971405" cy="346075"/>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20" name="Text Placeholder 10"/>
          <p:cNvSpPr>
            <a:spLocks noGrp="1"/>
          </p:cNvSpPr>
          <p:nvPr>
            <p:ph type="body" sz="quarter" idx="26" hasCustomPrompt="1"/>
          </p:nvPr>
        </p:nvSpPr>
        <p:spPr>
          <a:xfrm>
            <a:off x="3042750" y="5806715"/>
            <a:ext cx="1971405"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21" name="Picture Placeholder 12"/>
          <p:cNvSpPr>
            <a:spLocks noGrp="1"/>
          </p:cNvSpPr>
          <p:nvPr>
            <p:ph type="pic" sz="quarter" idx="27" hasCustomPrompt="1"/>
          </p:nvPr>
        </p:nvSpPr>
        <p:spPr>
          <a:xfrm>
            <a:off x="3386308" y="3948880"/>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22" name="Text Placeholder 10"/>
          <p:cNvSpPr>
            <a:spLocks noGrp="1"/>
          </p:cNvSpPr>
          <p:nvPr>
            <p:ph type="body" sz="quarter" idx="28" hasCustomPrompt="1"/>
          </p:nvPr>
        </p:nvSpPr>
        <p:spPr>
          <a:xfrm>
            <a:off x="7241900" y="5447339"/>
            <a:ext cx="1971405" cy="346075"/>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24" name="Text Placeholder 10"/>
          <p:cNvSpPr>
            <a:spLocks noGrp="1"/>
          </p:cNvSpPr>
          <p:nvPr>
            <p:ph type="body" sz="quarter" idx="30" hasCustomPrompt="1"/>
          </p:nvPr>
        </p:nvSpPr>
        <p:spPr>
          <a:xfrm>
            <a:off x="7241900" y="5800120"/>
            <a:ext cx="1971405"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25" name="Picture Placeholder 12"/>
          <p:cNvSpPr>
            <a:spLocks noGrp="1"/>
          </p:cNvSpPr>
          <p:nvPr>
            <p:ph type="pic" sz="quarter" idx="31" hasCustomPrompt="1"/>
          </p:nvPr>
        </p:nvSpPr>
        <p:spPr>
          <a:xfrm>
            <a:off x="7585458" y="4031096"/>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26" name="Text Placeholder 10"/>
          <p:cNvSpPr>
            <a:spLocks noGrp="1"/>
          </p:cNvSpPr>
          <p:nvPr>
            <p:ph type="body" sz="quarter" idx="32" hasCustomPrompt="1"/>
          </p:nvPr>
        </p:nvSpPr>
        <p:spPr>
          <a:xfrm>
            <a:off x="9248030" y="3300447"/>
            <a:ext cx="1971405" cy="346075"/>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28" name="Text Placeholder 10"/>
          <p:cNvSpPr>
            <a:spLocks noGrp="1"/>
          </p:cNvSpPr>
          <p:nvPr>
            <p:ph type="body" sz="quarter" idx="34" hasCustomPrompt="1"/>
          </p:nvPr>
        </p:nvSpPr>
        <p:spPr>
          <a:xfrm>
            <a:off x="9248030" y="3653228"/>
            <a:ext cx="1971405"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29" name="Picture Placeholder 12"/>
          <p:cNvSpPr>
            <a:spLocks noGrp="1"/>
          </p:cNvSpPr>
          <p:nvPr>
            <p:ph type="pic" sz="quarter" idx="35" hasCustomPrompt="1"/>
          </p:nvPr>
        </p:nvSpPr>
        <p:spPr>
          <a:xfrm>
            <a:off x="9591588" y="1795393"/>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sp>
        <p:nvSpPr>
          <p:cNvPr id="30" name="Text Placeholder 10"/>
          <p:cNvSpPr>
            <a:spLocks noGrp="1"/>
          </p:cNvSpPr>
          <p:nvPr>
            <p:ph type="body" sz="quarter" idx="36" hasCustomPrompt="1"/>
          </p:nvPr>
        </p:nvSpPr>
        <p:spPr>
          <a:xfrm>
            <a:off x="5175792" y="3300447"/>
            <a:ext cx="1971405" cy="346075"/>
          </a:xfrm>
        </p:spPr>
        <p:txBody>
          <a:bodyPr>
            <a:noAutofit/>
          </a:bodyPr>
          <a:lstStyle>
            <a:lvl1pPr marL="0" indent="0" algn="l">
              <a:buNone/>
              <a:defRPr sz="1800" b="0" i="0" u="none">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31" name="Text Placeholder 10"/>
          <p:cNvSpPr>
            <a:spLocks noGrp="1"/>
          </p:cNvSpPr>
          <p:nvPr>
            <p:ph type="body" sz="quarter" idx="37" hasCustomPrompt="1"/>
          </p:nvPr>
        </p:nvSpPr>
        <p:spPr>
          <a:xfrm>
            <a:off x="5175792" y="3653228"/>
            <a:ext cx="1971405" cy="256545"/>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32" name="Picture Placeholder 12"/>
          <p:cNvSpPr>
            <a:spLocks noGrp="1"/>
          </p:cNvSpPr>
          <p:nvPr>
            <p:ph type="pic" sz="quarter" idx="38" hasCustomPrompt="1"/>
          </p:nvPr>
        </p:nvSpPr>
        <p:spPr>
          <a:xfrm>
            <a:off x="5519350" y="1795393"/>
            <a:ext cx="1284288" cy="1284288"/>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pic>
        <p:nvPicPr>
          <p:cNvPr id="2" name="Picture 1" descr="A blue text on a black background&#10;&#10;Description automatically generated">
            <a:extLst>
              <a:ext uri="{FF2B5EF4-FFF2-40B4-BE49-F238E27FC236}">
                <a16:creationId xmlns:a16="http://schemas.microsoft.com/office/drawing/2014/main" id="{3A8A1999-0677-FC79-9224-43829ED8C760}"/>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4ECC7A8-7EC0-856E-B021-2F23094B057C}"/>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Team Member">
    <p:spTree>
      <p:nvGrpSpPr>
        <p:cNvPr id="1" name=""/>
        <p:cNvGrpSpPr/>
        <p:nvPr/>
      </p:nvGrpSpPr>
      <p:grpSpPr>
        <a:xfrm>
          <a:off x="0" y="0"/>
          <a:ext cx="0" cy="0"/>
          <a:chOff x="0" y="0"/>
          <a:chExt cx="0" cy="0"/>
        </a:xfrm>
      </p:grpSpPr>
      <p:sp>
        <p:nvSpPr>
          <p:cNvPr id="8" name="Title 1"/>
          <p:cNvSpPr>
            <a:spLocks noGrp="1"/>
          </p:cNvSpPr>
          <p:nvPr>
            <p:ph type="ctrTitle"/>
          </p:nvPr>
        </p:nvSpPr>
        <p:spPr>
          <a:xfrm>
            <a:off x="350583" y="271663"/>
            <a:ext cx="11198471" cy="676310"/>
          </a:xfrm>
          <a:ln>
            <a:noFill/>
          </a:ln>
        </p:spPr>
        <p:txBody>
          <a:bodyPr anchor="b"/>
          <a:lstStyle>
            <a:lvl1pPr algn="l">
              <a:defRPr sz="24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9" name="Text Placeholder 10"/>
          <p:cNvSpPr>
            <a:spLocks noGrp="1"/>
          </p:cNvSpPr>
          <p:nvPr>
            <p:ph type="body" sz="quarter" idx="16" hasCustomPrompt="1"/>
          </p:nvPr>
        </p:nvSpPr>
        <p:spPr>
          <a:xfrm>
            <a:off x="2386676" y="3621151"/>
            <a:ext cx="3167269" cy="352756"/>
          </a:xfrm>
        </p:spPr>
        <p:txBody>
          <a:bodyPr>
            <a:noAutofit/>
          </a:bodyPr>
          <a:lstStyle>
            <a:lvl1pPr marL="0" indent="0" algn="l">
              <a:buNone/>
              <a:defRPr sz="1800" b="0" i="0" u="none">
                <a:solidFill>
                  <a:schemeClr val="tx1">
                    <a:lumMod val="95000"/>
                    <a:lumOff val="5000"/>
                  </a:schemeClr>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10" name="Text Placeholder 12"/>
          <p:cNvSpPr>
            <a:spLocks noGrp="1"/>
          </p:cNvSpPr>
          <p:nvPr>
            <p:ph type="body" sz="quarter" idx="17" hasCustomPrompt="1"/>
          </p:nvPr>
        </p:nvSpPr>
        <p:spPr>
          <a:xfrm>
            <a:off x="2386676" y="4333103"/>
            <a:ext cx="3167269"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11" name="Text Placeholder 10"/>
          <p:cNvSpPr>
            <a:spLocks noGrp="1"/>
          </p:cNvSpPr>
          <p:nvPr>
            <p:ph type="body" sz="quarter" idx="18" hasCustomPrompt="1"/>
          </p:nvPr>
        </p:nvSpPr>
        <p:spPr>
          <a:xfrm>
            <a:off x="2386676" y="3973932"/>
            <a:ext cx="3167269" cy="261498"/>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5" name="Text Placeholder 10"/>
          <p:cNvSpPr>
            <a:spLocks noGrp="1"/>
          </p:cNvSpPr>
          <p:nvPr>
            <p:ph type="body" sz="quarter" idx="20" hasCustomPrompt="1"/>
          </p:nvPr>
        </p:nvSpPr>
        <p:spPr>
          <a:xfrm>
            <a:off x="6359030" y="3607519"/>
            <a:ext cx="3167269" cy="352755"/>
          </a:xfrm>
        </p:spPr>
        <p:txBody>
          <a:bodyPr>
            <a:noAutofit/>
          </a:bodyPr>
          <a:lstStyle>
            <a:lvl1pPr marL="0" indent="0" algn="l">
              <a:buNone/>
              <a:defRPr sz="1800" b="0" i="0" u="none">
                <a:solidFill>
                  <a:schemeClr val="tx1">
                    <a:lumMod val="95000"/>
                    <a:lumOff val="5000"/>
                  </a:schemeClr>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Team Member</a:t>
            </a:r>
          </a:p>
        </p:txBody>
      </p:sp>
      <p:sp>
        <p:nvSpPr>
          <p:cNvPr id="16" name="Text Placeholder 12"/>
          <p:cNvSpPr>
            <a:spLocks noGrp="1"/>
          </p:cNvSpPr>
          <p:nvPr>
            <p:ph type="body" sz="quarter" idx="21" hasCustomPrompt="1"/>
          </p:nvPr>
        </p:nvSpPr>
        <p:spPr>
          <a:xfrm>
            <a:off x="6359030" y="4333103"/>
            <a:ext cx="3167269" cy="1245739"/>
          </a:xfrm>
        </p:spPr>
        <p:txBody>
          <a:bodyPr>
            <a:noAutofit/>
          </a:bodyPr>
          <a:lstStyle>
            <a:lvl1pPr marL="0" indent="0" algn="l">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Contact info or mini bio</a:t>
            </a:r>
          </a:p>
        </p:txBody>
      </p:sp>
      <p:sp>
        <p:nvSpPr>
          <p:cNvPr id="17" name="Text Placeholder 10"/>
          <p:cNvSpPr>
            <a:spLocks noGrp="1"/>
          </p:cNvSpPr>
          <p:nvPr>
            <p:ph type="body" sz="quarter" idx="22" hasCustomPrompt="1"/>
          </p:nvPr>
        </p:nvSpPr>
        <p:spPr>
          <a:xfrm>
            <a:off x="6359030" y="3962028"/>
            <a:ext cx="3167269" cy="261497"/>
          </a:xfrm>
        </p:spPr>
        <p:txBody>
          <a:bodyPr>
            <a:noAutofit/>
          </a:bodyPr>
          <a:lstStyle>
            <a:lvl1pPr marL="0" indent="0" algn="l">
              <a:buNone/>
              <a:defRPr sz="1600" b="1" i="0" u="none">
                <a:solidFill>
                  <a:srgbClr val="FF8200"/>
                </a:solidFill>
                <a:latin typeface="Century Gothic" panose="020B0502020202020204" pitchFamily="34" charset="0"/>
                <a:ea typeface="Century Gothic" panose="020B0502020202020204" pitchFamily="34" charset="0"/>
                <a:cs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9" name="Picture Placeholder 12"/>
          <p:cNvSpPr>
            <a:spLocks noGrp="1"/>
          </p:cNvSpPr>
          <p:nvPr>
            <p:ph type="pic" sz="quarter" idx="19" hasCustomPrompt="1"/>
          </p:nvPr>
        </p:nvSpPr>
        <p:spPr>
          <a:xfrm>
            <a:off x="3156387" y="1700589"/>
            <a:ext cx="1627846" cy="1627846"/>
          </a:xfrm>
          <a:prstGeom prst="ellipse">
            <a:avLst/>
          </a:prstGeom>
        </p:spPr>
        <p:txBody>
          <a:bodyPr>
            <a:normAutofit/>
          </a:bodyPr>
          <a:lstStyle>
            <a:lvl1pPr marL="0" indent="0">
              <a:buNone/>
              <a:defRPr sz="1600"/>
            </a:lvl1pPr>
          </a:lstStyle>
          <a:p>
            <a:r>
              <a:rPr lang="en-US"/>
              <a:t>Team Member</a:t>
            </a:r>
          </a:p>
        </p:txBody>
      </p:sp>
      <p:sp>
        <p:nvSpPr>
          <p:cNvPr id="20" name="Picture Placeholder 12"/>
          <p:cNvSpPr>
            <a:spLocks noGrp="1"/>
          </p:cNvSpPr>
          <p:nvPr>
            <p:ph type="pic" sz="quarter" idx="23" hasCustomPrompt="1"/>
          </p:nvPr>
        </p:nvSpPr>
        <p:spPr>
          <a:xfrm>
            <a:off x="7128741" y="1700589"/>
            <a:ext cx="1627846" cy="1627846"/>
          </a:xfrm>
          <a:prstGeom prst="ellipse">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600"/>
            </a:lvl1pPr>
          </a:lstStyle>
          <a:p>
            <a:r>
              <a:rPr lang="en-US"/>
              <a:t>Team Member</a:t>
            </a:r>
          </a:p>
          <a:p>
            <a:endParaRPr lang="en-US"/>
          </a:p>
        </p:txBody>
      </p:sp>
      <p:pic>
        <p:nvPicPr>
          <p:cNvPr id="2" name="Picture 1" descr="A blue text on a black background&#10;&#10;Description automatically generated">
            <a:extLst>
              <a:ext uri="{FF2B5EF4-FFF2-40B4-BE49-F238E27FC236}">
                <a16:creationId xmlns:a16="http://schemas.microsoft.com/office/drawing/2014/main" id="{847A169D-9694-33A5-22F4-A19018583474}"/>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16F4F3C-6F5C-5B54-CB45-EE34FC3CCBB5}"/>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449837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ient References">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B1E31B5-4E3F-8244-985B-910F05B51448}"/>
              </a:ext>
            </a:extLst>
          </p:cNvPr>
          <p:cNvSpPr>
            <a:spLocks noGrp="1"/>
          </p:cNvSpPr>
          <p:nvPr>
            <p:ph type="title" hasCustomPrompt="1"/>
          </p:nvPr>
        </p:nvSpPr>
        <p:spPr>
          <a:xfrm>
            <a:off x="368166" y="461020"/>
            <a:ext cx="11455667" cy="676656"/>
          </a:xfrm>
        </p:spPr>
        <p:txBody>
          <a:bodyPr anchor="b"/>
          <a:lstStyle>
            <a:lvl1pPr>
              <a:defRPr sz="3200" b="0" i="0">
                <a:latin typeface="Century Gothic" panose="020B0502020202020204" pitchFamily="34" charset="0"/>
              </a:defRPr>
            </a:lvl1pPr>
          </a:lstStyle>
          <a:p>
            <a:r>
              <a:rPr lang="en-US"/>
              <a:t>Client References</a:t>
            </a:r>
          </a:p>
        </p:txBody>
      </p:sp>
      <p:sp>
        <p:nvSpPr>
          <p:cNvPr id="5" name="Text Placeholder 4">
            <a:extLst>
              <a:ext uri="{FF2B5EF4-FFF2-40B4-BE49-F238E27FC236}">
                <a16:creationId xmlns:a16="http://schemas.microsoft.com/office/drawing/2014/main" id="{B4459897-D1E5-C042-A0F4-677EE2D49D92}"/>
              </a:ext>
            </a:extLst>
          </p:cNvPr>
          <p:cNvSpPr>
            <a:spLocks noGrp="1"/>
          </p:cNvSpPr>
          <p:nvPr>
            <p:ph type="body" sz="quarter" idx="11" hasCustomPrompt="1"/>
          </p:nvPr>
        </p:nvSpPr>
        <p:spPr>
          <a:xfrm>
            <a:off x="2592389" y="2039184"/>
            <a:ext cx="3219476" cy="1200462"/>
          </a:xfrm>
        </p:spPr>
        <p:txBody>
          <a:bodyPr tIns="91440">
            <a:normAutofit/>
          </a:bodyPr>
          <a:lstStyle>
            <a:lvl1pPr marL="0" indent="0" algn="l">
              <a:lnSpc>
                <a:spcPct val="80000"/>
              </a:lnSpc>
              <a:buFont typeface="Arial" panose="020B0604020202020204" pitchFamily="34" charset="0"/>
              <a:buNone/>
              <a:defRPr lang="en-US" sz="1600" dirty="0"/>
            </a:lvl1pPr>
            <a:lvl2pPr>
              <a:buNone/>
              <a:defRPr sz="1400"/>
            </a:lvl2pPr>
            <a:lvl3pPr>
              <a:buNone/>
              <a:defRPr sz="1400"/>
            </a:lvl3pPr>
            <a:lvl4pPr>
              <a:buNone/>
              <a:defRPr sz="1400"/>
            </a:lvl4pPr>
            <a:lvl5pPr>
              <a:buNone/>
              <a:defRPr sz="1400"/>
            </a:lvl5pPr>
          </a:lstStyle>
          <a:p>
            <a:pPr lvl="0"/>
            <a:r>
              <a:rPr lang="en-US"/>
              <a:t>Contact</a:t>
            </a:r>
            <a:br>
              <a:rPr lang="en-US"/>
            </a:br>
            <a:r>
              <a:rPr lang="en-US"/>
              <a:t>Contact’s  Title</a:t>
            </a:r>
            <a:br>
              <a:rPr lang="en-US"/>
            </a:br>
            <a:r>
              <a:rPr lang="en-US"/>
              <a:t>Phone</a:t>
            </a:r>
            <a:br>
              <a:rPr lang="en-US"/>
            </a:br>
            <a:r>
              <a:rPr lang="en-US"/>
              <a:t>Email</a:t>
            </a:r>
          </a:p>
        </p:txBody>
      </p:sp>
      <p:sp>
        <p:nvSpPr>
          <p:cNvPr id="25" name="Content Placeholder 2">
            <a:extLst>
              <a:ext uri="{FF2B5EF4-FFF2-40B4-BE49-F238E27FC236}">
                <a16:creationId xmlns:a16="http://schemas.microsoft.com/office/drawing/2014/main" id="{3D6AC96B-608D-A54F-B69E-3E3D3E86DC78}"/>
              </a:ext>
            </a:extLst>
          </p:cNvPr>
          <p:cNvSpPr>
            <a:spLocks noGrp="1"/>
          </p:cNvSpPr>
          <p:nvPr>
            <p:ph sz="quarter" idx="13" hasCustomPrompt="1"/>
          </p:nvPr>
        </p:nvSpPr>
        <p:spPr>
          <a:xfrm>
            <a:off x="8527767" y="1648320"/>
            <a:ext cx="3219476" cy="341632"/>
          </a:xfrm>
        </p:spPr>
        <p:txBody>
          <a:bodyPr>
            <a:noAutofit/>
          </a:bodyPr>
          <a:lstStyle>
            <a:lvl1pPr>
              <a:buNone/>
              <a:defRPr sz="1800" b="0" i="0">
                <a:solidFill>
                  <a:srgbClr val="FF8200"/>
                </a:solidFill>
                <a:latin typeface="Century Gothic" panose="020B0502020202020204" pitchFamily="34" charset="0"/>
              </a:defRPr>
            </a:lvl1pPr>
          </a:lstStyle>
          <a:p>
            <a:pPr lvl="0"/>
            <a:r>
              <a:rPr lang="en-US"/>
              <a:t>Company Name</a:t>
            </a:r>
          </a:p>
        </p:txBody>
      </p:sp>
      <p:sp>
        <p:nvSpPr>
          <p:cNvPr id="28" name="Content Placeholder 2">
            <a:extLst>
              <a:ext uri="{FF2B5EF4-FFF2-40B4-BE49-F238E27FC236}">
                <a16:creationId xmlns:a16="http://schemas.microsoft.com/office/drawing/2014/main" id="{1748091E-8770-DD4B-86B0-A9D6D71B7724}"/>
              </a:ext>
            </a:extLst>
          </p:cNvPr>
          <p:cNvSpPr>
            <a:spLocks noGrp="1"/>
          </p:cNvSpPr>
          <p:nvPr>
            <p:ph sz="quarter" idx="16" hasCustomPrompt="1"/>
          </p:nvPr>
        </p:nvSpPr>
        <p:spPr>
          <a:xfrm>
            <a:off x="2591918" y="3880076"/>
            <a:ext cx="3219476" cy="341632"/>
          </a:xfrm>
        </p:spPr>
        <p:txBody>
          <a:bodyPr>
            <a:noAutofit/>
          </a:bodyPr>
          <a:lstStyle>
            <a:lvl1pPr>
              <a:buNone/>
              <a:defRPr sz="1800" b="0" i="0">
                <a:solidFill>
                  <a:srgbClr val="FF8200"/>
                </a:solidFill>
                <a:latin typeface="Century Gothic" panose="020B0502020202020204" pitchFamily="34" charset="0"/>
              </a:defRPr>
            </a:lvl1pPr>
          </a:lstStyle>
          <a:p>
            <a:pPr lvl="0"/>
            <a:r>
              <a:rPr lang="en-US"/>
              <a:t>Company Name</a:t>
            </a:r>
          </a:p>
        </p:txBody>
      </p:sp>
      <p:sp>
        <p:nvSpPr>
          <p:cNvPr id="31" name="Content Placeholder 2">
            <a:extLst>
              <a:ext uri="{FF2B5EF4-FFF2-40B4-BE49-F238E27FC236}">
                <a16:creationId xmlns:a16="http://schemas.microsoft.com/office/drawing/2014/main" id="{6B9C6642-979C-E644-B599-5F03B056B061}"/>
              </a:ext>
            </a:extLst>
          </p:cNvPr>
          <p:cNvSpPr>
            <a:spLocks noGrp="1"/>
          </p:cNvSpPr>
          <p:nvPr>
            <p:ph sz="quarter" idx="19" hasCustomPrompt="1"/>
          </p:nvPr>
        </p:nvSpPr>
        <p:spPr>
          <a:xfrm>
            <a:off x="8527767" y="3880076"/>
            <a:ext cx="3219476" cy="341632"/>
          </a:xfrm>
        </p:spPr>
        <p:txBody>
          <a:bodyPr>
            <a:noAutofit/>
          </a:bodyPr>
          <a:lstStyle>
            <a:lvl1pPr>
              <a:buNone/>
              <a:defRPr sz="1800" b="0" i="0">
                <a:solidFill>
                  <a:srgbClr val="FF8200"/>
                </a:solidFill>
                <a:latin typeface="Century Gothic" panose="020B0502020202020204" pitchFamily="34" charset="0"/>
              </a:defRPr>
            </a:lvl1pPr>
          </a:lstStyle>
          <a:p>
            <a:pPr lvl="0"/>
            <a:r>
              <a:rPr lang="en-US"/>
              <a:t>Company Name</a:t>
            </a:r>
          </a:p>
        </p:txBody>
      </p:sp>
      <p:sp>
        <p:nvSpPr>
          <p:cNvPr id="19" name="Text Placeholder 4">
            <a:extLst>
              <a:ext uri="{FF2B5EF4-FFF2-40B4-BE49-F238E27FC236}">
                <a16:creationId xmlns:a16="http://schemas.microsoft.com/office/drawing/2014/main" id="{68123CD7-F7FA-1048-8033-D51764469A28}"/>
              </a:ext>
            </a:extLst>
          </p:cNvPr>
          <p:cNvSpPr>
            <a:spLocks noGrp="1"/>
          </p:cNvSpPr>
          <p:nvPr>
            <p:ph type="body" sz="quarter" idx="22" hasCustomPrompt="1"/>
          </p:nvPr>
        </p:nvSpPr>
        <p:spPr>
          <a:xfrm>
            <a:off x="8516111" y="2039184"/>
            <a:ext cx="3219476" cy="1200462"/>
          </a:xfrm>
        </p:spPr>
        <p:txBody>
          <a:bodyPr tIns="91440">
            <a:normAutofit/>
          </a:bodyPr>
          <a:lstStyle>
            <a:lvl1pPr marL="0" indent="0" algn="l">
              <a:lnSpc>
                <a:spcPct val="80000"/>
              </a:lnSpc>
              <a:buFont typeface="Arial" panose="020B0604020202020204" pitchFamily="34" charset="0"/>
              <a:buNone/>
              <a:defRPr lang="en-US" sz="1600" dirty="0"/>
            </a:lvl1pPr>
            <a:lvl2pPr>
              <a:buNone/>
              <a:defRPr sz="1400"/>
            </a:lvl2pPr>
            <a:lvl3pPr>
              <a:buNone/>
              <a:defRPr sz="1400"/>
            </a:lvl3pPr>
            <a:lvl4pPr>
              <a:buNone/>
              <a:defRPr sz="1400"/>
            </a:lvl4pPr>
            <a:lvl5pPr>
              <a:buNone/>
              <a:defRPr sz="1400"/>
            </a:lvl5pPr>
          </a:lstStyle>
          <a:p>
            <a:pPr lvl="0"/>
            <a:r>
              <a:rPr lang="en-US"/>
              <a:t>Contact</a:t>
            </a:r>
            <a:br>
              <a:rPr lang="en-US"/>
            </a:br>
            <a:r>
              <a:rPr lang="en-US"/>
              <a:t>Contact’s  Title</a:t>
            </a:r>
            <a:br>
              <a:rPr lang="en-US"/>
            </a:br>
            <a:r>
              <a:rPr lang="en-US"/>
              <a:t>Phone</a:t>
            </a:r>
            <a:br>
              <a:rPr lang="en-US"/>
            </a:br>
            <a:r>
              <a:rPr lang="en-US"/>
              <a:t>Email</a:t>
            </a:r>
          </a:p>
        </p:txBody>
      </p:sp>
      <p:sp>
        <p:nvSpPr>
          <p:cNvPr id="20" name="Text Placeholder 4">
            <a:extLst>
              <a:ext uri="{FF2B5EF4-FFF2-40B4-BE49-F238E27FC236}">
                <a16:creationId xmlns:a16="http://schemas.microsoft.com/office/drawing/2014/main" id="{8CFC54D2-706F-CF47-879A-DF61CA30133A}"/>
              </a:ext>
            </a:extLst>
          </p:cNvPr>
          <p:cNvSpPr>
            <a:spLocks noGrp="1"/>
          </p:cNvSpPr>
          <p:nvPr>
            <p:ph type="body" sz="quarter" idx="23" hasCustomPrompt="1"/>
          </p:nvPr>
        </p:nvSpPr>
        <p:spPr>
          <a:xfrm>
            <a:off x="2592389" y="4239044"/>
            <a:ext cx="3219476" cy="1200462"/>
          </a:xfrm>
        </p:spPr>
        <p:txBody>
          <a:bodyPr tIns="91440">
            <a:normAutofit/>
          </a:bodyPr>
          <a:lstStyle>
            <a:lvl1pPr marL="0" indent="0" algn="l">
              <a:lnSpc>
                <a:spcPct val="80000"/>
              </a:lnSpc>
              <a:buFont typeface="Arial" panose="020B0604020202020204" pitchFamily="34" charset="0"/>
              <a:buNone/>
              <a:defRPr lang="en-US" sz="1600" dirty="0"/>
            </a:lvl1pPr>
            <a:lvl2pPr>
              <a:buNone/>
              <a:defRPr sz="1400"/>
            </a:lvl2pPr>
            <a:lvl3pPr>
              <a:buNone/>
              <a:defRPr sz="1400"/>
            </a:lvl3pPr>
            <a:lvl4pPr>
              <a:buNone/>
              <a:defRPr sz="1400"/>
            </a:lvl4pPr>
            <a:lvl5pPr>
              <a:buNone/>
              <a:defRPr sz="1400"/>
            </a:lvl5pPr>
          </a:lstStyle>
          <a:p>
            <a:pPr lvl="0"/>
            <a:r>
              <a:rPr lang="en-US"/>
              <a:t>Contact</a:t>
            </a:r>
            <a:br>
              <a:rPr lang="en-US"/>
            </a:br>
            <a:r>
              <a:rPr lang="en-US"/>
              <a:t>Contact’s  Title</a:t>
            </a:r>
            <a:br>
              <a:rPr lang="en-US"/>
            </a:br>
            <a:r>
              <a:rPr lang="en-US"/>
              <a:t>Phone</a:t>
            </a:r>
            <a:br>
              <a:rPr lang="en-US"/>
            </a:br>
            <a:r>
              <a:rPr lang="en-US"/>
              <a:t>Email</a:t>
            </a:r>
          </a:p>
        </p:txBody>
      </p:sp>
      <p:sp>
        <p:nvSpPr>
          <p:cNvPr id="21" name="Text Placeholder 4">
            <a:extLst>
              <a:ext uri="{FF2B5EF4-FFF2-40B4-BE49-F238E27FC236}">
                <a16:creationId xmlns:a16="http://schemas.microsoft.com/office/drawing/2014/main" id="{02596523-D371-6547-9288-838B5614DDD1}"/>
              </a:ext>
            </a:extLst>
          </p:cNvPr>
          <p:cNvSpPr>
            <a:spLocks noGrp="1"/>
          </p:cNvSpPr>
          <p:nvPr>
            <p:ph type="body" sz="quarter" idx="24" hasCustomPrompt="1"/>
          </p:nvPr>
        </p:nvSpPr>
        <p:spPr>
          <a:xfrm>
            <a:off x="8516111" y="4239044"/>
            <a:ext cx="3219476" cy="1200462"/>
          </a:xfrm>
        </p:spPr>
        <p:txBody>
          <a:bodyPr tIns="91440">
            <a:normAutofit/>
          </a:bodyPr>
          <a:lstStyle>
            <a:lvl1pPr marL="0" indent="0" algn="l">
              <a:lnSpc>
                <a:spcPct val="80000"/>
              </a:lnSpc>
              <a:buFont typeface="Arial" panose="020B0604020202020204" pitchFamily="34" charset="0"/>
              <a:buNone/>
              <a:defRPr lang="en-US" sz="1600" dirty="0"/>
            </a:lvl1pPr>
            <a:lvl2pPr>
              <a:buNone/>
              <a:defRPr sz="1400"/>
            </a:lvl2pPr>
            <a:lvl3pPr>
              <a:buNone/>
              <a:defRPr sz="1400"/>
            </a:lvl3pPr>
            <a:lvl4pPr>
              <a:buNone/>
              <a:defRPr sz="1400"/>
            </a:lvl4pPr>
            <a:lvl5pPr>
              <a:buNone/>
              <a:defRPr sz="1400"/>
            </a:lvl5pPr>
          </a:lstStyle>
          <a:p>
            <a:pPr lvl="0"/>
            <a:r>
              <a:rPr lang="en-US"/>
              <a:t>Contact</a:t>
            </a:r>
            <a:br>
              <a:rPr lang="en-US"/>
            </a:br>
            <a:r>
              <a:rPr lang="en-US"/>
              <a:t>Contact’s  Title</a:t>
            </a:r>
            <a:br>
              <a:rPr lang="en-US"/>
            </a:br>
            <a:r>
              <a:rPr lang="en-US"/>
              <a:t>Phone</a:t>
            </a:r>
            <a:br>
              <a:rPr lang="en-US"/>
            </a:br>
            <a:r>
              <a:rPr lang="en-US"/>
              <a:t>Email</a:t>
            </a:r>
          </a:p>
        </p:txBody>
      </p:sp>
      <p:sp>
        <p:nvSpPr>
          <p:cNvPr id="4" name="Text Placeholder 3">
            <a:extLst>
              <a:ext uri="{FF2B5EF4-FFF2-40B4-BE49-F238E27FC236}">
                <a16:creationId xmlns:a16="http://schemas.microsoft.com/office/drawing/2014/main" id="{452B99E9-675C-43A5-A966-810BAF474647}"/>
              </a:ext>
            </a:extLst>
          </p:cNvPr>
          <p:cNvSpPr>
            <a:spLocks noGrp="1"/>
          </p:cNvSpPr>
          <p:nvPr>
            <p:ph type="body" sz="quarter" idx="26" hasCustomPrompt="1"/>
          </p:nvPr>
        </p:nvSpPr>
        <p:spPr>
          <a:xfrm>
            <a:off x="2591918" y="1647227"/>
            <a:ext cx="3219476" cy="341619"/>
          </a:xfrm>
        </p:spPr>
        <p:txBody>
          <a:bodyPr>
            <a:normAutofit/>
          </a:bodyPr>
          <a:lstStyle>
            <a:lvl1pPr marL="0" indent="0">
              <a:buNone/>
              <a:defRPr sz="1800" b="0" i="0">
                <a:solidFill>
                  <a:srgbClr val="FF8200"/>
                </a:solidFill>
                <a:latin typeface="Century Gothic" panose="020B0502020202020204" pitchFamily="34" charset="0"/>
              </a:defRPr>
            </a:lvl1pPr>
          </a:lstStyle>
          <a:p>
            <a:pPr lvl="0"/>
            <a:r>
              <a:rPr lang="en-US"/>
              <a:t>Company Name</a:t>
            </a:r>
          </a:p>
        </p:txBody>
      </p:sp>
      <p:sp>
        <p:nvSpPr>
          <p:cNvPr id="14" name="Content Placeholder 13">
            <a:extLst>
              <a:ext uri="{FF2B5EF4-FFF2-40B4-BE49-F238E27FC236}">
                <a16:creationId xmlns:a16="http://schemas.microsoft.com/office/drawing/2014/main" id="{3429AA76-B504-3B4A-B028-3912A531E97A}"/>
              </a:ext>
            </a:extLst>
          </p:cNvPr>
          <p:cNvSpPr>
            <a:spLocks noGrp="1"/>
          </p:cNvSpPr>
          <p:nvPr>
            <p:ph sz="quarter" idx="27" hasCustomPrompt="1"/>
          </p:nvPr>
        </p:nvSpPr>
        <p:spPr>
          <a:xfrm>
            <a:off x="404623" y="1629890"/>
            <a:ext cx="2046477" cy="1610197"/>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Logo</a:t>
            </a:r>
          </a:p>
        </p:txBody>
      </p:sp>
      <p:sp>
        <p:nvSpPr>
          <p:cNvPr id="29" name="Content Placeholder 13">
            <a:extLst>
              <a:ext uri="{FF2B5EF4-FFF2-40B4-BE49-F238E27FC236}">
                <a16:creationId xmlns:a16="http://schemas.microsoft.com/office/drawing/2014/main" id="{2726700F-02A0-BA4F-8662-352FDD8045FD}"/>
              </a:ext>
            </a:extLst>
          </p:cNvPr>
          <p:cNvSpPr>
            <a:spLocks noGrp="1"/>
          </p:cNvSpPr>
          <p:nvPr>
            <p:ph sz="quarter" idx="28" hasCustomPrompt="1"/>
          </p:nvPr>
        </p:nvSpPr>
        <p:spPr>
          <a:xfrm>
            <a:off x="404623" y="3852390"/>
            <a:ext cx="2046477" cy="1610197"/>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Logo</a:t>
            </a:r>
          </a:p>
        </p:txBody>
      </p:sp>
      <p:sp>
        <p:nvSpPr>
          <p:cNvPr id="32" name="Content Placeholder 13">
            <a:extLst>
              <a:ext uri="{FF2B5EF4-FFF2-40B4-BE49-F238E27FC236}">
                <a16:creationId xmlns:a16="http://schemas.microsoft.com/office/drawing/2014/main" id="{106DC180-2CBD-E441-A7C7-A8DA702AD484}"/>
              </a:ext>
            </a:extLst>
          </p:cNvPr>
          <p:cNvSpPr>
            <a:spLocks noGrp="1"/>
          </p:cNvSpPr>
          <p:nvPr>
            <p:ph sz="quarter" idx="29" hasCustomPrompt="1"/>
          </p:nvPr>
        </p:nvSpPr>
        <p:spPr>
          <a:xfrm>
            <a:off x="6348223" y="1629890"/>
            <a:ext cx="2046477" cy="1610197"/>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Logo</a:t>
            </a:r>
          </a:p>
        </p:txBody>
      </p:sp>
      <p:sp>
        <p:nvSpPr>
          <p:cNvPr id="34" name="Content Placeholder 13">
            <a:extLst>
              <a:ext uri="{FF2B5EF4-FFF2-40B4-BE49-F238E27FC236}">
                <a16:creationId xmlns:a16="http://schemas.microsoft.com/office/drawing/2014/main" id="{AB6D57F6-4692-294C-A99B-CF951301CDE3}"/>
              </a:ext>
            </a:extLst>
          </p:cNvPr>
          <p:cNvSpPr>
            <a:spLocks noGrp="1"/>
          </p:cNvSpPr>
          <p:nvPr>
            <p:ph sz="quarter" idx="30" hasCustomPrompt="1"/>
          </p:nvPr>
        </p:nvSpPr>
        <p:spPr>
          <a:xfrm>
            <a:off x="6348223" y="3852390"/>
            <a:ext cx="2046477" cy="1610197"/>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Logo</a:t>
            </a:r>
          </a:p>
        </p:txBody>
      </p:sp>
      <p:pic>
        <p:nvPicPr>
          <p:cNvPr id="2" name="Picture 1" descr="A blue text on a black background&#10;&#10;Description automatically generated">
            <a:extLst>
              <a:ext uri="{FF2B5EF4-FFF2-40B4-BE49-F238E27FC236}">
                <a16:creationId xmlns:a16="http://schemas.microsoft.com/office/drawing/2014/main" id="{5EB3DE77-3C61-D4AA-E239-EBABED7190BB}"/>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597A7E18-F04F-F0AC-06C8-8D335E6009A2}"/>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41021660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Showcase Righ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F5D641-97F6-D449-B35A-D8FE7289274E}"/>
              </a:ext>
            </a:extLst>
          </p:cNvPr>
          <p:cNvPicPr>
            <a:picLocks noChangeAspect="1"/>
          </p:cNvPicPr>
          <p:nvPr userDrawn="1"/>
        </p:nvPicPr>
        <p:blipFill>
          <a:blip r:embed="rId2"/>
          <a:stretch>
            <a:fillRect/>
          </a:stretch>
        </p:blipFill>
        <p:spPr>
          <a:xfrm>
            <a:off x="8114167" y="749183"/>
            <a:ext cx="2777215" cy="5730484"/>
          </a:xfrm>
          <a:prstGeom prst="rect">
            <a:avLst/>
          </a:prstGeom>
        </p:spPr>
      </p:pic>
      <p:sp>
        <p:nvSpPr>
          <p:cNvPr id="12" name="Picture Placeholder 11"/>
          <p:cNvSpPr>
            <a:spLocks noGrp="1"/>
          </p:cNvSpPr>
          <p:nvPr>
            <p:ph type="pic" sz="quarter" idx="13" hasCustomPrompt="1"/>
          </p:nvPr>
        </p:nvSpPr>
        <p:spPr>
          <a:xfrm>
            <a:off x="8291245" y="1191802"/>
            <a:ext cx="2383822" cy="4796043"/>
          </a:xfrm>
        </p:spPr>
        <p:txBody>
          <a:bodyPr>
            <a:normAutofit/>
          </a:bodyPr>
          <a:lstStyle>
            <a:lvl1pPr marL="0" indent="0">
              <a:buNone/>
              <a:defRPr sz="1400"/>
            </a:lvl1pPr>
          </a:lstStyle>
          <a:p>
            <a:r>
              <a:rPr lang="en-US"/>
              <a:t>Screen</a:t>
            </a:r>
          </a:p>
        </p:txBody>
      </p:sp>
      <p:sp>
        <p:nvSpPr>
          <p:cNvPr id="2" name="Title 1">
            <a:extLst>
              <a:ext uri="{FF2B5EF4-FFF2-40B4-BE49-F238E27FC236}">
                <a16:creationId xmlns:a16="http://schemas.microsoft.com/office/drawing/2014/main" id="{7312E9E2-5772-38C7-98A0-48CB3897EBC7}"/>
              </a:ext>
            </a:extLst>
          </p:cNvPr>
          <p:cNvSpPr>
            <a:spLocks noGrp="1"/>
          </p:cNvSpPr>
          <p:nvPr>
            <p:ph type="ctrTitle"/>
          </p:nvPr>
        </p:nvSpPr>
        <p:spPr>
          <a:xfrm>
            <a:off x="404623" y="853647"/>
            <a:ext cx="7216923" cy="676310"/>
          </a:xfrm>
          <a:ln>
            <a:noFill/>
          </a:ln>
        </p:spPr>
        <p:txBody>
          <a:bodyPr anchor="b"/>
          <a:lstStyle>
            <a:lvl1pPr algn="l">
              <a:defRPr sz="24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4" name="Text Placeholder 12">
            <a:extLst>
              <a:ext uri="{FF2B5EF4-FFF2-40B4-BE49-F238E27FC236}">
                <a16:creationId xmlns:a16="http://schemas.microsoft.com/office/drawing/2014/main" id="{9B55529E-0008-378F-10B5-344337674882}"/>
              </a:ext>
            </a:extLst>
          </p:cNvPr>
          <p:cNvSpPr>
            <a:spLocks noGrp="1"/>
          </p:cNvSpPr>
          <p:nvPr>
            <p:ph type="body" sz="quarter" idx="12"/>
          </p:nvPr>
        </p:nvSpPr>
        <p:spPr>
          <a:xfrm>
            <a:off x="403753" y="1772084"/>
            <a:ext cx="7277831" cy="4346368"/>
          </a:xfrm>
        </p:spPr>
        <p:txBody>
          <a:bodyPr numCol="2">
            <a:no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5" name="Picture 4" descr="A blue text on a black background&#10;&#10;Description automatically generated">
            <a:extLst>
              <a:ext uri="{FF2B5EF4-FFF2-40B4-BE49-F238E27FC236}">
                <a16:creationId xmlns:a16="http://schemas.microsoft.com/office/drawing/2014/main" id="{606D07AC-2FA0-4C84-CE58-F6DEF2F38230}"/>
              </a:ext>
            </a:extLst>
          </p:cNvPr>
          <p:cNvPicPr>
            <a:picLocks noChangeAspect="1"/>
          </p:cNvPicPr>
          <p:nvPr userDrawn="1"/>
        </p:nvPicPr>
        <p:blipFill>
          <a:blip r:embed="rId3"/>
          <a:stretch>
            <a:fillRect/>
          </a:stretch>
        </p:blipFill>
        <p:spPr>
          <a:xfrm>
            <a:off x="433752" y="6153727"/>
            <a:ext cx="863018" cy="511790"/>
          </a:xfrm>
          <a:prstGeom prst="rect">
            <a:avLst/>
          </a:prstGeom>
        </p:spPr>
      </p:pic>
      <p:sp>
        <p:nvSpPr>
          <p:cNvPr id="6" name="Slide Number Placeholder 5">
            <a:extLst>
              <a:ext uri="{FF2B5EF4-FFF2-40B4-BE49-F238E27FC236}">
                <a16:creationId xmlns:a16="http://schemas.microsoft.com/office/drawing/2014/main" id="{9C784866-2585-85CB-E220-B6BAAD084119}"/>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26413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bile Showcase Lef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ED494C-DEEC-BD46-91B5-44D720005E17}"/>
              </a:ext>
            </a:extLst>
          </p:cNvPr>
          <p:cNvPicPr>
            <a:picLocks noChangeAspect="1"/>
          </p:cNvPicPr>
          <p:nvPr userDrawn="1"/>
        </p:nvPicPr>
        <p:blipFill>
          <a:blip r:embed="rId2"/>
          <a:stretch>
            <a:fillRect/>
          </a:stretch>
        </p:blipFill>
        <p:spPr>
          <a:xfrm>
            <a:off x="342805" y="423243"/>
            <a:ext cx="2777215" cy="5730484"/>
          </a:xfrm>
          <a:prstGeom prst="rect">
            <a:avLst/>
          </a:prstGeom>
        </p:spPr>
      </p:pic>
      <p:sp>
        <p:nvSpPr>
          <p:cNvPr id="8" name="Title 1"/>
          <p:cNvSpPr>
            <a:spLocks noGrp="1"/>
          </p:cNvSpPr>
          <p:nvPr>
            <p:ph type="ctrTitle"/>
          </p:nvPr>
        </p:nvSpPr>
        <p:spPr>
          <a:xfrm>
            <a:off x="3493755" y="749183"/>
            <a:ext cx="7216923" cy="676310"/>
          </a:xfrm>
          <a:ln>
            <a:noFill/>
          </a:ln>
        </p:spPr>
        <p:txBody>
          <a:bodyPr anchor="b"/>
          <a:lstStyle>
            <a:lvl1pPr algn="l">
              <a:defRPr sz="24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9" name="Text Placeholder 12"/>
          <p:cNvSpPr>
            <a:spLocks noGrp="1"/>
          </p:cNvSpPr>
          <p:nvPr>
            <p:ph type="body" sz="quarter" idx="12"/>
          </p:nvPr>
        </p:nvSpPr>
        <p:spPr>
          <a:xfrm>
            <a:off x="3492885" y="1667620"/>
            <a:ext cx="7277831" cy="4346368"/>
          </a:xfrm>
        </p:spPr>
        <p:txBody>
          <a:bodyPr numCol="2">
            <a:no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sp>
        <p:nvSpPr>
          <p:cNvPr id="12" name="Picture Placeholder 11"/>
          <p:cNvSpPr>
            <a:spLocks noGrp="1"/>
          </p:cNvSpPr>
          <p:nvPr>
            <p:ph type="pic" sz="quarter" idx="13" hasCustomPrompt="1"/>
          </p:nvPr>
        </p:nvSpPr>
        <p:spPr>
          <a:xfrm>
            <a:off x="552564" y="855588"/>
            <a:ext cx="2359152" cy="4791569"/>
          </a:xfrm>
        </p:spPr>
        <p:txBody>
          <a:bodyPr>
            <a:normAutofit/>
          </a:bodyPr>
          <a:lstStyle>
            <a:lvl1pPr marL="0" indent="0">
              <a:buNone/>
              <a:defRPr sz="1400"/>
            </a:lvl1pPr>
          </a:lstStyle>
          <a:p>
            <a:r>
              <a:rPr lang="en-US"/>
              <a:t>Screen</a:t>
            </a:r>
          </a:p>
        </p:txBody>
      </p:sp>
      <p:pic>
        <p:nvPicPr>
          <p:cNvPr id="2" name="Picture 1" descr="A blue text on a black background&#10;&#10;Description automatically generated">
            <a:extLst>
              <a:ext uri="{FF2B5EF4-FFF2-40B4-BE49-F238E27FC236}">
                <a16:creationId xmlns:a16="http://schemas.microsoft.com/office/drawing/2014/main" id="{D8AC0F7F-DFB7-4F2F-A81C-9F9B3F3A6A40}"/>
              </a:ext>
            </a:extLst>
          </p:cNvPr>
          <p:cNvPicPr>
            <a:picLocks noChangeAspect="1"/>
          </p:cNvPicPr>
          <p:nvPr userDrawn="1"/>
        </p:nvPicPr>
        <p:blipFill>
          <a:blip r:embed="rId3"/>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3D0C6051-5086-0F7E-AAAA-BA07FEC1417E}"/>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esktop Showcase Right">
    <p:spTree>
      <p:nvGrpSpPr>
        <p:cNvPr id="1" name=""/>
        <p:cNvGrpSpPr/>
        <p:nvPr/>
      </p:nvGrpSpPr>
      <p:grpSpPr>
        <a:xfrm>
          <a:off x="0" y="0"/>
          <a:ext cx="0" cy="0"/>
          <a:chOff x="0" y="0"/>
          <a:chExt cx="0" cy="0"/>
        </a:xfrm>
      </p:grpSpPr>
      <p:sp>
        <p:nvSpPr>
          <p:cNvPr id="9" name="Title 1"/>
          <p:cNvSpPr>
            <a:spLocks noGrp="1"/>
          </p:cNvSpPr>
          <p:nvPr>
            <p:ph type="ctrTitle"/>
          </p:nvPr>
        </p:nvSpPr>
        <p:spPr>
          <a:xfrm>
            <a:off x="340437" y="263091"/>
            <a:ext cx="5540578" cy="676310"/>
          </a:xfrm>
          <a:ln>
            <a:noFill/>
          </a:ln>
        </p:spPr>
        <p:txBody>
          <a:bodyPr anchor="b"/>
          <a:lstStyle>
            <a:lvl1pPr algn="l">
              <a:defRPr sz="24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0" name="Text Placeholder 12"/>
          <p:cNvSpPr>
            <a:spLocks noGrp="1"/>
          </p:cNvSpPr>
          <p:nvPr>
            <p:ph type="body" sz="quarter" idx="12"/>
          </p:nvPr>
        </p:nvSpPr>
        <p:spPr>
          <a:xfrm>
            <a:off x="340437" y="1131440"/>
            <a:ext cx="5540578" cy="4989649"/>
          </a:xfrm>
        </p:spPr>
        <p:txBody>
          <a:bodyPr numCol="2">
            <a:no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3" name="Picture 2">
            <a:extLst>
              <a:ext uri="{FF2B5EF4-FFF2-40B4-BE49-F238E27FC236}">
                <a16:creationId xmlns:a16="http://schemas.microsoft.com/office/drawing/2014/main" id="{B7F99C4A-6EA2-6A42-9E7C-135762898F34}"/>
              </a:ext>
            </a:extLst>
          </p:cNvPr>
          <p:cNvPicPr>
            <a:picLocks noChangeAspect="1"/>
          </p:cNvPicPr>
          <p:nvPr userDrawn="1"/>
        </p:nvPicPr>
        <p:blipFill>
          <a:blip r:embed="rId2"/>
          <a:stretch>
            <a:fillRect/>
          </a:stretch>
        </p:blipFill>
        <p:spPr>
          <a:xfrm>
            <a:off x="6096000" y="1422650"/>
            <a:ext cx="5982158" cy="3618794"/>
          </a:xfrm>
          <a:prstGeom prst="rect">
            <a:avLst/>
          </a:prstGeom>
        </p:spPr>
      </p:pic>
      <p:sp>
        <p:nvSpPr>
          <p:cNvPr id="5" name="Picture Placeholder 4">
            <a:extLst>
              <a:ext uri="{FF2B5EF4-FFF2-40B4-BE49-F238E27FC236}">
                <a16:creationId xmlns:a16="http://schemas.microsoft.com/office/drawing/2014/main" id="{CCE20E9B-1ED9-CA4F-8E75-437CCC837414}"/>
              </a:ext>
            </a:extLst>
          </p:cNvPr>
          <p:cNvSpPr>
            <a:spLocks noGrp="1"/>
          </p:cNvSpPr>
          <p:nvPr>
            <p:ph type="pic" sz="quarter" idx="13" hasCustomPrompt="1"/>
          </p:nvPr>
        </p:nvSpPr>
        <p:spPr>
          <a:xfrm>
            <a:off x="7019925" y="1666875"/>
            <a:ext cx="4135438" cy="2595563"/>
          </a:xfrm>
        </p:spPr>
        <p:txBody>
          <a:bodyPr/>
          <a:lstStyle>
            <a:lvl1pPr marL="0" indent="0">
              <a:buNone/>
              <a:defRPr/>
            </a:lvl1pPr>
          </a:lstStyle>
          <a:p>
            <a:r>
              <a:rPr lang="en-US"/>
              <a:t>screen</a:t>
            </a:r>
          </a:p>
        </p:txBody>
      </p:sp>
      <p:pic>
        <p:nvPicPr>
          <p:cNvPr id="2" name="Picture 1" descr="A blue text on a black background&#10;&#10;Description automatically generated">
            <a:extLst>
              <a:ext uri="{FF2B5EF4-FFF2-40B4-BE49-F238E27FC236}">
                <a16:creationId xmlns:a16="http://schemas.microsoft.com/office/drawing/2014/main" id="{F1DC64AA-7896-925C-8EF6-EEE8FC4D871C}"/>
              </a:ext>
            </a:extLst>
          </p:cNvPr>
          <p:cNvPicPr>
            <a:picLocks noChangeAspect="1"/>
          </p:cNvPicPr>
          <p:nvPr userDrawn="1"/>
        </p:nvPicPr>
        <p:blipFill>
          <a:blip r:embed="rId3"/>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55B014F3-28F7-4C45-F412-9DA4916B6CE5}"/>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100819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sktop Showcase Left">
    <p:spTree>
      <p:nvGrpSpPr>
        <p:cNvPr id="1" name=""/>
        <p:cNvGrpSpPr/>
        <p:nvPr/>
      </p:nvGrpSpPr>
      <p:grpSpPr>
        <a:xfrm>
          <a:off x="0" y="0"/>
          <a:ext cx="0" cy="0"/>
          <a:chOff x="0" y="0"/>
          <a:chExt cx="0" cy="0"/>
        </a:xfrm>
      </p:grpSpPr>
      <p:sp>
        <p:nvSpPr>
          <p:cNvPr id="9" name="Title 1"/>
          <p:cNvSpPr>
            <a:spLocks noGrp="1"/>
          </p:cNvSpPr>
          <p:nvPr>
            <p:ph type="ctrTitle"/>
          </p:nvPr>
        </p:nvSpPr>
        <p:spPr>
          <a:xfrm>
            <a:off x="6005473" y="263445"/>
            <a:ext cx="5309375" cy="676310"/>
          </a:xfrm>
          <a:ln>
            <a:noFill/>
          </a:ln>
        </p:spPr>
        <p:txBody>
          <a:bodyPr anchor="b"/>
          <a:lstStyle>
            <a:lvl1pPr algn="l">
              <a:defRPr sz="2400" b="0" i="0">
                <a:solidFill>
                  <a:schemeClr val="tx1">
                    <a:lumMod val="95000"/>
                    <a:lumOff val="5000"/>
                  </a:schemeClr>
                </a:solidFill>
                <a:latin typeface="Century Gothic" panose="020B0502020202020204" pitchFamily="34" charset="0"/>
              </a:defRPr>
            </a:lvl1pPr>
          </a:lstStyle>
          <a:p>
            <a:r>
              <a:rPr lang="en-US"/>
              <a:t>Click to edit Master title style</a:t>
            </a:r>
          </a:p>
        </p:txBody>
      </p:sp>
      <p:sp>
        <p:nvSpPr>
          <p:cNvPr id="10" name="Text Placeholder 12"/>
          <p:cNvSpPr>
            <a:spLocks noGrp="1"/>
          </p:cNvSpPr>
          <p:nvPr>
            <p:ph type="body" sz="quarter" idx="12"/>
          </p:nvPr>
        </p:nvSpPr>
        <p:spPr>
          <a:xfrm>
            <a:off x="6005473" y="1102982"/>
            <a:ext cx="5654419" cy="4652035"/>
          </a:xfrm>
        </p:spPr>
        <p:txBody>
          <a:bodyPr numCol="2">
            <a:no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Edit Master text styles</a:t>
            </a:r>
          </a:p>
        </p:txBody>
      </p:sp>
      <p:pic>
        <p:nvPicPr>
          <p:cNvPr id="14" name="Picture 13">
            <a:extLst>
              <a:ext uri="{FF2B5EF4-FFF2-40B4-BE49-F238E27FC236}">
                <a16:creationId xmlns:a16="http://schemas.microsoft.com/office/drawing/2014/main" id="{665E3FA3-BD28-7549-A98F-6CC8321DED5B}"/>
              </a:ext>
            </a:extLst>
          </p:cNvPr>
          <p:cNvPicPr>
            <a:picLocks noChangeAspect="1"/>
          </p:cNvPicPr>
          <p:nvPr userDrawn="1"/>
        </p:nvPicPr>
        <p:blipFill>
          <a:blip r:embed="rId2"/>
          <a:stretch>
            <a:fillRect/>
          </a:stretch>
        </p:blipFill>
        <p:spPr>
          <a:xfrm>
            <a:off x="0" y="1422650"/>
            <a:ext cx="5982158" cy="3618794"/>
          </a:xfrm>
          <a:prstGeom prst="rect">
            <a:avLst/>
          </a:prstGeom>
        </p:spPr>
      </p:pic>
      <p:sp>
        <p:nvSpPr>
          <p:cNvPr id="3" name="Picture Placeholder 2">
            <a:extLst>
              <a:ext uri="{FF2B5EF4-FFF2-40B4-BE49-F238E27FC236}">
                <a16:creationId xmlns:a16="http://schemas.microsoft.com/office/drawing/2014/main" id="{1B177B39-D7A0-FA41-B90A-AD96E79D5176}"/>
              </a:ext>
            </a:extLst>
          </p:cNvPr>
          <p:cNvSpPr>
            <a:spLocks noGrp="1"/>
          </p:cNvSpPr>
          <p:nvPr>
            <p:ph type="pic" sz="quarter" idx="13"/>
          </p:nvPr>
        </p:nvSpPr>
        <p:spPr>
          <a:xfrm>
            <a:off x="928688" y="1666875"/>
            <a:ext cx="4130675" cy="2595563"/>
          </a:xfrm>
        </p:spPr>
        <p:txBody>
          <a:bodyPr/>
          <a:lstStyle>
            <a:lvl1pPr marL="0" indent="0">
              <a:buNone/>
              <a:defRPr/>
            </a:lvl1pPr>
          </a:lstStyle>
          <a:p>
            <a:endParaRPr lang="en-US"/>
          </a:p>
        </p:txBody>
      </p:sp>
      <p:pic>
        <p:nvPicPr>
          <p:cNvPr id="2" name="Picture 1" descr="A blue text on a black background&#10;&#10;Description automatically generated">
            <a:extLst>
              <a:ext uri="{FF2B5EF4-FFF2-40B4-BE49-F238E27FC236}">
                <a16:creationId xmlns:a16="http://schemas.microsoft.com/office/drawing/2014/main" id="{8266849A-3726-2AE8-3102-313DDCDBE255}"/>
              </a:ext>
            </a:extLst>
          </p:cNvPr>
          <p:cNvPicPr>
            <a:picLocks noChangeAspect="1"/>
          </p:cNvPicPr>
          <p:nvPr userDrawn="1"/>
        </p:nvPicPr>
        <p:blipFill>
          <a:blip r:embed="rId3"/>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39080669-D986-7105-C906-E7D091303812}"/>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Column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1150E90-5EB0-CE4D-8FC0-379ADE26BB8C}"/>
              </a:ext>
            </a:extLst>
          </p:cNvPr>
          <p:cNvSpPr>
            <a:spLocks noGrp="1"/>
          </p:cNvSpPr>
          <p:nvPr>
            <p:ph type="body" sz="quarter" idx="10"/>
          </p:nvPr>
        </p:nvSpPr>
        <p:spPr>
          <a:xfrm>
            <a:off x="323134" y="1253316"/>
            <a:ext cx="11455667" cy="4784409"/>
          </a:xfrm>
        </p:spPr>
        <p:txBody>
          <a:bodyPr numCol="2" spcCol="36576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6">
            <a:extLst>
              <a:ext uri="{FF2B5EF4-FFF2-40B4-BE49-F238E27FC236}">
                <a16:creationId xmlns:a16="http://schemas.microsoft.com/office/drawing/2014/main" id="{5B49767D-591F-1F3E-E7D2-FFB22A737C44}"/>
              </a:ext>
            </a:extLst>
          </p:cNvPr>
          <p:cNvSpPr txBox="1">
            <a:spLocks/>
          </p:cNvSpPr>
          <p:nvPr userDrawn="1"/>
        </p:nvSpPr>
        <p:spPr>
          <a:xfrm>
            <a:off x="302479" y="288779"/>
            <a:ext cx="11455667" cy="67665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0" i="0" kern="1200">
                <a:solidFill>
                  <a:srgbClr val="002B40"/>
                </a:solidFill>
                <a:latin typeface="Century Gothic" panose="020B0502020202020204" pitchFamily="34" charset="0"/>
                <a:ea typeface="Century Gothic" panose="020B0502020202020204" pitchFamily="34" charset="0"/>
                <a:cs typeface="Century Gothic" panose="020B0502020202020204" pitchFamily="34" charset="0"/>
              </a:defRPr>
            </a:lvl1pPr>
          </a:lstStyle>
          <a:p>
            <a:r>
              <a:rPr lang="en-US"/>
              <a:t>Click to edit Master title style</a:t>
            </a:r>
          </a:p>
        </p:txBody>
      </p:sp>
      <p:pic>
        <p:nvPicPr>
          <p:cNvPr id="3" name="Picture 2" descr="A blue text on a black background&#10;&#10;Description automatically generated">
            <a:extLst>
              <a:ext uri="{FF2B5EF4-FFF2-40B4-BE49-F238E27FC236}">
                <a16:creationId xmlns:a16="http://schemas.microsoft.com/office/drawing/2014/main" id="{116EF756-0E9C-F59C-415D-5BE924D9CEA3}"/>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051E7B7C-5994-8A48-5D6B-ACB33CBD0FF9}"/>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5095990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Width w/ Imag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1150E90-5EB0-CE4D-8FC0-379ADE26BB8C}"/>
              </a:ext>
            </a:extLst>
          </p:cNvPr>
          <p:cNvSpPr>
            <a:spLocks noGrp="1"/>
          </p:cNvSpPr>
          <p:nvPr>
            <p:ph type="body" sz="quarter" idx="10"/>
          </p:nvPr>
        </p:nvSpPr>
        <p:spPr>
          <a:xfrm>
            <a:off x="316059" y="1339096"/>
            <a:ext cx="11455667" cy="292908"/>
          </a:xfrm>
        </p:spPr>
        <p:txBody>
          <a:bodyPr numCol="1" spcCol="36576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p:txBody>
      </p:sp>
      <p:sp>
        <p:nvSpPr>
          <p:cNvPr id="5" name="Picture Placeholder 4">
            <a:extLst>
              <a:ext uri="{FF2B5EF4-FFF2-40B4-BE49-F238E27FC236}">
                <a16:creationId xmlns:a16="http://schemas.microsoft.com/office/drawing/2014/main" id="{7227B94D-EB6F-7C49-9C47-C3C52789D8A8}"/>
              </a:ext>
            </a:extLst>
          </p:cNvPr>
          <p:cNvSpPr>
            <a:spLocks noGrp="1"/>
          </p:cNvSpPr>
          <p:nvPr>
            <p:ph type="pic" sz="quarter" idx="11"/>
          </p:nvPr>
        </p:nvSpPr>
        <p:spPr>
          <a:xfrm>
            <a:off x="316326" y="1784554"/>
            <a:ext cx="11455400" cy="4254687"/>
          </a:xfrm>
        </p:spPr>
        <p:txBody>
          <a:bodyPr>
            <a:normAutofit/>
          </a:bodyPr>
          <a:lstStyle>
            <a:lvl1pPr marL="0" indent="0">
              <a:buNone/>
              <a:defRPr sz="1800"/>
            </a:lvl1pPr>
          </a:lstStyle>
          <a:p>
            <a:endParaRPr lang="en-US"/>
          </a:p>
        </p:txBody>
      </p:sp>
      <p:sp>
        <p:nvSpPr>
          <p:cNvPr id="2" name="Title 6">
            <a:extLst>
              <a:ext uri="{FF2B5EF4-FFF2-40B4-BE49-F238E27FC236}">
                <a16:creationId xmlns:a16="http://schemas.microsoft.com/office/drawing/2014/main" id="{ED30AEED-4370-5E8C-A4DE-95780C9EE75E}"/>
              </a:ext>
            </a:extLst>
          </p:cNvPr>
          <p:cNvSpPr>
            <a:spLocks noGrp="1"/>
          </p:cNvSpPr>
          <p:nvPr>
            <p:ph type="title"/>
          </p:nvPr>
        </p:nvSpPr>
        <p:spPr>
          <a:xfrm>
            <a:off x="302479" y="288779"/>
            <a:ext cx="11455667" cy="676656"/>
          </a:xfrm>
        </p:spPr>
        <p:txBody>
          <a:bodyPr anchor="b"/>
          <a:lstStyle>
            <a:lvl1pPr>
              <a:defRPr sz="3200" b="0" i="0">
                <a:solidFill>
                  <a:srgbClr val="002B40"/>
                </a:solidFill>
                <a:latin typeface="Century Gothic" panose="020B0502020202020204" pitchFamily="34" charset="0"/>
              </a:defRPr>
            </a:lvl1pPr>
          </a:lstStyle>
          <a:p>
            <a:r>
              <a:rPr lang="en-US"/>
              <a:t>Click to edit Master title style</a:t>
            </a:r>
          </a:p>
        </p:txBody>
      </p:sp>
      <p:pic>
        <p:nvPicPr>
          <p:cNvPr id="3" name="Picture 2" descr="A blue text on a black background&#10;&#10;Description automatically generated">
            <a:extLst>
              <a:ext uri="{FF2B5EF4-FFF2-40B4-BE49-F238E27FC236}">
                <a16:creationId xmlns:a16="http://schemas.microsoft.com/office/drawing/2014/main" id="{601E5BDE-34CA-9606-1C8C-7AFD13181E96}"/>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8408BBD6-24CD-1616-43B9-7000CEB15ACA}"/>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2565590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Width w/ Tabl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1150E90-5EB0-CE4D-8FC0-379ADE26BB8C}"/>
              </a:ext>
            </a:extLst>
          </p:cNvPr>
          <p:cNvSpPr>
            <a:spLocks noGrp="1"/>
          </p:cNvSpPr>
          <p:nvPr>
            <p:ph type="body" sz="quarter" idx="10"/>
          </p:nvPr>
        </p:nvSpPr>
        <p:spPr>
          <a:xfrm>
            <a:off x="316059" y="1347844"/>
            <a:ext cx="11455667" cy="292908"/>
          </a:xfrm>
        </p:spPr>
        <p:txBody>
          <a:bodyPr numCol="1" spcCol="36576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p:txBody>
      </p:sp>
      <p:sp>
        <p:nvSpPr>
          <p:cNvPr id="7" name="Title 6">
            <a:extLst>
              <a:ext uri="{FF2B5EF4-FFF2-40B4-BE49-F238E27FC236}">
                <a16:creationId xmlns:a16="http://schemas.microsoft.com/office/drawing/2014/main" id="{1B1E31B5-4E3F-8244-985B-910F05B51448}"/>
              </a:ext>
            </a:extLst>
          </p:cNvPr>
          <p:cNvSpPr>
            <a:spLocks noGrp="1"/>
          </p:cNvSpPr>
          <p:nvPr>
            <p:ph type="title"/>
          </p:nvPr>
        </p:nvSpPr>
        <p:spPr>
          <a:xfrm>
            <a:off x="302479" y="288779"/>
            <a:ext cx="11455667" cy="676656"/>
          </a:xfrm>
        </p:spPr>
        <p:txBody>
          <a:bodyPr anchor="b"/>
          <a:lstStyle>
            <a:lvl1pPr>
              <a:defRPr sz="3200" b="0" i="0">
                <a:solidFill>
                  <a:srgbClr val="002B40"/>
                </a:solidFill>
                <a:latin typeface="Century Gothic" panose="020B0502020202020204" pitchFamily="34" charset="0"/>
              </a:defRPr>
            </a:lvl1pPr>
          </a:lstStyle>
          <a:p>
            <a:r>
              <a:rPr lang="en-US"/>
              <a:t>Click to edit Master title style</a:t>
            </a:r>
          </a:p>
        </p:txBody>
      </p:sp>
      <p:sp>
        <p:nvSpPr>
          <p:cNvPr id="9" name="Table Placeholder 8">
            <a:extLst>
              <a:ext uri="{FF2B5EF4-FFF2-40B4-BE49-F238E27FC236}">
                <a16:creationId xmlns:a16="http://schemas.microsoft.com/office/drawing/2014/main" id="{54293086-7177-684F-8E9B-3B5430532A3D}"/>
              </a:ext>
            </a:extLst>
          </p:cNvPr>
          <p:cNvSpPr>
            <a:spLocks noGrp="1"/>
          </p:cNvSpPr>
          <p:nvPr>
            <p:ph type="tbl" sz="quarter" idx="11"/>
          </p:nvPr>
        </p:nvSpPr>
        <p:spPr>
          <a:xfrm>
            <a:off x="302478" y="1755059"/>
            <a:ext cx="11469247" cy="4280030"/>
          </a:xfrm>
        </p:spPr>
        <p:txBody>
          <a:bodyPr>
            <a:normAutofit/>
          </a:bodyPr>
          <a:lstStyle>
            <a:lvl1pPr marL="0" indent="0">
              <a:buNone/>
              <a:defRPr sz="1800"/>
            </a:lvl1pPr>
          </a:lstStyle>
          <a:p>
            <a:endParaRPr lang="en-US"/>
          </a:p>
        </p:txBody>
      </p:sp>
      <p:pic>
        <p:nvPicPr>
          <p:cNvPr id="2" name="Picture 1" descr="A blue text on a black background&#10;&#10;Description automatically generated">
            <a:extLst>
              <a:ext uri="{FF2B5EF4-FFF2-40B4-BE49-F238E27FC236}">
                <a16:creationId xmlns:a16="http://schemas.microsoft.com/office/drawing/2014/main" id="{67285BD4-8D99-0FBD-D55B-C6F11C0F3EC2}"/>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698A43F2-E343-EAE3-97D6-95061D59E59F}"/>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39621450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layground Slide">
    <p:spTree>
      <p:nvGrpSpPr>
        <p:cNvPr id="1" name=""/>
        <p:cNvGrpSpPr/>
        <p:nvPr/>
      </p:nvGrpSpPr>
      <p:grpSpPr>
        <a:xfrm>
          <a:off x="0" y="0"/>
          <a:ext cx="0" cy="0"/>
          <a:chOff x="0" y="0"/>
          <a:chExt cx="0" cy="0"/>
        </a:xfrm>
      </p:grpSpPr>
      <p:pic>
        <p:nvPicPr>
          <p:cNvPr id="2" name="Picture 1" descr="A blue text on a black background&#10;&#10;Description automatically generated">
            <a:extLst>
              <a:ext uri="{FF2B5EF4-FFF2-40B4-BE49-F238E27FC236}">
                <a16:creationId xmlns:a16="http://schemas.microsoft.com/office/drawing/2014/main" id="{01523960-1569-E8EE-E797-FEC5459E09AB}"/>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20993895-AD28-6C7C-C293-E7072A1CB22E}"/>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6" name="Title 6">
            <a:extLst>
              <a:ext uri="{FF2B5EF4-FFF2-40B4-BE49-F238E27FC236}">
                <a16:creationId xmlns:a16="http://schemas.microsoft.com/office/drawing/2014/main" id="{4943A4F2-942F-7243-3E1F-FAB163D794DD}"/>
              </a:ext>
            </a:extLst>
          </p:cNvPr>
          <p:cNvSpPr>
            <a:spLocks noGrp="1"/>
          </p:cNvSpPr>
          <p:nvPr>
            <p:ph type="title"/>
          </p:nvPr>
        </p:nvSpPr>
        <p:spPr>
          <a:xfrm>
            <a:off x="433752" y="448378"/>
            <a:ext cx="11455667" cy="676656"/>
          </a:xfrm>
        </p:spPr>
        <p:txBody>
          <a:bodyPr anchor="b"/>
          <a:lstStyle>
            <a:lvl1pPr>
              <a:defRPr sz="3200" b="0" i="0">
                <a:solidFill>
                  <a:srgbClr val="002B40"/>
                </a:solidFill>
                <a:latin typeface="Century Gothic" panose="020B0502020202020204" pitchFamily="34" charset="0"/>
              </a:defRPr>
            </a:lvl1pPr>
          </a:lstStyle>
          <a:p>
            <a:r>
              <a:rPr lang="en-US"/>
              <a:t>Click to edit Master title style</a:t>
            </a:r>
          </a:p>
        </p:txBody>
      </p:sp>
      <p:sp>
        <p:nvSpPr>
          <p:cNvPr id="7" name="Text Placeholder 31">
            <a:extLst>
              <a:ext uri="{FF2B5EF4-FFF2-40B4-BE49-F238E27FC236}">
                <a16:creationId xmlns:a16="http://schemas.microsoft.com/office/drawing/2014/main" id="{2F5BFBCB-41C6-193A-9D24-EFB57503B2E8}"/>
              </a:ext>
            </a:extLst>
          </p:cNvPr>
          <p:cNvSpPr>
            <a:spLocks noGrp="1"/>
          </p:cNvSpPr>
          <p:nvPr>
            <p:ph type="body" sz="quarter" idx="14" hasCustomPrompt="1"/>
          </p:nvPr>
        </p:nvSpPr>
        <p:spPr>
          <a:xfrm>
            <a:off x="433752" y="1506254"/>
            <a:ext cx="3009399" cy="290918"/>
          </a:xfrm>
        </p:spPr>
        <p:txBody>
          <a:bodyPr>
            <a:noAutofit/>
          </a:bodyPr>
          <a:lstStyle>
            <a:lvl1pPr marL="0" indent="0">
              <a:buNone/>
              <a:defRPr sz="180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8" name="Text Placeholder 31">
            <a:extLst>
              <a:ext uri="{FF2B5EF4-FFF2-40B4-BE49-F238E27FC236}">
                <a16:creationId xmlns:a16="http://schemas.microsoft.com/office/drawing/2014/main" id="{A6508BC3-DDCF-1F5A-9D33-6AAE7BD97CA7}"/>
              </a:ext>
            </a:extLst>
          </p:cNvPr>
          <p:cNvSpPr>
            <a:spLocks noGrp="1"/>
          </p:cNvSpPr>
          <p:nvPr>
            <p:ph type="body" sz="quarter" idx="15" hasCustomPrompt="1"/>
          </p:nvPr>
        </p:nvSpPr>
        <p:spPr>
          <a:xfrm>
            <a:off x="433752" y="1944128"/>
            <a:ext cx="3009399" cy="1076657"/>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9" name="Text Placeholder 31">
            <a:extLst>
              <a:ext uri="{FF2B5EF4-FFF2-40B4-BE49-F238E27FC236}">
                <a16:creationId xmlns:a16="http://schemas.microsoft.com/office/drawing/2014/main" id="{DE36F33D-F445-7312-9EF4-1FCD0F970547}"/>
              </a:ext>
            </a:extLst>
          </p:cNvPr>
          <p:cNvSpPr>
            <a:spLocks noGrp="1"/>
          </p:cNvSpPr>
          <p:nvPr>
            <p:ph type="body" sz="quarter" idx="16" hasCustomPrompt="1"/>
          </p:nvPr>
        </p:nvSpPr>
        <p:spPr>
          <a:xfrm>
            <a:off x="433752" y="3429000"/>
            <a:ext cx="3009399" cy="290918"/>
          </a:xfrm>
        </p:spPr>
        <p:txBody>
          <a:bodyPr>
            <a:noAutofit/>
          </a:bodyPr>
          <a:lstStyle>
            <a:lvl1pPr marL="0" indent="0">
              <a:buNone/>
              <a:defRPr sz="180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10" name="Text Placeholder 31">
            <a:extLst>
              <a:ext uri="{FF2B5EF4-FFF2-40B4-BE49-F238E27FC236}">
                <a16:creationId xmlns:a16="http://schemas.microsoft.com/office/drawing/2014/main" id="{4AFE63DB-C0C4-27D4-A744-93CA1547F4CB}"/>
              </a:ext>
            </a:extLst>
          </p:cNvPr>
          <p:cNvSpPr>
            <a:spLocks noGrp="1"/>
          </p:cNvSpPr>
          <p:nvPr>
            <p:ph type="body" sz="quarter" idx="17" hasCustomPrompt="1"/>
          </p:nvPr>
        </p:nvSpPr>
        <p:spPr>
          <a:xfrm>
            <a:off x="433752" y="3866874"/>
            <a:ext cx="3009399" cy="1076657"/>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1" name="Text Placeholder 31">
            <a:extLst>
              <a:ext uri="{FF2B5EF4-FFF2-40B4-BE49-F238E27FC236}">
                <a16:creationId xmlns:a16="http://schemas.microsoft.com/office/drawing/2014/main" id="{1E36F7D2-069C-4359-1F5E-14D681EBCA3D}"/>
              </a:ext>
            </a:extLst>
          </p:cNvPr>
          <p:cNvSpPr>
            <a:spLocks noGrp="1"/>
          </p:cNvSpPr>
          <p:nvPr>
            <p:ph type="body" sz="quarter" idx="18" hasCustomPrompt="1"/>
          </p:nvPr>
        </p:nvSpPr>
        <p:spPr>
          <a:xfrm>
            <a:off x="3851866" y="1506254"/>
            <a:ext cx="3009399" cy="290918"/>
          </a:xfrm>
        </p:spPr>
        <p:txBody>
          <a:bodyPr>
            <a:noAutofit/>
          </a:bodyPr>
          <a:lstStyle>
            <a:lvl1pPr marL="0" indent="0">
              <a:buNone/>
              <a:defRPr sz="180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12" name="Text Placeholder 31">
            <a:extLst>
              <a:ext uri="{FF2B5EF4-FFF2-40B4-BE49-F238E27FC236}">
                <a16:creationId xmlns:a16="http://schemas.microsoft.com/office/drawing/2014/main" id="{F857EC21-81AB-0967-69EC-9B459B74AAA1}"/>
              </a:ext>
            </a:extLst>
          </p:cNvPr>
          <p:cNvSpPr>
            <a:spLocks noGrp="1"/>
          </p:cNvSpPr>
          <p:nvPr>
            <p:ph type="body" sz="quarter" idx="19" hasCustomPrompt="1"/>
          </p:nvPr>
        </p:nvSpPr>
        <p:spPr>
          <a:xfrm>
            <a:off x="3851866" y="1944128"/>
            <a:ext cx="3009399" cy="1076657"/>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3" name="Text Placeholder 31">
            <a:extLst>
              <a:ext uri="{FF2B5EF4-FFF2-40B4-BE49-F238E27FC236}">
                <a16:creationId xmlns:a16="http://schemas.microsoft.com/office/drawing/2014/main" id="{6930E640-7908-C2AA-B0F8-A676D20CB2AE}"/>
              </a:ext>
            </a:extLst>
          </p:cNvPr>
          <p:cNvSpPr>
            <a:spLocks noGrp="1"/>
          </p:cNvSpPr>
          <p:nvPr>
            <p:ph type="body" sz="quarter" idx="20" hasCustomPrompt="1"/>
          </p:nvPr>
        </p:nvSpPr>
        <p:spPr>
          <a:xfrm>
            <a:off x="3851866" y="3429000"/>
            <a:ext cx="3009399" cy="290918"/>
          </a:xfrm>
        </p:spPr>
        <p:txBody>
          <a:bodyPr>
            <a:noAutofit/>
          </a:bodyPr>
          <a:lstStyle>
            <a:lvl1pPr marL="0" indent="0">
              <a:buNone/>
              <a:defRPr sz="180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14" name="Text Placeholder 31">
            <a:extLst>
              <a:ext uri="{FF2B5EF4-FFF2-40B4-BE49-F238E27FC236}">
                <a16:creationId xmlns:a16="http://schemas.microsoft.com/office/drawing/2014/main" id="{0FB6AB38-E621-A8E3-B4D9-CBD871F8FD49}"/>
              </a:ext>
            </a:extLst>
          </p:cNvPr>
          <p:cNvSpPr>
            <a:spLocks noGrp="1"/>
          </p:cNvSpPr>
          <p:nvPr>
            <p:ph type="body" sz="quarter" idx="21" hasCustomPrompt="1"/>
          </p:nvPr>
        </p:nvSpPr>
        <p:spPr>
          <a:xfrm>
            <a:off x="3851866" y="3866874"/>
            <a:ext cx="3009399" cy="1076657"/>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descr="A blue text on a black background&#10;&#10;Description automatically generated">
            <a:extLst>
              <a:ext uri="{FF2B5EF4-FFF2-40B4-BE49-F238E27FC236}">
                <a16:creationId xmlns:a16="http://schemas.microsoft.com/office/drawing/2014/main" id="{56E70BBE-806E-C8B1-F173-808A81822D23}"/>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 name="Slide Number Placeholder 5">
            <a:extLst>
              <a:ext uri="{FF2B5EF4-FFF2-40B4-BE49-F238E27FC236}">
                <a16:creationId xmlns:a16="http://schemas.microsoft.com/office/drawing/2014/main" id="{E617A4B6-70E9-3B42-74A9-88F4A35675C0}"/>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7958151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E7CC"/>
        </a:solidFill>
        <a:effectLst/>
      </p:bgPr>
    </p:bg>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14F72889-6654-1099-60CB-6CDC4EA0246F}"/>
              </a:ext>
            </a:extLst>
          </p:cNvPr>
          <p:cNvSpPr/>
          <p:nvPr userDrawn="1"/>
        </p:nvSpPr>
        <p:spPr>
          <a:xfrm>
            <a:off x="562708" y="1887778"/>
            <a:ext cx="3270738" cy="1932203"/>
          </a:xfrm>
          <a:prstGeom prst="roundRect">
            <a:avLst>
              <a:gd name="adj" fmla="val 11937"/>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5B7F5943-A54A-3BFA-F512-32B801462564}"/>
              </a:ext>
            </a:extLst>
          </p:cNvPr>
          <p:cNvSpPr>
            <a:spLocks noGrp="1"/>
          </p:cNvSpPr>
          <p:nvPr>
            <p:ph type="pic" sz="quarter" idx="10" hasCustomPrompt="1"/>
          </p:nvPr>
        </p:nvSpPr>
        <p:spPr>
          <a:xfrm>
            <a:off x="810412" y="2141150"/>
            <a:ext cx="568325" cy="577850"/>
          </a:xfrm>
        </p:spPr>
        <p:txBody>
          <a:bodyPr/>
          <a:lstStyle>
            <a:lvl1pPr marL="0" indent="0">
              <a:buNone/>
              <a:defRPr sz="1000"/>
            </a:lvl1pPr>
          </a:lstStyle>
          <a:p>
            <a:r>
              <a:rPr lang="en-US"/>
              <a:t>Icon</a:t>
            </a:r>
          </a:p>
        </p:txBody>
      </p:sp>
      <p:sp>
        <p:nvSpPr>
          <p:cNvPr id="30" name="Text Placeholder 29">
            <a:extLst>
              <a:ext uri="{FF2B5EF4-FFF2-40B4-BE49-F238E27FC236}">
                <a16:creationId xmlns:a16="http://schemas.microsoft.com/office/drawing/2014/main" id="{DDEB128B-AFF4-C5E9-98D7-1C0781F63C2E}"/>
              </a:ext>
            </a:extLst>
          </p:cNvPr>
          <p:cNvSpPr>
            <a:spLocks noGrp="1"/>
          </p:cNvSpPr>
          <p:nvPr>
            <p:ph type="body" sz="quarter" idx="11" hasCustomPrompt="1"/>
          </p:nvPr>
        </p:nvSpPr>
        <p:spPr>
          <a:xfrm>
            <a:off x="433752" y="558238"/>
            <a:ext cx="9183214"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2" name="Text Placeholder 31">
            <a:extLst>
              <a:ext uri="{FF2B5EF4-FFF2-40B4-BE49-F238E27FC236}">
                <a16:creationId xmlns:a16="http://schemas.microsoft.com/office/drawing/2014/main" id="{DE89A377-9DE7-8EFE-DA28-CBAAA7D33E38}"/>
              </a:ext>
            </a:extLst>
          </p:cNvPr>
          <p:cNvSpPr>
            <a:spLocks noGrp="1"/>
          </p:cNvSpPr>
          <p:nvPr>
            <p:ph type="body" sz="quarter" idx="12" hasCustomPrompt="1"/>
          </p:nvPr>
        </p:nvSpPr>
        <p:spPr>
          <a:xfrm>
            <a:off x="433752" y="1011643"/>
            <a:ext cx="9055100"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34" name="Text Placeholder 31">
            <a:extLst>
              <a:ext uri="{FF2B5EF4-FFF2-40B4-BE49-F238E27FC236}">
                <a16:creationId xmlns:a16="http://schemas.microsoft.com/office/drawing/2014/main" id="{AA677740-5533-2B2D-C207-6DA9F4275D35}"/>
              </a:ext>
            </a:extLst>
          </p:cNvPr>
          <p:cNvSpPr>
            <a:spLocks noGrp="1"/>
          </p:cNvSpPr>
          <p:nvPr>
            <p:ph type="body" sz="quarter" idx="14" hasCustomPrompt="1"/>
          </p:nvPr>
        </p:nvSpPr>
        <p:spPr>
          <a:xfrm>
            <a:off x="715108" y="2763553"/>
            <a:ext cx="3009399"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35" name="Text Placeholder 31">
            <a:extLst>
              <a:ext uri="{FF2B5EF4-FFF2-40B4-BE49-F238E27FC236}">
                <a16:creationId xmlns:a16="http://schemas.microsoft.com/office/drawing/2014/main" id="{96BE7586-E79D-74B0-135E-3B37473DD5A3}"/>
              </a:ext>
            </a:extLst>
          </p:cNvPr>
          <p:cNvSpPr>
            <a:spLocks noGrp="1"/>
          </p:cNvSpPr>
          <p:nvPr>
            <p:ph type="body" sz="quarter" idx="15" hasCustomPrompt="1"/>
          </p:nvPr>
        </p:nvSpPr>
        <p:spPr>
          <a:xfrm>
            <a:off x="715108" y="3054471"/>
            <a:ext cx="3009399"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36" name="Rounded Rectangle 35">
            <a:extLst>
              <a:ext uri="{FF2B5EF4-FFF2-40B4-BE49-F238E27FC236}">
                <a16:creationId xmlns:a16="http://schemas.microsoft.com/office/drawing/2014/main" id="{5FE6CA93-64C9-8E78-1387-B2E8CF199913}"/>
              </a:ext>
            </a:extLst>
          </p:cNvPr>
          <p:cNvSpPr/>
          <p:nvPr userDrawn="1"/>
        </p:nvSpPr>
        <p:spPr>
          <a:xfrm>
            <a:off x="4081150" y="1887778"/>
            <a:ext cx="3270738" cy="1932203"/>
          </a:xfrm>
          <a:prstGeom prst="roundRect">
            <a:avLst>
              <a:gd name="adj" fmla="val 11937"/>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25">
            <a:extLst>
              <a:ext uri="{FF2B5EF4-FFF2-40B4-BE49-F238E27FC236}">
                <a16:creationId xmlns:a16="http://schemas.microsoft.com/office/drawing/2014/main" id="{AD8CB132-1047-81F3-9C36-7D35F6BDAF3B}"/>
              </a:ext>
            </a:extLst>
          </p:cNvPr>
          <p:cNvSpPr>
            <a:spLocks noGrp="1"/>
          </p:cNvSpPr>
          <p:nvPr>
            <p:ph type="pic" sz="quarter" idx="16" hasCustomPrompt="1"/>
          </p:nvPr>
        </p:nvSpPr>
        <p:spPr>
          <a:xfrm>
            <a:off x="4328854" y="2141150"/>
            <a:ext cx="568325" cy="577850"/>
          </a:xfrm>
        </p:spPr>
        <p:txBody>
          <a:bodyPr/>
          <a:lstStyle>
            <a:lvl1pPr marL="0" indent="0">
              <a:buNone/>
              <a:defRPr sz="1000"/>
            </a:lvl1pPr>
          </a:lstStyle>
          <a:p>
            <a:r>
              <a:rPr lang="en-US"/>
              <a:t>Icon</a:t>
            </a:r>
          </a:p>
        </p:txBody>
      </p:sp>
      <p:sp>
        <p:nvSpPr>
          <p:cNvPr id="38" name="Text Placeholder 31">
            <a:extLst>
              <a:ext uri="{FF2B5EF4-FFF2-40B4-BE49-F238E27FC236}">
                <a16:creationId xmlns:a16="http://schemas.microsoft.com/office/drawing/2014/main" id="{761F12D7-0979-DCE5-28C8-8922E5DDD27E}"/>
              </a:ext>
            </a:extLst>
          </p:cNvPr>
          <p:cNvSpPr>
            <a:spLocks noGrp="1"/>
          </p:cNvSpPr>
          <p:nvPr>
            <p:ph type="body" sz="quarter" idx="17" hasCustomPrompt="1"/>
          </p:nvPr>
        </p:nvSpPr>
        <p:spPr>
          <a:xfrm>
            <a:off x="4233550" y="2763553"/>
            <a:ext cx="3009399"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39" name="Text Placeholder 31">
            <a:extLst>
              <a:ext uri="{FF2B5EF4-FFF2-40B4-BE49-F238E27FC236}">
                <a16:creationId xmlns:a16="http://schemas.microsoft.com/office/drawing/2014/main" id="{F8D1C7CD-B342-B5BC-68DC-4607747B582E}"/>
              </a:ext>
            </a:extLst>
          </p:cNvPr>
          <p:cNvSpPr>
            <a:spLocks noGrp="1"/>
          </p:cNvSpPr>
          <p:nvPr>
            <p:ph type="body" sz="quarter" idx="18" hasCustomPrompt="1"/>
          </p:nvPr>
        </p:nvSpPr>
        <p:spPr>
          <a:xfrm>
            <a:off x="4233550" y="3054471"/>
            <a:ext cx="3009399"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40" name="Rounded Rectangle 39">
            <a:extLst>
              <a:ext uri="{FF2B5EF4-FFF2-40B4-BE49-F238E27FC236}">
                <a16:creationId xmlns:a16="http://schemas.microsoft.com/office/drawing/2014/main" id="{2DD95F52-9EC1-89DD-5CA8-0CD1DE24C09A}"/>
              </a:ext>
            </a:extLst>
          </p:cNvPr>
          <p:cNvSpPr/>
          <p:nvPr userDrawn="1"/>
        </p:nvSpPr>
        <p:spPr>
          <a:xfrm>
            <a:off x="7599592" y="1887778"/>
            <a:ext cx="3270738" cy="1932203"/>
          </a:xfrm>
          <a:prstGeom prst="roundRect">
            <a:avLst>
              <a:gd name="adj" fmla="val 11937"/>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25">
            <a:extLst>
              <a:ext uri="{FF2B5EF4-FFF2-40B4-BE49-F238E27FC236}">
                <a16:creationId xmlns:a16="http://schemas.microsoft.com/office/drawing/2014/main" id="{72AE234E-E5CB-9030-E065-85960E7405C6}"/>
              </a:ext>
            </a:extLst>
          </p:cNvPr>
          <p:cNvSpPr>
            <a:spLocks noGrp="1"/>
          </p:cNvSpPr>
          <p:nvPr>
            <p:ph type="pic" sz="quarter" idx="19" hasCustomPrompt="1"/>
          </p:nvPr>
        </p:nvSpPr>
        <p:spPr>
          <a:xfrm>
            <a:off x="7847296" y="2141150"/>
            <a:ext cx="568325" cy="577850"/>
          </a:xfrm>
        </p:spPr>
        <p:txBody>
          <a:bodyPr/>
          <a:lstStyle>
            <a:lvl1pPr marL="0" indent="0">
              <a:buNone/>
              <a:defRPr sz="1000"/>
            </a:lvl1pPr>
          </a:lstStyle>
          <a:p>
            <a:r>
              <a:rPr lang="en-US"/>
              <a:t>Icon</a:t>
            </a:r>
          </a:p>
        </p:txBody>
      </p:sp>
      <p:sp>
        <p:nvSpPr>
          <p:cNvPr id="42" name="Text Placeholder 31">
            <a:extLst>
              <a:ext uri="{FF2B5EF4-FFF2-40B4-BE49-F238E27FC236}">
                <a16:creationId xmlns:a16="http://schemas.microsoft.com/office/drawing/2014/main" id="{C1F88176-1315-0085-9916-CA4E2365DF7D}"/>
              </a:ext>
            </a:extLst>
          </p:cNvPr>
          <p:cNvSpPr>
            <a:spLocks noGrp="1"/>
          </p:cNvSpPr>
          <p:nvPr>
            <p:ph type="body" sz="quarter" idx="20" hasCustomPrompt="1"/>
          </p:nvPr>
        </p:nvSpPr>
        <p:spPr>
          <a:xfrm>
            <a:off x="7751992" y="2763553"/>
            <a:ext cx="3009399"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43" name="Text Placeholder 31">
            <a:extLst>
              <a:ext uri="{FF2B5EF4-FFF2-40B4-BE49-F238E27FC236}">
                <a16:creationId xmlns:a16="http://schemas.microsoft.com/office/drawing/2014/main" id="{4B5F7638-8444-270B-8699-0E15B562D243}"/>
              </a:ext>
            </a:extLst>
          </p:cNvPr>
          <p:cNvSpPr>
            <a:spLocks noGrp="1"/>
          </p:cNvSpPr>
          <p:nvPr>
            <p:ph type="body" sz="quarter" idx="21" hasCustomPrompt="1"/>
          </p:nvPr>
        </p:nvSpPr>
        <p:spPr>
          <a:xfrm>
            <a:off x="7751992" y="3054471"/>
            <a:ext cx="3009399"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44" name="Rounded Rectangle 43">
            <a:extLst>
              <a:ext uri="{FF2B5EF4-FFF2-40B4-BE49-F238E27FC236}">
                <a16:creationId xmlns:a16="http://schemas.microsoft.com/office/drawing/2014/main" id="{F5B3C4D4-4606-413B-9453-B507C202931E}"/>
              </a:ext>
            </a:extLst>
          </p:cNvPr>
          <p:cNvSpPr/>
          <p:nvPr userDrawn="1"/>
        </p:nvSpPr>
        <p:spPr>
          <a:xfrm>
            <a:off x="562708" y="3975627"/>
            <a:ext cx="3270738" cy="1932203"/>
          </a:xfrm>
          <a:prstGeom prst="roundRect">
            <a:avLst>
              <a:gd name="adj" fmla="val 11937"/>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icture Placeholder 25">
            <a:extLst>
              <a:ext uri="{FF2B5EF4-FFF2-40B4-BE49-F238E27FC236}">
                <a16:creationId xmlns:a16="http://schemas.microsoft.com/office/drawing/2014/main" id="{EC874D74-5FF3-94A0-F6E9-487BAC14E307}"/>
              </a:ext>
            </a:extLst>
          </p:cNvPr>
          <p:cNvSpPr>
            <a:spLocks noGrp="1"/>
          </p:cNvSpPr>
          <p:nvPr>
            <p:ph type="pic" sz="quarter" idx="22" hasCustomPrompt="1"/>
          </p:nvPr>
        </p:nvSpPr>
        <p:spPr>
          <a:xfrm>
            <a:off x="810412" y="4228999"/>
            <a:ext cx="568325" cy="577850"/>
          </a:xfrm>
        </p:spPr>
        <p:txBody>
          <a:bodyPr/>
          <a:lstStyle>
            <a:lvl1pPr marL="0" indent="0">
              <a:buNone/>
              <a:defRPr sz="1000"/>
            </a:lvl1pPr>
          </a:lstStyle>
          <a:p>
            <a:r>
              <a:rPr lang="en-US"/>
              <a:t>Icon</a:t>
            </a:r>
          </a:p>
        </p:txBody>
      </p:sp>
      <p:sp>
        <p:nvSpPr>
          <p:cNvPr id="46" name="Text Placeholder 31">
            <a:extLst>
              <a:ext uri="{FF2B5EF4-FFF2-40B4-BE49-F238E27FC236}">
                <a16:creationId xmlns:a16="http://schemas.microsoft.com/office/drawing/2014/main" id="{914F1253-3F2C-5656-FB00-178FF7535EA5}"/>
              </a:ext>
            </a:extLst>
          </p:cNvPr>
          <p:cNvSpPr>
            <a:spLocks noGrp="1"/>
          </p:cNvSpPr>
          <p:nvPr>
            <p:ph type="body" sz="quarter" idx="23" hasCustomPrompt="1"/>
          </p:nvPr>
        </p:nvSpPr>
        <p:spPr>
          <a:xfrm>
            <a:off x="715108" y="4851402"/>
            <a:ext cx="3009399"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47" name="Text Placeholder 31">
            <a:extLst>
              <a:ext uri="{FF2B5EF4-FFF2-40B4-BE49-F238E27FC236}">
                <a16:creationId xmlns:a16="http://schemas.microsoft.com/office/drawing/2014/main" id="{1F635B49-2E01-1B52-4760-06EE65DA7B6C}"/>
              </a:ext>
            </a:extLst>
          </p:cNvPr>
          <p:cNvSpPr>
            <a:spLocks noGrp="1"/>
          </p:cNvSpPr>
          <p:nvPr>
            <p:ph type="body" sz="quarter" idx="24" hasCustomPrompt="1"/>
          </p:nvPr>
        </p:nvSpPr>
        <p:spPr>
          <a:xfrm>
            <a:off x="715108" y="5142320"/>
            <a:ext cx="3009399"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48" name="Rounded Rectangle 47">
            <a:extLst>
              <a:ext uri="{FF2B5EF4-FFF2-40B4-BE49-F238E27FC236}">
                <a16:creationId xmlns:a16="http://schemas.microsoft.com/office/drawing/2014/main" id="{A6AEB619-901D-149F-5365-6744E93241E1}"/>
              </a:ext>
            </a:extLst>
          </p:cNvPr>
          <p:cNvSpPr/>
          <p:nvPr userDrawn="1"/>
        </p:nvSpPr>
        <p:spPr>
          <a:xfrm>
            <a:off x="4081150" y="3975627"/>
            <a:ext cx="3270738" cy="1932203"/>
          </a:xfrm>
          <a:prstGeom prst="roundRect">
            <a:avLst>
              <a:gd name="adj" fmla="val 11937"/>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icture Placeholder 25">
            <a:extLst>
              <a:ext uri="{FF2B5EF4-FFF2-40B4-BE49-F238E27FC236}">
                <a16:creationId xmlns:a16="http://schemas.microsoft.com/office/drawing/2014/main" id="{18E92E5E-F835-E74E-88B1-AF56F85629E9}"/>
              </a:ext>
            </a:extLst>
          </p:cNvPr>
          <p:cNvSpPr>
            <a:spLocks noGrp="1"/>
          </p:cNvSpPr>
          <p:nvPr>
            <p:ph type="pic" sz="quarter" idx="25" hasCustomPrompt="1"/>
          </p:nvPr>
        </p:nvSpPr>
        <p:spPr>
          <a:xfrm>
            <a:off x="4328854" y="4228999"/>
            <a:ext cx="568325" cy="577850"/>
          </a:xfrm>
        </p:spPr>
        <p:txBody>
          <a:bodyPr/>
          <a:lstStyle>
            <a:lvl1pPr marL="0" indent="0">
              <a:buNone/>
              <a:defRPr sz="1000"/>
            </a:lvl1pPr>
          </a:lstStyle>
          <a:p>
            <a:r>
              <a:rPr lang="en-US"/>
              <a:t>Icon</a:t>
            </a:r>
          </a:p>
        </p:txBody>
      </p:sp>
      <p:sp>
        <p:nvSpPr>
          <p:cNvPr id="50" name="Text Placeholder 31">
            <a:extLst>
              <a:ext uri="{FF2B5EF4-FFF2-40B4-BE49-F238E27FC236}">
                <a16:creationId xmlns:a16="http://schemas.microsoft.com/office/drawing/2014/main" id="{DBB37F2C-9302-CAF1-623A-003CCD108AB6}"/>
              </a:ext>
            </a:extLst>
          </p:cNvPr>
          <p:cNvSpPr>
            <a:spLocks noGrp="1"/>
          </p:cNvSpPr>
          <p:nvPr>
            <p:ph type="body" sz="quarter" idx="26" hasCustomPrompt="1"/>
          </p:nvPr>
        </p:nvSpPr>
        <p:spPr>
          <a:xfrm>
            <a:off x="4233550" y="4851402"/>
            <a:ext cx="3009399"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Header</a:t>
            </a:r>
            <a:endParaRPr lang="en-US"/>
          </a:p>
        </p:txBody>
      </p:sp>
      <p:sp>
        <p:nvSpPr>
          <p:cNvPr id="51" name="Text Placeholder 31">
            <a:extLst>
              <a:ext uri="{FF2B5EF4-FFF2-40B4-BE49-F238E27FC236}">
                <a16:creationId xmlns:a16="http://schemas.microsoft.com/office/drawing/2014/main" id="{B397710D-A66A-2F23-B27C-43849074B422}"/>
              </a:ext>
            </a:extLst>
          </p:cNvPr>
          <p:cNvSpPr>
            <a:spLocks noGrp="1"/>
          </p:cNvSpPr>
          <p:nvPr>
            <p:ph type="body" sz="quarter" idx="27" hasCustomPrompt="1"/>
          </p:nvPr>
        </p:nvSpPr>
        <p:spPr>
          <a:xfrm>
            <a:off x="4233550" y="5142320"/>
            <a:ext cx="3009399"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pic>
        <p:nvPicPr>
          <p:cNvPr id="56" name="Picture 55" descr="A blue text on a black background&#10;&#10;Description automatically generated">
            <a:extLst>
              <a:ext uri="{FF2B5EF4-FFF2-40B4-BE49-F238E27FC236}">
                <a16:creationId xmlns:a16="http://schemas.microsoft.com/office/drawing/2014/main" id="{0E65D24D-8D7B-DF96-3BFE-C98DFFAAB95F}"/>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 name="Slide Number Placeholder 5">
            <a:extLst>
              <a:ext uri="{FF2B5EF4-FFF2-40B4-BE49-F238E27FC236}">
                <a16:creationId xmlns:a16="http://schemas.microsoft.com/office/drawing/2014/main" id="{18241760-706D-1382-B925-326FF79BFDDE}"/>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31827049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EAF3F7"/>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7BCFCBE4-6FA5-4446-80E6-F58CA4D61B5A}"/>
              </a:ext>
            </a:extLst>
          </p:cNvPr>
          <p:cNvCxnSpPr/>
          <p:nvPr userDrawn="1"/>
        </p:nvCxnSpPr>
        <p:spPr>
          <a:xfrm>
            <a:off x="3730977" y="3528312"/>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56C9A0-B549-CDDE-CA84-4FD5D1B69F46}"/>
              </a:ext>
            </a:extLst>
          </p:cNvPr>
          <p:cNvCxnSpPr/>
          <p:nvPr userDrawn="1"/>
        </p:nvCxnSpPr>
        <p:spPr>
          <a:xfrm>
            <a:off x="6762920" y="3528312"/>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AB962C1-DBFB-BA5D-2346-0D523A803C3E}"/>
              </a:ext>
            </a:extLst>
          </p:cNvPr>
          <p:cNvCxnSpPr/>
          <p:nvPr userDrawn="1"/>
        </p:nvCxnSpPr>
        <p:spPr>
          <a:xfrm>
            <a:off x="9539945" y="3528312"/>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F91379-C24D-B6B9-7C84-714A61ED5BA7}"/>
              </a:ext>
            </a:extLst>
          </p:cNvPr>
          <p:cNvCxnSpPr/>
          <p:nvPr userDrawn="1"/>
        </p:nvCxnSpPr>
        <p:spPr>
          <a:xfrm>
            <a:off x="869244" y="3528312"/>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sp>
        <p:nvSpPr>
          <p:cNvPr id="6" name="Text Placeholder 29">
            <a:extLst>
              <a:ext uri="{FF2B5EF4-FFF2-40B4-BE49-F238E27FC236}">
                <a16:creationId xmlns:a16="http://schemas.microsoft.com/office/drawing/2014/main" id="{FB6C8304-91E3-38F9-6B84-8BA6DC45FF82}"/>
              </a:ext>
            </a:extLst>
          </p:cNvPr>
          <p:cNvSpPr>
            <a:spLocks noGrp="1"/>
          </p:cNvSpPr>
          <p:nvPr>
            <p:ph type="body" sz="quarter" idx="11" hasCustomPrompt="1"/>
          </p:nvPr>
        </p:nvSpPr>
        <p:spPr>
          <a:xfrm>
            <a:off x="1504393" y="1270757"/>
            <a:ext cx="9183214" cy="442484"/>
          </a:xfrm>
        </p:spPr>
        <p:txBody>
          <a:bodyPr>
            <a:noAutofit/>
          </a:bodyPr>
          <a:lstStyle>
            <a:lvl1pPr marL="0" indent="0" algn="ctr">
              <a:buNone/>
              <a:defRPr sz="4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AC16A686-3363-BF85-4D07-68765CAEF8F6}"/>
              </a:ext>
            </a:extLst>
          </p:cNvPr>
          <p:cNvSpPr>
            <a:spLocks noGrp="1"/>
          </p:cNvSpPr>
          <p:nvPr>
            <p:ph type="body" sz="quarter" idx="12" hasCustomPrompt="1"/>
          </p:nvPr>
        </p:nvSpPr>
        <p:spPr>
          <a:xfrm>
            <a:off x="2652054" y="1984213"/>
            <a:ext cx="6887891" cy="630238"/>
          </a:xfrm>
        </p:spPr>
        <p:txBody>
          <a:bodyPr>
            <a:noAutofit/>
          </a:bodyPr>
          <a:lstStyle>
            <a:lvl1pPr marL="0" indent="0" algn="ct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Text Placeholder 31">
            <a:extLst>
              <a:ext uri="{FF2B5EF4-FFF2-40B4-BE49-F238E27FC236}">
                <a16:creationId xmlns:a16="http://schemas.microsoft.com/office/drawing/2014/main" id="{95A7427D-9831-8F08-804F-D32A839D5F9B}"/>
              </a:ext>
            </a:extLst>
          </p:cNvPr>
          <p:cNvSpPr>
            <a:spLocks noGrp="1"/>
          </p:cNvSpPr>
          <p:nvPr>
            <p:ph type="body" sz="quarter" idx="13" hasCustomPrompt="1"/>
          </p:nvPr>
        </p:nvSpPr>
        <p:spPr>
          <a:xfrm>
            <a:off x="1568450" y="820379"/>
            <a:ext cx="9055100" cy="290918"/>
          </a:xfrm>
        </p:spPr>
        <p:txBody>
          <a:bodyPr>
            <a:noAutofit/>
          </a:bodyPr>
          <a:lstStyle>
            <a:lvl1pPr marL="0" indent="0" algn="ctr">
              <a:buNone/>
              <a:defRPr sz="18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Subhead</a:t>
            </a:r>
            <a:endParaRPr lang="en-US"/>
          </a:p>
        </p:txBody>
      </p:sp>
      <p:sp>
        <p:nvSpPr>
          <p:cNvPr id="9" name="Oval 8">
            <a:extLst>
              <a:ext uri="{FF2B5EF4-FFF2-40B4-BE49-F238E27FC236}">
                <a16:creationId xmlns:a16="http://schemas.microsoft.com/office/drawing/2014/main" id="{84E87145-9A40-8BA6-1387-A138C04B0302}"/>
              </a:ext>
            </a:extLst>
          </p:cNvPr>
          <p:cNvSpPr/>
          <p:nvPr userDrawn="1"/>
        </p:nvSpPr>
        <p:spPr>
          <a:xfrm>
            <a:off x="512956" y="3271834"/>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01</a:t>
            </a:r>
          </a:p>
        </p:txBody>
      </p:sp>
      <p:sp>
        <p:nvSpPr>
          <p:cNvPr id="10" name="Oval 9">
            <a:extLst>
              <a:ext uri="{FF2B5EF4-FFF2-40B4-BE49-F238E27FC236}">
                <a16:creationId xmlns:a16="http://schemas.microsoft.com/office/drawing/2014/main" id="{DA355FA1-969E-DB84-105A-7A4DC898A548}"/>
              </a:ext>
            </a:extLst>
          </p:cNvPr>
          <p:cNvSpPr/>
          <p:nvPr userDrawn="1"/>
        </p:nvSpPr>
        <p:spPr>
          <a:xfrm>
            <a:off x="3381460" y="3271834"/>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02</a:t>
            </a:r>
          </a:p>
        </p:txBody>
      </p:sp>
      <p:sp>
        <p:nvSpPr>
          <p:cNvPr id="11" name="Oval 10">
            <a:extLst>
              <a:ext uri="{FF2B5EF4-FFF2-40B4-BE49-F238E27FC236}">
                <a16:creationId xmlns:a16="http://schemas.microsoft.com/office/drawing/2014/main" id="{9CD15C36-BC6E-93F0-4774-BC621BE148A3}"/>
              </a:ext>
            </a:extLst>
          </p:cNvPr>
          <p:cNvSpPr/>
          <p:nvPr userDrawn="1"/>
        </p:nvSpPr>
        <p:spPr>
          <a:xfrm>
            <a:off x="6249964" y="3271834"/>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03</a:t>
            </a:r>
          </a:p>
        </p:txBody>
      </p:sp>
      <p:sp>
        <p:nvSpPr>
          <p:cNvPr id="12" name="Oval 11">
            <a:extLst>
              <a:ext uri="{FF2B5EF4-FFF2-40B4-BE49-F238E27FC236}">
                <a16:creationId xmlns:a16="http://schemas.microsoft.com/office/drawing/2014/main" id="{2CE0C1BC-CE90-D397-45AF-B47CF46AFCFF}"/>
              </a:ext>
            </a:extLst>
          </p:cNvPr>
          <p:cNvSpPr/>
          <p:nvPr userDrawn="1"/>
        </p:nvSpPr>
        <p:spPr>
          <a:xfrm>
            <a:off x="9118468" y="3271834"/>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04</a:t>
            </a:r>
          </a:p>
        </p:txBody>
      </p:sp>
      <p:sp>
        <p:nvSpPr>
          <p:cNvPr id="20" name="Text Placeholder 31">
            <a:extLst>
              <a:ext uri="{FF2B5EF4-FFF2-40B4-BE49-F238E27FC236}">
                <a16:creationId xmlns:a16="http://schemas.microsoft.com/office/drawing/2014/main" id="{C259B40F-A359-4740-3E50-792A719BBCB6}"/>
              </a:ext>
            </a:extLst>
          </p:cNvPr>
          <p:cNvSpPr>
            <a:spLocks noGrp="1"/>
          </p:cNvSpPr>
          <p:nvPr>
            <p:ph type="body" sz="quarter" idx="14" hasCustomPrompt="1"/>
          </p:nvPr>
        </p:nvSpPr>
        <p:spPr>
          <a:xfrm>
            <a:off x="450471" y="3888411"/>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1" name="Text Placeholder 31">
            <a:extLst>
              <a:ext uri="{FF2B5EF4-FFF2-40B4-BE49-F238E27FC236}">
                <a16:creationId xmlns:a16="http://schemas.microsoft.com/office/drawing/2014/main" id="{EB494DCE-A99B-E70F-02AF-2840806056FF}"/>
              </a:ext>
            </a:extLst>
          </p:cNvPr>
          <p:cNvSpPr>
            <a:spLocks noGrp="1"/>
          </p:cNvSpPr>
          <p:nvPr>
            <p:ph type="body" sz="quarter" idx="15" hasCustomPrompt="1"/>
          </p:nvPr>
        </p:nvSpPr>
        <p:spPr>
          <a:xfrm>
            <a:off x="450471" y="4609103"/>
            <a:ext cx="2407030" cy="630238"/>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2" name="Text Placeholder 31">
            <a:extLst>
              <a:ext uri="{FF2B5EF4-FFF2-40B4-BE49-F238E27FC236}">
                <a16:creationId xmlns:a16="http://schemas.microsoft.com/office/drawing/2014/main" id="{F00D4996-DA6F-66A8-332B-B7E479B52220}"/>
              </a:ext>
            </a:extLst>
          </p:cNvPr>
          <p:cNvSpPr>
            <a:spLocks noGrp="1"/>
          </p:cNvSpPr>
          <p:nvPr>
            <p:ph type="body" sz="quarter" idx="16" hasCustomPrompt="1"/>
          </p:nvPr>
        </p:nvSpPr>
        <p:spPr>
          <a:xfrm>
            <a:off x="3348298" y="3888411"/>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3" name="Text Placeholder 31">
            <a:extLst>
              <a:ext uri="{FF2B5EF4-FFF2-40B4-BE49-F238E27FC236}">
                <a16:creationId xmlns:a16="http://schemas.microsoft.com/office/drawing/2014/main" id="{DD6B9BE0-6E2B-71CE-B7A9-481DF3746136}"/>
              </a:ext>
            </a:extLst>
          </p:cNvPr>
          <p:cNvSpPr>
            <a:spLocks noGrp="1"/>
          </p:cNvSpPr>
          <p:nvPr>
            <p:ph type="body" sz="quarter" idx="17" hasCustomPrompt="1"/>
          </p:nvPr>
        </p:nvSpPr>
        <p:spPr>
          <a:xfrm>
            <a:off x="3348298" y="4609103"/>
            <a:ext cx="2407030" cy="630238"/>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4" name="Text Placeholder 31">
            <a:extLst>
              <a:ext uri="{FF2B5EF4-FFF2-40B4-BE49-F238E27FC236}">
                <a16:creationId xmlns:a16="http://schemas.microsoft.com/office/drawing/2014/main" id="{6779AAFA-97E7-C6CC-656F-D1BE6BADAC56}"/>
              </a:ext>
            </a:extLst>
          </p:cNvPr>
          <p:cNvSpPr>
            <a:spLocks noGrp="1"/>
          </p:cNvSpPr>
          <p:nvPr>
            <p:ph type="body" sz="quarter" idx="18" hasCustomPrompt="1"/>
          </p:nvPr>
        </p:nvSpPr>
        <p:spPr>
          <a:xfrm>
            <a:off x="6246125" y="3886320"/>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5" name="Text Placeholder 31">
            <a:extLst>
              <a:ext uri="{FF2B5EF4-FFF2-40B4-BE49-F238E27FC236}">
                <a16:creationId xmlns:a16="http://schemas.microsoft.com/office/drawing/2014/main" id="{76A2BA25-90D3-041D-F852-925054B4DE67}"/>
              </a:ext>
            </a:extLst>
          </p:cNvPr>
          <p:cNvSpPr>
            <a:spLocks noGrp="1"/>
          </p:cNvSpPr>
          <p:nvPr>
            <p:ph type="body" sz="quarter" idx="19" hasCustomPrompt="1"/>
          </p:nvPr>
        </p:nvSpPr>
        <p:spPr>
          <a:xfrm>
            <a:off x="6246125" y="4607012"/>
            <a:ext cx="2407030" cy="630238"/>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6" name="Text Placeholder 31">
            <a:extLst>
              <a:ext uri="{FF2B5EF4-FFF2-40B4-BE49-F238E27FC236}">
                <a16:creationId xmlns:a16="http://schemas.microsoft.com/office/drawing/2014/main" id="{E4CD8238-0DAB-10EB-FFAB-7FCA735953C4}"/>
              </a:ext>
            </a:extLst>
          </p:cNvPr>
          <p:cNvSpPr>
            <a:spLocks noGrp="1"/>
          </p:cNvSpPr>
          <p:nvPr>
            <p:ph type="body" sz="quarter" idx="20" hasCustomPrompt="1"/>
          </p:nvPr>
        </p:nvSpPr>
        <p:spPr>
          <a:xfrm>
            <a:off x="9118468" y="3886320"/>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7" name="Text Placeholder 31">
            <a:extLst>
              <a:ext uri="{FF2B5EF4-FFF2-40B4-BE49-F238E27FC236}">
                <a16:creationId xmlns:a16="http://schemas.microsoft.com/office/drawing/2014/main" id="{D4077339-C69B-4BD7-9C6D-380D15F94AC0}"/>
              </a:ext>
            </a:extLst>
          </p:cNvPr>
          <p:cNvSpPr>
            <a:spLocks noGrp="1"/>
          </p:cNvSpPr>
          <p:nvPr>
            <p:ph type="body" sz="quarter" idx="21" hasCustomPrompt="1"/>
          </p:nvPr>
        </p:nvSpPr>
        <p:spPr>
          <a:xfrm>
            <a:off x="9118468" y="4607012"/>
            <a:ext cx="2407030" cy="630238"/>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pic>
        <p:nvPicPr>
          <p:cNvPr id="28" name="Picture 27" descr="A blue text on a black background&#10;&#10;Description automatically generated">
            <a:extLst>
              <a:ext uri="{FF2B5EF4-FFF2-40B4-BE49-F238E27FC236}">
                <a16:creationId xmlns:a16="http://schemas.microsoft.com/office/drawing/2014/main" id="{36060B53-C4FF-854C-716F-9BB1A0F39F9C}"/>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 name="Slide Number Placeholder 5">
            <a:extLst>
              <a:ext uri="{FF2B5EF4-FFF2-40B4-BE49-F238E27FC236}">
                <a16:creationId xmlns:a16="http://schemas.microsoft.com/office/drawing/2014/main" id="{69F6163D-6589-F611-9636-ADBE02592B2F}"/>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626514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9E731172-62C2-7C0F-D0C5-83E4FC1D88E0}"/>
              </a:ext>
            </a:extLst>
          </p:cNvPr>
          <p:cNvSpPr>
            <a:spLocks noGrp="1"/>
          </p:cNvSpPr>
          <p:nvPr>
            <p:ph type="body" sz="quarter" idx="11" hasCustomPrompt="1"/>
          </p:nvPr>
        </p:nvSpPr>
        <p:spPr>
          <a:xfrm>
            <a:off x="433752" y="704273"/>
            <a:ext cx="9183214" cy="442484"/>
          </a:xfrm>
        </p:spPr>
        <p:txBody>
          <a:bodyPr/>
          <a:lstStyle>
            <a:lvl1pPr marL="0" indent="0">
              <a:buNone/>
              <a:defRPr>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21E44F80-7F41-49E6-542D-CD4BB90911DD}"/>
              </a:ext>
            </a:extLst>
          </p:cNvPr>
          <p:cNvSpPr>
            <a:spLocks noGrp="1"/>
          </p:cNvSpPr>
          <p:nvPr>
            <p:ph type="body" sz="quarter" idx="12" hasCustomPrompt="1"/>
          </p:nvPr>
        </p:nvSpPr>
        <p:spPr>
          <a:xfrm>
            <a:off x="433752" y="1157678"/>
            <a:ext cx="9055100" cy="365365"/>
          </a:xfrm>
        </p:spPr>
        <p:txBody>
          <a:bodyPr>
            <a:normAutofit/>
          </a:bodyPr>
          <a:lstStyle>
            <a:lvl1pPr marL="0" indent="0">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8" name="Text Placeholder 31">
            <a:extLst>
              <a:ext uri="{FF2B5EF4-FFF2-40B4-BE49-F238E27FC236}">
                <a16:creationId xmlns:a16="http://schemas.microsoft.com/office/drawing/2014/main" id="{CD7AF835-2CDF-E6A3-2592-F1742A40A345}"/>
              </a:ext>
            </a:extLst>
          </p:cNvPr>
          <p:cNvSpPr>
            <a:spLocks noGrp="1"/>
          </p:cNvSpPr>
          <p:nvPr>
            <p:ph type="body" sz="quarter" idx="13" hasCustomPrompt="1"/>
          </p:nvPr>
        </p:nvSpPr>
        <p:spPr>
          <a:xfrm>
            <a:off x="433752" y="413355"/>
            <a:ext cx="9055100" cy="290918"/>
          </a:xfrm>
        </p:spPr>
        <p:txBody>
          <a:bodyPr>
            <a:normAutofit/>
          </a:bodyPr>
          <a:lstStyle>
            <a:lvl1pPr marL="0" indent="0">
              <a:buNone/>
              <a:defRPr sz="16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sp>
        <p:nvSpPr>
          <p:cNvPr id="9" name="Text Placeholder 29">
            <a:extLst>
              <a:ext uri="{FF2B5EF4-FFF2-40B4-BE49-F238E27FC236}">
                <a16:creationId xmlns:a16="http://schemas.microsoft.com/office/drawing/2014/main" id="{E435CE46-BEB7-85A5-6863-A21FD04DE227}"/>
              </a:ext>
            </a:extLst>
          </p:cNvPr>
          <p:cNvSpPr>
            <a:spLocks noGrp="1"/>
          </p:cNvSpPr>
          <p:nvPr>
            <p:ph type="body" sz="quarter" idx="14" hasCustomPrompt="1"/>
          </p:nvPr>
        </p:nvSpPr>
        <p:spPr>
          <a:xfrm>
            <a:off x="433752" y="1893664"/>
            <a:ext cx="2977358"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a:t>
            </a:r>
          </a:p>
        </p:txBody>
      </p:sp>
      <p:sp>
        <p:nvSpPr>
          <p:cNvPr id="10" name="Text Placeholder 31">
            <a:extLst>
              <a:ext uri="{FF2B5EF4-FFF2-40B4-BE49-F238E27FC236}">
                <a16:creationId xmlns:a16="http://schemas.microsoft.com/office/drawing/2014/main" id="{D458F526-CC6B-4F73-49AE-8E9A491E264A}"/>
              </a:ext>
            </a:extLst>
          </p:cNvPr>
          <p:cNvSpPr>
            <a:spLocks noGrp="1"/>
          </p:cNvSpPr>
          <p:nvPr>
            <p:ph type="body" sz="quarter" idx="15" hasCustomPrompt="1"/>
          </p:nvPr>
        </p:nvSpPr>
        <p:spPr>
          <a:xfrm>
            <a:off x="433752" y="2269950"/>
            <a:ext cx="2977358"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cxnSp>
        <p:nvCxnSpPr>
          <p:cNvPr id="12" name="Straight Connector 11">
            <a:extLst>
              <a:ext uri="{FF2B5EF4-FFF2-40B4-BE49-F238E27FC236}">
                <a16:creationId xmlns:a16="http://schemas.microsoft.com/office/drawing/2014/main" id="{C25E8F47-24F0-CAE0-2BDB-7AA6C7C8FF1C}"/>
              </a:ext>
            </a:extLst>
          </p:cNvPr>
          <p:cNvCxnSpPr>
            <a:cxnSpLocks/>
          </p:cNvCxnSpPr>
          <p:nvPr userDrawn="1"/>
        </p:nvCxnSpPr>
        <p:spPr>
          <a:xfrm>
            <a:off x="519764" y="1781368"/>
            <a:ext cx="2924139" cy="0"/>
          </a:xfrm>
          <a:prstGeom prst="line">
            <a:avLst/>
          </a:prstGeom>
          <a:ln w="19050">
            <a:solidFill>
              <a:srgbClr val="FFB366"/>
            </a:solidFill>
          </a:ln>
        </p:spPr>
        <p:style>
          <a:lnRef idx="1">
            <a:schemeClr val="accent1"/>
          </a:lnRef>
          <a:fillRef idx="0">
            <a:schemeClr val="accent1"/>
          </a:fillRef>
          <a:effectRef idx="0">
            <a:schemeClr val="accent1"/>
          </a:effectRef>
          <a:fontRef idx="minor">
            <a:schemeClr val="tx1"/>
          </a:fontRef>
        </p:style>
      </p:cxnSp>
      <p:sp>
        <p:nvSpPr>
          <p:cNvPr id="13" name="Text Placeholder 29">
            <a:extLst>
              <a:ext uri="{FF2B5EF4-FFF2-40B4-BE49-F238E27FC236}">
                <a16:creationId xmlns:a16="http://schemas.microsoft.com/office/drawing/2014/main" id="{99450365-6597-56F5-3615-048EC7627476}"/>
              </a:ext>
            </a:extLst>
          </p:cNvPr>
          <p:cNvSpPr>
            <a:spLocks noGrp="1"/>
          </p:cNvSpPr>
          <p:nvPr>
            <p:ph type="body" sz="quarter" idx="16" hasCustomPrompt="1"/>
          </p:nvPr>
        </p:nvSpPr>
        <p:spPr>
          <a:xfrm>
            <a:off x="4089516" y="1902782"/>
            <a:ext cx="2820167"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a:t>
            </a:r>
          </a:p>
        </p:txBody>
      </p:sp>
      <p:sp>
        <p:nvSpPr>
          <p:cNvPr id="14" name="Text Placeholder 31">
            <a:extLst>
              <a:ext uri="{FF2B5EF4-FFF2-40B4-BE49-F238E27FC236}">
                <a16:creationId xmlns:a16="http://schemas.microsoft.com/office/drawing/2014/main" id="{04028A6A-4419-7030-D791-C0ABD4E5EEE4}"/>
              </a:ext>
            </a:extLst>
          </p:cNvPr>
          <p:cNvSpPr>
            <a:spLocks noGrp="1"/>
          </p:cNvSpPr>
          <p:nvPr>
            <p:ph type="body" sz="quarter" idx="17" hasCustomPrompt="1"/>
          </p:nvPr>
        </p:nvSpPr>
        <p:spPr>
          <a:xfrm>
            <a:off x="4089516" y="2279068"/>
            <a:ext cx="2820167"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cxnSp>
        <p:nvCxnSpPr>
          <p:cNvPr id="15" name="Straight Connector 14">
            <a:extLst>
              <a:ext uri="{FF2B5EF4-FFF2-40B4-BE49-F238E27FC236}">
                <a16:creationId xmlns:a16="http://schemas.microsoft.com/office/drawing/2014/main" id="{848CE08B-06E1-DE6F-2FB3-9385B53CC916}"/>
              </a:ext>
            </a:extLst>
          </p:cNvPr>
          <p:cNvCxnSpPr>
            <a:cxnSpLocks/>
          </p:cNvCxnSpPr>
          <p:nvPr userDrawn="1"/>
        </p:nvCxnSpPr>
        <p:spPr>
          <a:xfrm>
            <a:off x="4175528" y="1790486"/>
            <a:ext cx="2769758" cy="0"/>
          </a:xfrm>
          <a:prstGeom prst="line">
            <a:avLst/>
          </a:prstGeom>
          <a:ln w="19050">
            <a:solidFill>
              <a:srgbClr val="FFB366"/>
            </a:solidFill>
          </a:ln>
        </p:spPr>
        <p:style>
          <a:lnRef idx="1">
            <a:schemeClr val="accent1"/>
          </a:lnRef>
          <a:fillRef idx="0">
            <a:schemeClr val="accent1"/>
          </a:fillRef>
          <a:effectRef idx="0">
            <a:schemeClr val="accent1"/>
          </a:effectRef>
          <a:fontRef idx="minor">
            <a:schemeClr val="tx1"/>
          </a:fontRef>
        </p:style>
      </p:cxnSp>
      <p:sp>
        <p:nvSpPr>
          <p:cNvPr id="16" name="Text Placeholder 29">
            <a:extLst>
              <a:ext uri="{FF2B5EF4-FFF2-40B4-BE49-F238E27FC236}">
                <a16:creationId xmlns:a16="http://schemas.microsoft.com/office/drawing/2014/main" id="{78319AD4-7897-200D-188D-75CE6AF53559}"/>
              </a:ext>
            </a:extLst>
          </p:cNvPr>
          <p:cNvSpPr>
            <a:spLocks noGrp="1"/>
          </p:cNvSpPr>
          <p:nvPr>
            <p:ph type="body" sz="quarter" idx="18" hasCustomPrompt="1"/>
          </p:nvPr>
        </p:nvSpPr>
        <p:spPr>
          <a:xfrm>
            <a:off x="433752" y="3958349"/>
            <a:ext cx="2977358"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a:t>
            </a:r>
          </a:p>
        </p:txBody>
      </p:sp>
      <p:sp>
        <p:nvSpPr>
          <p:cNvPr id="17" name="Text Placeholder 31">
            <a:extLst>
              <a:ext uri="{FF2B5EF4-FFF2-40B4-BE49-F238E27FC236}">
                <a16:creationId xmlns:a16="http://schemas.microsoft.com/office/drawing/2014/main" id="{9BB5832F-A6BF-8E2D-CAB8-5139B9B50633}"/>
              </a:ext>
            </a:extLst>
          </p:cNvPr>
          <p:cNvSpPr>
            <a:spLocks noGrp="1"/>
          </p:cNvSpPr>
          <p:nvPr>
            <p:ph type="body" sz="quarter" idx="19" hasCustomPrompt="1"/>
          </p:nvPr>
        </p:nvSpPr>
        <p:spPr>
          <a:xfrm>
            <a:off x="433752" y="4334635"/>
            <a:ext cx="2977358"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cxnSp>
        <p:nvCxnSpPr>
          <p:cNvPr id="18" name="Straight Connector 17">
            <a:extLst>
              <a:ext uri="{FF2B5EF4-FFF2-40B4-BE49-F238E27FC236}">
                <a16:creationId xmlns:a16="http://schemas.microsoft.com/office/drawing/2014/main" id="{4E428046-BBE0-A4C2-0D34-C55047673F59}"/>
              </a:ext>
            </a:extLst>
          </p:cNvPr>
          <p:cNvCxnSpPr>
            <a:cxnSpLocks/>
          </p:cNvCxnSpPr>
          <p:nvPr userDrawn="1"/>
        </p:nvCxnSpPr>
        <p:spPr>
          <a:xfrm>
            <a:off x="519764" y="3846053"/>
            <a:ext cx="2924139" cy="0"/>
          </a:xfrm>
          <a:prstGeom prst="line">
            <a:avLst/>
          </a:prstGeom>
          <a:ln w="19050">
            <a:solidFill>
              <a:srgbClr val="FFB366"/>
            </a:solidFill>
          </a:ln>
        </p:spPr>
        <p:style>
          <a:lnRef idx="1">
            <a:schemeClr val="accent1"/>
          </a:lnRef>
          <a:fillRef idx="0">
            <a:schemeClr val="accent1"/>
          </a:fillRef>
          <a:effectRef idx="0">
            <a:schemeClr val="accent1"/>
          </a:effectRef>
          <a:fontRef idx="minor">
            <a:schemeClr val="tx1"/>
          </a:fontRef>
        </p:style>
      </p:cxnSp>
      <p:sp>
        <p:nvSpPr>
          <p:cNvPr id="19" name="Text Placeholder 29">
            <a:extLst>
              <a:ext uri="{FF2B5EF4-FFF2-40B4-BE49-F238E27FC236}">
                <a16:creationId xmlns:a16="http://schemas.microsoft.com/office/drawing/2014/main" id="{4FFE466E-60F6-E3ED-481C-B2DDDFEF0B31}"/>
              </a:ext>
            </a:extLst>
          </p:cNvPr>
          <p:cNvSpPr>
            <a:spLocks noGrp="1"/>
          </p:cNvSpPr>
          <p:nvPr>
            <p:ph type="body" sz="quarter" idx="20" hasCustomPrompt="1"/>
          </p:nvPr>
        </p:nvSpPr>
        <p:spPr>
          <a:xfrm>
            <a:off x="4089516" y="3958349"/>
            <a:ext cx="2820167"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a:t>
            </a:r>
          </a:p>
        </p:txBody>
      </p:sp>
      <p:sp>
        <p:nvSpPr>
          <p:cNvPr id="20" name="Text Placeholder 31">
            <a:extLst>
              <a:ext uri="{FF2B5EF4-FFF2-40B4-BE49-F238E27FC236}">
                <a16:creationId xmlns:a16="http://schemas.microsoft.com/office/drawing/2014/main" id="{57BEDF51-6699-388C-A1D6-48CB1D8F006B}"/>
              </a:ext>
            </a:extLst>
          </p:cNvPr>
          <p:cNvSpPr>
            <a:spLocks noGrp="1"/>
          </p:cNvSpPr>
          <p:nvPr>
            <p:ph type="body" sz="quarter" idx="21" hasCustomPrompt="1"/>
          </p:nvPr>
        </p:nvSpPr>
        <p:spPr>
          <a:xfrm>
            <a:off x="4089516" y="4334635"/>
            <a:ext cx="2820167"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cxnSp>
        <p:nvCxnSpPr>
          <p:cNvPr id="21" name="Straight Connector 20">
            <a:extLst>
              <a:ext uri="{FF2B5EF4-FFF2-40B4-BE49-F238E27FC236}">
                <a16:creationId xmlns:a16="http://schemas.microsoft.com/office/drawing/2014/main" id="{4B911A4E-5AD1-6EEB-66FE-2E2827A83274}"/>
              </a:ext>
            </a:extLst>
          </p:cNvPr>
          <p:cNvCxnSpPr>
            <a:cxnSpLocks/>
          </p:cNvCxnSpPr>
          <p:nvPr userDrawn="1"/>
        </p:nvCxnSpPr>
        <p:spPr>
          <a:xfrm>
            <a:off x="4175528" y="3846053"/>
            <a:ext cx="2769758" cy="0"/>
          </a:xfrm>
          <a:prstGeom prst="line">
            <a:avLst/>
          </a:prstGeom>
          <a:ln w="19050">
            <a:solidFill>
              <a:srgbClr val="FFB366"/>
            </a:solidFill>
          </a:ln>
        </p:spPr>
        <p:style>
          <a:lnRef idx="1">
            <a:schemeClr val="accent1"/>
          </a:lnRef>
          <a:fillRef idx="0">
            <a:schemeClr val="accent1"/>
          </a:fillRef>
          <a:effectRef idx="0">
            <a:schemeClr val="accent1"/>
          </a:effectRef>
          <a:fontRef idx="minor">
            <a:schemeClr val="tx1"/>
          </a:fontRef>
        </p:style>
      </p:cxnSp>
      <p:sp>
        <p:nvSpPr>
          <p:cNvPr id="22" name="Text Placeholder 29">
            <a:extLst>
              <a:ext uri="{FF2B5EF4-FFF2-40B4-BE49-F238E27FC236}">
                <a16:creationId xmlns:a16="http://schemas.microsoft.com/office/drawing/2014/main" id="{098C51D4-7BE5-AA98-D966-E2179543B927}"/>
              </a:ext>
            </a:extLst>
          </p:cNvPr>
          <p:cNvSpPr>
            <a:spLocks noGrp="1"/>
          </p:cNvSpPr>
          <p:nvPr>
            <p:ph type="body" sz="quarter" idx="22" hasCustomPrompt="1"/>
          </p:nvPr>
        </p:nvSpPr>
        <p:spPr>
          <a:xfrm>
            <a:off x="7588089" y="1893664"/>
            <a:ext cx="2820167"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a:t>
            </a:r>
          </a:p>
        </p:txBody>
      </p:sp>
      <p:sp>
        <p:nvSpPr>
          <p:cNvPr id="23" name="Text Placeholder 31">
            <a:extLst>
              <a:ext uri="{FF2B5EF4-FFF2-40B4-BE49-F238E27FC236}">
                <a16:creationId xmlns:a16="http://schemas.microsoft.com/office/drawing/2014/main" id="{B30AE71E-8433-E4EA-ED6D-49DF07CD4EA4}"/>
              </a:ext>
            </a:extLst>
          </p:cNvPr>
          <p:cNvSpPr>
            <a:spLocks noGrp="1"/>
          </p:cNvSpPr>
          <p:nvPr>
            <p:ph type="body" sz="quarter" idx="23" hasCustomPrompt="1"/>
          </p:nvPr>
        </p:nvSpPr>
        <p:spPr>
          <a:xfrm>
            <a:off x="7588089" y="2269950"/>
            <a:ext cx="2820167"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cxnSp>
        <p:nvCxnSpPr>
          <p:cNvPr id="24" name="Straight Connector 23">
            <a:extLst>
              <a:ext uri="{FF2B5EF4-FFF2-40B4-BE49-F238E27FC236}">
                <a16:creationId xmlns:a16="http://schemas.microsoft.com/office/drawing/2014/main" id="{8161BEEC-86E4-434F-F88F-EE606ACF6BCE}"/>
              </a:ext>
            </a:extLst>
          </p:cNvPr>
          <p:cNvCxnSpPr>
            <a:cxnSpLocks/>
          </p:cNvCxnSpPr>
          <p:nvPr userDrawn="1"/>
        </p:nvCxnSpPr>
        <p:spPr>
          <a:xfrm>
            <a:off x="7674101" y="1781368"/>
            <a:ext cx="2769758" cy="0"/>
          </a:xfrm>
          <a:prstGeom prst="line">
            <a:avLst/>
          </a:prstGeom>
          <a:ln w="19050">
            <a:solidFill>
              <a:srgbClr val="FFB366"/>
            </a:solidFill>
          </a:ln>
        </p:spPr>
        <p:style>
          <a:lnRef idx="1">
            <a:schemeClr val="accent1"/>
          </a:lnRef>
          <a:fillRef idx="0">
            <a:schemeClr val="accent1"/>
          </a:fillRef>
          <a:effectRef idx="0">
            <a:schemeClr val="accent1"/>
          </a:effectRef>
          <a:fontRef idx="minor">
            <a:schemeClr val="tx1"/>
          </a:fontRef>
        </p:style>
      </p:cxnSp>
      <p:pic>
        <p:nvPicPr>
          <p:cNvPr id="29" name="Picture 28" descr="A blue text on a black background&#10;&#10;Description automatically generated">
            <a:extLst>
              <a:ext uri="{FF2B5EF4-FFF2-40B4-BE49-F238E27FC236}">
                <a16:creationId xmlns:a16="http://schemas.microsoft.com/office/drawing/2014/main" id="{6AB205FD-F881-D15F-2BFE-2A1F276CA3C9}"/>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5" name="Slide Number Placeholder 5">
            <a:extLst>
              <a:ext uri="{FF2B5EF4-FFF2-40B4-BE49-F238E27FC236}">
                <a16:creationId xmlns:a16="http://schemas.microsoft.com/office/drawing/2014/main" id="{C1AA443F-B4C3-F489-EF23-B5460BFA3CBF}"/>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661570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EAF3F7"/>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7555EEC-1E70-0260-D6C0-45BC0202E0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38959" y="3097925"/>
            <a:ext cx="10363015" cy="3766595"/>
          </a:xfrm>
          <a:prstGeom prst="rect">
            <a:avLst/>
          </a:prstGeom>
        </p:spPr>
      </p:pic>
      <p:sp>
        <p:nvSpPr>
          <p:cNvPr id="6" name="Text Placeholder 29">
            <a:extLst>
              <a:ext uri="{FF2B5EF4-FFF2-40B4-BE49-F238E27FC236}">
                <a16:creationId xmlns:a16="http://schemas.microsoft.com/office/drawing/2014/main" id="{6E165C15-D611-3E40-74EB-9165E27F57DF}"/>
              </a:ext>
            </a:extLst>
          </p:cNvPr>
          <p:cNvSpPr>
            <a:spLocks noGrp="1"/>
          </p:cNvSpPr>
          <p:nvPr>
            <p:ph type="body" sz="quarter" idx="11" hasCustomPrompt="1"/>
          </p:nvPr>
        </p:nvSpPr>
        <p:spPr>
          <a:xfrm>
            <a:off x="433752" y="704273"/>
            <a:ext cx="4402653"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87736DF8-AB44-025A-0F87-EBF407CFD42A}"/>
              </a:ext>
            </a:extLst>
          </p:cNvPr>
          <p:cNvSpPr>
            <a:spLocks noGrp="1"/>
          </p:cNvSpPr>
          <p:nvPr>
            <p:ph type="body" sz="quarter" idx="12" hasCustomPrompt="1"/>
          </p:nvPr>
        </p:nvSpPr>
        <p:spPr>
          <a:xfrm>
            <a:off x="433752" y="1234796"/>
            <a:ext cx="4523838"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Rounded Rectangle 7">
            <a:extLst>
              <a:ext uri="{FF2B5EF4-FFF2-40B4-BE49-F238E27FC236}">
                <a16:creationId xmlns:a16="http://schemas.microsoft.com/office/drawing/2014/main" id="{9BE4A50C-527E-C77B-3DE7-E50B02F6B2C8}"/>
              </a:ext>
            </a:extLst>
          </p:cNvPr>
          <p:cNvSpPr/>
          <p:nvPr userDrawn="1"/>
        </p:nvSpPr>
        <p:spPr>
          <a:xfrm>
            <a:off x="6220860" y="958588"/>
            <a:ext cx="2269474" cy="2368528"/>
          </a:xfrm>
          <a:prstGeom prst="roundRect">
            <a:avLst>
              <a:gd name="adj" fmla="val 8900"/>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31">
            <a:extLst>
              <a:ext uri="{FF2B5EF4-FFF2-40B4-BE49-F238E27FC236}">
                <a16:creationId xmlns:a16="http://schemas.microsoft.com/office/drawing/2014/main" id="{017FB0F1-802B-5F45-90DF-F9FD6E6C60D5}"/>
              </a:ext>
            </a:extLst>
          </p:cNvPr>
          <p:cNvSpPr>
            <a:spLocks noGrp="1"/>
          </p:cNvSpPr>
          <p:nvPr>
            <p:ph type="body" sz="quarter" idx="13" hasCustomPrompt="1"/>
          </p:nvPr>
        </p:nvSpPr>
        <p:spPr>
          <a:xfrm>
            <a:off x="6382652" y="1512614"/>
            <a:ext cx="1945892"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1" name="Text Placeholder 31">
            <a:extLst>
              <a:ext uri="{FF2B5EF4-FFF2-40B4-BE49-F238E27FC236}">
                <a16:creationId xmlns:a16="http://schemas.microsoft.com/office/drawing/2014/main" id="{E3F5767A-8BE6-42A5-AD50-0231A21F6F98}"/>
              </a:ext>
            </a:extLst>
          </p:cNvPr>
          <p:cNvSpPr>
            <a:spLocks noGrp="1"/>
          </p:cNvSpPr>
          <p:nvPr>
            <p:ph type="body" sz="quarter" idx="14" hasCustomPrompt="1"/>
          </p:nvPr>
        </p:nvSpPr>
        <p:spPr>
          <a:xfrm>
            <a:off x="6382651" y="1196382"/>
            <a:ext cx="1945892"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2" name="Rounded Rectangle 11">
            <a:extLst>
              <a:ext uri="{FF2B5EF4-FFF2-40B4-BE49-F238E27FC236}">
                <a16:creationId xmlns:a16="http://schemas.microsoft.com/office/drawing/2014/main" id="{1B258B56-46F5-90A9-C3AF-119E0908C4DE}"/>
              </a:ext>
            </a:extLst>
          </p:cNvPr>
          <p:cNvSpPr/>
          <p:nvPr userDrawn="1"/>
        </p:nvSpPr>
        <p:spPr>
          <a:xfrm>
            <a:off x="8819005" y="958588"/>
            <a:ext cx="2269474" cy="2368528"/>
          </a:xfrm>
          <a:prstGeom prst="roundRect">
            <a:avLst>
              <a:gd name="adj" fmla="val 8900"/>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1">
            <a:extLst>
              <a:ext uri="{FF2B5EF4-FFF2-40B4-BE49-F238E27FC236}">
                <a16:creationId xmlns:a16="http://schemas.microsoft.com/office/drawing/2014/main" id="{97515FBD-3FCB-5F61-B9B2-E1383D976D20}"/>
              </a:ext>
            </a:extLst>
          </p:cNvPr>
          <p:cNvSpPr>
            <a:spLocks noGrp="1"/>
          </p:cNvSpPr>
          <p:nvPr>
            <p:ph type="body" sz="quarter" idx="15" hasCustomPrompt="1"/>
          </p:nvPr>
        </p:nvSpPr>
        <p:spPr>
          <a:xfrm>
            <a:off x="8980797" y="1512614"/>
            <a:ext cx="1945892" cy="63023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4" name="Text Placeholder 31">
            <a:extLst>
              <a:ext uri="{FF2B5EF4-FFF2-40B4-BE49-F238E27FC236}">
                <a16:creationId xmlns:a16="http://schemas.microsoft.com/office/drawing/2014/main" id="{06FDD040-F82F-D27E-0A86-ED9D9254F1CD}"/>
              </a:ext>
            </a:extLst>
          </p:cNvPr>
          <p:cNvSpPr>
            <a:spLocks noGrp="1"/>
          </p:cNvSpPr>
          <p:nvPr>
            <p:ph type="body" sz="quarter" idx="16" hasCustomPrompt="1"/>
          </p:nvPr>
        </p:nvSpPr>
        <p:spPr>
          <a:xfrm>
            <a:off x="8980796" y="1196382"/>
            <a:ext cx="1945892"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5" name="Rounded Rectangle 14">
            <a:extLst>
              <a:ext uri="{FF2B5EF4-FFF2-40B4-BE49-F238E27FC236}">
                <a16:creationId xmlns:a16="http://schemas.microsoft.com/office/drawing/2014/main" id="{FE20A617-AB4F-AD65-4695-26F0B563D50D}"/>
              </a:ext>
            </a:extLst>
          </p:cNvPr>
          <p:cNvSpPr/>
          <p:nvPr userDrawn="1"/>
        </p:nvSpPr>
        <p:spPr>
          <a:xfrm>
            <a:off x="6220860" y="3564910"/>
            <a:ext cx="2269474" cy="2368528"/>
          </a:xfrm>
          <a:prstGeom prst="roundRect">
            <a:avLst>
              <a:gd name="adj" fmla="val 8900"/>
            </a:avLst>
          </a:prstGeom>
          <a:solidFill>
            <a:srgbClr val="3A66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31">
            <a:extLst>
              <a:ext uri="{FF2B5EF4-FFF2-40B4-BE49-F238E27FC236}">
                <a16:creationId xmlns:a16="http://schemas.microsoft.com/office/drawing/2014/main" id="{C1CD254A-6516-048B-541B-7EC426E86F33}"/>
              </a:ext>
            </a:extLst>
          </p:cNvPr>
          <p:cNvSpPr>
            <a:spLocks noGrp="1"/>
          </p:cNvSpPr>
          <p:nvPr>
            <p:ph type="body" sz="quarter" idx="17" hasCustomPrompt="1"/>
          </p:nvPr>
        </p:nvSpPr>
        <p:spPr>
          <a:xfrm>
            <a:off x="6382652" y="4118936"/>
            <a:ext cx="1945892" cy="630238"/>
          </a:xfrm>
        </p:spPr>
        <p:txBody>
          <a:bodyPr>
            <a:no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7" name="Text Placeholder 31">
            <a:extLst>
              <a:ext uri="{FF2B5EF4-FFF2-40B4-BE49-F238E27FC236}">
                <a16:creationId xmlns:a16="http://schemas.microsoft.com/office/drawing/2014/main" id="{69727960-5165-879A-6365-8DEE6D8956F3}"/>
              </a:ext>
            </a:extLst>
          </p:cNvPr>
          <p:cNvSpPr>
            <a:spLocks noGrp="1"/>
          </p:cNvSpPr>
          <p:nvPr>
            <p:ph type="body" sz="quarter" idx="18" hasCustomPrompt="1"/>
          </p:nvPr>
        </p:nvSpPr>
        <p:spPr>
          <a:xfrm>
            <a:off x="6382651" y="3802704"/>
            <a:ext cx="1945892"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8" name="Rounded Rectangle 17">
            <a:extLst>
              <a:ext uri="{FF2B5EF4-FFF2-40B4-BE49-F238E27FC236}">
                <a16:creationId xmlns:a16="http://schemas.microsoft.com/office/drawing/2014/main" id="{EB904158-F060-66C7-FE6F-A13BE5CFEB62}"/>
              </a:ext>
            </a:extLst>
          </p:cNvPr>
          <p:cNvSpPr/>
          <p:nvPr userDrawn="1"/>
        </p:nvSpPr>
        <p:spPr>
          <a:xfrm>
            <a:off x="8819005" y="3564910"/>
            <a:ext cx="2269474" cy="2368528"/>
          </a:xfrm>
          <a:prstGeom prst="roundRect">
            <a:avLst>
              <a:gd name="adj" fmla="val 8900"/>
            </a:avLst>
          </a:prstGeom>
          <a:solidFill>
            <a:srgbClr val="00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31">
            <a:extLst>
              <a:ext uri="{FF2B5EF4-FFF2-40B4-BE49-F238E27FC236}">
                <a16:creationId xmlns:a16="http://schemas.microsoft.com/office/drawing/2014/main" id="{F2631807-FBDB-CA33-AB70-5BA617DF2132}"/>
              </a:ext>
            </a:extLst>
          </p:cNvPr>
          <p:cNvSpPr>
            <a:spLocks noGrp="1"/>
          </p:cNvSpPr>
          <p:nvPr>
            <p:ph type="body" sz="quarter" idx="19" hasCustomPrompt="1"/>
          </p:nvPr>
        </p:nvSpPr>
        <p:spPr>
          <a:xfrm>
            <a:off x="8980797" y="4118936"/>
            <a:ext cx="1945892" cy="630238"/>
          </a:xfrm>
        </p:spPr>
        <p:txBody>
          <a:bodyPr>
            <a:no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0" name="Text Placeholder 31">
            <a:extLst>
              <a:ext uri="{FF2B5EF4-FFF2-40B4-BE49-F238E27FC236}">
                <a16:creationId xmlns:a16="http://schemas.microsoft.com/office/drawing/2014/main" id="{15944B56-DE4F-D0E2-6F0E-B5597F076513}"/>
              </a:ext>
            </a:extLst>
          </p:cNvPr>
          <p:cNvSpPr>
            <a:spLocks noGrp="1"/>
          </p:cNvSpPr>
          <p:nvPr>
            <p:ph type="body" sz="quarter" idx="20" hasCustomPrompt="1"/>
          </p:nvPr>
        </p:nvSpPr>
        <p:spPr>
          <a:xfrm>
            <a:off x="8980796" y="3802704"/>
            <a:ext cx="1945892"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pic>
        <p:nvPicPr>
          <p:cNvPr id="30" name="Picture 29" descr="A blue text on a black background&#10;&#10;Description automatically generated">
            <a:extLst>
              <a:ext uri="{FF2B5EF4-FFF2-40B4-BE49-F238E27FC236}">
                <a16:creationId xmlns:a16="http://schemas.microsoft.com/office/drawing/2014/main" id="{EC1A1043-7A5D-5069-F0B4-4B430D5777A7}"/>
              </a:ext>
            </a:extLst>
          </p:cNvPr>
          <p:cNvPicPr>
            <a:picLocks noChangeAspect="1"/>
          </p:cNvPicPr>
          <p:nvPr userDrawn="1"/>
        </p:nvPicPr>
        <p:blipFill>
          <a:blip r:embed="rId4"/>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EADD2A2B-F1CB-94E1-D857-55BB309EDA1C}"/>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471578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6_Custom Layout">
    <p:bg>
      <p:bgRef idx="1001">
        <a:schemeClr val="bg1"/>
      </p:bgRef>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6E165C15-D611-3E40-74EB-9165E27F57DF}"/>
              </a:ext>
            </a:extLst>
          </p:cNvPr>
          <p:cNvSpPr>
            <a:spLocks noGrp="1"/>
          </p:cNvSpPr>
          <p:nvPr>
            <p:ph type="body" sz="quarter" idx="11" hasCustomPrompt="1"/>
          </p:nvPr>
        </p:nvSpPr>
        <p:spPr>
          <a:xfrm>
            <a:off x="433752" y="704273"/>
            <a:ext cx="4402653"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87736DF8-AB44-025A-0F87-EBF407CFD42A}"/>
              </a:ext>
            </a:extLst>
          </p:cNvPr>
          <p:cNvSpPr>
            <a:spLocks noGrp="1"/>
          </p:cNvSpPr>
          <p:nvPr>
            <p:ph type="body" sz="quarter" idx="12" hasCustomPrompt="1"/>
          </p:nvPr>
        </p:nvSpPr>
        <p:spPr>
          <a:xfrm>
            <a:off x="433752" y="1234796"/>
            <a:ext cx="4523838"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5" name="Rounded Rectangle 14">
            <a:extLst>
              <a:ext uri="{FF2B5EF4-FFF2-40B4-BE49-F238E27FC236}">
                <a16:creationId xmlns:a16="http://schemas.microsoft.com/office/drawing/2014/main" id="{FE20A617-AB4F-AD65-4695-26F0B563D50D}"/>
              </a:ext>
            </a:extLst>
          </p:cNvPr>
          <p:cNvSpPr/>
          <p:nvPr userDrawn="1"/>
        </p:nvSpPr>
        <p:spPr>
          <a:xfrm>
            <a:off x="6746491" y="4300158"/>
            <a:ext cx="4867619" cy="1372831"/>
          </a:xfrm>
          <a:prstGeom prst="roundRect">
            <a:avLst>
              <a:gd name="adj" fmla="val 8900"/>
            </a:avLst>
          </a:prstGeom>
          <a:solidFill>
            <a:srgbClr val="3A66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31">
            <a:extLst>
              <a:ext uri="{FF2B5EF4-FFF2-40B4-BE49-F238E27FC236}">
                <a16:creationId xmlns:a16="http://schemas.microsoft.com/office/drawing/2014/main" id="{C1CD254A-6516-048B-541B-7EC426E86F33}"/>
              </a:ext>
            </a:extLst>
          </p:cNvPr>
          <p:cNvSpPr>
            <a:spLocks noGrp="1"/>
          </p:cNvSpPr>
          <p:nvPr>
            <p:ph type="body" sz="quarter" idx="17" hasCustomPrompt="1"/>
          </p:nvPr>
        </p:nvSpPr>
        <p:spPr>
          <a:xfrm>
            <a:off x="6908284" y="4854184"/>
            <a:ext cx="4544036" cy="630238"/>
          </a:xfrm>
        </p:spPr>
        <p:txBody>
          <a:bodyPr>
            <a:no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7" name="Text Placeholder 31">
            <a:extLst>
              <a:ext uri="{FF2B5EF4-FFF2-40B4-BE49-F238E27FC236}">
                <a16:creationId xmlns:a16="http://schemas.microsoft.com/office/drawing/2014/main" id="{69727960-5165-879A-6365-8DEE6D8956F3}"/>
              </a:ext>
            </a:extLst>
          </p:cNvPr>
          <p:cNvSpPr>
            <a:spLocks noGrp="1"/>
          </p:cNvSpPr>
          <p:nvPr>
            <p:ph type="body" sz="quarter" idx="18" hasCustomPrompt="1"/>
          </p:nvPr>
        </p:nvSpPr>
        <p:spPr>
          <a:xfrm>
            <a:off x="6908283" y="4537952"/>
            <a:ext cx="4544036"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pic>
        <p:nvPicPr>
          <p:cNvPr id="30" name="Picture 29" descr="A blue text on a black background&#10;&#10;Description automatically generated">
            <a:extLst>
              <a:ext uri="{FF2B5EF4-FFF2-40B4-BE49-F238E27FC236}">
                <a16:creationId xmlns:a16="http://schemas.microsoft.com/office/drawing/2014/main" id="{EC1A1043-7A5D-5069-F0B4-4B430D5777A7}"/>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4" name="Slide Number Placeholder 5">
            <a:extLst>
              <a:ext uri="{FF2B5EF4-FFF2-40B4-BE49-F238E27FC236}">
                <a16:creationId xmlns:a16="http://schemas.microsoft.com/office/drawing/2014/main" id="{EADD2A2B-F1CB-94E1-D857-55BB309EDA1C}"/>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2" name="Rounded Rectangle 1">
            <a:extLst>
              <a:ext uri="{FF2B5EF4-FFF2-40B4-BE49-F238E27FC236}">
                <a16:creationId xmlns:a16="http://schemas.microsoft.com/office/drawing/2014/main" id="{63E82BBB-A30C-6387-B734-4B4727FB2105}"/>
              </a:ext>
            </a:extLst>
          </p:cNvPr>
          <p:cNvSpPr/>
          <p:nvPr userDrawn="1"/>
        </p:nvSpPr>
        <p:spPr>
          <a:xfrm>
            <a:off x="6746491" y="2720584"/>
            <a:ext cx="4867619" cy="1372831"/>
          </a:xfrm>
          <a:prstGeom prst="roundRect">
            <a:avLst>
              <a:gd name="adj" fmla="val 8900"/>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1">
            <a:extLst>
              <a:ext uri="{FF2B5EF4-FFF2-40B4-BE49-F238E27FC236}">
                <a16:creationId xmlns:a16="http://schemas.microsoft.com/office/drawing/2014/main" id="{C0CFB468-8730-3308-B406-B402DB698E64}"/>
              </a:ext>
            </a:extLst>
          </p:cNvPr>
          <p:cNvSpPr>
            <a:spLocks noGrp="1"/>
          </p:cNvSpPr>
          <p:nvPr>
            <p:ph type="body" sz="quarter" idx="19" hasCustomPrompt="1"/>
          </p:nvPr>
        </p:nvSpPr>
        <p:spPr>
          <a:xfrm>
            <a:off x="6908284" y="3274610"/>
            <a:ext cx="4544036" cy="630238"/>
          </a:xfrm>
        </p:spPr>
        <p:txBody>
          <a:bodyPr>
            <a:noAutofit/>
          </a:bodyPr>
          <a:lstStyle>
            <a:lvl1pPr marL="0" indent="0">
              <a:buNone/>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9" name="Text Placeholder 31">
            <a:extLst>
              <a:ext uri="{FF2B5EF4-FFF2-40B4-BE49-F238E27FC236}">
                <a16:creationId xmlns:a16="http://schemas.microsoft.com/office/drawing/2014/main" id="{9812C7C0-9D05-5A44-7235-8C286987407B}"/>
              </a:ext>
            </a:extLst>
          </p:cNvPr>
          <p:cNvSpPr>
            <a:spLocks noGrp="1"/>
          </p:cNvSpPr>
          <p:nvPr>
            <p:ph type="body" sz="quarter" idx="20" hasCustomPrompt="1"/>
          </p:nvPr>
        </p:nvSpPr>
        <p:spPr>
          <a:xfrm>
            <a:off x="6908283" y="2958378"/>
            <a:ext cx="4544036" cy="290918"/>
          </a:xfrm>
        </p:spPr>
        <p:txBody>
          <a:bodyPr>
            <a:normAutofit/>
          </a:bodyPr>
          <a:lstStyle>
            <a:lvl1pPr marL="0" indent="0">
              <a:buNone/>
              <a:defRPr sz="16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1" name="Rounded Rectangle 20">
            <a:extLst>
              <a:ext uri="{FF2B5EF4-FFF2-40B4-BE49-F238E27FC236}">
                <a16:creationId xmlns:a16="http://schemas.microsoft.com/office/drawing/2014/main" id="{F2E62322-186C-7F7B-E7CA-6AFC720F48AC}"/>
              </a:ext>
            </a:extLst>
          </p:cNvPr>
          <p:cNvSpPr/>
          <p:nvPr userDrawn="1"/>
        </p:nvSpPr>
        <p:spPr>
          <a:xfrm>
            <a:off x="6746491" y="1146757"/>
            <a:ext cx="4867619" cy="1372831"/>
          </a:xfrm>
          <a:prstGeom prst="roundRect">
            <a:avLst>
              <a:gd name="adj" fmla="val 8900"/>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31">
            <a:extLst>
              <a:ext uri="{FF2B5EF4-FFF2-40B4-BE49-F238E27FC236}">
                <a16:creationId xmlns:a16="http://schemas.microsoft.com/office/drawing/2014/main" id="{6EED8323-3362-C19A-AE8E-D5B326B64C4B}"/>
              </a:ext>
            </a:extLst>
          </p:cNvPr>
          <p:cNvSpPr>
            <a:spLocks noGrp="1"/>
          </p:cNvSpPr>
          <p:nvPr>
            <p:ph type="body" sz="quarter" idx="21" hasCustomPrompt="1"/>
          </p:nvPr>
        </p:nvSpPr>
        <p:spPr>
          <a:xfrm>
            <a:off x="6908284" y="1700783"/>
            <a:ext cx="4544036" cy="630238"/>
          </a:xfrm>
        </p:spPr>
        <p:txBody>
          <a:bodyPr>
            <a:noAutofit/>
          </a:bodyPr>
          <a:lstStyle>
            <a:lvl1pPr marL="0" indent="0">
              <a:buNone/>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3" name="Text Placeholder 31">
            <a:extLst>
              <a:ext uri="{FF2B5EF4-FFF2-40B4-BE49-F238E27FC236}">
                <a16:creationId xmlns:a16="http://schemas.microsoft.com/office/drawing/2014/main" id="{39CE209F-9CBB-9698-846B-1B28E5E7AC71}"/>
              </a:ext>
            </a:extLst>
          </p:cNvPr>
          <p:cNvSpPr>
            <a:spLocks noGrp="1"/>
          </p:cNvSpPr>
          <p:nvPr>
            <p:ph type="body" sz="quarter" idx="22" hasCustomPrompt="1"/>
          </p:nvPr>
        </p:nvSpPr>
        <p:spPr>
          <a:xfrm>
            <a:off x="6908283" y="1384551"/>
            <a:ext cx="4544036" cy="290918"/>
          </a:xfrm>
        </p:spPr>
        <p:txBody>
          <a:bodyPr>
            <a:normAutofit/>
          </a:bodyPr>
          <a:lstStyle>
            <a:lvl1pPr marL="0" indent="0">
              <a:buNone/>
              <a:defRPr sz="16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Tree>
    <p:extLst>
      <p:ext uri="{BB962C8B-B14F-4D97-AF65-F5344CB8AC3E}">
        <p14:creationId xmlns:p14="http://schemas.microsoft.com/office/powerpoint/2010/main" val="2517884364"/>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655DA455-1FFA-B70D-34E2-417171C51A74}"/>
              </a:ext>
            </a:extLst>
          </p:cNvPr>
          <p:cNvSpPr>
            <a:spLocks noGrp="1"/>
          </p:cNvSpPr>
          <p:nvPr>
            <p:ph type="body" sz="quarter" idx="11" hasCustomPrompt="1"/>
          </p:nvPr>
        </p:nvSpPr>
        <p:spPr>
          <a:xfrm>
            <a:off x="543910" y="808797"/>
            <a:ext cx="9183214" cy="442484"/>
          </a:xfrm>
        </p:spPr>
        <p:txBody>
          <a:bodyPr>
            <a:noAutofit/>
          </a:bodyPr>
          <a:lstStyle>
            <a:lvl1pPr marL="0" indent="0" algn="l">
              <a:buNone/>
              <a:defRPr sz="4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Rounded Rectangle 6">
            <a:extLst>
              <a:ext uri="{FF2B5EF4-FFF2-40B4-BE49-F238E27FC236}">
                <a16:creationId xmlns:a16="http://schemas.microsoft.com/office/drawing/2014/main" id="{F82E8094-356F-3ACB-F562-AF5EAFB24505}"/>
              </a:ext>
            </a:extLst>
          </p:cNvPr>
          <p:cNvSpPr/>
          <p:nvPr userDrawn="1"/>
        </p:nvSpPr>
        <p:spPr>
          <a:xfrm>
            <a:off x="543910" y="2040557"/>
            <a:ext cx="5443005" cy="1848051"/>
          </a:xfrm>
          <a:prstGeom prst="roundRect">
            <a:avLst>
              <a:gd name="adj" fmla="val 10938"/>
            </a:avLst>
          </a:prstGeom>
          <a:solidFill>
            <a:srgbClr val="EAF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EBABFA4A-F9BC-517B-9563-8DB8FA25AF9C}"/>
              </a:ext>
            </a:extLst>
          </p:cNvPr>
          <p:cNvSpPr>
            <a:spLocks noGrp="1"/>
          </p:cNvSpPr>
          <p:nvPr>
            <p:ph type="body" sz="quarter" idx="16" hasCustomPrompt="1"/>
          </p:nvPr>
        </p:nvSpPr>
        <p:spPr>
          <a:xfrm>
            <a:off x="1265162" y="2346006"/>
            <a:ext cx="4000500" cy="333375"/>
          </a:xfrm>
        </p:spPr>
        <p:txBody>
          <a:bodyPr>
            <a:noAutofit/>
          </a:bodyPr>
          <a:lstStyle>
            <a:lvl1pPr marL="0" indent="0" algn="l">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12" name="Text Placeholder 10">
            <a:extLst>
              <a:ext uri="{FF2B5EF4-FFF2-40B4-BE49-F238E27FC236}">
                <a16:creationId xmlns:a16="http://schemas.microsoft.com/office/drawing/2014/main" id="{F16A4E6B-C4FD-3013-F068-325A6A494D92}"/>
              </a:ext>
            </a:extLst>
          </p:cNvPr>
          <p:cNvSpPr>
            <a:spLocks noGrp="1"/>
          </p:cNvSpPr>
          <p:nvPr>
            <p:ph type="body" sz="quarter" idx="17" hasCustomPrompt="1"/>
          </p:nvPr>
        </p:nvSpPr>
        <p:spPr>
          <a:xfrm>
            <a:off x="1265162" y="2770822"/>
            <a:ext cx="4000500" cy="333375"/>
          </a:xfrm>
        </p:spPr>
        <p:txBody>
          <a:bodyPr>
            <a:noAutofit/>
          </a:bodyPr>
          <a:lstStyle>
            <a:lvl1pPr marL="0" indent="0" algn="l">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a:p>
            <a:pPr lvl="0"/>
            <a:endParaRPr lang="en-US"/>
          </a:p>
        </p:txBody>
      </p:sp>
      <p:sp>
        <p:nvSpPr>
          <p:cNvPr id="13" name="Rounded Rectangle 12">
            <a:extLst>
              <a:ext uri="{FF2B5EF4-FFF2-40B4-BE49-F238E27FC236}">
                <a16:creationId xmlns:a16="http://schemas.microsoft.com/office/drawing/2014/main" id="{4FFC6F60-FECC-C6DC-2D9F-FD3195F385D1}"/>
              </a:ext>
            </a:extLst>
          </p:cNvPr>
          <p:cNvSpPr/>
          <p:nvPr userDrawn="1"/>
        </p:nvSpPr>
        <p:spPr>
          <a:xfrm>
            <a:off x="6192252" y="2040557"/>
            <a:ext cx="5455837" cy="1848051"/>
          </a:xfrm>
          <a:prstGeom prst="roundRect">
            <a:avLst>
              <a:gd name="adj" fmla="val 10938"/>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82EC0DD-2400-CA20-70B5-45D10F4147E2}"/>
              </a:ext>
            </a:extLst>
          </p:cNvPr>
          <p:cNvSpPr>
            <a:spLocks noGrp="1"/>
          </p:cNvSpPr>
          <p:nvPr>
            <p:ph type="body" sz="quarter" idx="18" hasCustomPrompt="1"/>
          </p:nvPr>
        </p:nvSpPr>
        <p:spPr>
          <a:xfrm>
            <a:off x="6919920" y="2341141"/>
            <a:ext cx="4000500" cy="333375"/>
          </a:xfrm>
        </p:spPr>
        <p:txBody>
          <a:bodyPr>
            <a:noAutofit/>
          </a:bodyPr>
          <a:lstStyle>
            <a:lvl1pPr marL="0" indent="0" algn="l">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15" name="Text Placeholder 10">
            <a:extLst>
              <a:ext uri="{FF2B5EF4-FFF2-40B4-BE49-F238E27FC236}">
                <a16:creationId xmlns:a16="http://schemas.microsoft.com/office/drawing/2014/main" id="{4A0082D5-B97C-EAF2-009F-0F74F897E251}"/>
              </a:ext>
            </a:extLst>
          </p:cNvPr>
          <p:cNvSpPr>
            <a:spLocks noGrp="1"/>
          </p:cNvSpPr>
          <p:nvPr>
            <p:ph type="body" sz="quarter" idx="19" hasCustomPrompt="1"/>
          </p:nvPr>
        </p:nvSpPr>
        <p:spPr>
          <a:xfrm>
            <a:off x="6919920" y="2765957"/>
            <a:ext cx="4000500" cy="333375"/>
          </a:xfrm>
        </p:spPr>
        <p:txBody>
          <a:bodyPr>
            <a:noAutofit/>
          </a:bodyPr>
          <a:lstStyle>
            <a:lvl1pPr marL="0" indent="0" algn="l">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a:p>
            <a:pPr lvl="0"/>
            <a:endParaRPr lang="en-US"/>
          </a:p>
        </p:txBody>
      </p:sp>
      <p:sp>
        <p:nvSpPr>
          <p:cNvPr id="16" name="Rounded Rectangle 15">
            <a:extLst>
              <a:ext uri="{FF2B5EF4-FFF2-40B4-BE49-F238E27FC236}">
                <a16:creationId xmlns:a16="http://schemas.microsoft.com/office/drawing/2014/main" id="{CE34E6A0-E68E-7AE2-E745-EF706C9CF6BF}"/>
              </a:ext>
            </a:extLst>
          </p:cNvPr>
          <p:cNvSpPr/>
          <p:nvPr userDrawn="1"/>
        </p:nvSpPr>
        <p:spPr>
          <a:xfrm>
            <a:off x="543910" y="4069883"/>
            <a:ext cx="5443005" cy="1848051"/>
          </a:xfrm>
          <a:prstGeom prst="roundRect">
            <a:avLst>
              <a:gd name="adj" fmla="val 10938"/>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0">
            <a:extLst>
              <a:ext uri="{FF2B5EF4-FFF2-40B4-BE49-F238E27FC236}">
                <a16:creationId xmlns:a16="http://schemas.microsoft.com/office/drawing/2014/main" id="{42603068-7D5C-758A-9023-4F66206D6285}"/>
              </a:ext>
            </a:extLst>
          </p:cNvPr>
          <p:cNvSpPr>
            <a:spLocks noGrp="1"/>
          </p:cNvSpPr>
          <p:nvPr>
            <p:ph type="body" sz="quarter" idx="20" hasCustomPrompt="1"/>
          </p:nvPr>
        </p:nvSpPr>
        <p:spPr>
          <a:xfrm>
            <a:off x="1265162" y="4375332"/>
            <a:ext cx="4000500" cy="333375"/>
          </a:xfrm>
        </p:spPr>
        <p:txBody>
          <a:bodyPr>
            <a:noAutofit/>
          </a:bodyPr>
          <a:lstStyle>
            <a:lvl1pPr marL="0" indent="0" algn="l">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18" name="Text Placeholder 10">
            <a:extLst>
              <a:ext uri="{FF2B5EF4-FFF2-40B4-BE49-F238E27FC236}">
                <a16:creationId xmlns:a16="http://schemas.microsoft.com/office/drawing/2014/main" id="{7A652395-3039-7F5C-0E8D-82CBF7F7F8D6}"/>
              </a:ext>
            </a:extLst>
          </p:cNvPr>
          <p:cNvSpPr>
            <a:spLocks noGrp="1"/>
          </p:cNvSpPr>
          <p:nvPr>
            <p:ph type="body" sz="quarter" idx="21" hasCustomPrompt="1"/>
          </p:nvPr>
        </p:nvSpPr>
        <p:spPr>
          <a:xfrm>
            <a:off x="1265162" y="4800148"/>
            <a:ext cx="4000500" cy="333375"/>
          </a:xfrm>
        </p:spPr>
        <p:txBody>
          <a:bodyPr>
            <a:noAutofit/>
          </a:bodyPr>
          <a:lstStyle>
            <a:lvl1pPr marL="0" indent="0" algn="l">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a:p>
            <a:pPr lvl="0"/>
            <a:endParaRPr lang="en-US"/>
          </a:p>
        </p:txBody>
      </p:sp>
      <p:sp>
        <p:nvSpPr>
          <p:cNvPr id="19" name="Rounded Rectangle 18">
            <a:extLst>
              <a:ext uri="{FF2B5EF4-FFF2-40B4-BE49-F238E27FC236}">
                <a16:creationId xmlns:a16="http://schemas.microsoft.com/office/drawing/2014/main" id="{57A90926-D0E1-F62D-363A-2CD41339AA3B}"/>
              </a:ext>
            </a:extLst>
          </p:cNvPr>
          <p:cNvSpPr/>
          <p:nvPr userDrawn="1"/>
        </p:nvSpPr>
        <p:spPr>
          <a:xfrm>
            <a:off x="6192252" y="4069883"/>
            <a:ext cx="5455837" cy="1848051"/>
          </a:xfrm>
          <a:prstGeom prst="roundRect">
            <a:avLst>
              <a:gd name="adj" fmla="val 10938"/>
            </a:avLst>
          </a:prstGeom>
          <a:solidFill>
            <a:srgbClr val="3A66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0">
            <a:extLst>
              <a:ext uri="{FF2B5EF4-FFF2-40B4-BE49-F238E27FC236}">
                <a16:creationId xmlns:a16="http://schemas.microsoft.com/office/drawing/2014/main" id="{D10103FA-F057-FE90-519D-D7568F76C70C}"/>
              </a:ext>
            </a:extLst>
          </p:cNvPr>
          <p:cNvSpPr>
            <a:spLocks noGrp="1"/>
          </p:cNvSpPr>
          <p:nvPr>
            <p:ph type="body" sz="quarter" idx="22" hasCustomPrompt="1"/>
          </p:nvPr>
        </p:nvSpPr>
        <p:spPr>
          <a:xfrm>
            <a:off x="6919920" y="4370467"/>
            <a:ext cx="4000500" cy="333375"/>
          </a:xfrm>
        </p:spPr>
        <p:txBody>
          <a:bodyPr>
            <a:noAutofit/>
          </a:bodyPr>
          <a:lstStyle>
            <a:lvl1pPr marL="0" indent="0" algn="l">
              <a:buNone/>
              <a:defRPr sz="1800">
                <a:solidFill>
                  <a:schemeClr val="bg1"/>
                </a:solidFill>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21" name="Text Placeholder 10">
            <a:extLst>
              <a:ext uri="{FF2B5EF4-FFF2-40B4-BE49-F238E27FC236}">
                <a16:creationId xmlns:a16="http://schemas.microsoft.com/office/drawing/2014/main" id="{5A8E582F-86F7-56AB-C0AC-CFEA58839654}"/>
              </a:ext>
            </a:extLst>
          </p:cNvPr>
          <p:cNvSpPr>
            <a:spLocks noGrp="1"/>
          </p:cNvSpPr>
          <p:nvPr>
            <p:ph type="body" sz="quarter" idx="23" hasCustomPrompt="1"/>
          </p:nvPr>
        </p:nvSpPr>
        <p:spPr>
          <a:xfrm>
            <a:off x="6919920" y="4795283"/>
            <a:ext cx="4000500" cy="333375"/>
          </a:xfrm>
        </p:spPr>
        <p:txBody>
          <a:bodyPr>
            <a:noAutofit/>
          </a:bodyPr>
          <a:lstStyle>
            <a:lvl1pPr marL="0" indent="0" algn="l">
              <a:buNone/>
              <a:defRPr sz="1400">
                <a:solidFill>
                  <a:schemeClr val="bg1"/>
                </a:solidFill>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a:p>
            <a:pPr lvl="0"/>
            <a:endParaRPr lang="en-US"/>
          </a:p>
        </p:txBody>
      </p:sp>
      <p:pic>
        <p:nvPicPr>
          <p:cNvPr id="22" name="Picture 21" descr="A blue text on a black background&#10;&#10;Description automatically generated">
            <a:extLst>
              <a:ext uri="{FF2B5EF4-FFF2-40B4-BE49-F238E27FC236}">
                <a16:creationId xmlns:a16="http://schemas.microsoft.com/office/drawing/2014/main" id="{D559542B-C020-D845-04BF-6FC709A991F5}"/>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 name="Slide Number Placeholder 5">
            <a:extLst>
              <a:ext uri="{FF2B5EF4-FFF2-40B4-BE49-F238E27FC236}">
                <a16:creationId xmlns:a16="http://schemas.microsoft.com/office/drawing/2014/main" id="{AF1D5BB2-A9F1-E02A-2E84-736C860D9E31}"/>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4" name="Text Placeholder 10">
            <a:extLst>
              <a:ext uri="{FF2B5EF4-FFF2-40B4-BE49-F238E27FC236}">
                <a16:creationId xmlns:a16="http://schemas.microsoft.com/office/drawing/2014/main" id="{5045D60E-7703-0FC3-2167-7D9353793FA6}"/>
              </a:ext>
            </a:extLst>
          </p:cNvPr>
          <p:cNvSpPr>
            <a:spLocks noGrp="1"/>
          </p:cNvSpPr>
          <p:nvPr>
            <p:ph type="body" sz="quarter" idx="24" hasCustomPrompt="1"/>
          </p:nvPr>
        </p:nvSpPr>
        <p:spPr>
          <a:xfrm>
            <a:off x="543910" y="442143"/>
            <a:ext cx="4000500" cy="333375"/>
          </a:xfrm>
        </p:spPr>
        <p:txBody>
          <a:bodyPr>
            <a:noAutofit/>
          </a:bodyPr>
          <a:lstStyle>
            <a:lvl1pPr marL="0" indent="0" algn="l">
              <a:buNone/>
              <a:defRPr sz="1800">
                <a:solidFill>
                  <a:srgbClr val="FF8200"/>
                </a:solidFill>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Industry</a:t>
            </a:r>
          </a:p>
        </p:txBody>
      </p:sp>
    </p:spTree>
    <p:extLst>
      <p:ext uri="{BB962C8B-B14F-4D97-AF65-F5344CB8AC3E}">
        <p14:creationId xmlns:p14="http://schemas.microsoft.com/office/powerpoint/2010/main" val="12673190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rgbClr val="002B40"/>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4DBD094-0ECA-F3E4-C063-A8C8E2E67AB0}"/>
              </a:ext>
            </a:extLst>
          </p:cNvPr>
          <p:cNvSpPr>
            <a:spLocks noGrp="1"/>
          </p:cNvSpPr>
          <p:nvPr>
            <p:ph type="body" sz="quarter" idx="10" hasCustomPrompt="1"/>
          </p:nvPr>
        </p:nvSpPr>
        <p:spPr>
          <a:xfrm>
            <a:off x="1040296" y="1232802"/>
            <a:ext cx="4763737" cy="2434423"/>
          </a:xfrm>
        </p:spPr>
        <p:txBody>
          <a:bodyPr/>
          <a:lstStyle>
            <a:lvl1pPr marL="0" indent="0">
              <a:buNone/>
              <a:defRPr>
                <a:solidFill>
                  <a:schemeClr val="bg1"/>
                </a:solidFill>
                <a:latin typeface="Century Gothic" panose="020B0502020202020204" pitchFamily="34" charset="0"/>
              </a:defRPr>
            </a:lvl1pPr>
            <a:lvl2pPr marL="457200" indent="0">
              <a:buNone/>
              <a:defRPr>
                <a:solidFill>
                  <a:schemeClr val="bg1"/>
                </a:solidFill>
                <a:latin typeface="Century Gothic" panose="020B0502020202020204" pitchFamily="34" charset="0"/>
              </a:defRPr>
            </a:lvl2pPr>
            <a:lvl3pPr marL="914400" indent="0">
              <a:buNone/>
              <a:defRPr>
                <a:solidFill>
                  <a:schemeClr val="bg1"/>
                </a:solidFill>
                <a:latin typeface="Century Gothic" panose="020B0502020202020204" pitchFamily="34" charset="0"/>
              </a:defRPr>
            </a:lvl3pPr>
            <a:lvl4pPr marL="1371600" indent="0">
              <a:buNone/>
              <a:defRPr>
                <a:solidFill>
                  <a:schemeClr val="bg1"/>
                </a:solidFill>
                <a:latin typeface="Century Gothic" panose="020B0502020202020204" pitchFamily="34" charset="0"/>
              </a:defRPr>
            </a:lvl4pPr>
            <a:lvl5pPr marL="1828800" indent="0">
              <a:buNone/>
              <a:defRPr>
                <a:solidFill>
                  <a:schemeClr val="bg1"/>
                </a:solidFill>
                <a:latin typeface="Century Gothic" panose="020B0502020202020204" pitchFamily="34" charset="0"/>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In </a:t>
            </a:r>
            <a:r>
              <a:rPr lang="en-US" err="1">
                <a:effectLst/>
              </a:rPr>
              <a:t>interdum</a:t>
            </a:r>
            <a:r>
              <a:rPr lang="en-US">
                <a:effectLst/>
              </a:rPr>
              <a:t> </a:t>
            </a:r>
            <a:r>
              <a:rPr lang="en-US" err="1">
                <a:effectLst/>
              </a:rPr>
              <a:t>tortor</a:t>
            </a:r>
            <a:r>
              <a:rPr lang="en-US">
                <a:effectLst/>
              </a:rPr>
              <a:t> dolor, vel dictum nisi tempus ac.</a:t>
            </a:r>
            <a:endParaRPr lang="en-US"/>
          </a:p>
        </p:txBody>
      </p:sp>
      <p:pic>
        <p:nvPicPr>
          <p:cNvPr id="12" name="Picture 11" descr="A blue background with white text&#10;&#10;Description automatically generated">
            <a:extLst>
              <a:ext uri="{FF2B5EF4-FFF2-40B4-BE49-F238E27FC236}">
                <a16:creationId xmlns:a16="http://schemas.microsoft.com/office/drawing/2014/main" id="{C98D5474-2278-0C3C-D0A0-887884992162}"/>
              </a:ext>
            </a:extLst>
          </p:cNvPr>
          <p:cNvPicPr>
            <a:picLocks noChangeAspect="1"/>
          </p:cNvPicPr>
          <p:nvPr userDrawn="1"/>
        </p:nvPicPr>
        <p:blipFill rotWithShape="1">
          <a:blip r:embed="rId2"/>
          <a:srcRect l="5368" t="9539" r="88632" b="79082"/>
          <a:stretch/>
        </p:blipFill>
        <p:spPr>
          <a:xfrm>
            <a:off x="529390" y="587908"/>
            <a:ext cx="731520" cy="644894"/>
          </a:xfrm>
          <a:prstGeom prst="rect">
            <a:avLst/>
          </a:prstGeom>
        </p:spPr>
      </p:pic>
      <p:sp>
        <p:nvSpPr>
          <p:cNvPr id="13" name="Text Placeholder 9">
            <a:extLst>
              <a:ext uri="{FF2B5EF4-FFF2-40B4-BE49-F238E27FC236}">
                <a16:creationId xmlns:a16="http://schemas.microsoft.com/office/drawing/2014/main" id="{62C0486E-AD6A-539F-CA2B-5DE678F6CE55}"/>
              </a:ext>
            </a:extLst>
          </p:cNvPr>
          <p:cNvSpPr>
            <a:spLocks noGrp="1"/>
          </p:cNvSpPr>
          <p:nvPr>
            <p:ph type="body" sz="quarter" idx="11" hasCustomPrompt="1"/>
          </p:nvPr>
        </p:nvSpPr>
        <p:spPr>
          <a:xfrm>
            <a:off x="1059547" y="3964772"/>
            <a:ext cx="3935964" cy="347347"/>
          </a:xfrm>
        </p:spPr>
        <p:txBody>
          <a:bodyPr>
            <a:normAutofit/>
          </a:bodyPr>
          <a:lstStyle>
            <a:lvl1pPr marL="0" indent="0">
              <a:buNone/>
              <a:defRPr sz="1800" b="1" i="0">
                <a:solidFill>
                  <a:srgbClr val="9ECDFB"/>
                </a:solidFill>
                <a:latin typeface="Century Gothic" panose="020B0502020202020204" pitchFamily="34" charset="0"/>
              </a:defRPr>
            </a:lvl1pPr>
            <a:lvl2pPr marL="457200" indent="0">
              <a:buNone/>
              <a:defRPr>
                <a:solidFill>
                  <a:schemeClr val="bg1"/>
                </a:solidFill>
                <a:latin typeface="Century Gothic" panose="020B0502020202020204" pitchFamily="34" charset="0"/>
              </a:defRPr>
            </a:lvl2pPr>
            <a:lvl3pPr marL="914400" indent="0">
              <a:buNone/>
              <a:defRPr>
                <a:solidFill>
                  <a:schemeClr val="bg1"/>
                </a:solidFill>
                <a:latin typeface="Century Gothic" panose="020B0502020202020204" pitchFamily="34" charset="0"/>
              </a:defRPr>
            </a:lvl3pPr>
            <a:lvl4pPr marL="1371600" indent="0">
              <a:buNone/>
              <a:defRPr>
                <a:solidFill>
                  <a:schemeClr val="bg1"/>
                </a:solidFill>
                <a:latin typeface="Century Gothic" panose="020B0502020202020204" pitchFamily="34" charset="0"/>
              </a:defRPr>
            </a:lvl4pPr>
            <a:lvl5pPr marL="1828800" indent="0">
              <a:buNone/>
              <a:defRPr>
                <a:solidFill>
                  <a:schemeClr val="bg1"/>
                </a:solidFill>
                <a:latin typeface="Century Gothic" panose="020B0502020202020204" pitchFamily="34" charset="0"/>
              </a:defRPr>
            </a:lvl5pPr>
          </a:lstStyle>
          <a:p>
            <a:pPr lvl="0"/>
            <a:r>
              <a:rPr lang="en-US">
                <a:effectLst/>
              </a:rPr>
              <a:t>First Name Last Name</a:t>
            </a:r>
            <a:endParaRPr lang="en-US"/>
          </a:p>
        </p:txBody>
      </p:sp>
      <p:sp>
        <p:nvSpPr>
          <p:cNvPr id="14" name="Text Placeholder 9">
            <a:extLst>
              <a:ext uri="{FF2B5EF4-FFF2-40B4-BE49-F238E27FC236}">
                <a16:creationId xmlns:a16="http://schemas.microsoft.com/office/drawing/2014/main" id="{E14C3C03-8475-78F5-20DE-1D9164C0C8CC}"/>
              </a:ext>
            </a:extLst>
          </p:cNvPr>
          <p:cNvSpPr>
            <a:spLocks noGrp="1"/>
          </p:cNvSpPr>
          <p:nvPr>
            <p:ph type="body" sz="quarter" idx="12" hasCustomPrompt="1"/>
          </p:nvPr>
        </p:nvSpPr>
        <p:spPr>
          <a:xfrm>
            <a:off x="1059547" y="4312119"/>
            <a:ext cx="3935964" cy="347347"/>
          </a:xfrm>
        </p:spPr>
        <p:txBody>
          <a:bodyPr>
            <a:normAutofit/>
          </a:bodyPr>
          <a:lstStyle>
            <a:lvl1pPr marL="0" indent="0">
              <a:buNone/>
              <a:defRPr sz="1800" b="0" i="0">
                <a:solidFill>
                  <a:schemeClr val="bg1"/>
                </a:solidFill>
                <a:latin typeface="Century Gothic" panose="020B0502020202020204" pitchFamily="34" charset="0"/>
              </a:defRPr>
            </a:lvl1pPr>
            <a:lvl2pPr marL="457200" indent="0">
              <a:buNone/>
              <a:defRPr>
                <a:solidFill>
                  <a:schemeClr val="bg1"/>
                </a:solidFill>
                <a:latin typeface="Century Gothic" panose="020B0502020202020204" pitchFamily="34" charset="0"/>
              </a:defRPr>
            </a:lvl2pPr>
            <a:lvl3pPr marL="914400" indent="0">
              <a:buNone/>
              <a:defRPr>
                <a:solidFill>
                  <a:schemeClr val="bg1"/>
                </a:solidFill>
                <a:latin typeface="Century Gothic" panose="020B0502020202020204" pitchFamily="34" charset="0"/>
              </a:defRPr>
            </a:lvl3pPr>
            <a:lvl4pPr marL="1371600" indent="0">
              <a:buNone/>
              <a:defRPr>
                <a:solidFill>
                  <a:schemeClr val="bg1"/>
                </a:solidFill>
                <a:latin typeface="Century Gothic" panose="020B0502020202020204" pitchFamily="34" charset="0"/>
              </a:defRPr>
            </a:lvl4pPr>
            <a:lvl5pPr marL="1828800" indent="0">
              <a:buNone/>
              <a:defRPr>
                <a:solidFill>
                  <a:schemeClr val="bg1"/>
                </a:solidFill>
                <a:latin typeface="Century Gothic" panose="020B0502020202020204" pitchFamily="34" charset="0"/>
              </a:defRPr>
            </a:lvl5pPr>
          </a:lstStyle>
          <a:p>
            <a:pPr lvl="0"/>
            <a:r>
              <a:rPr lang="en-US">
                <a:effectLst/>
              </a:rPr>
              <a:t>Role, Company</a:t>
            </a:r>
            <a:endParaRPr lang="en-US"/>
          </a:p>
        </p:txBody>
      </p:sp>
      <p:pic>
        <p:nvPicPr>
          <p:cNvPr id="17" name="Picture 16" descr="A blue background with white text&#10;&#10;Description automatically generated">
            <a:extLst>
              <a:ext uri="{FF2B5EF4-FFF2-40B4-BE49-F238E27FC236}">
                <a16:creationId xmlns:a16="http://schemas.microsoft.com/office/drawing/2014/main" id="{375BCDA8-5B9C-E359-BCE6-4DD30BDE96FA}"/>
              </a:ext>
            </a:extLst>
          </p:cNvPr>
          <p:cNvPicPr>
            <a:picLocks noChangeAspect="1"/>
          </p:cNvPicPr>
          <p:nvPr userDrawn="1"/>
        </p:nvPicPr>
        <p:blipFill rotWithShape="1">
          <a:blip r:embed="rId2"/>
          <a:srcRect l="55342" b="922"/>
          <a:stretch/>
        </p:blipFill>
        <p:spPr>
          <a:xfrm>
            <a:off x="6175616" y="652866"/>
            <a:ext cx="6016383" cy="6205134"/>
          </a:xfrm>
          <a:prstGeom prst="rect">
            <a:avLst/>
          </a:prstGeom>
        </p:spPr>
      </p:pic>
      <p:pic>
        <p:nvPicPr>
          <p:cNvPr id="19" name="Picture 18" descr="A white letter on a black background&#10;&#10;Description automatically generated">
            <a:extLst>
              <a:ext uri="{FF2B5EF4-FFF2-40B4-BE49-F238E27FC236}">
                <a16:creationId xmlns:a16="http://schemas.microsoft.com/office/drawing/2014/main" id="{FA4409FD-6410-80D4-8347-127EBE102150}"/>
              </a:ext>
            </a:extLst>
          </p:cNvPr>
          <p:cNvPicPr>
            <a:picLocks noChangeAspect="1"/>
          </p:cNvPicPr>
          <p:nvPr userDrawn="1"/>
        </p:nvPicPr>
        <p:blipFill>
          <a:blip r:embed="rId3"/>
          <a:stretch>
            <a:fillRect/>
          </a:stretch>
        </p:blipFill>
        <p:spPr>
          <a:xfrm>
            <a:off x="1040296" y="5738367"/>
            <a:ext cx="652312" cy="298344"/>
          </a:xfrm>
          <a:prstGeom prst="rect">
            <a:avLst/>
          </a:prstGeom>
        </p:spPr>
      </p:pic>
      <p:sp>
        <p:nvSpPr>
          <p:cNvPr id="2" name="Slide Number Placeholder 5">
            <a:extLst>
              <a:ext uri="{FF2B5EF4-FFF2-40B4-BE49-F238E27FC236}">
                <a16:creationId xmlns:a16="http://schemas.microsoft.com/office/drawing/2014/main" id="{9A89F6E9-4A20-E394-1E2E-D8D202C15E43}"/>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bg1"/>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9151446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tx2"/>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8320CABF-1FCF-AA4A-09A6-3203562107FB}"/>
              </a:ext>
            </a:extLst>
          </p:cNvPr>
          <p:cNvSpPr>
            <a:spLocks noGrp="1"/>
          </p:cNvSpPr>
          <p:nvPr>
            <p:ph type="body" sz="quarter" idx="11" hasCustomPrompt="1"/>
          </p:nvPr>
        </p:nvSpPr>
        <p:spPr>
          <a:xfrm>
            <a:off x="607007" y="2744473"/>
            <a:ext cx="4402653"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AAE3F732-D46B-199D-0364-F0AF77019C6E}"/>
              </a:ext>
            </a:extLst>
          </p:cNvPr>
          <p:cNvSpPr>
            <a:spLocks noGrp="1"/>
          </p:cNvSpPr>
          <p:nvPr>
            <p:ph type="body" sz="quarter" idx="12" hasCustomPrompt="1"/>
          </p:nvPr>
        </p:nvSpPr>
        <p:spPr>
          <a:xfrm>
            <a:off x="607007" y="3429000"/>
            <a:ext cx="4523838"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Rounded Rectangle 7">
            <a:extLst>
              <a:ext uri="{FF2B5EF4-FFF2-40B4-BE49-F238E27FC236}">
                <a16:creationId xmlns:a16="http://schemas.microsoft.com/office/drawing/2014/main" id="{A99DFABA-24F7-C558-D39C-896FA40C4210}"/>
              </a:ext>
            </a:extLst>
          </p:cNvPr>
          <p:cNvSpPr/>
          <p:nvPr userDrawn="1"/>
        </p:nvSpPr>
        <p:spPr>
          <a:xfrm>
            <a:off x="5761709" y="2023711"/>
            <a:ext cx="5823284" cy="2810577"/>
          </a:xfrm>
          <a:prstGeom prst="roundRect">
            <a:avLst>
              <a:gd name="adj" fmla="val 8448"/>
            </a:avLst>
          </a:prstGeom>
          <a:solidFill>
            <a:srgbClr val="FFE7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9">
            <a:extLst>
              <a:ext uri="{FF2B5EF4-FFF2-40B4-BE49-F238E27FC236}">
                <a16:creationId xmlns:a16="http://schemas.microsoft.com/office/drawing/2014/main" id="{3B76F215-3582-AF7C-F94E-429E951B0D9B}"/>
              </a:ext>
            </a:extLst>
          </p:cNvPr>
          <p:cNvSpPr>
            <a:spLocks noGrp="1"/>
          </p:cNvSpPr>
          <p:nvPr>
            <p:ph type="body" sz="quarter" idx="13" hasCustomPrompt="1"/>
          </p:nvPr>
        </p:nvSpPr>
        <p:spPr>
          <a:xfrm>
            <a:off x="6096000" y="2889932"/>
            <a:ext cx="5258164" cy="442484"/>
          </a:xfrm>
        </p:spPr>
        <p:txBody>
          <a:bodyPr>
            <a:normAutofit/>
          </a:bodyPr>
          <a:lstStyle>
            <a:lvl1pPr marL="0" indent="0">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Text Placeholder 31">
            <a:extLst>
              <a:ext uri="{FF2B5EF4-FFF2-40B4-BE49-F238E27FC236}">
                <a16:creationId xmlns:a16="http://schemas.microsoft.com/office/drawing/2014/main" id="{0B5A06FB-261B-9C8C-703D-FF1F9FA66C93}"/>
              </a:ext>
            </a:extLst>
          </p:cNvPr>
          <p:cNvSpPr>
            <a:spLocks noGrp="1"/>
          </p:cNvSpPr>
          <p:nvPr>
            <p:ph type="body" sz="quarter" idx="14" hasCustomPrompt="1"/>
          </p:nvPr>
        </p:nvSpPr>
        <p:spPr>
          <a:xfrm>
            <a:off x="6096000" y="3343337"/>
            <a:ext cx="5184808" cy="630238"/>
          </a:xfrm>
        </p:spPr>
        <p:txBody>
          <a:bodyPr>
            <a:noAutofit/>
          </a:bodyPr>
          <a:lstStyle>
            <a:lvl1pPr marL="0" indent="0">
              <a:buNone/>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1" name="Text Placeholder 31">
            <a:extLst>
              <a:ext uri="{FF2B5EF4-FFF2-40B4-BE49-F238E27FC236}">
                <a16:creationId xmlns:a16="http://schemas.microsoft.com/office/drawing/2014/main" id="{DF05D4BC-508D-5627-66D6-6DFBF4FB8381}"/>
              </a:ext>
            </a:extLst>
          </p:cNvPr>
          <p:cNvSpPr>
            <a:spLocks noGrp="1"/>
          </p:cNvSpPr>
          <p:nvPr>
            <p:ph type="body" sz="quarter" idx="15" hasCustomPrompt="1"/>
          </p:nvPr>
        </p:nvSpPr>
        <p:spPr>
          <a:xfrm>
            <a:off x="6096000" y="2599014"/>
            <a:ext cx="5184808" cy="290918"/>
          </a:xfrm>
        </p:spPr>
        <p:txBody>
          <a:bodyPr>
            <a:normAutofit/>
          </a:bodyPr>
          <a:lstStyle>
            <a:lvl1pPr marL="0" indent="0">
              <a:buNone/>
              <a:defRPr sz="16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pic>
        <p:nvPicPr>
          <p:cNvPr id="12" name="Picture 11" descr="A blue text on a black background&#10;&#10;Description automatically generated">
            <a:extLst>
              <a:ext uri="{FF2B5EF4-FFF2-40B4-BE49-F238E27FC236}">
                <a16:creationId xmlns:a16="http://schemas.microsoft.com/office/drawing/2014/main" id="{8FC3E7F6-D8C1-DE3A-D138-E620562A41F0}"/>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 name="Text Placeholder 31">
            <a:extLst>
              <a:ext uri="{FF2B5EF4-FFF2-40B4-BE49-F238E27FC236}">
                <a16:creationId xmlns:a16="http://schemas.microsoft.com/office/drawing/2014/main" id="{60A927B0-F111-8EE9-18B5-1CB3B9E279AB}"/>
              </a:ext>
            </a:extLst>
          </p:cNvPr>
          <p:cNvSpPr>
            <a:spLocks noGrp="1"/>
          </p:cNvSpPr>
          <p:nvPr>
            <p:ph type="body" sz="quarter" idx="16" hasCustomPrompt="1"/>
          </p:nvPr>
        </p:nvSpPr>
        <p:spPr>
          <a:xfrm>
            <a:off x="6080947" y="4161140"/>
            <a:ext cx="1116012" cy="290918"/>
          </a:xfrm>
        </p:spPr>
        <p:txBody>
          <a:bodyPr>
            <a:normAutofit/>
          </a:bodyPr>
          <a:lstStyle>
            <a:lvl1pPr marL="0" indent="0">
              <a:buNone/>
              <a:defRPr sz="1200" b="1" i="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DOWNLOAD</a:t>
            </a:r>
            <a:endParaRPr lang="en-US"/>
          </a:p>
        </p:txBody>
      </p:sp>
      <p:sp>
        <p:nvSpPr>
          <p:cNvPr id="3" name="Oval 2">
            <a:extLst>
              <a:ext uri="{FF2B5EF4-FFF2-40B4-BE49-F238E27FC236}">
                <a16:creationId xmlns:a16="http://schemas.microsoft.com/office/drawing/2014/main" id="{E23D6F8F-C665-E25E-563C-8C294B878582}"/>
              </a:ext>
            </a:extLst>
          </p:cNvPr>
          <p:cNvSpPr/>
          <p:nvPr userDrawn="1"/>
        </p:nvSpPr>
        <p:spPr>
          <a:xfrm>
            <a:off x="7196959" y="4212702"/>
            <a:ext cx="173420" cy="173420"/>
          </a:xfrm>
          <a:prstGeom prst="ellipse">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CC83D238-0A6D-D108-A850-A7FC1AA2BC8C}"/>
              </a:ext>
            </a:extLst>
          </p:cNvPr>
          <p:cNvCxnSpPr>
            <a:cxnSpLocks/>
            <a:stCxn id="3" idx="6"/>
          </p:cNvCxnSpPr>
          <p:nvPr userDrawn="1"/>
        </p:nvCxnSpPr>
        <p:spPr>
          <a:xfrm>
            <a:off x="7370379" y="4299412"/>
            <a:ext cx="4214614" cy="7187"/>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6804FBBA-DBF0-212E-BA14-1923DAE03F89}"/>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5605467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tx2"/>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8320CABF-1FCF-AA4A-09A6-3203562107FB}"/>
              </a:ext>
            </a:extLst>
          </p:cNvPr>
          <p:cNvSpPr>
            <a:spLocks noGrp="1"/>
          </p:cNvSpPr>
          <p:nvPr>
            <p:ph type="body" sz="quarter" idx="11" hasCustomPrompt="1"/>
          </p:nvPr>
        </p:nvSpPr>
        <p:spPr>
          <a:xfrm>
            <a:off x="3035024" y="881406"/>
            <a:ext cx="6121951" cy="442484"/>
          </a:xfrm>
        </p:spPr>
        <p:txBody>
          <a:bodyPr/>
          <a:lstStyle>
            <a:lvl1pPr marL="0" indent="0" algn="ctr">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AAE3F732-D46B-199D-0364-F0AF77019C6E}"/>
              </a:ext>
            </a:extLst>
          </p:cNvPr>
          <p:cNvSpPr>
            <a:spLocks noGrp="1"/>
          </p:cNvSpPr>
          <p:nvPr>
            <p:ph type="body" sz="quarter" idx="12" hasCustomPrompt="1"/>
          </p:nvPr>
        </p:nvSpPr>
        <p:spPr>
          <a:xfrm>
            <a:off x="3035024" y="1565933"/>
            <a:ext cx="6290460" cy="630238"/>
          </a:xfrm>
        </p:spPr>
        <p:txBody>
          <a:bodyPr>
            <a:norm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Rounded Rectangle 7">
            <a:extLst>
              <a:ext uri="{FF2B5EF4-FFF2-40B4-BE49-F238E27FC236}">
                <a16:creationId xmlns:a16="http://schemas.microsoft.com/office/drawing/2014/main" id="{A99DFABA-24F7-C558-D39C-896FA40C4210}"/>
              </a:ext>
            </a:extLst>
          </p:cNvPr>
          <p:cNvSpPr/>
          <p:nvPr userDrawn="1"/>
        </p:nvSpPr>
        <p:spPr>
          <a:xfrm>
            <a:off x="477440" y="2957359"/>
            <a:ext cx="5434075" cy="2810577"/>
          </a:xfrm>
          <a:prstGeom prst="roundRect">
            <a:avLst>
              <a:gd name="adj" fmla="val 8448"/>
            </a:avLst>
          </a:prstGeom>
          <a:solidFill>
            <a:srgbClr val="FFE7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9">
            <a:extLst>
              <a:ext uri="{FF2B5EF4-FFF2-40B4-BE49-F238E27FC236}">
                <a16:creationId xmlns:a16="http://schemas.microsoft.com/office/drawing/2014/main" id="{3B76F215-3582-AF7C-F94E-429E951B0D9B}"/>
              </a:ext>
            </a:extLst>
          </p:cNvPr>
          <p:cNvSpPr>
            <a:spLocks noGrp="1"/>
          </p:cNvSpPr>
          <p:nvPr>
            <p:ph type="body" sz="quarter" idx="13" hasCustomPrompt="1"/>
          </p:nvPr>
        </p:nvSpPr>
        <p:spPr>
          <a:xfrm>
            <a:off x="811731" y="3919833"/>
            <a:ext cx="4906726" cy="442484"/>
          </a:xfrm>
        </p:spPr>
        <p:txBody>
          <a:bodyPr>
            <a:normAutofit/>
          </a:bodyPr>
          <a:lstStyle>
            <a:lvl1pPr marL="0" indent="0">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Text Placeholder 31">
            <a:extLst>
              <a:ext uri="{FF2B5EF4-FFF2-40B4-BE49-F238E27FC236}">
                <a16:creationId xmlns:a16="http://schemas.microsoft.com/office/drawing/2014/main" id="{0B5A06FB-261B-9C8C-703D-FF1F9FA66C93}"/>
              </a:ext>
            </a:extLst>
          </p:cNvPr>
          <p:cNvSpPr>
            <a:spLocks noGrp="1"/>
          </p:cNvSpPr>
          <p:nvPr>
            <p:ph type="body" sz="quarter" idx="14" hasCustomPrompt="1"/>
          </p:nvPr>
        </p:nvSpPr>
        <p:spPr>
          <a:xfrm>
            <a:off x="811731" y="4373238"/>
            <a:ext cx="4838273" cy="630238"/>
          </a:xfrm>
        </p:spPr>
        <p:txBody>
          <a:bodyPr>
            <a:noAutofit/>
          </a:bodyPr>
          <a:lstStyle>
            <a:lvl1pPr marL="0" indent="0">
              <a:buNone/>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1" name="Text Placeholder 31">
            <a:extLst>
              <a:ext uri="{FF2B5EF4-FFF2-40B4-BE49-F238E27FC236}">
                <a16:creationId xmlns:a16="http://schemas.microsoft.com/office/drawing/2014/main" id="{DF05D4BC-508D-5627-66D6-6DFBF4FB8381}"/>
              </a:ext>
            </a:extLst>
          </p:cNvPr>
          <p:cNvSpPr>
            <a:spLocks noGrp="1"/>
          </p:cNvSpPr>
          <p:nvPr>
            <p:ph type="body" sz="quarter" idx="15" hasCustomPrompt="1"/>
          </p:nvPr>
        </p:nvSpPr>
        <p:spPr>
          <a:xfrm>
            <a:off x="811731" y="3628915"/>
            <a:ext cx="4838273" cy="290918"/>
          </a:xfrm>
        </p:spPr>
        <p:txBody>
          <a:bodyPr>
            <a:normAutofit/>
          </a:bodyPr>
          <a:lstStyle>
            <a:lvl1pPr marL="0" indent="0">
              <a:buNone/>
              <a:defRPr sz="16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sp>
        <p:nvSpPr>
          <p:cNvPr id="2" name="Rounded Rectangle 1">
            <a:extLst>
              <a:ext uri="{FF2B5EF4-FFF2-40B4-BE49-F238E27FC236}">
                <a16:creationId xmlns:a16="http://schemas.microsoft.com/office/drawing/2014/main" id="{2743C63E-6AA6-2E1D-D304-81B56363DC3A}"/>
              </a:ext>
            </a:extLst>
          </p:cNvPr>
          <p:cNvSpPr/>
          <p:nvPr userDrawn="1"/>
        </p:nvSpPr>
        <p:spPr>
          <a:xfrm>
            <a:off x="6245806" y="2967949"/>
            <a:ext cx="5434075" cy="2810577"/>
          </a:xfrm>
          <a:prstGeom prst="roundRect">
            <a:avLst>
              <a:gd name="adj" fmla="val 8448"/>
            </a:avLst>
          </a:prstGeom>
          <a:solidFill>
            <a:srgbClr val="FFE7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9">
            <a:extLst>
              <a:ext uri="{FF2B5EF4-FFF2-40B4-BE49-F238E27FC236}">
                <a16:creationId xmlns:a16="http://schemas.microsoft.com/office/drawing/2014/main" id="{CC2F58FB-066F-5C1C-37BA-486F3491E991}"/>
              </a:ext>
            </a:extLst>
          </p:cNvPr>
          <p:cNvSpPr>
            <a:spLocks noGrp="1"/>
          </p:cNvSpPr>
          <p:nvPr>
            <p:ph type="body" sz="quarter" idx="16" hasCustomPrompt="1"/>
          </p:nvPr>
        </p:nvSpPr>
        <p:spPr>
          <a:xfrm>
            <a:off x="6580097" y="3930423"/>
            <a:ext cx="4906726" cy="442484"/>
          </a:xfrm>
        </p:spPr>
        <p:txBody>
          <a:bodyPr>
            <a:normAutofit/>
          </a:bodyPr>
          <a:lstStyle>
            <a:lvl1pPr marL="0" indent="0">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 name="Text Placeholder 31">
            <a:extLst>
              <a:ext uri="{FF2B5EF4-FFF2-40B4-BE49-F238E27FC236}">
                <a16:creationId xmlns:a16="http://schemas.microsoft.com/office/drawing/2014/main" id="{E35651F1-67AC-5E8E-D80E-EA586AC58C2E}"/>
              </a:ext>
            </a:extLst>
          </p:cNvPr>
          <p:cNvSpPr>
            <a:spLocks noGrp="1"/>
          </p:cNvSpPr>
          <p:nvPr>
            <p:ph type="body" sz="quarter" idx="17" hasCustomPrompt="1"/>
          </p:nvPr>
        </p:nvSpPr>
        <p:spPr>
          <a:xfrm>
            <a:off x="6580097" y="4383828"/>
            <a:ext cx="4838273" cy="630238"/>
          </a:xfrm>
        </p:spPr>
        <p:txBody>
          <a:bodyPr>
            <a:noAutofit/>
          </a:bodyPr>
          <a:lstStyle>
            <a:lvl1pPr marL="0" indent="0">
              <a:buNone/>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5" name="Text Placeholder 31">
            <a:extLst>
              <a:ext uri="{FF2B5EF4-FFF2-40B4-BE49-F238E27FC236}">
                <a16:creationId xmlns:a16="http://schemas.microsoft.com/office/drawing/2014/main" id="{D7E89154-9881-78AA-2D0C-CF7B4D765C24}"/>
              </a:ext>
            </a:extLst>
          </p:cNvPr>
          <p:cNvSpPr>
            <a:spLocks noGrp="1"/>
          </p:cNvSpPr>
          <p:nvPr>
            <p:ph type="body" sz="quarter" idx="18" hasCustomPrompt="1"/>
          </p:nvPr>
        </p:nvSpPr>
        <p:spPr>
          <a:xfrm>
            <a:off x="6580097" y="3639505"/>
            <a:ext cx="4838273" cy="290918"/>
          </a:xfrm>
        </p:spPr>
        <p:txBody>
          <a:bodyPr>
            <a:normAutofit/>
          </a:bodyPr>
          <a:lstStyle>
            <a:lvl1pPr marL="0" indent="0">
              <a:buNone/>
              <a:defRPr sz="16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pic>
        <p:nvPicPr>
          <p:cNvPr id="12" name="Picture 11" descr="A blue text on a black background&#10;&#10;Description automatically generated">
            <a:extLst>
              <a:ext uri="{FF2B5EF4-FFF2-40B4-BE49-F238E27FC236}">
                <a16:creationId xmlns:a16="http://schemas.microsoft.com/office/drawing/2014/main" id="{54712CEA-C1E8-0608-B201-CBCDB3A9BDF9}"/>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13" name="Oval 12">
            <a:extLst>
              <a:ext uri="{FF2B5EF4-FFF2-40B4-BE49-F238E27FC236}">
                <a16:creationId xmlns:a16="http://schemas.microsoft.com/office/drawing/2014/main" id="{68A71542-1043-CAEF-6658-3FDE8F0CDB3A}"/>
              </a:ext>
            </a:extLst>
          </p:cNvPr>
          <p:cNvSpPr/>
          <p:nvPr userDrawn="1"/>
        </p:nvSpPr>
        <p:spPr>
          <a:xfrm>
            <a:off x="3184641" y="3687664"/>
            <a:ext cx="173420" cy="173420"/>
          </a:xfrm>
          <a:prstGeom prst="ellipse">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9590928E-77D5-2955-0508-5671BC1D5FAC}"/>
              </a:ext>
            </a:extLst>
          </p:cNvPr>
          <p:cNvCxnSpPr>
            <a:cxnSpLocks/>
            <a:stCxn id="13" idx="6"/>
          </p:cNvCxnSpPr>
          <p:nvPr userDrawn="1"/>
        </p:nvCxnSpPr>
        <p:spPr>
          <a:xfrm>
            <a:off x="3358061" y="3774374"/>
            <a:ext cx="2588134" cy="1239"/>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DEF6873-E7B6-87A8-B66C-A9A65DE3C996}"/>
              </a:ext>
            </a:extLst>
          </p:cNvPr>
          <p:cNvSpPr/>
          <p:nvPr userDrawn="1"/>
        </p:nvSpPr>
        <p:spPr>
          <a:xfrm>
            <a:off x="8978490" y="3688903"/>
            <a:ext cx="173420" cy="173420"/>
          </a:xfrm>
          <a:prstGeom prst="ellipse">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5243DC40-42FD-44DB-E601-BF4BDBB357AC}"/>
              </a:ext>
            </a:extLst>
          </p:cNvPr>
          <p:cNvCxnSpPr>
            <a:cxnSpLocks/>
            <a:stCxn id="16" idx="6"/>
          </p:cNvCxnSpPr>
          <p:nvPr userDrawn="1"/>
        </p:nvCxnSpPr>
        <p:spPr>
          <a:xfrm>
            <a:off x="9151910" y="3775613"/>
            <a:ext cx="2562650" cy="5758"/>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B02C09D5-42D5-68A4-D797-6E05A7373B2B}"/>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36803717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2"/>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EA3802D7-37CF-1860-D467-A8F82717BD57}"/>
              </a:ext>
            </a:extLst>
          </p:cNvPr>
          <p:cNvSpPr>
            <a:spLocks noGrp="1"/>
          </p:cNvSpPr>
          <p:nvPr>
            <p:ph type="body" sz="quarter" idx="11" hasCustomPrompt="1"/>
          </p:nvPr>
        </p:nvSpPr>
        <p:spPr>
          <a:xfrm>
            <a:off x="693634" y="829046"/>
            <a:ext cx="4402653"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2FFE3F99-241F-EBA7-1106-FD5721B2C78D}"/>
              </a:ext>
            </a:extLst>
          </p:cNvPr>
          <p:cNvSpPr>
            <a:spLocks noGrp="1"/>
          </p:cNvSpPr>
          <p:nvPr>
            <p:ph type="body" sz="quarter" idx="12" hasCustomPrompt="1"/>
          </p:nvPr>
        </p:nvSpPr>
        <p:spPr>
          <a:xfrm>
            <a:off x="693634" y="1513573"/>
            <a:ext cx="4523838"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Rounded Rectangle 7">
            <a:extLst>
              <a:ext uri="{FF2B5EF4-FFF2-40B4-BE49-F238E27FC236}">
                <a16:creationId xmlns:a16="http://schemas.microsoft.com/office/drawing/2014/main" id="{EEF10DA0-B859-F87F-B78A-F20790476CE0}"/>
              </a:ext>
            </a:extLst>
          </p:cNvPr>
          <p:cNvSpPr/>
          <p:nvPr userDrawn="1"/>
        </p:nvSpPr>
        <p:spPr>
          <a:xfrm>
            <a:off x="6096000" y="829046"/>
            <a:ext cx="5463941" cy="1981531"/>
          </a:xfrm>
          <a:prstGeom prst="roundRect">
            <a:avLst>
              <a:gd name="adj" fmla="val 8001"/>
            </a:avLst>
          </a:prstGeom>
          <a:solidFill>
            <a:srgbClr val="FFE7CC"/>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06DFE317-83FA-D0FD-4EA5-F9A9DE84D957}"/>
              </a:ext>
            </a:extLst>
          </p:cNvPr>
          <p:cNvSpPr>
            <a:spLocks noGrp="1"/>
          </p:cNvSpPr>
          <p:nvPr>
            <p:ph type="pic" sz="quarter" idx="13"/>
          </p:nvPr>
        </p:nvSpPr>
        <p:spPr>
          <a:xfrm>
            <a:off x="6391057" y="1216610"/>
            <a:ext cx="981893" cy="978586"/>
          </a:xfrm>
        </p:spPr>
        <p:txBody>
          <a:bodyPr>
            <a:normAutofit/>
          </a:bodyPr>
          <a:lstStyle>
            <a:lvl1pPr marL="0" indent="0">
              <a:buNone/>
              <a:defRPr sz="1800"/>
            </a:lvl1pPr>
          </a:lstStyle>
          <a:p>
            <a:endParaRPr lang="en-US"/>
          </a:p>
        </p:txBody>
      </p:sp>
      <p:sp>
        <p:nvSpPr>
          <p:cNvPr id="11" name="Text Placeholder 29">
            <a:extLst>
              <a:ext uri="{FF2B5EF4-FFF2-40B4-BE49-F238E27FC236}">
                <a16:creationId xmlns:a16="http://schemas.microsoft.com/office/drawing/2014/main" id="{4DE2F2CD-EE68-3CC8-3B64-7B70A37E59F7}"/>
              </a:ext>
            </a:extLst>
          </p:cNvPr>
          <p:cNvSpPr>
            <a:spLocks noGrp="1"/>
          </p:cNvSpPr>
          <p:nvPr>
            <p:ph type="body" sz="quarter" idx="14" hasCustomPrompt="1"/>
          </p:nvPr>
        </p:nvSpPr>
        <p:spPr>
          <a:xfrm>
            <a:off x="7555830" y="1216610"/>
            <a:ext cx="3686477"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First Name Last Name</a:t>
            </a:r>
          </a:p>
        </p:txBody>
      </p:sp>
      <p:sp>
        <p:nvSpPr>
          <p:cNvPr id="12" name="Text Placeholder 31">
            <a:extLst>
              <a:ext uri="{FF2B5EF4-FFF2-40B4-BE49-F238E27FC236}">
                <a16:creationId xmlns:a16="http://schemas.microsoft.com/office/drawing/2014/main" id="{70976CA5-8AE5-AC81-6C8A-DDA46D5F2A09}"/>
              </a:ext>
            </a:extLst>
          </p:cNvPr>
          <p:cNvSpPr>
            <a:spLocks noGrp="1"/>
          </p:cNvSpPr>
          <p:nvPr>
            <p:ph type="body" sz="quarter" idx="15" hasCustomPrompt="1"/>
          </p:nvPr>
        </p:nvSpPr>
        <p:spPr>
          <a:xfrm>
            <a:off x="7555945" y="1708355"/>
            <a:ext cx="3686477"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3" name="Rounded Rectangle 12">
            <a:extLst>
              <a:ext uri="{FF2B5EF4-FFF2-40B4-BE49-F238E27FC236}">
                <a16:creationId xmlns:a16="http://schemas.microsoft.com/office/drawing/2014/main" id="{4F99F786-54F8-8A7A-9A81-7D7A62948758}"/>
              </a:ext>
            </a:extLst>
          </p:cNvPr>
          <p:cNvSpPr/>
          <p:nvPr userDrawn="1"/>
        </p:nvSpPr>
        <p:spPr>
          <a:xfrm>
            <a:off x="6096000" y="3166510"/>
            <a:ext cx="5463941" cy="1981531"/>
          </a:xfrm>
          <a:prstGeom prst="roundRect">
            <a:avLst>
              <a:gd name="adj" fmla="val 8001"/>
            </a:avLst>
          </a:prstGeom>
          <a:solidFill>
            <a:srgbClr val="FFE7CC"/>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9">
            <a:extLst>
              <a:ext uri="{FF2B5EF4-FFF2-40B4-BE49-F238E27FC236}">
                <a16:creationId xmlns:a16="http://schemas.microsoft.com/office/drawing/2014/main" id="{DCE2EBAA-503D-8BFB-AA00-6C2BCF248226}"/>
              </a:ext>
            </a:extLst>
          </p:cNvPr>
          <p:cNvSpPr>
            <a:spLocks noGrp="1"/>
          </p:cNvSpPr>
          <p:nvPr>
            <p:ph type="pic" sz="quarter" idx="16"/>
          </p:nvPr>
        </p:nvSpPr>
        <p:spPr>
          <a:xfrm>
            <a:off x="6391057" y="3554074"/>
            <a:ext cx="981893" cy="978586"/>
          </a:xfrm>
        </p:spPr>
        <p:txBody>
          <a:bodyPr>
            <a:normAutofit/>
          </a:bodyPr>
          <a:lstStyle>
            <a:lvl1pPr marL="0" indent="0">
              <a:buNone/>
              <a:defRPr sz="1800"/>
            </a:lvl1pPr>
          </a:lstStyle>
          <a:p>
            <a:endParaRPr lang="en-US"/>
          </a:p>
        </p:txBody>
      </p:sp>
      <p:sp>
        <p:nvSpPr>
          <p:cNvPr id="15" name="Text Placeholder 29">
            <a:extLst>
              <a:ext uri="{FF2B5EF4-FFF2-40B4-BE49-F238E27FC236}">
                <a16:creationId xmlns:a16="http://schemas.microsoft.com/office/drawing/2014/main" id="{576FE40F-0FE6-E00A-2C14-AA8F74F8A422}"/>
              </a:ext>
            </a:extLst>
          </p:cNvPr>
          <p:cNvSpPr>
            <a:spLocks noGrp="1"/>
          </p:cNvSpPr>
          <p:nvPr>
            <p:ph type="body" sz="quarter" idx="17" hasCustomPrompt="1"/>
          </p:nvPr>
        </p:nvSpPr>
        <p:spPr>
          <a:xfrm>
            <a:off x="7555830" y="3554074"/>
            <a:ext cx="3686477" cy="442484"/>
          </a:xfrm>
        </p:spPr>
        <p:txBody>
          <a:bodyPr/>
          <a:lstStyle>
            <a:lvl1pPr marL="0" indent="0">
              <a:buNone/>
              <a:defRPr sz="2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First Name Last Name</a:t>
            </a:r>
          </a:p>
        </p:txBody>
      </p:sp>
      <p:sp>
        <p:nvSpPr>
          <p:cNvPr id="16" name="Text Placeholder 31">
            <a:extLst>
              <a:ext uri="{FF2B5EF4-FFF2-40B4-BE49-F238E27FC236}">
                <a16:creationId xmlns:a16="http://schemas.microsoft.com/office/drawing/2014/main" id="{8B3BC8C8-D70A-4198-A986-40EE516C0542}"/>
              </a:ext>
            </a:extLst>
          </p:cNvPr>
          <p:cNvSpPr>
            <a:spLocks noGrp="1"/>
          </p:cNvSpPr>
          <p:nvPr>
            <p:ph type="body" sz="quarter" idx="18" hasCustomPrompt="1"/>
          </p:nvPr>
        </p:nvSpPr>
        <p:spPr>
          <a:xfrm>
            <a:off x="7555945" y="4045819"/>
            <a:ext cx="3686477"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pic>
        <p:nvPicPr>
          <p:cNvPr id="20" name="Picture 19" descr="A blue text on a black background&#10;&#10;Description automatically generated">
            <a:extLst>
              <a:ext uri="{FF2B5EF4-FFF2-40B4-BE49-F238E27FC236}">
                <a16:creationId xmlns:a16="http://schemas.microsoft.com/office/drawing/2014/main" id="{A987BCB5-179B-4947-0562-5EE551F03BF2}"/>
              </a:ext>
            </a:extLst>
          </p:cNvPr>
          <p:cNvPicPr>
            <a:picLocks noChangeAspect="1"/>
          </p:cNvPicPr>
          <p:nvPr userDrawn="1"/>
        </p:nvPicPr>
        <p:blipFill>
          <a:blip r:embed="rId2"/>
          <a:stretch>
            <a:fillRect/>
          </a:stretch>
        </p:blipFill>
        <p:spPr>
          <a:xfrm>
            <a:off x="10810798" y="6108085"/>
            <a:ext cx="863018" cy="511790"/>
          </a:xfrm>
          <a:prstGeom prst="rect">
            <a:avLst/>
          </a:prstGeom>
        </p:spPr>
      </p:pic>
      <p:pic>
        <p:nvPicPr>
          <p:cNvPr id="3" name="Graphic 2">
            <a:extLst>
              <a:ext uri="{FF2B5EF4-FFF2-40B4-BE49-F238E27FC236}">
                <a16:creationId xmlns:a16="http://schemas.microsoft.com/office/drawing/2014/main" id="{010A4441-1BD0-2466-47C6-0F534DD71875}"/>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t="41002"/>
          <a:stretch/>
        </p:blipFill>
        <p:spPr>
          <a:xfrm>
            <a:off x="693634" y="3704897"/>
            <a:ext cx="5586708" cy="3153103"/>
          </a:xfrm>
          <a:prstGeom prst="rect">
            <a:avLst/>
          </a:prstGeom>
        </p:spPr>
      </p:pic>
      <p:sp>
        <p:nvSpPr>
          <p:cNvPr id="4" name="Slide Number Placeholder 5">
            <a:extLst>
              <a:ext uri="{FF2B5EF4-FFF2-40B4-BE49-F238E27FC236}">
                <a16:creationId xmlns:a16="http://schemas.microsoft.com/office/drawing/2014/main" id="{88863290-9FB4-2142-1C41-C95ED27A15A0}"/>
              </a:ext>
            </a:extLst>
          </p:cNvPr>
          <p:cNvSpPr>
            <a:spLocks noGrp="1"/>
          </p:cNvSpPr>
          <p:nvPr>
            <p:ph type="sldNum" sz="quarter" idx="4"/>
          </p:nvPr>
        </p:nvSpPr>
        <p:spPr>
          <a:xfrm>
            <a:off x="10314842" y="6181417"/>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0930534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chemeClr val="tx2"/>
        </a:solidFill>
        <a:effectLst/>
      </p:bgPr>
    </p:bg>
    <p:spTree>
      <p:nvGrpSpPr>
        <p:cNvPr id="1" name=""/>
        <p:cNvGrpSpPr/>
        <p:nvPr/>
      </p:nvGrpSpPr>
      <p:grpSpPr>
        <a:xfrm>
          <a:off x="0" y="0"/>
          <a:ext cx="0" cy="0"/>
          <a:chOff x="0" y="0"/>
          <a:chExt cx="0" cy="0"/>
        </a:xfrm>
      </p:grpSpPr>
      <p:pic>
        <p:nvPicPr>
          <p:cNvPr id="3" name="Picture 2" descr="A orange background with circles&#10;&#10;Description automatically generated">
            <a:extLst>
              <a:ext uri="{FF2B5EF4-FFF2-40B4-BE49-F238E27FC236}">
                <a16:creationId xmlns:a16="http://schemas.microsoft.com/office/drawing/2014/main" id="{9A1994DC-A24F-4FEC-09DD-88B172744576}"/>
              </a:ext>
            </a:extLst>
          </p:cNvPr>
          <p:cNvPicPr>
            <a:picLocks noChangeAspect="1"/>
          </p:cNvPicPr>
          <p:nvPr userDrawn="1"/>
        </p:nvPicPr>
        <p:blipFill rotWithShape="1">
          <a:blip r:embed="rId2"/>
          <a:srcRect l="19384" t="24756" r="23134" b="16010"/>
          <a:stretch/>
        </p:blipFill>
        <p:spPr>
          <a:xfrm>
            <a:off x="6967330" y="-1"/>
            <a:ext cx="5224670" cy="5147235"/>
          </a:xfrm>
          <a:prstGeom prst="rect">
            <a:avLst/>
          </a:prstGeom>
        </p:spPr>
      </p:pic>
      <p:sp>
        <p:nvSpPr>
          <p:cNvPr id="6" name="Text Placeholder 29">
            <a:extLst>
              <a:ext uri="{FF2B5EF4-FFF2-40B4-BE49-F238E27FC236}">
                <a16:creationId xmlns:a16="http://schemas.microsoft.com/office/drawing/2014/main" id="{5DE3C7FE-03CD-B363-FCD2-0CE3DC6C5350}"/>
              </a:ext>
            </a:extLst>
          </p:cNvPr>
          <p:cNvSpPr>
            <a:spLocks noGrp="1"/>
          </p:cNvSpPr>
          <p:nvPr>
            <p:ph type="body" sz="quarter" idx="11" hasCustomPrompt="1"/>
          </p:nvPr>
        </p:nvSpPr>
        <p:spPr>
          <a:xfrm>
            <a:off x="703259" y="2455715"/>
            <a:ext cx="4402653" cy="442484"/>
          </a:xfrm>
        </p:spPr>
        <p:txBody>
          <a:bodyPr>
            <a:noAutofit/>
          </a:bodyPr>
          <a:lstStyle>
            <a:lvl1pPr marL="0" indent="0">
              <a:buNone/>
              <a:defRPr sz="48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pic>
        <p:nvPicPr>
          <p:cNvPr id="7" name="Picture 6" descr="A blue text on a black background&#10;&#10;Description automatically generated">
            <a:extLst>
              <a:ext uri="{FF2B5EF4-FFF2-40B4-BE49-F238E27FC236}">
                <a16:creationId xmlns:a16="http://schemas.microsoft.com/office/drawing/2014/main" id="{DE200DCA-15BC-E0B7-BB0A-4805F7B0F5D7}"/>
              </a:ext>
            </a:extLst>
          </p:cNvPr>
          <p:cNvPicPr>
            <a:picLocks noChangeAspect="1"/>
          </p:cNvPicPr>
          <p:nvPr userDrawn="1"/>
        </p:nvPicPr>
        <p:blipFill>
          <a:blip r:embed="rId3"/>
          <a:stretch>
            <a:fillRect/>
          </a:stretch>
        </p:blipFill>
        <p:spPr>
          <a:xfrm>
            <a:off x="703259" y="5120640"/>
            <a:ext cx="1209234" cy="717104"/>
          </a:xfrm>
          <a:prstGeom prst="rect">
            <a:avLst/>
          </a:prstGeom>
        </p:spPr>
      </p:pic>
      <p:sp>
        <p:nvSpPr>
          <p:cNvPr id="8" name="Rounded Rectangle 7">
            <a:extLst>
              <a:ext uri="{FF2B5EF4-FFF2-40B4-BE49-F238E27FC236}">
                <a16:creationId xmlns:a16="http://schemas.microsoft.com/office/drawing/2014/main" id="{0DE7EEC7-952E-7BD1-7156-4E5D74CDE270}"/>
              </a:ext>
            </a:extLst>
          </p:cNvPr>
          <p:cNvSpPr/>
          <p:nvPr userDrawn="1"/>
        </p:nvSpPr>
        <p:spPr>
          <a:xfrm>
            <a:off x="8633862" y="5054217"/>
            <a:ext cx="1982804" cy="717105"/>
          </a:xfrm>
          <a:prstGeom prst="roundRect">
            <a:avLst>
              <a:gd name="adj"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9">
            <a:extLst>
              <a:ext uri="{FF2B5EF4-FFF2-40B4-BE49-F238E27FC236}">
                <a16:creationId xmlns:a16="http://schemas.microsoft.com/office/drawing/2014/main" id="{36983018-4874-501C-1E92-2AF92E052A8C}"/>
              </a:ext>
            </a:extLst>
          </p:cNvPr>
          <p:cNvSpPr>
            <a:spLocks noGrp="1"/>
          </p:cNvSpPr>
          <p:nvPr>
            <p:ph type="body" sz="quarter" idx="12" hasCustomPrompt="1"/>
          </p:nvPr>
        </p:nvSpPr>
        <p:spPr>
          <a:xfrm>
            <a:off x="8858100" y="5219800"/>
            <a:ext cx="1610277" cy="367547"/>
          </a:xfrm>
        </p:spPr>
        <p:txBody>
          <a:bodyPr>
            <a:noAutofit/>
          </a:bodyPr>
          <a:lstStyle>
            <a:lvl1pPr marL="0" indent="0" algn="ctr">
              <a:buNone/>
              <a:defRPr sz="24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Let’s Talk</a:t>
            </a:r>
          </a:p>
        </p:txBody>
      </p:sp>
      <p:sp>
        <p:nvSpPr>
          <p:cNvPr id="2" name="Slide Number Placeholder 5">
            <a:extLst>
              <a:ext uri="{FF2B5EF4-FFF2-40B4-BE49-F238E27FC236}">
                <a16:creationId xmlns:a16="http://schemas.microsoft.com/office/drawing/2014/main" id="{38878322-6992-44DD-51B2-9DC5A0F540AB}"/>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3685469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tx2"/>
        </a:solidFill>
        <a:effectLst/>
      </p:bgPr>
    </p:bg>
    <p:spTree>
      <p:nvGrpSpPr>
        <p:cNvPr id="1" name=""/>
        <p:cNvGrpSpPr/>
        <p:nvPr/>
      </p:nvGrpSpPr>
      <p:grpSpPr>
        <a:xfrm>
          <a:off x="0" y="0"/>
          <a:ext cx="0" cy="0"/>
          <a:chOff x="0" y="0"/>
          <a:chExt cx="0" cy="0"/>
        </a:xfrm>
      </p:grpSpPr>
      <p:pic>
        <p:nvPicPr>
          <p:cNvPr id="7" name="Picture 6" descr="An orange and white graph&#10;&#10;Description automatically generated">
            <a:extLst>
              <a:ext uri="{FF2B5EF4-FFF2-40B4-BE49-F238E27FC236}">
                <a16:creationId xmlns:a16="http://schemas.microsoft.com/office/drawing/2014/main" id="{71FE3FD8-74C7-E2C5-8D69-8D3D25B0C5B0}"/>
              </a:ext>
            </a:extLst>
          </p:cNvPr>
          <p:cNvPicPr>
            <a:picLocks noChangeAspect="1"/>
          </p:cNvPicPr>
          <p:nvPr userDrawn="1"/>
        </p:nvPicPr>
        <p:blipFill rotWithShape="1">
          <a:blip r:embed="rId2"/>
          <a:srcRect t="5646" r="49815" b="4957"/>
          <a:stretch/>
        </p:blipFill>
        <p:spPr>
          <a:xfrm>
            <a:off x="0" y="-9625"/>
            <a:ext cx="6887879" cy="5828097"/>
          </a:xfrm>
          <a:prstGeom prst="rect">
            <a:avLst/>
          </a:prstGeom>
          <a:noFill/>
        </p:spPr>
      </p:pic>
      <p:pic>
        <p:nvPicPr>
          <p:cNvPr id="6" name="Picture 5" descr="An orange and white graph&#10;&#10;Description automatically generated">
            <a:extLst>
              <a:ext uri="{FF2B5EF4-FFF2-40B4-BE49-F238E27FC236}">
                <a16:creationId xmlns:a16="http://schemas.microsoft.com/office/drawing/2014/main" id="{81845616-C9FC-FBAE-8248-245FD7042401}"/>
              </a:ext>
            </a:extLst>
          </p:cNvPr>
          <p:cNvPicPr>
            <a:picLocks noChangeAspect="1"/>
          </p:cNvPicPr>
          <p:nvPr userDrawn="1"/>
        </p:nvPicPr>
        <p:blipFill rotWithShape="1">
          <a:blip r:embed="rId2"/>
          <a:srcRect t="5646" r="49815" b="4957"/>
          <a:stretch/>
        </p:blipFill>
        <p:spPr>
          <a:xfrm>
            <a:off x="-1" y="1039528"/>
            <a:ext cx="6887879" cy="5828097"/>
          </a:xfrm>
          <a:prstGeom prst="rect">
            <a:avLst/>
          </a:prstGeom>
          <a:noFill/>
        </p:spPr>
      </p:pic>
      <p:sp>
        <p:nvSpPr>
          <p:cNvPr id="8" name="Text Placeholder 29">
            <a:extLst>
              <a:ext uri="{FF2B5EF4-FFF2-40B4-BE49-F238E27FC236}">
                <a16:creationId xmlns:a16="http://schemas.microsoft.com/office/drawing/2014/main" id="{B088FE26-F200-AC71-6515-3792E12E9BA4}"/>
              </a:ext>
            </a:extLst>
          </p:cNvPr>
          <p:cNvSpPr>
            <a:spLocks noGrp="1"/>
          </p:cNvSpPr>
          <p:nvPr>
            <p:ph type="body" sz="quarter" idx="11" hasCustomPrompt="1"/>
          </p:nvPr>
        </p:nvSpPr>
        <p:spPr>
          <a:xfrm>
            <a:off x="7431318" y="2687852"/>
            <a:ext cx="3724362"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Text Placeholder 31">
            <a:extLst>
              <a:ext uri="{FF2B5EF4-FFF2-40B4-BE49-F238E27FC236}">
                <a16:creationId xmlns:a16="http://schemas.microsoft.com/office/drawing/2014/main" id="{733327FE-3485-627A-1893-0B73FEA4D41E}"/>
              </a:ext>
            </a:extLst>
          </p:cNvPr>
          <p:cNvSpPr>
            <a:spLocks noGrp="1"/>
          </p:cNvSpPr>
          <p:nvPr>
            <p:ph type="body" sz="quarter" idx="12" hasCustomPrompt="1"/>
          </p:nvPr>
        </p:nvSpPr>
        <p:spPr>
          <a:xfrm>
            <a:off x="7431318" y="3330557"/>
            <a:ext cx="3672404"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0" name="Text Placeholder 31">
            <a:extLst>
              <a:ext uri="{FF2B5EF4-FFF2-40B4-BE49-F238E27FC236}">
                <a16:creationId xmlns:a16="http://schemas.microsoft.com/office/drawing/2014/main" id="{A0A36CBC-604F-5030-8A74-CC6063B30A7E}"/>
              </a:ext>
            </a:extLst>
          </p:cNvPr>
          <p:cNvSpPr>
            <a:spLocks noGrp="1"/>
          </p:cNvSpPr>
          <p:nvPr>
            <p:ph type="body" sz="quarter" idx="13" hasCustomPrompt="1"/>
          </p:nvPr>
        </p:nvSpPr>
        <p:spPr>
          <a:xfrm>
            <a:off x="7431318" y="2232530"/>
            <a:ext cx="3672404"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sp>
        <p:nvSpPr>
          <p:cNvPr id="2" name="Slide Number Placeholder 5">
            <a:extLst>
              <a:ext uri="{FF2B5EF4-FFF2-40B4-BE49-F238E27FC236}">
                <a16:creationId xmlns:a16="http://schemas.microsoft.com/office/drawing/2014/main" id="{F839C8A0-0067-F0E7-B078-0CCFED4C9148}"/>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7927579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7" name="Picture 6" descr="A black background with white dots&#10;&#10;Description automatically generated">
            <a:extLst>
              <a:ext uri="{FF2B5EF4-FFF2-40B4-BE49-F238E27FC236}">
                <a16:creationId xmlns:a16="http://schemas.microsoft.com/office/drawing/2014/main" id="{B0783C2E-1521-D448-3539-7296E0C2C4D9}"/>
              </a:ext>
            </a:extLst>
          </p:cNvPr>
          <p:cNvPicPr>
            <a:picLocks noChangeAspect="1"/>
          </p:cNvPicPr>
          <p:nvPr userDrawn="1"/>
        </p:nvPicPr>
        <p:blipFill>
          <a:blip r:embed="rId2"/>
          <a:stretch>
            <a:fillRect/>
          </a:stretch>
        </p:blipFill>
        <p:spPr>
          <a:xfrm>
            <a:off x="4589" y="4725203"/>
            <a:ext cx="12187411" cy="2132797"/>
          </a:xfrm>
          <a:prstGeom prst="rect">
            <a:avLst/>
          </a:prstGeom>
        </p:spPr>
      </p:pic>
      <p:sp>
        <p:nvSpPr>
          <p:cNvPr id="8" name="Text Placeholder 29">
            <a:extLst>
              <a:ext uri="{FF2B5EF4-FFF2-40B4-BE49-F238E27FC236}">
                <a16:creationId xmlns:a16="http://schemas.microsoft.com/office/drawing/2014/main" id="{7D46D515-78E9-336C-5B5A-25A91EA3AC40}"/>
              </a:ext>
            </a:extLst>
          </p:cNvPr>
          <p:cNvSpPr>
            <a:spLocks noGrp="1"/>
          </p:cNvSpPr>
          <p:nvPr>
            <p:ph type="body" sz="quarter" idx="11" hasCustomPrompt="1"/>
          </p:nvPr>
        </p:nvSpPr>
        <p:spPr>
          <a:xfrm>
            <a:off x="433751" y="548769"/>
            <a:ext cx="9183214"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Rounded Rectangle 9">
            <a:extLst>
              <a:ext uri="{FF2B5EF4-FFF2-40B4-BE49-F238E27FC236}">
                <a16:creationId xmlns:a16="http://schemas.microsoft.com/office/drawing/2014/main" id="{8ACADEA8-1646-E093-A0C3-EAA469996DA0}"/>
              </a:ext>
            </a:extLst>
          </p:cNvPr>
          <p:cNvSpPr/>
          <p:nvPr userDrawn="1"/>
        </p:nvSpPr>
        <p:spPr>
          <a:xfrm>
            <a:off x="433751" y="1366787"/>
            <a:ext cx="5454316" cy="1491916"/>
          </a:xfrm>
          <a:prstGeom prst="roundRect">
            <a:avLst>
              <a:gd name="adj" fmla="val 115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D8A36697-F5EB-EF6B-341F-ED85B4175935}"/>
              </a:ext>
            </a:extLst>
          </p:cNvPr>
          <p:cNvSpPr/>
          <p:nvPr userDrawn="1"/>
        </p:nvSpPr>
        <p:spPr>
          <a:xfrm>
            <a:off x="6303933" y="1366787"/>
            <a:ext cx="5454316" cy="1491916"/>
          </a:xfrm>
          <a:prstGeom prst="roundRect">
            <a:avLst>
              <a:gd name="adj" fmla="val 11506"/>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660DC354-6F0B-5385-6A33-E2FF6BABE237}"/>
              </a:ext>
            </a:extLst>
          </p:cNvPr>
          <p:cNvSpPr/>
          <p:nvPr userDrawn="1"/>
        </p:nvSpPr>
        <p:spPr>
          <a:xfrm>
            <a:off x="433751" y="3078733"/>
            <a:ext cx="5454316" cy="1491916"/>
          </a:xfrm>
          <a:prstGeom prst="roundRect">
            <a:avLst>
              <a:gd name="adj" fmla="val 11506"/>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17BF633A-6B3F-6BF8-4E68-80FF6F6D8401}"/>
              </a:ext>
            </a:extLst>
          </p:cNvPr>
          <p:cNvSpPr/>
          <p:nvPr userDrawn="1"/>
        </p:nvSpPr>
        <p:spPr>
          <a:xfrm>
            <a:off x="6303933" y="3078733"/>
            <a:ext cx="5454316" cy="1491916"/>
          </a:xfrm>
          <a:prstGeom prst="roundRect">
            <a:avLst>
              <a:gd name="adj" fmla="val 11506"/>
            </a:avLst>
          </a:prstGeom>
          <a:solidFill>
            <a:srgbClr val="3A66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C98039B7-2BCC-41CD-12AF-C5E78B5AB4CA}"/>
              </a:ext>
            </a:extLst>
          </p:cNvPr>
          <p:cNvSpPr/>
          <p:nvPr userDrawn="1"/>
        </p:nvSpPr>
        <p:spPr>
          <a:xfrm>
            <a:off x="433751" y="4790679"/>
            <a:ext cx="5454316" cy="1491916"/>
          </a:xfrm>
          <a:prstGeom prst="roundRect">
            <a:avLst>
              <a:gd name="adj" fmla="val 11506"/>
            </a:avLst>
          </a:prstGeom>
          <a:solidFill>
            <a:srgbClr val="00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blue text on a black background&#10;&#10;Description automatically generated">
            <a:extLst>
              <a:ext uri="{FF2B5EF4-FFF2-40B4-BE49-F238E27FC236}">
                <a16:creationId xmlns:a16="http://schemas.microsoft.com/office/drawing/2014/main" id="{C9497105-3262-F76D-A295-718F70AFA571}"/>
              </a:ext>
            </a:extLst>
          </p:cNvPr>
          <p:cNvPicPr>
            <a:picLocks noChangeAspect="1"/>
          </p:cNvPicPr>
          <p:nvPr userDrawn="1"/>
        </p:nvPicPr>
        <p:blipFill>
          <a:blip r:embed="rId3"/>
          <a:stretch>
            <a:fillRect/>
          </a:stretch>
        </p:blipFill>
        <p:spPr>
          <a:xfrm>
            <a:off x="10988766" y="6083193"/>
            <a:ext cx="863018" cy="511790"/>
          </a:xfrm>
          <a:prstGeom prst="rect">
            <a:avLst/>
          </a:prstGeom>
        </p:spPr>
      </p:pic>
      <p:sp>
        <p:nvSpPr>
          <p:cNvPr id="17" name="Text Placeholder 31">
            <a:extLst>
              <a:ext uri="{FF2B5EF4-FFF2-40B4-BE49-F238E27FC236}">
                <a16:creationId xmlns:a16="http://schemas.microsoft.com/office/drawing/2014/main" id="{A2057BA8-A9CE-6A8D-71ED-676E108A2F07}"/>
              </a:ext>
            </a:extLst>
          </p:cNvPr>
          <p:cNvSpPr>
            <a:spLocks noGrp="1"/>
          </p:cNvSpPr>
          <p:nvPr>
            <p:ph type="body" sz="quarter" idx="14" hasCustomPrompt="1"/>
          </p:nvPr>
        </p:nvSpPr>
        <p:spPr>
          <a:xfrm>
            <a:off x="684496" y="1874509"/>
            <a:ext cx="4773028"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8" name="Text Placeholder 31">
            <a:extLst>
              <a:ext uri="{FF2B5EF4-FFF2-40B4-BE49-F238E27FC236}">
                <a16:creationId xmlns:a16="http://schemas.microsoft.com/office/drawing/2014/main" id="{B054641E-8934-04BB-28D8-2A1EB74CA686}"/>
              </a:ext>
            </a:extLst>
          </p:cNvPr>
          <p:cNvSpPr>
            <a:spLocks noGrp="1"/>
          </p:cNvSpPr>
          <p:nvPr>
            <p:ph type="body" sz="quarter" idx="15" hasCustomPrompt="1"/>
          </p:nvPr>
        </p:nvSpPr>
        <p:spPr>
          <a:xfrm>
            <a:off x="684494" y="1558277"/>
            <a:ext cx="4773027"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9" name="Text Placeholder 31">
            <a:extLst>
              <a:ext uri="{FF2B5EF4-FFF2-40B4-BE49-F238E27FC236}">
                <a16:creationId xmlns:a16="http://schemas.microsoft.com/office/drawing/2014/main" id="{39059C2A-E009-5DDD-B616-EA0A8D93C68C}"/>
              </a:ext>
            </a:extLst>
          </p:cNvPr>
          <p:cNvSpPr>
            <a:spLocks noGrp="1"/>
          </p:cNvSpPr>
          <p:nvPr>
            <p:ph type="body" sz="quarter" idx="16" hasCustomPrompt="1"/>
          </p:nvPr>
        </p:nvSpPr>
        <p:spPr>
          <a:xfrm>
            <a:off x="6583178" y="1874509"/>
            <a:ext cx="4773028"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0" name="Text Placeholder 31">
            <a:extLst>
              <a:ext uri="{FF2B5EF4-FFF2-40B4-BE49-F238E27FC236}">
                <a16:creationId xmlns:a16="http://schemas.microsoft.com/office/drawing/2014/main" id="{CD0CF3D3-D89F-C99A-664D-22AA021CB7FE}"/>
              </a:ext>
            </a:extLst>
          </p:cNvPr>
          <p:cNvSpPr>
            <a:spLocks noGrp="1"/>
          </p:cNvSpPr>
          <p:nvPr>
            <p:ph type="body" sz="quarter" idx="17" hasCustomPrompt="1"/>
          </p:nvPr>
        </p:nvSpPr>
        <p:spPr>
          <a:xfrm>
            <a:off x="6583176" y="1558277"/>
            <a:ext cx="4773027"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1" name="Text Placeholder 31">
            <a:extLst>
              <a:ext uri="{FF2B5EF4-FFF2-40B4-BE49-F238E27FC236}">
                <a16:creationId xmlns:a16="http://schemas.microsoft.com/office/drawing/2014/main" id="{37658FAA-41BC-20FF-8B6E-34E99EE86BB5}"/>
              </a:ext>
            </a:extLst>
          </p:cNvPr>
          <p:cNvSpPr>
            <a:spLocks noGrp="1"/>
          </p:cNvSpPr>
          <p:nvPr>
            <p:ph type="body" sz="quarter" idx="18" hasCustomPrompt="1"/>
          </p:nvPr>
        </p:nvSpPr>
        <p:spPr>
          <a:xfrm>
            <a:off x="684496" y="3603526"/>
            <a:ext cx="4773028"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2" name="Text Placeholder 31">
            <a:extLst>
              <a:ext uri="{FF2B5EF4-FFF2-40B4-BE49-F238E27FC236}">
                <a16:creationId xmlns:a16="http://schemas.microsoft.com/office/drawing/2014/main" id="{06F891BA-9DF4-D68B-7981-66CFC47ADAA1}"/>
              </a:ext>
            </a:extLst>
          </p:cNvPr>
          <p:cNvSpPr>
            <a:spLocks noGrp="1"/>
          </p:cNvSpPr>
          <p:nvPr>
            <p:ph type="body" sz="quarter" idx="19" hasCustomPrompt="1"/>
          </p:nvPr>
        </p:nvSpPr>
        <p:spPr>
          <a:xfrm>
            <a:off x="684494" y="3287294"/>
            <a:ext cx="4773027"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3" name="Text Placeholder 31">
            <a:extLst>
              <a:ext uri="{FF2B5EF4-FFF2-40B4-BE49-F238E27FC236}">
                <a16:creationId xmlns:a16="http://schemas.microsoft.com/office/drawing/2014/main" id="{C73E44D1-47D9-3E42-5ECA-6BE0A6E6FEFB}"/>
              </a:ext>
            </a:extLst>
          </p:cNvPr>
          <p:cNvSpPr>
            <a:spLocks noGrp="1"/>
          </p:cNvSpPr>
          <p:nvPr>
            <p:ph type="body" sz="quarter" idx="20" hasCustomPrompt="1"/>
          </p:nvPr>
        </p:nvSpPr>
        <p:spPr>
          <a:xfrm>
            <a:off x="6583178" y="3599773"/>
            <a:ext cx="4773028" cy="630238"/>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4" name="Text Placeholder 31">
            <a:extLst>
              <a:ext uri="{FF2B5EF4-FFF2-40B4-BE49-F238E27FC236}">
                <a16:creationId xmlns:a16="http://schemas.microsoft.com/office/drawing/2014/main" id="{27CE6DF5-19CE-270E-6628-5C3550C9E283}"/>
              </a:ext>
            </a:extLst>
          </p:cNvPr>
          <p:cNvSpPr>
            <a:spLocks noGrp="1"/>
          </p:cNvSpPr>
          <p:nvPr>
            <p:ph type="body" sz="quarter" idx="21" hasCustomPrompt="1"/>
          </p:nvPr>
        </p:nvSpPr>
        <p:spPr>
          <a:xfrm>
            <a:off x="6583176" y="3283541"/>
            <a:ext cx="4773027"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5" name="Text Placeholder 31">
            <a:extLst>
              <a:ext uri="{FF2B5EF4-FFF2-40B4-BE49-F238E27FC236}">
                <a16:creationId xmlns:a16="http://schemas.microsoft.com/office/drawing/2014/main" id="{45667533-709C-1B71-0991-F15F38888D4A}"/>
              </a:ext>
            </a:extLst>
          </p:cNvPr>
          <p:cNvSpPr>
            <a:spLocks noGrp="1"/>
          </p:cNvSpPr>
          <p:nvPr>
            <p:ph type="body" sz="quarter" idx="22" hasCustomPrompt="1"/>
          </p:nvPr>
        </p:nvSpPr>
        <p:spPr>
          <a:xfrm>
            <a:off x="712993" y="5325037"/>
            <a:ext cx="4773028" cy="630238"/>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6" name="Text Placeholder 31">
            <a:extLst>
              <a:ext uri="{FF2B5EF4-FFF2-40B4-BE49-F238E27FC236}">
                <a16:creationId xmlns:a16="http://schemas.microsoft.com/office/drawing/2014/main" id="{B7BC1E85-9224-1171-37A2-5286AD97AB3F}"/>
              </a:ext>
            </a:extLst>
          </p:cNvPr>
          <p:cNvSpPr>
            <a:spLocks noGrp="1"/>
          </p:cNvSpPr>
          <p:nvPr>
            <p:ph type="body" sz="quarter" idx="23" hasCustomPrompt="1"/>
          </p:nvPr>
        </p:nvSpPr>
        <p:spPr>
          <a:xfrm>
            <a:off x="712991" y="5008805"/>
            <a:ext cx="4773027"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 name="Slide Number Placeholder 5">
            <a:extLst>
              <a:ext uri="{FF2B5EF4-FFF2-40B4-BE49-F238E27FC236}">
                <a16:creationId xmlns:a16="http://schemas.microsoft.com/office/drawing/2014/main" id="{11B0A12E-5D56-2BE4-8FFA-D90437DCA09B}"/>
              </a:ext>
            </a:extLst>
          </p:cNvPr>
          <p:cNvSpPr>
            <a:spLocks noGrp="1"/>
          </p:cNvSpPr>
          <p:nvPr>
            <p:ph type="sldNum" sz="quarter" idx="4"/>
          </p:nvPr>
        </p:nvSpPr>
        <p:spPr>
          <a:xfrm>
            <a:off x="433751" y="627803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8387504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7" name="Picture 6" descr="A black background with white dots&#10;&#10;Description automatically generated">
            <a:extLst>
              <a:ext uri="{FF2B5EF4-FFF2-40B4-BE49-F238E27FC236}">
                <a16:creationId xmlns:a16="http://schemas.microsoft.com/office/drawing/2014/main" id="{B0783C2E-1521-D448-3539-7296E0C2C4D9}"/>
              </a:ext>
            </a:extLst>
          </p:cNvPr>
          <p:cNvPicPr>
            <a:picLocks noChangeAspect="1"/>
          </p:cNvPicPr>
          <p:nvPr userDrawn="1"/>
        </p:nvPicPr>
        <p:blipFill>
          <a:blip r:embed="rId2"/>
          <a:stretch>
            <a:fillRect/>
          </a:stretch>
        </p:blipFill>
        <p:spPr>
          <a:xfrm>
            <a:off x="4589" y="4725203"/>
            <a:ext cx="12187411" cy="2132797"/>
          </a:xfrm>
          <a:prstGeom prst="rect">
            <a:avLst/>
          </a:prstGeom>
        </p:spPr>
      </p:pic>
      <p:sp>
        <p:nvSpPr>
          <p:cNvPr id="8" name="Text Placeholder 29">
            <a:extLst>
              <a:ext uri="{FF2B5EF4-FFF2-40B4-BE49-F238E27FC236}">
                <a16:creationId xmlns:a16="http://schemas.microsoft.com/office/drawing/2014/main" id="{7D46D515-78E9-336C-5B5A-25A91EA3AC40}"/>
              </a:ext>
            </a:extLst>
          </p:cNvPr>
          <p:cNvSpPr>
            <a:spLocks noGrp="1"/>
          </p:cNvSpPr>
          <p:nvPr>
            <p:ph type="body" sz="quarter" idx="11" hasCustomPrompt="1"/>
          </p:nvPr>
        </p:nvSpPr>
        <p:spPr>
          <a:xfrm>
            <a:off x="433751" y="600430"/>
            <a:ext cx="9183214"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Rounded Rectangle 9">
            <a:extLst>
              <a:ext uri="{FF2B5EF4-FFF2-40B4-BE49-F238E27FC236}">
                <a16:creationId xmlns:a16="http://schemas.microsoft.com/office/drawing/2014/main" id="{8ACADEA8-1646-E093-A0C3-EAA469996DA0}"/>
              </a:ext>
            </a:extLst>
          </p:cNvPr>
          <p:cNvSpPr/>
          <p:nvPr userDrawn="1"/>
        </p:nvSpPr>
        <p:spPr>
          <a:xfrm>
            <a:off x="433751" y="2065645"/>
            <a:ext cx="5454316" cy="938609"/>
          </a:xfrm>
          <a:prstGeom prst="roundRect">
            <a:avLst>
              <a:gd name="adj" fmla="val 115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D8A36697-F5EB-EF6B-341F-ED85B4175935}"/>
              </a:ext>
            </a:extLst>
          </p:cNvPr>
          <p:cNvSpPr/>
          <p:nvPr userDrawn="1"/>
        </p:nvSpPr>
        <p:spPr>
          <a:xfrm>
            <a:off x="6303933" y="2065645"/>
            <a:ext cx="5454316" cy="938609"/>
          </a:xfrm>
          <a:prstGeom prst="roundRect">
            <a:avLst>
              <a:gd name="adj" fmla="val 11506"/>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660DC354-6F0B-5385-6A33-E2FF6BABE237}"/>
              </a:ext>
            </a:extLst>
          </p:cNvPr>
          <p:cNvSpPr/>
          <p:nvPr userDrawn="1"/>
        </p:nvSpPr>
        <p:spPr>
          <a:xfrm>
            <a:off x="433751" y="3273963"/>
            <a:ext cx="5454316" cy="938609"/>
          </a:xfrm>
          <a:prstGeom prst="roundRect">
            <a:avLst>
              <a:gd name="adj" fmla="val 11506"/>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17BF633A-6B3F-6BF8-4E68-80FF6F6D8401}"/>
              </a:ext>
            </a:extLst>
          </p:cNvPr>
          <p:cNvSpPr/>
          <p:nvPr userDrawn="1"/>
        </p:nvSpPr>
        <p:spPr>
          <a:xfrm>
            <a:off x="6303933" y="3273963"/>
            <a:ext cx="5454316" cy="938609"/>
          </a:xfrm>
          <a:prstGeom prst="roundRect">
            <a:avLst>
              <a:gd name="adj" fmla="val 11506"/>
            </a:avLst>
          </a:prstGeom>
          <a:solidFill>
            <a:srgbClr val="3A66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C98039B7-2BCC-41CD-12AF-C5E78B5AB4CA}"/>
              </a:ext>
            </a:extLst>
          </p:cNvPr>
          <p:cNvSpPr/>
          <p:nvPr userDrawn="1"/>
        </p:nvSpPr>
        <p:spPr>
          <a:xfrm>
            <a:off x="433751" y="4515626"/>
            <a:ext cx="5454316" cy="938609"/>
          </a:xfrm>
          <a:prstGeom prst="roundRect">
            <a:avLst>
              <a:gd name="adj" fmla="val 11506"/>
            </a:avLst>
          </a:prstGeom>
          <a:solidFill>
            <a:srgbClr val="00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blue text on a black background&#10;&#10;Description automatically generated">
            <a:extLst>
              <a:ext uri="{FF2B5EF4-FFF2-40B4-BE49-F238E27FC236}">
                <a16:creationId xmlns:a16="http://schemas.microsoft.com/office/drawing/2014/main" id="{C9497105-3262-F76D-A295-718F70AFA571}"/>
              </a:ext>
            </a:extLst>
          </p:cNvPr>
          <p:cNvPicPr>
            <a:picLocks noChangeAspect="1"/>
          </p:cNvPicPr>
          <p:nvPr userDrawn="1"/>
        </p:nvPicPr>
        <p:blipFill>
          <a:blip r:embed="rId3"/>
          <a:stretch>
            <a:fillRect/>
          </a:stretch>
        </p:blipFill>
        <p:spPr>
          <a:xfrm>
            <a:off x="10988766" y="6083193"/>
            <a:ext cx="863018" cy="511790"/>
          </a:xfrm>
          <a:prstGeom prst="rect">
            <a:avLst/>
          </a:prstGeom>
        </p:spPr>
      </p:pic>
      <p:sp>
        <p:nvSpPr>
          <p:cNvPr id="18" name="Text Placeholder 31">
            <a:extLst>
              <a:ext uri="{FF2B5EF4-FFF2-40B4-BE49-F238E27FC236}">
                <a16:creationId xmlns:a16="http://schemas.microsoft.com/office/drawing/2014/main" id="{B054641E-8934-04BB-28D8-2A1EB74CA686}"/>
              </a:ext>
            </a:extLst>
          </p:cNvPr>
          <p:cNvSpPr>
            <a:spLocks noGrp="1"/>
          </p:cNvSpPr>
          <p:nvPr>
            <p:ph type="body" sz="quarter" idx="15" hasCustomPrompt="1"/>
          </p:nvPr>
        </p:nvSpPr>
        <p:spPr>
          <a:xfrm>
            <a:off x="684494" y="2257135"/>
            <a:ext cx="4773027"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0" name="Text Placeholder 31">
            <a:extLst>
              <a:ext uri="{FF2B5EF4-FFF2-40B4-BE49-F238E27FC236}">
                <a16:creationId xmlns:a16="http://schemas.microsoft.com/office/drawing/2014/main" id="{CD0CF3D3-D89F-C99A-664D-22AA021CB7FE}"/>
              </a:ext>
            </a:extLst>
          </p:cNvPr>
          <p:cNvSpPr>
            <a:spLocks noGrp="1"/>
          </p:cNvSpPr>
          <p:nvPr>
            <p:ph type="body" sz="quarter" idx="17" hasCustomPrompt="1"/>
          </p:nvPr>
        </p:nvSpPr>
        <p:spPr>
          <a:xfrm>
            <a:off x="6583176" y="2257135"/>
            <a:ext cx="4773027"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2" name="Text Placeholder 31">
            <a:extLst>
              <a:ext uri="{FF2B5EF4-FFF2-40B4-BE49-F238E27FC236}">
                <a16:creationId xmlns:a16="http://schemas.microsoft.com/office/drawing/2014/main" id="{06F891BA-9DF4-D68B-7981-66CFC47ADAA1}"/>
              </a:ext>
            </a:extLst>
          </p:cNvPr>
          <p:cNvSpPr>
            <a:spLocks noGrp="1"/>
          </p:cNvSpPr>
          <p:nvPr>
            <p:ph type="body" sz="quarter" idx="19" hasCustomPrompt="1"/>
          </p:nvPr>
        </p:nvSpPr>
        <p:spPr>
          <a:xfrm>
            <a:off x="684494" y="3482524"/>
            <a:ext cx="4773027"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4" name="Text Placeholder 31">
            <a:extLst>
              <a:ext uri="{FF2B5EF4-FFF2-40B4-BE49-F238E27FC236}">
                <a16:creationId xmlns:a16="http://schemas.microsoft.com/office/drawing/2014/main" id="{27CE6DF5-19CE-270E-6628-5C3550C9E283}"/>
              </a:ext>
            </a:extLst>
          </p:cNvPr>
          <p:cNvSpPr>
            <a:spLocks noGrp="1"/>
          </p:cNvSpPr>
          <p:nvPr>
            <p:ph type="body" sz="quarter" idx="21" hasCustomPrompt="1"/>
          </p:nvPr>
        </p:nvSpPr>
        <p:spPr>
          <a:xfrm>
            <a:off x="6583176" y="3478771"/>
            <a:ext cx="4773027"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6" name="Text Placeholder 31">
            <a:extLst>
              <a:ext uri="{FF2B5EF4-FFF2-40B4-BE49-F238E27FC236}">
                <a16:creationId xmlns:a16="http://schemas.microsoft.com/office/drawing/2014/main" id="{B7BC1E85-9224-1171-37A2-5286AD97AB3F}"/>
              </a:ext>
            </a:extLst>
          </p:cNvPr>
          <p:cNvSpPr>
            <a:spLocks noGrp="1"/>
          </p:cNvSpPr>
          <p:nvPr>
            <p:ph type="body" sz="quarter" idx="23" hasCustomPrompt="1"/>
          </p:nvPr>
        </p:nvSpPr>
        <p:spPr>
          <a:xfrm>
            <a:off x="712991" y="4733752"/>
            <a:ext cx="4773027"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 name="Slide Number Placeholder 5">
            <a:extLst>
              <a:ext uri="{FF2B5EF4-FFF2-40B4-BE49-F238E27FC236}">
                <a16:creationId xmlns:a16="http://schemas.microsoft.com/office/drawing/2014/main" id="{11B0A12E-5D56-2BE4-8FFA-D90437DCA09B}"/>
              </a:ext>
            </a:extLst>
          </p:cNvPr>
          <p:cNvSpPr>
            <a:spLocks noGrp="1"/>
          </p:cNvSpPr>
          <p:nvPr>
            <p:ph type="sldNum" sz="quarter" idx="4"/>
          </p:nvPr>
        </p:nvSpPr>
        <p:spPr>
          <a:xfrm>
            <a:off x="433751" y="6083193"/>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
        <p:nvSpPr>
          <p:cNvPr id="3" name="Text Placeholder 31">
            <a:extLst>
              <a:ext uri="{FF2B5EF4-FFF2-40B4-BE49-F238E27FC236}">
                <a16:creationId xmlns:a16="http://schemas.microsoft.com/office/drawing/2014/main" id="{81F263F3-37A4-4747-2BCD-46F9D12FA3D4}"/>
              </a:ext>
            </a:extLst>
          </p:cNvPr>
          <p:cNvSpPr>
            <a:spLocks noGrp="1"/>
          </p:cNvSpPr>
          <p:nvPr>
            <p:ph type="body" sz="quarter" idx="12" hasCustomPrompt="1"/>
          </p:nvPr>
        </p:nvSpPr>
        <p:spPr>
          <a:xfrm>
            <a:off x="433751" y="1184014"/>
            <a:ext cx="9183214" cy="63023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Tree>
    <p:extLst>
      <p:ext uri="{BB962C8B-B14F-4D97-AF65-F5344CB8AC3E}">
        <p14:creationId xmlns:p14="http://schemas.microsoft.com/office/powerpoint/2010/main" val="1606987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tx1"/>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0F154E9E-3744-01B9-E376-F51F64D9D0B8}"/>
              </a:ext>
            </a:extLst>
          </p:cNvPr>
          <p:cNvSpPr>
            <a:spLocks noGrp="1"/>
          </p:cNvSpPr>
          <p:nvPr>
            <p:ph type="body" sz="quarter" idx="11" hasCustomPrompt="1"/>
          </p:nvPr>
        </p:nvSpPr>
        <p:spPr>
          <a:xfrm>
            <a:off x="693634" y="829046"/>
            <a:ext cx="4402653" cy="442484"/>
          </a:xfrm>
        </p:spPr>
        <p:txBody>
          <a:bodyPr/>
          <a:lstStyle>
            <a:lvl1pPr marL="0" indent="0">
              <a:buNone/>
              <a:defRPr>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832171C1-45DA-8551-F91E-2F796E649E3A}"/>
              </a:ext>
            </a:extLst>
          </p:cNvPr>
          <p:cNvSpPr>
            <a:spLocks noGrp="1"/>
          </p:cNvSpPr>
          <p:nvPr>
            <p:ph type="body" sz="quarter" idx="12" hasCustomPrompt="1"/>
          </p:nvPr>
        </p:nvSpPr>
        <p:spPr>
          <a:xfrm>
            <a:off x="693634" y="1513573"/>
            <a:ext cx="4523838" cy="630238"/>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Text Placeholder 31">
            <a:extLst>
              <a:ext uri="{FF2B5EF4-FFF2-40B4-BE49-F238E27FC236}">
                <a16:creationId xmlns:a16="http://schemas.microsoft.com/office/drawing/2014/main" id="{63562DB2-20B2-9880-FF3F-EB04D99244D3}"/>
              </a:ext>
            </a:extLst>
          </p:cNvPr>
          <p:cNvSpPr>
            <a:spLocks noGrp="1"/>
          </p:cNvSpPr>
          <p:nvPr>
            <p:ph type="body" sz="quarter" idx="20" hasCustomPrompt="1"/>
          </p:nvPr>
        </p:nvSpPr>
        <p:spPr>
          <a:xfrm>
            <a:off x="6198167" y="1239874"/>
            <a:ext cx="4773028" cy="442483"/>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9" name="Text Placeholder 31">
            <a:extLst>
              <a:ext uri="{FF2B5EF4-FFF2-40B4-BE49-F238E27FC236}">
                <a16:creationId xmlns:a16="http://schemas.microsoft.com/office/drawing/2014/main" id="{85F8D51C-DBDB-B293-FCB5-73A5D4D7107F}"/>
              </a:ext>
            </a:extLst>
          </p:cNvPr>
          <p:cNvSpPr>
            <a:spLocks noGrp="1"/>
          </p:cNvSpPr>
          <p:nvPr>
            <p:ph type="body" sz="quarter" idx="21" hasCustomPrompt="1"/>
          </p:nvPr>
        </p:nvSpPr>
        <p:spPr>
          <a:xfrm>
            <a:off x="6198165" y="923642"/>
            <a:ext cx="4773027" cy="290918"/>
          </a:xfrm>
        </p:spPr>
        <p:txBody>
          <a:bodyPr>
            <a:normAutofit/>
          </a:bodyPr>
          <a:lstStyle>
            <a:lvl1pPr marL="0" indent="0">
              <a:buNone/>
              <a:defRPr sz="1600">
                <a:solidFill>
                  <a:srgbClr val="9ECDFB"/>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11" name="Straight Connector 10">
            <a:extLst>
              <a:ext uri="{FF2B5EF4-FFF2-40B4-BE49-F238E27FC236}">
                <a16:creationId xmlns:a16="http://schemas.microsoft.com/office/drawing/2014/main" id="{E6C615E9-97C6-72BA-563C-7584FEE7D0E4}"/>
              </a:ext>
            </a:extLst>
          </p:cNvPr>
          <p:cNvCxnSpPr/>
          <p:nvPr userDrawn="1"/>
        </p:nvCxnSpPr>
        <p:spPr>
          <a:xfrm>
            <a:off x="6198165" y="1870112"/>
            <a:ext cx="4773027" cy="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sp>
        <p:nvSpPr>
          <p:cNvPr id="12" name="Text Placeholder 31">
            <a:extLst>
              <a:ext uri="{FF2B5EF4-FFF2-40B4-BE49-F238E27FC236}">
                <a16:creationId xmlns:a16="http://schemas.microsoft.com/office/drawing/2014/main" id="{C3B2D537-C3FC-0B69-E575-3AAAC7BB13C8}"/>
              </a:ext>
            </a:extLst>
          </p:cNvPr>
          <p:cNvSpPr>
            <a:spLocks noGrp="1"/>
          </p:cNvSpPr>
          <p:nvPr>
            <p:ph type="body" sz="quarter" idx="22" hasCustomPrompt="1"/>
          </p:nvPr>
        </p:nvSpPr>
        <p:spPr>
          <a:xfrm>
            <a:off x="6219311" y="2263721"/>
            <a:ext cx="4773028" cy="442483"/>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3" name="Text Placeholder 31">
            <a:extLst>
              <a:ext uri="{FF2B5EF4-FFF2-40B4-BE49-F238E27FC236}">
                <a16:creationId xmlns:a16="http://schemas.microsoft.com/office/drawing/2014/main" id="{384EB544-F62C-9F5F-45EC-042E37C22761}"/>
              </a:ext>
            </a:extLst>
          </p:cNvPr>
          <p:cNvSpPr>
            <a:spLocks noGrp="1"/>
          </p:cNvSpPr>
          <p:nvPr>
            <p:ph type="body" sz="quarter" idx="23" hasCustomPrompt="1"/>
          </p:nvPr>
        </p:nvSpPr>
        <p:spPr>
          <a:xfrm>
            <a:off x="6219309" y="1947489"/>
            <a:ext cx="4773027" cy="290918"/>
          </a:xfrm>
        </p:spPr>
        <p:txBody>
          <a:bodyPr>
            <a:normAutofit/>
          </a:bodyPr>
          <a:lstStyle>
            <a:lvl1pPr marL="0" indent="0">
              <a:buNone/>
              <a:defRPr sz="1600">
                <a:solidFill>
                  <a:srgbClr val="9ECDFB"/>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14" name="Straight Connector 13">
            <a:extLst>
              <a:ext uri="{FF2B5EF4-FFF2-40B4-BE49-F238E27FC236}">
                <a16:creationId xmlns:a16="http://schemas.microsoft.com/office/drawing/2014/main" id="{AC4EA202-5E9F-355E-DD37-A6A1866EE5C3}"/>
              </a:ext>
            </a:extLst>
          </p:cNvPr>
          <p:cNvCxnSpPr/>
          <p:nvPr userDrawn="1"/>
        </p:nvCxnSpPr>
        <p:spPr>
          <a:xfrm>
            <a:off x="6219309" y="2893959"/>
            <a:ext cx="4773027" cy="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sp>
        <p:nvSpPr>
          <p:cNvPr id="15" name="Text Placeholder 31">
            <a:extLst>
              <a:ext uri="{FF2B5EF4-FFF2-40B4-BE49-F238E27FC236}">
                <a16:creationId xmlns:a16="http://schemas.microsoft.com/office/drawing/2014/main" id="{37E23CFA-E95E-85F2-AEDD-04C7E87B799B}"/>
              </a:ext>
            </a:extLst>
          </p:cNvPr>
          <p:cNvSpPr>
            <a:spLocks noGrp="1"/>
          </p:cNvSpPr>
          <p:nvPr>
            <p:ph type="body" sz="quarter" idx="24" hasCustomPrompt="1"/>
          </p:nvPr>
        </p:nvSpPr>
        <p:spPr>
          <a:xfrm>
            <a:off x="6219311" y="3287568"/>
            <a:ext cx="4773028" cy="442483"/>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6" name="Text Placeholder 31">
            <a:extLst>
              <a:ext uri="{FF2B5EF4-FFF2-40B4-BE49-F238E27FC236}">
                <a16:creationId xmlns:a16="http://schemas.microsoft.com/office/drawing/2014/main" id="{2D9047F5-5F5A-EF7F-19C4-86B298867CD7}"/>
              </a:ext>
            </a:extLst>
          </p:cNvPr>
          <p:cNvSpPr>
            <a:spLocks noGrp="1"/>
          </p:cNvSpPr>
          <p:nvPr>
            <p:ph type="body" sz="quarter" idx="25" hasCustomPrompt="1"/>
          </p:nvPr>
        </p:nvSpPr>
        <p:spPr>
          <a:xfrm>
            <a:off x="6219309" y="2971336"/>
            <a:ext cx="4773027" cy="290918"/>
          </a:xfrm>
        </p:spPr>
        <p:txBody>
          <a:bodyPr>
            <a:normAutofit/>
          </a:bodyPr>
          <a:lstStyle>
            <a:lvl1pPr marL="0" indent="0">
              <a:buNone/>
              <a:defRPr sz="1600">
                <a:solidFill>
                  <a:srgbClr val="9ECDFB"/>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17" name="Straight Connector 16">
            <a:extLst>
              <a:ext uri="{FF2B5EF4-FFF2-40B4-BE49-F238E27FC236}">
                <a16:creationId xmlns:a16="http://schemas.microsoft.com/office/drawing/2014/main" id="{511536C1-FE54-0ACF-EE49-E8AA8FFC3998}"/>
              </a:ext>
            </a:extLst>
          </p:cNvPr>
          <p:cNvCxnSpPr/>
          <p:nvPr userDrawn="1"/>
        </p:nvCxnSpPr>
        <p:spPr>
          <a:xfrm>
            <a:off x="6219309" y="3917806"/>
            <a:ext cx="4773027" cy="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sp>
        <p:nvSpPr>
          <p:cNvPr id="18" name="Text Placeholder 31">
            <a:extLst>
              <a:ext uri="{FF2B5EF4-FFF2-40B4-BE49-F238E27FC236}">
                <a16:creationId xmlns:a16="http://schemas.microsoft.com/office/drawing/2014/main" id="{7C8D418A-D419-2EDA-906A-A15B1FD4E27B}"/>
              </a:ext>
            </a:extLst>
          </p:cNvPr>
          <p:cNvSpPr>
            <a:spLocks noGrp="1"/>
          </p:cNvSpPr>
          <p:nvPr>
            <p:ph type="body" sz="quarter" idx="26" hasCustomPrompt="1"/>
          </p:nvPr>
        </p:nvSpPr>
        <p:spPr>
          <a:xfrm>
            <a:off x="6219311" y="4324006"/>
            <a:ext cx="4773028" cy="442483"/>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9" name="Text Placeholder 31">
            <a:extLst>
              <a:ext uri="{FF2B5EF4-FFF2-40B4-BE49-F238E27FC236}">
                <a16:creationId xmlns:a16="http://schemas.microsoft.com/office/drawing/2014/main" id="{6F84D63B-CCC4-CF85-82D3-8CA58EB88D52}"/>
              </a:ext>
            </a:extLst>
          </p:cNvPr>
          <p:cNvSpPr>
            <a:spLocks noGrp="1"/>
          </p:cNvSpPr>
          <p:nvPr>
            <p:ph type="body" sz="quarter" idx="27" hasCustomPrompt="1"/>
          </p:nvPr>
        </p:nvSpPr>
        <p:spPr>
          <a:xfrm>
            <a:off x="6219309" y="4007774"/>
            <a:ext cx="4773027" cy="290918"/>
          </a:xfrm>
        </p:spPr>
        <p:txBody>
          <a:bodyPr>
            <a:normAutofit/>
          </a:bodyPr>
          <a:lstStyle>
            <a:lvl1pPr marL="0" indent="0">
              <a:buNone/>
              <a:defRPr sz="1600">
                <a:solidFill>
                  <a:srgbClr val="9ECDFB"/>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20" name="Straight Connector 19">
            <a:extLst>
              <a:ext uri="{FF2B5EF4-FFF2-40B4-BE49-F238E27FC236}">
                <a16:creationId xmlns:a16="http://schemas.microsoft.com/office/drawing/2014/main" id="{5762DB24-4E01-53F0-92EA-23DDD88B86A5}"/>
              </a:ext>
            </a:extLst>
          </p:cNvPr>
          <p:cNvCxnSpPr/>
          <p:nvPr userDrawn="1"/>
        </p:nvCxnSpPr>
        <p:spPr>
          <a:xfrm>
            <a:off x="6219309" y="4954244"/>
            <a:ext cx="4773027" cy="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sp>
        <p:nvSpPr>
          <p:cNvPr id="21" name="Text Placeholder 31">
            <a:extLst>
              <a:ext uri="{FF2B5EF4-FFF2-40B4-BE49-F238E27FC236}">
                <a16:creationId xmlns:a16="http://schemas.microsoft.com/office/drawing/2014/main" id="{9D8F2A3F-917B-6ED3-9BDC-B4FD79A2DFF8}"/>
              </a:ext>
            </a:extLst>
          </p:cNvPr>
          <p:cNvSpPr>
            <a:spLocks noGrp="1"/>
          </p:cNvSpPr>
          <p:nvPr>
            <p:ph type="body" sz="quarter" idx="28" hasCustomPrompt="1"/>
          </p:nvPr>
        </p:nvSpPr>
        <p:spPr>
          <a:xfrm>
            <a:off x="6219311" y="5343461"/>
            <a:ext cx="4773028" cy="442483"/>
          </a:xfrm>
        </p:spPr>
        <p:txBody>
          <a:bodyPr>
            <a:normAutofit/>
          </a:bodyPr>
          <a:lstStyle>
            <a:lvl1pPr marL="0" indent="0">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2" name="Text Placeholder 31">
            <a:extLst>
              <a:ext uri="{FF2B5EF4-FFF2-40B4-BE49-F238E27FC236}">
                <a16:creationId xmlns:a16="http://schemas.microsoft.com/office/drawing/2014/main" id="{10562A59-1BE1-2469-F87B-F2A88FE9AA2F}"/>
              </a:ext>
            </a:extLst>
          </p:cNvPr>
          <p:cNvSpPr>
            <a:spLocks noGrp="1"/>
          </p:cNvSpPr>
          <p:nvPr>
            <p:ph type="body" sz="quarter" idx="29" hasCustomPrompt="1"/>
          </p:nvPr>
        </p:nvSpPr>
        <p:spPr>
          <a:xfrm>
            <a:off x="6219309" y="5027229"/>
            <a:ext cx="4773027" cy="290918"/>
          </a:xfrm>
        </p:spPr>
        <p:txBody>
          <a:bodyPr>
            <a:normAutofit/>
          </a:bodyPr>
          <a:lstStyle>
            <a:lvl1pPr marL="0" indent="0">
              <a:buNone/>
              <a:defRPr sz="1600">
                <a:solidFill>
                  <a:srgbClr val="9ECDFB"/>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pic>
        <p:nvPicPr>
          <p:cNvPr id="24" name="Picture 23" descr="A white letter on a black background&#10;&#10;Description automatically generated">
            <a:extLst>
              <a:ext uri="{FF2B5EF4-FFF2-40B4-BE49-F238E27FC236}">
                <a16:creationId xmlns:a16="http://schemas.microsoft.com/office/drawing/2014/main" id="{4F9447F8-A748-904E-ACE2-8A2830D0D401}"/>
              </a:ext>
            </a:extLst>
          </p:cNvPr>
          <p:cNvPicPr>
            <a:picLocks noChangeAspect="1"/>
          </p:cNvPicPr>
          <p:nvPr userDrawn="1"/>
        </p:nvPicPr>
        <p:blipFill>
          <a:blip r:embed="rId2"/>
          <a:stretch>
            <a:fillRect/>
          </a:stretch>
        </p:blipFill>
        <p:spPr>
          <a:xfrm>
            <a:off x="501281" y="6171504"/>
            <a:ext cx="652312" cy="298344"/>
          </a:xfrm>
          <a:prstGeom prst="rect">
            <a:avLst/>
          </a:prstGeom>
        </p:spPr>
      </p:pic>
      <p:cxnSp>
        <p:nvCxnSpPr>
          <p:cNvPr id="2" name="Straight Connector 1">
            <a:extLst>
              <a:ext uri="{FF2B5EF4-FFF2-40B4-BE49-F238E27FC236}">
                <a16:creationId xmlns:a16="http://schemas.microsoft.com/office/drawing/2014/main" id="{A6E4B93E-C215-8C0B-DECD-4216375322DD}"/>
              </a:ext>
            </a:extLst>
          </p:cNvPr>
          <p:cNvCxnSpPr/>
          <p:nvPr userDrawn="1"/>
        </p:nvCxnSpPr>
        <p:spPr>
          <a:xfrm>
            <a:off x="6198165" y="847981"/>
            <a:ext cx="4773027" cy="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2073D3BD-B119-D043-D367-0F032261FF75}"/>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5515545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9FABA96C-B7F6-15EE-E50F-AD47C84590D0}"/>
              </a:ext>
            </a:extLst>
          </p:cNvPr>
          <p:cNvSpPr>
            <a:spLocks noGrp="1"/>
          </p:cNvSpPr>
          <p:nvPr>
            <p:ph type="body" sz="quarter" idx="11" hasCustomPrompt="1"/>
          </p:nvPr>
        </p:nvSpPr>
        <p:spPr>
          <a:xfrm>
            <a:off x="3035024" y="419394"/>
            <a:ext cx="6121951" cy="442484"/>
          </a:xfrm>
        </p:spPr>
        <p:txBody>
          <a:bodyPr/>
          <a:lstStyle>
            <a:lvl1pPr marL="0" indent="0" algn="ctr">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63260EA3-C911-0101-2F5A-06F4D354A352}"/>
              </a:ext>
            </a:extLst>
          </p:cNvPr>
          <p:cNvSpPr>
            <a:spLocks noGrp="1"/>
          </p:cNvSpPr>
          <p:nvPr>
            <p:ph type="body" sz="quarter" idx="12" hasCustomPrompt="1"/>
          </p:nvPr>
        </p:nvSpPr>
        <p:spPr>
          <a:xfrm>
            <a:off x="3035024" y="949917"/>
            <a:ext cx="6290460" cy="630238"/>
          </a:xfrm>
        </p:spPr>
        <p:txBody>
          <a:bodyPr>
            <a:norm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8" name="Rounded Rectangle 7">
            <a:extLst>
              <a:ext uri="{FF2B5EF4-FFF2-40B4-BE49-F238E27FC236}">
                <a16:creationId xmlns:a16="http://schemas.microsoft.com/office/drawing/2014/main" id="{244471BF-85F5-DCA6-853C-5EFDDE42CA37}"/>
              </a:ext>
            </a:extLst>
          </p:cNvPr>
          <p:cNvSpPr/>
          <p:nvPr userDrawn="1"/>
        </p:nvSpPr>
        <p:spPr>
          <a:xfrm>
            <a:off x="6261397" y="1668194"/>
            <a:ext cx="5474257" cy="1503947"/>
          </a:xfrm>
          <a:prstGeom prst="roundRect">
            <a:avLst>
              <a:gd name="adj" fmla="val 10267"/>
            </a:avLst>
          </a:prstGeom>
          <a:solidFill>
            <a:schemeClr val="bg1"/>
          </a:solidFill>
          <a:ln w="19050">
            <a:solidFill>
              <a:srgbClr val="9E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482CC4C9-9F4B-245F-5050-B3399F343571}"/>
              </a:ext>
            </a:extLst>
          </p:cNvPr>
          <p:cNvSpPr/>
          <p:nvPr userDrawn="1"/>
        </p:nvSpPr>
        <p:spPr>
          <a:xfrm>
            <a:off x="6261397" y="3331760"/>
            <a:ext cx="5474257" cy="1503947"/>
          </a:xfrm>
          <a:prstGeom prst="roundRect">
            <a:avLst>
              <a:gd name="adj" fmla="val 10267"/>
            </a:avLst>
          </a:prstGeom>
          <a:solidFill>
            <a:schemeClr val="bg1"/>
          </a:solidFill>
          <a:ln w="19050">
            <a:solidFill>
              <a:srgbClr val="9E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DD306580-F79C-ACA5-38C2-B4A7E2F05893}"/>
              </a:ext>
            </a:extLst>
          </p:cNvPr>
          <p:cNvSpPr/>
          <p:nvPr userDrawn="1"/>
        </p:nvSpPr>
        <p:spPr>
          <a:xfrm>
            <a:off x="6261397" y="4995326"/>
            <a:ext cx="5474257" cy="1503947"/>
          </a:xfrm>
          <a:prstGeom prst="roundRect">
            <a:avLst>
              <a:gd name="adj" fmla="val 10267"/>
            </a:avLst>
          </a:prstGeom>
          <a:solidFill>
            <a:schemeClr val="bg1"/>
          </a:solidFill>
          <a:ln w="19050">
            <a:solidFill>
              <a:srgbClr val="9E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1">
            <a:extLst>
              <a:ext uri="{FF2B5EF4-FFF2-40B4-BE49-F238E27FC236}">
                <a16:creationId xmlns:a16="http://schemas.microsoft.com/office/drawing/2014/main" id="{F5F6582C-3D42-62E5-771F-B53AC556347D}"/>
              </a:ext>
            </a:extLst>
          </p:cNvPr>
          <p:cNvSpPr>
            <a:spLocks noGrp="1"/>
          </p:cNvSpPr>
          <p:nvPr>
            <p:ph type="body" sz="quarter" idx="14" hasCustomPrompt="1"/>
          </p:nvPr>
        </p:nvSpPr>
        <p:spPr>
          <a:xfrm>
            <a:off x="456346" y="4580161"/>
            <a:ext cx="5400546" cy="630238"/>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3" name="Text Placeholder 31">
            <a:extLst>
              <a:ext uri="{FF2B5EF4-FFF2-40B4-BE49-F238E27FC236}">
                <a16:creationId xmlns:a16="http://schemas.microsoft.com/office/drawing/2014/main" id="{D162A41F-294A-5C76-376E-658A8DB3DF1C}"/>
              </a:ext>
            </a:extLst>
          </p:cNvPr>
          <p:cNvSpPr>
            <a:spLocks noGrp="1"/>
          </p:cNvSpPr>
          <p:nvPr>
            <p:ph type="body" sz="quarter" idx="15" hasCustomPrompt="1"/>
          </p:nvPr>
        </p:nvSpPr>
        <p:spPr>
          <a:xfrm>
            <a:off x="456344" y="4263929"/>
            <a:ext cx="5400545"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4" name="Text Placeholder 31">
            <a:extLst>
              <a:ext uri="{FF2B5EF4-FFF2-40B4-BE49-F238E27FC236}">
                <a16:creationId xmlns:a16="http://schemas.microsoft.com/office/drawing/2014/main" id="{D7909AC2-46B0-CA88-9AB0-F166415B5603}"/>
              </a:ext>
            </a:extLst>
          </p:cNvPr>
          <p:cNvSpPr>
            <a:spLocks noGrp="1"/>
          </p:cNvSpPr>
          <p:nvPr>
            <p:ph type="body" sz="quarter" idx="16" hasCustomPrompt="1"/>
          </p:nvPr>
        </p:nvSpPr>
        <p:spPr>
          <a:xfrm>
            <a:off x="6421819" y="2541903"/>
            <a:ext cx="5102774" cy="532163"/>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5" name="Text Placeholder 31">
            <a:extLst>
              <a:ext uri="{FF2B5EF4-FFF2-40B4-BE49-F238E27FC236}">
                <a16:creationId xmlns:a16="http://schemas.microsoft.com/office/drawing/2014/main" id="{13C502E8-2E7C-E11D-47F5-C78AFD614739}"/>
              </a:ext>
            </a:extLst>
          </p:cNvPr>
          <p:cNvSpPr>
            <a:spLocks noGrp="1"/>
          </p:cNvSpPr>
          <p:nvPr>
            <p:ph type="body" sz="quarter" idx="17" hasCustomPrompt="1"/>
          </p:nvPr>
        </p:nvSpPr>
        <p:spPr>
          <a:xfrm>
            <a:off x="6421818" y="2225671"/>
            <a:ext cx="4594458"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6" name="Rounded Rectangle 15">
            <a:extLst>
              <a:ext uri="{FF2B5EF4-FFF2-40B4-BE49-F238E27FC236}">
                <a16:creationId xmlns:a16="http://schemas.microsoft.com/office/drawing/2014/main" id="{EF7A8A9B-3E1D-4BE5-EE4F-F41FFCE82378}"/>
              </a:ext>
            </a:extLst>
          </p:cNvPr>
          <p:cNvSpPr/>
          <p:nvPr userDrawn="1"/>
        </p:nvSpPr>
        <p:spPr>
          <a:xfrm>
            <a:off x="6421818" y="1818077"/>
            <a:ext cx="1418123" cy="310763"/>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31">
            <a:extLst>
              <a:ext uri="{FF2B5EF4-FFF2-40B4-BE49-F238E27FC236}">
                <a16:creationId xmlns:a16="http://schemas.microsoft.com/office/drawing/2014/main" id="{8C3FDE5F-14A8-7D28-8ED3-D0812F5F30BE}"/>
              </a:ext>
            </a:extLst>
          </p:cNvPr>
          <p:cNvSpPr>
            <a:spLocks noGrp="1"/>
          </p:cNvSpPr>
          <p:nvPr>
            <p:ph type="body" sz="quarter" idx="18" hasCustomPrompt="1"/>
          </p:nvPr>
        </p:nvSpPr>
        <p:spPr>
          <a:xfrm>
            <a:off x="6554970" y="1836791"/>
            <a:ext cx="1169468" cy="290918"/>
          </a:xfrm>
        </p:spPr>
        <p:txBody>
          <a:bodyPr>
            <a:normAutofit/>
          </a:bodyPr>
          <a:lstStyle>
            <a:lvl1pPr marL="0" indent="0" algn="ctr">
              <a:buNone/>
              <a:defRPr sz="12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sp>
        <p:nvSpPr>
          <p:cNvPr id="20" name="Text Placeholder 31">
            <a:extLst>
              <a:ext uri="{FF2B5EF4-FFF2-40B4-BE49-F238E27FC236}">
                <a16:creationId xmlns:a16="http://schemas.microsoft.com/office/drawing/2014/main" id="{30000AF2-438C-3BC5-1949-819980B6C5AE}"/>
              </a:ext>
            </a:extLst>
          </p:cNvPr>
          <p:cNvSpPr>
            <a:spLocks noGrp="1"/>
          </p:cNvSpPr>
          <p:nvPr>
            <p:ph type="body" sz="quarter" idx="19" hasCustomPrompt="1"/>
          </p:nvPr>
        </p:nvSpPr>
        <p:spPr>
          <a:xfrm>
            <a:off x="6421819" y="4216623"/>
            <a:ext cx="5102774" cy="532163"/>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1" name="Text Placeholder 31">
            <a:extLst>
              <a:ext uri="{FF2B5EF4-FFF2-40B4-BE49-F238E27FC236}">
                <a16:creationId xmlns:a16="http://schemas.microsoft.com/office/drawing/2014/main" id="{5EAC390A-8515-4225-8C46-44A7A1241A31}"/>
              </a:ext>
            </a:extLst>
          </p:cNvPr>
          <p:cNvSpPr>
            <a:spLocks noGrp="1"/>
          </p:cNvSpPr>
          <p:nvPr>
            <p:ph type="body" sz="quarter" idx="20" hasCustomPrompt="1"/>
          </p:nvPr>
        </p:nvSpPr>
        <p:spPr>
          <a:xfrm>
            <a:off x="6421818" y="3900391"/>
            <a:ext cx="4594458"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2" name="Rounded Rectangle 21">
            <a:extLst>
              <a:ext uri="{FF2B5EF4-FFF2-40B4-BE49-F238E27FC236}">
                <a16:creationId xmlns:a16="http://schemas.microsoft.com/office/drawing/2014/main" id="{8D961A15-B318-2015-D882-A7B2171097B0}"/>
              </a:ext>
            </a:extLst>
          </p:cNvPr>
          <p:cNvSpPr/>
          <p:nvPr userDrawn="1"/>
        </p:nvSpPr>
        <p:spPr>
          <a:xfrm>
            <a:off x="6421818" y="3492797"/>
            <a:ext cx="1418123" cy="310763"/>
          </a:xfrm>
          <a:prstGeom prst="roundRect">
            <a:avLst>
              <a:gd name="adj" fmla="val 50000"/>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31">
            <a:extLst>
              <a:ext uri="{FF2B5EF4-FFF2-40B4-BE49-F238E27FC236}">
                <a16:creationId xmlns:a16="http://schemas.microsoft.com/office/drawing/2014/main" id="{BF8008FE-3C9D-4BDC-01F7-02D2482A14CD}"/>
              </a:ext>
            </a:extLst>
          </p:cNvPr>
          <p:cNvSpPr>
            <a:spLocks noGrp="1"/>
          </p:cNvSpPr>
          <p:nvPr>
            <p:ph type="body" sz="quarter" idx="21" hasCustomPrompt="1"/>
          </p:nvPr>
        </p:nvSpPr>
        <p:spPr>
          <a:xfrm>
            <a:off x="6554970" y="3511511"/>
            <a:ext cx="1169468" cy="290918"/>
          </a:xfrm>
        </p:spPr>
        <p:txBody>
          <a:bodyPr>
            <a:normAutofit/>
          </a:bodyPr>
          <a:lstStyle>
            <a:lvl1pPr marL="0" indent="0" algn="ctr">
              <a:buNone/>
              <a:defRPr sz="12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sp>
        <p:nvSpPr>
          <p:cNvPr id="24" name="Text Placeholder 31">
            <a:extLst>
              <a:ext uri="{FF2B5EF4-FFF2-40B4-BE49-F238E27FC236}">
                <a16:creationId xmlns:a16="http://schemas.microsoft.com/office/drawing/2014/main" id="{70392902-8DDE-75CE-6A59-8443D31D7AE8}"/>
              </a:ext>
            </a:extLst>
          </p:cNvPr>
          <p:cNvSpPr>
            <a:spLocks noGrp="1"/>
          </p:cNvSpPr>
          <p:nvPr>
            <p:ph type="body" sz="quarter" idx="22" hasCustomPrompt="1"/>
          </p:nvPr>
        </p:nvSpPr>
        <p:spPr>
          <a:xfrm>
            <a:off x="6421817" y="5868542"/>
            <a:ext cx="5102774" cy="532163"/>
          </a:xfrm>
        </p:spPr>
        <p:txBody>
          <a:bodyPr>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5" name="Text Placeholder 31">
            <a:extLst>
              <a:ext uri="{FF2B5EF4-FFF2-40B4-BE49-F238E27FC236}">
                <a16:creationId xmlns:a16="http://schemas.microsoft.com/office/drawing/2014/main" id="{8791B131-229D-1CF6-9FA9-09181F12A888}"/>
              </a:ext>
            </a:extLst>
          </p:cNvPr>
          <p:cNvSpPr>
            <a:spLocks noGrp="1"/>
          </p:cNvSpPr>
          <p:nvPr>
            <p:ph type="body" sz="quarter" idx="23" hasCustomPrompt="1"/>
          </p:nvPr>
        </p:nvSpPr>
        <p:spPr>
          <a:xfrm>
            <a:off x="6421816" y="5552310"/>
            <a:ext cx="4594458"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6" name="Rounded Rectangle 25">
            <a:extLst>
              <a:ext uri="{FF2B5EF4-FFF2-40B4-BE49-F238E27FC236}">
                <a16:creationId xmlns:a16="http://schemas.microsoft.com/office/drawing/2014/main" id="{6485EAD1-B353-8781-2D76-868C81E0649A}"/>
              </a:ext>
            </a:extLst>
          </p:cNvPr>
          <p:cNvSpPr/>
          <p:nvPr userDrawn="1"/>
        </p:nvSpPr>
        <p:spPr>
          <a:xfrm>
            <a:off x="6421816" y="5144716"/>
            <a:ext cx="1418123" cy="310763"/>
          </a:xfrm>
          <a:prstGeom prst="roundRect">
            <a:avLst>
              <a:gd name="adj" fmla="val 50000"/>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31">
            <a:extLst>
              <a:ext uri="{FF2B5EF4-FFF2-40B4-BE49-F238E27FC236}">
                <a16:creationId xmlns:a16="http://schemas.microsoft.com/office/drawing/2014/main" id="{82BA6BAE-4767-B7C5-34DC-77F54DBC78E3}"/>
              </a:ext>
            </a:extLst>
          </p:cNvPr>
          <p:cNvSpPr>
            <a:spLocks noGrp="1"/>
          </p:cNvSpPr>
          <p:nvPr>
            <p:ph type="body" sz="quarter" idx="24" hasCustomPrompt="1"/>
          </p:nvPr>
        </p:nvSpPr>
        <p:spPr>
          <a:xfrm>
            <a:off x="6554968" y="5163430"/>
            <a:ext cx="1169468" cy="290918"/>
          </a:xfrm>
        </p:spPr>
        <p:txBody>
          <a:bodyPr>
            <a:normAutofit/>
          </a:bodyPr>
          <a:lstStyle>
            <a:lvl1pPr marL="0" indent="0" algn="ctr">
              <a:buNone/>
              <a:defRPr sz="12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pic>
        <p:nvPicPr>
          <p:cNvPr id="28" name="Picture 27" descr="A blue text on a black background&#10;&#10;Description automatically generated">
            <a:extLst>
              <a:ext uri="{FF2B5EF4-FFF2-40B4-BE49-F238E27FC236}">
                <a16:creationId xmlns:a16="http://schemas.microsoft.com/office/drawing/2014/main" id="{FACFB811-B13A-C0B2-675E-B7CD9B3A01A0}"/>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30" name="Picture Placeholder 29">
            <a:extLst>
              <a:ext uri="{FF2B5EF4-FFF2-40B4-BE49-F238E27FC236}">
                <a16:creationId xmlns:a16="http://schemas.microsoft.com/office/drawing/2014/main" id="{F57EA55D-3BC2-2E82-5D92-30EC7AC79848}"/>
              </a:ext>
            </a:extLst>
          </p:cNvPr>
          <p:cNvSpPr>
            <a:spLocks noGrp="1"/>
          </p:cNvSpPr>
          <p:nvPr>
            <p:ph type="pic" sz="quarter" idx="25"/>
          </p:nvPr>
        </p:nvSpPr>
        <p:spPr>
          <a:xfrm>
            <a:off x="456344" y="1668194"/>
            <a:ext cx="5401153" cy="2446337"/>
          </a:xfrm>
        </p:spPr>
        <p:txBody>
          <a:bodyPr/>
          <a:lstStyle/>
          <a:p>
            <a:endParaRPr lang="en-US"/>
          </a:p>
        </p:txBody>
      </p:sp>
      <p:sp>
        <p:nvSpPr>
          <p:cNvPr id="2" name="Slide Number Placeholder 5">
            <a:extLst>
              <a:ext uri="{FF2B5EF4-FFF2-40B4-BE49-F238E27FC236}">
                <a16:creationId xmlns:a16="http://schemas.microsoft.com/office/drawing/2014/main" id="{A9483146-1C14-D040-D723-0496366683D6}"/>
              </a:ext>
            </a:extLst>
          </p:cNvPr>
          <p:cNvSpPr>
            <a:spLocks noGrp="1"/>
          </p:cNvSpPr>
          <p:nvPr>
            <p:ph type="sldNum" sz="quarter" idx="4"/>
          </p:nvPr>
        </p:nvSpPr>
        <p:spPr>
          <a:xfrm>
            <a:off x="11725036" y="640962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533139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rgbClr val="EAF3F7"/>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30ABDCD4-BC68-C8EA-5301-7B3B6C29F892}"/>
              </a:ext>
            </a:extLst>
          </p:cNvPr>
          <p:cNvSpPr>
            <a:spLocks noGrp="1"/>
          </p:cNvSpPr>
          <p:nvPr>
            <p:ph type="body" sz="quarter" idx="11" hasCustomPrompt="1"/>
          </p:nvPr>
        </p:nvSpPr>
        <p:spPr>
          <a:xfrm>
            <a:off x="433752" y="524281"/>
            <a:ext cx="9183214"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pic>
        <p:nvPicPr>
          <p:cNvPr id="8" name="Picture 7" descr="A blue text on a black background&#10;&#10;Description automatically generated">
            <a:extLst>
              <a:ext uri="{FF2B5EF4-FFF2-40B4-BE49-F238E27FC236}">
                <a16:creationId xmlns:a16="http://schemas.microsoft.com/office/drawing/2014/main" id="{FD5B622D-FCE9-8A46-0208-E5A73D861AD6}"/>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9" name="Rounded Rectangle 8">
            <a:extLst>
              <a:ext uri="{FF2B5EF4-FFF2-40B4-BE49-F238E27FC236}">
                <a16:creationId xmlns:a16="http://schemas.microsoft.com/office/drawing/2014/main" id="{14BE6C94-E49C-F00B-A115-CEFF0CAE3B71}"/>
              </a:ext>
            </a:extLst>
          </p:cNvPr>
          <p:cNvSpPr/>
          <p:nvPr userDrawn="1"/>
        </p:nvSpPr>
        <p:spPr>
          <a:xfrm>
            <a:off x="501162" y="1362809"/>
            <a:ext cx="5240215" cy="2142142"/>
          </a:xfrm>
          <a:prstGeom prst="roundRect">
            <a:avLst>
              <a:gd name="adj" fmla="val 8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31">
            <a:extLst>
              <a:ext uri="{FF2B5EF4-FFF2-40B4-BE49-F238E27FC236}">
                <a16:creationId xmlns:a16="http://schemas.microsoft.com/office/drawing/2014/main" id="{C1A59A7B-BF7D-E7FB-B323-BB33CBD2697C}"/>
              </a:ext>
            </a:extLst>
          </p:cNvPr>
          <p:cNvSpPr>
            <a:spLocks noGrp="1"/>
          </p:cNvSpPr>
          <p:nvPr>
            <p:ph type="body" sz="quarter" idx="20" hasCustomPrompt="1"/>
          </p:nvPr>
        </p:nvSpPr>
        <p:spPr>
          <a:xfrm>
            <a:off x="797839" y="2069911"/>
            <a:ext cx="4773028" cy="1068942"/>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1" name="Text Placeholder 31">
            <a:extLst>
              <a:ext uri="{FF2B5EF4-FFF2-40B4-BE49-F238E27FC236}">
                <a16:creationId xmlns:a16="http://schemas.microsoft.com/office/drawing/2014/main" id="{A7483A4A-B0D3-AB01-AAF2-B8824CC28CB4}"/>
              </a:ext>
            </a:extLst>
          </p:cNvPr>
          <p:cNvSpPr>
            <a:spLocks noGrp="1"/>
          </p:cNvSpPr>
          <p:nvPr>
            <p:ph type="body" sz="quarter" idx="21" hasCustomPrompt="1"/>
          </p:nvPr>
        </p:nvSpPr>
        <p:spPr>
          <a:xfrm>
            <a:off x="797837" y="1692134"/>
            <a:ext cx="4773027" cy="290918"/>
          </a:xfrm>
        </p:spPr>
        <p:txBody>
          <a:bodyPr>
            <a:noAutofit/>
          </a:bodyPr>
          <a:lstStyle>
            <a:lvl1pPr marL="0" indent="0">
              <a:buNone/>
              <a:defRPr sz="18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2" name="Rounded Rectangle 11">
            <a:extLst>
              <a:ext uri="{FF2B5EF4-FFF2-40B4-BE49-F238E27FC236}">
                <a16:creationId xmlns:a16="http://schemas.microsoft.com/office/drawing/2014/main" id="{13091C7C-3077-E027-9DD3-B5384B7A3C56}"/>
              </a:ext>
            </a:extLst>
          </p:cNvPr>
          <p:cNvSpPr/>
          <p:nvPr userDrawn="1"/>
        </p:nvSpPr>
        <p:spPr>
          <a:xfrm>
            <a:off x="6038052" y="1362809"/>
            <a:ext cx="5240215" cy="2142142"/>
          </a:xfrm>
          <a:prstGeom prst="roundRect">
            <a:avLst>
              <a:gd name="adj" fmla="val 8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1">
            <a:extLst>
              <a:ext uri="{FF2B5EF4-FFF2-40B4-BE49-F238E27FC236}">
                <a16:creationId xmlns:a16="http://schemas.microsoft.com/office/drawing/2014/main" id="{94069687-648B-A19A-3BB5-090FEECB798C}"/>
              </a:ext>
            </a:extLst>
          </p:cNvPr>
          <p:cNvSpPr>
            <a:spLocks noGrp="1"/>
          </p:cNvSpPr>
          <p:nvPr>
            <p:ph type="body" sz="quarter" idx="22" hasCustomPrompt="1"/>
          </p:nvPr>
        </p:nvSpPr>
        <p:spPr>
          <a:xfrm>
            <a:off x="6334729" y="2069911"/>
            <a:ext cx="4773028" cy="1068942"/>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4" name="Text Placeholder 31">
            <a:extLst>
              <a:ext uri="{FF2B5EF4-FFF2-40B4-BE49-F238E27FC236}">
                <a16:creationId xmlns:a16="http://schemas.microsoft.com/office/drawing/2014/main" id="{63B5F259-8CB6-89C4-FB3B-941FC109EDB1}"/>
              </a:ext>
            </a:extLst>
          </p:cNvPr>
          <p:cNvSpPr>
            <a:spLocks noGrp="1"/>
          </p:cNvSpPr>
          <p:nvPr>
            <p:ph type="body" sz="quarter" idx="23" hasCustomPrompt="1"/>
          </p:nvPr>
        </p:nvSpPr>
        <p:spPr>
          <a:xfrm>
            <a:off x="6334727" y="1692134"/>
            <a:ext cx="4773027" cy="290918"/>
          </a:xfrm>
        </p:spPr>
        <p:txBody>
          <a:bodyPr>
            <a:noAutofit/>
          </a:bodyPr>
          <a:lstStyle>
            <a:lvl1pPr marL="0" indent="0">
              <a:buNone/>
              <a:defRPr sz="18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6" name="Rounded Rectangle 15">
            <a:extLst>
              <a:ext uri="{FF2B5EF4-FFF2-40B4-BE49-F238E27FC236}">
                <a16:creationId xmlns:a16="http://schemas.microsoft.com/office/drawing/2014/main" id="{2D1B9641-2D87-D8E9-8EEB-C61FE44867AA}"/>
              </a:ext>
            </a:extLst>
          </p:cNvPr>
          <p:cNvSpPr/>
          <p:nvPr userDrawn="1"/>
        </p:nvSpPr>
        <p:spPr>
          <a:xfrm>
            <a:off x="501162" y="3762045"/>
            <a:ext cx="5240215" cy="2142142"/>
          </a:xfrm>
          <a:prstGeom prst="roundRect">
            <a:avLst>
              <a:gd name="adj" fmla="val 8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31">
            <a:extLst>
              <a:ext uri="{FF2B5EF4-FFF2-40B4-BE49-F238E27FC236}">
                <a16:creationId xmlns:a16="http://schemas.microsoft.com/office/drawing/2014/main" id="{A68FF697-F4D7-143A-1002-A28D7834BD13}"/>
              </a:ext>
            </a:extLst>
          </p:cNvPr>
          <p:cNvSpPr>
            <a:spLocks noGrp="1"/>
          </p:cNvSpPr>
          <p:nvPr>
            <p:ph type="body" sz="quarter" idx="24" hasCustomPrompt="1"/>
          </p:nvPr>
        </p:nvSpPr>
        <p:spPr>
          <a:xfrm>
            <a:off x="797839" y="4469147"/>
            <a:ext cx="4773028" cy="1068942"/>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8" name="Text Placeholder 31">
            <a:extLst>
              <a:ext uri="{FF2B5EF4-FFF2-40B4-BE49-F238E27FC236}">
                <a16:creationId xmlns:a16="http://schemas.microsoft.com/office/drawing/2014/main" id="{81953164-4A53-C4F3-41D0-031F14200936}"/>
              </a:ext>
            </a:extLst>
          </p:cNvPr>
          <p:cNvSpPr>
            <a:spLocks noGrp="1"/>
          </p:cNvSpPr>
          <p:nvPr>
            <p:ph type="body" sz="quarter" idx="25" hasCustomPrompt="1"/>
          </p:nvPr>
        </p:nvSpPr>
        <p:spPr>
          <a:xfrm>
            <a:off x="797837" y="4091370"/>
            <a:ext cx="4773027" cy="290918"/>
          </a:xfrm>
        </p:spPr>
        <p:txBody>
          <a:bodyPr>
            <a:noAutofit/>
          </a:bodyPr>
          <a:lstStyle>
            <a:lvl1pPr marL="0" indent="0">
              <a:buNone/>
              <a:defRPr sz="18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9" name="Rounded Rectangle 18">
            <a:extLst>
              <a:ext uri="{FF2B5EF4-FFF2-40B4-BE49-F238E27FC236}">
                <a16:creationId xmlns:a16="http://schemas.microsoft.com/office/drawing/2014/main" id="{1134CFCC-1DE8-289E-5FB0-EBF019E5E034}"/>
              </a:ext>
            </a:extLst>
          </p:cNvPr>
          <p:cNvSpPr/>
          <p:nvPr userDrawn="1"/>
        </p:nvSpPr>
        <p:spPr>
          <a:xfrm>
            <a:off x="6038052" y="3762045"/>
            <a:ext cx="5240215" cy="2142142"/>
          </a:xfrm>
          <a:prstGeom prst="roundRect">
            <a:avLst>
              <a:gd name="adj" fmla="val 8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31">
            <a:extLst>
              <a:ext uri="{FF2B5EF4-FFF2-40B4-BE49-F238E27FC236}">
                <a16:creationId xmlns:a16="http://schemas.microsoft.com/office/drawing/2014/main" id="{36960331-E92B-9EB5-B373-52E37884F085}"/>
              </a:ext>
            </a:extLst>
          </p:cNvPr>
          <p:cNvSpPr>
            <a:spLocks noGrp="1"/>
          </p:cNvSpPr>
          <p:nvPr>
            <p:ph type="body" sz="quarter" idx="26" hasCustomPrompt="1"/>
          </p:nvPr>
        </p:nvSpPr>
        <p:spPr>
          <a:xfrm>
            <a:off x="6334729" y="4469147"/>
            <a:ext cx="4773028" cy="1068942"/>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1" name="Text Placeholder 31">
            <a:extLst>
              <a:ext uri="{FF2B5EF4-FFF2-40B4-BE49-F238E27FC236}">
                <a16:creationId xmlns:a16="http://schemas.microsoft.com/office/drawing/2014/main" id="{9D9DF910-69FC-FD67-8A69-AA653F018D48}"/>
              </a:ext>
            </a:extLst>
          </p:cNvPr>
          <p:cNvSpPr>
            <a:spLocks noGrp="1"/>
          </p:cNvSpPr>
          <p:nvPr>
            <p:ph type="body" sz="quarter" idx="27" hasCustomPrompt="1"/>
          </p:nvPr>
        </p:nvSpPr>
        <p:spPr>
          <a:xfrm>
            <a:off x="6334727" y="4091370"/>
            <a:ext cx="4773027" cy="290918"/>
          </a:xfrm>
        </p:spPr>
        <p:txBody>
          <a:bodyPr>
            <a:noAutofit/>
          </a:bodyPr>
          <a:lstStyle>
            <a:lvl1pPr marL="0" indent="0">
              <a:buNone/>
              <a:defRPr sz="1800">
                <a:solidFill>
                  <a:schemeClr val="tx2"/>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 name="Slide Number Placeholder 5">
            <a:extLst>
              <a:ext uri="{FF2B5EF4-FFF2-40B4-BE49-F238E27FC236}">
                <a16:creationId xmlns:a16="http://schemas.microsoft.com/office/drawing/2014/main" id="{BCC7C23D-98C2-3116-B72F-C62AC233CC81}"/>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5245098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tx1"/>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7BDB2C4D-BF7C-128B-091C-E15A3E723077}"/>
              </a:ext>
            </a:extLst>
          </p:cNvPr>
          <p:cNvSpPr>
            <a:spLocks noGrp="1"/>
          </p:cNvSpPr>
          <p:nvPr>
            <p:ph type="body" sz="quarter" idx="11" hasCustomPrompt="1"/>
          </p:nvPr>
        </p:nvSpPr>
        <p:spPr>
          <a:xfrm>
            <a:off x="433752" y="704273"/>
            <a:ext cx="9183214" cy="442484"/>
          </a:xfrm>
        </p:spPr>
        <p:txBody>
          <a:bodyPr/>
          <a:lstStyle>
            <a:lvl1pPr marL="0" indent="0">
              <a:buNone/>
              <a:defRPr>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7DFDC55B-7978-066B-AE4B-4CA5D0764C82}"/>
              </a:ext>
            </a:extLst>
          </p:cNvPr>
          <p:cNvSpPr>
            <a:spLocks noGrp="1"/>
          </p:cNvSpPr>
          <p:nvPr>
            <p:ph type="body" sz="quarter" idx="12" hasCustomPrompt="1"/>
          </p:nvPr>
        </p:nvSpPr>
        <p:spPr>
          <a:xfrm>
            <a:off x="433752" y="1157678"/>
            <a:ext cx="9055100" cy="630238"/>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8" name="Text Placeholder 31">
            <a:extLst>
              <a:ext uri="{FF2B5EF4-FFF2-40B4-BE49-F238E27FC236}">
                <a16:creationId xmlns:a16="http://schemas.microsoft.com/office/drawing/2014/main" id="{A5C574DD-2027-4037-A5A1-E04BC382E1B5}"/>
              </a:ext>
            </a:extLst>
          </p:cNvPr>
          <p:cNvSpPr>
            <a:spLocks noGrp="1"/>
          </p:cNvSpPr>
          <p:nvPr>
            <p:ph type="body" sz="quarter" idx="13" hasCustomPrompt="1"/>
          </p:nvPr>
        </p:nvSpPr>
        <p:spPr>
          <a:xfrm>
            <a:off x="433752" y="413355"/>
            <a:ext cx="9055100" cy="290918"/>
          </a:xfrm>
        </p:spPr>
        <p:txBody>
          <a:bodyPr>
            <a:normAutofit/>
          </a:bodyPr>
          <a:lstStyle>
            <a:lvl1pPr marL="0" indent="0">
              <a:buNone/>
              <a:defRPr sz="16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Section</a:t>
            </a:r>
            <a:endParaRPr lang="en-US"/>
          </a:p>
        </p:txBody>
      </p:sp>
      <p:sp>
        <p:nvSpPr>
          <p:cNvPr id="9" name="Text Placeholder 31">
            <a:extLst>
              <a:ext uri="{FF2B5EF4-FFF2-40B4-BE49-F238E27FC236}">
                <a16:creationId xmlns:a16="http://schemas.microsoft.com/office/drawing/2014/main" id="{ED69FA78-786A-6EA1-52C5-6416F4A26F1D}"/>
              </a:ext>
            </a:extLst>
          </p:cNvPr>
          <p:cNvSpPr>
            <a:spLocks noGrp="1"/>
          </p:cNvSpPr>
          <p:nvPr>
            <p:ph type="body" sz="quarter" idx="14" hasCustomPrompt="1"/>
          </p:nvPr>
        </p:nvSpPr>
        <p:spPr>
          <a:xfrm>
            <a:off x="1028224" y="3613638"/>
            <a:ext cx="4451840"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0" name="Text Placeholder 31">
            <a:extLst>
              <a:ext uri="{FF2B5EF4-FFF2-40B4-BE49-F238E27FC236}">
                <a16:creationId xmlns:a16="http://schemas.microsoft.com/office/drawing/2014/main" id="{A1602EA2-1771-36C2-DCB7-0EC170A57AD5}"/>
              </a:ext>
            </a:extLst>
          </p:cNvPr>
          <p:cNvSpPr>
            <a:spLocks noGrp="1"/>
          </p:cNvSpPr>
          <p:nvPr>
            <p:ph type="body" sz="quarter" idx="15" hasCustomPrompt="1"/>
          </p:nvPr>
        </p:nvSpPr>
        <p:spPr>
          <a:xfrm>
            <a:off x="1028224" y="3168278"/>
            <a:ext cx="4451840"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11" name="Text Placeholder 31">
            <a:extLst>
              <a:ext uri="{FF2B5EF4-FFF2-40B4-BE49-F238E27FC236}">
                <a16:creationId xmlns:a16="http://schemas.microsoft.com/office/drawing/2014/main" id="{ECB0EE38-8E07-5DF0-3195-10589174010E}"/>
              </a:ext>
            </a:extLst>
          </p:cNvPr>
          <p:cNvSpPr>
            <a:spLocks noGrp="1"/>
          </p:cNvSpPr>
          <p:nvPr>
            <p:ph type="body" sz="quarter" idx="16" hasCustomPrompt="1"/>
          </p:nvPr>
        </p:nvSpPr>
        <p:spPr>
          <a:xfrm>
            <a:off x="6708529" y="3613638"/>
            <a:ext cx="4451840"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2" name="Text Placeholder 31">
            <a:extLst>
              <a:ext uri="{FF2B5EF4-FFF2-40B4-BE49-F238E27FC236}">
                <a16:creationId xmlns:a16="http://schemas.microsoft.com/office/drawing/2014/main" id="{9FF24D50-1DA4-E037-6F79-47DD73148082}"/>
              </a:ext>
            </a:extLst>
          </p:cNvPr>
          <p:cNvSpPr>
            <a:spLocks noGrp="1"/>
          </p:cNvSpPr>
          <p:nvPr>
            <p:ph type="body" sz="quarter" idx="17" hasCustomPrompt="1"/>
          </p:nvPr>
        </p:nvSpPr>
        <p:spPr>
          <a:xfrm>
            <a:off x="6708529" y="3168278"/>
            <a:ext cx="4451840"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14" name="Straight Connector 13">
            <a:extLst>
              <a:ext uri="{FF2B5EF4-FFF2-40B4-BE49-F238E27FC236}">
                <a16:creationId xmlns:a16="http://schemas.microsoft.com/office/drawing/2014/main" id="{C91EE38E-5197-060F-2F78-3CC7F0F43FD7}"/>
              </a:ext>
            </a:extLst>
          </p:cNvPr>
          <p:cNvCxnSpPr/>
          <p:nvPr userDrawn="1"/>
        </p:nvCxnSpPr>
        <p:spPr>
          <a:xfrm>
            <a:off x="550606" y="3274142"/>
            <a:ext cx="0" cy="3583858"/>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C6FE81A-36E4-3A15-DA06-53E2B9EC5027}"/>
              </a:ext>
            </a:extLst>
          </p:cNvPr>
          <p:cNvCxnSpPr/>
          <p:nvPr userDrawn="1"/>
        </p:nvCxnSpPr>
        <p:spPr>
          <a:xfrm>
            <a:off x="6246166" y="3274142"/>
            <a:ext cx="0" cy="35838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065C506-8C5F-C67A-4F9A-944DA59FABA4}"/>
              </a:ext>
            </a:extLst>
          </p:cNvPr>
          <p:cNvCxnSpPr>
            <a:cxnSpLocks/>
          </p:cNvCxnSpPr>
          <p:nvPr userDrawn="1"/>
        </p:nvCxnSpPr>
        <p:spPr>
          <a:xfrm>
            <a:off x="1499866" y="5270090"/>
            <a:ext cx="0" cy="15879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83BB86-66D2-208C-F7A0-AFB824CFD0B8}"/>
              </a:ext>
            </a:extLst>
          </p:cNvPr>
          <p:cNvCxnSpPr>
            <a:cxnSpLocks/>
          </p:cNvCxnSpPr>
          <p:nvPr userDrawn="1"/>
        </p:nvCxnSpPr>
        <p:spPr>
          <a:xfrm>
            <a:off x="2449126" y="5879690"/>
            <a:ext cx="0" cy="978310"/>
          </a:xfrm>
          <a:prstGeom prst="line">
            <a:avLst/>
          </a:prstGeom>
          <a:ln w="19050">
            <a:solidFill>
              <a:srgbClr val="1774D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53D73B-DBCD-319A-FE57-5D895A7EC967}"/>
              </a:ext>
            </a:extLst>
          </p:cNvPr>
          <p:cNvCxnSpPr>
            <a:cxnSpLocks/>
          </p:cNvCxnSpPr>
          <p:nvPr userDrawn="1"/>
        </p:nvCxnSpPr>
        <p:spPr>
          <a:xfrm>
            <a:off x="3398386" y="5535561"/>
            <a:ext cx="0" cy="1322439"/>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86CB2D2-B2C6-4E9E-3F21-039E176F3A11}"/>
              </a:ext>
            </a:extLst>
          </p:cNvPr>
          <p:cNvCxnSpPr>
            <a:cxnSpLocks/>
          </p:cNvCxnSpPr>
          <p:nvPr userDrawn="1"/>
        </p:nvCxnSpPr>
        <p:spPr>
          <a:xfrm>
            <a:off x="4347646" y="5270090"/>
            <a:ext cx="0" cy="158791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735FAFB-438A-ED68-72F6-2ADEB25989D3}"/>
              </a:ext>
            </a:extLst>
          </p:cNvPr>
          <p:cNvCxnSpPr>
            <a:cxnSpLocks/>
          </p:cNvCxnSpPr>
          <p:nvPr userDrawn="1"/>
        </p:nvCxnSpPr>
        <p:spPr>
          <a:xfrm>
            <a:off x="5296906" y="5781368"/>
            <a:ext cx="0" cy="1076632"/>
          </a:xfrm>
          <a:prstGeom prst="line">
            <a:avLst/>
          </a:prstGeom>
          <a:ln w="19050">
            <a:solidFill>
              <a:srgbClr val="EAF3F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042E08-ADD9-443E-1F88-6A6234E79550}"/>
              </a:ext>
            </a:extLst>
          </p:cNvPr>
          <p:cNvCxnSpPr>
            <a:cxnSpLocks/>
          </p:cNvCxnSpPr>
          <p:nvPr userDrawn="1"/>
        </p:nvCxnSpPr>
        <p:spPr>
          <a:xfrm>
            <a:off x="7195426" y="5270090"/>
            <a:ext cx="0" cy="1587910"/>
          </a:xfrm>
          <a:prstGeom prst="line">
            <a:avLst/>
          </a:prstGeom>
          <a:ln w="19050">
            <a:solidFill>
              <a:srgbClr val="EAF3F7"/>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B65B3D2-4984-AFA4-0D92-4AAAF6F671DB}"/>
              </a:ext>
            </a:extLst>
          </p:cNvPr>
          <p:cNvCxnSpPr>
            <a:cxnSpLocks/>
          </p:cNvCxnSpPr>
          <p:nvPr userDrawn="1"/>
        </p:nvCxnSpPr>
        <p:spPr>
          <a:xfrm>
            <a:off x="8144686" y="5653548"/>
            <a:ext cx="0" cy="1204452"/>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335B137-792C-B16D-8072-678AE705AC74}"/>
              </a:ext>
            </a:extLst>
          </p:cNvPr>
          <p:cNvCxnSpPr>
            <a:cxnSpLocks/>
          </p:cNvCxnSpPr>
          <p:nvPr userDrawn="1"/>
        </p:nvCxnSpPr>
        <p:spPr>
          <a:xfrm>
            <a:off x="9093946" y="6086168"/>
            <a:ext cx="0" cy="771832"/>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A14C04B-DF3E-A84B-EB2B-91C05082B4E1}"/>
              </a:ext>
            </a:extLst>
          </p:cNvPr>
          <p:cNvCxnSpPr>
            <a:cxnSpLocks/>
          </p:cNvCxnSpPr>
          <p:nvPr userDrawn="1"/>
        </p:nvCxnSpPr>
        <p:spPr>
          <a:xfrm>
            <a:off x="10043206" y="5653548"/>
            <a:ext cx="0" cy="1204452"/>
          </a:xfrm>
          <a:prstGeom prst="line">
            <a:avLst/>
          </a:prstGeom>
          <a:ln w="19050">
            <a:solidFill>
              <a:srgbClr val="1774D3"/>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996E11B-2D79-0B1A-CAC3-CF49861B3EC2}"/>
              </a:ext>
            </a:extLst>
          </p:cNvPr>
          <p:cNvCxnSpPr>
            <a:cxnSpLocks/>
          </p:cNvCxnSpPr>
          <p:nvPr userDrawn="1"/>
        </p:nvCxnSpPr>
        <p:spPr>
          <a:xfrm>
            <a:off x="10992463" y="5270090"/>
            <a:ext cx="0" cy="15879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986B2589-7B7D-8955-E4FF-933F0AF6F203}"/>
              </a:ext>
            </a:extLst>
          </p:cNvPr>
          <p:cNvSpPr/>
          <p:nvPr userDrawn="1"/>
        </p:nvSpPr>
        <p:spPr>
          <a:xfrm>
            <a:off x="442451" y="3168278"/>
            <a:ext cx="216310" cy="216310"/>
          </a:xfrm>
          <a:prstGeom prst="ellipse">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F2E1D27-BF6A-2ECD-EA76-A160F531DA1A}"/>
              </a:ext>
            </a:extLst>
          </p:cNvPr>
          <p:cNvSpPr/>
          <p:nvPr userDrawn="1"/>
        </p:nvSpPr>
        <p:spPr>
          <a:xfrm>
            <a:off x="6138011" y="3165820"/>
            <a:ext cx="216310" cy="21631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EDD3B575-2C4D-323F-DDD8-3A2FAA3449D1}"/>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bg1"/>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21681325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bg2"/>
        </a:solidFill>
        <a:effectLst/>
      </p:bgPr>
    </p:bg>
    <p:spTree>
      <p:nvGrpSpPr>
        <p:cNvPr id="1" name=""/>
        <p:cNvGrpSpPr/>
        <p:nvPr/>
      </p:nvGrpSpPr>
      <p:grpSpPr>
        <a:xfrm>
          <a:off x="0" y="0"/>
          <a:ext cx="0" cy="0"/>
          <a:chOff x="0" y="0"/>
          <a:chExt cx="0" cy="0"/>
        </a:xfrm>
      </p:grpSpPr>
      <p:pic>
        <p:nvPicPr>
          <p:cNvPr id="18" name="Picture 17" descr="A screenshot of a website&#10;&#10;Description automatically generated">
            <a:extLst>
              <a:ext uri="{FF2B5EF4-FFF2-40B4-BE49-F238E27FC236}">
                <a16:creationId xmlns:a16="http://schemas.microsoft.com/office/drawing/2014/main" id="{D21DF4D3-35D1-AD98-C665-36E2A77F8333}"/>
              </a:ext>
            </a:extLst>
          </p:cNvPr>
          <p:cNvPicPr>
            <a:picLocks noChangeAspect="1"/>
          </p:cNvPicPr>
          <p:nvPr userDrawn="1"/>
        </p:nvPicPr>
        <p:blipFill rotWithShape="1">
          <a:blip r:embed="rId2"/>
          <a:srcRect l="6868" t="38765" r="49081" b="5415"/>
          <a:stretch/>
        </p:blipFill>
        <p:spPr>
          <a:xfrm>
            <a:off x="632059" y="3389126"/>
            <a:ext cx="6063107" cy="3468874"/>
          </a:xfrm>
          <a:prstGeom prst="rect">
            <a:avLst/>
          </a:prstGeom>
        </p:spPr>
      </p:pic>
      <p:sp>
        <p:nvSpPr>
          <p:cNvPr id="6" name="Text Placeholder 29">
            <a:extLst>
              <a:ext uri="{FF2B5EF4-FFF2-40B4-BE49-F238E27FC236}">
                <a16:creationId xmlns:a16="http://schemas.microsoft.com/office/drawing/2014/main" id="{EA3802D7-37CF-1860-D467-A8F82717BD57}"/>
              </a:ext>
            </a:extLst>
          </p:cNvPr>
          <p:cNvSpPr>
            <a:spLocks noGrp="1"/>
          </p:cNvSpPr>
          <p:nvPr>
            <p:ph type="body" sz="quarter" idx="11" hasCustomPrompt="1"/>
          </p:nvPr>
        </p:nvSpPr>
        <p:spPr>
          <a:xfrm>
            <a:off x="693634" y="829046"/>
            <a:ext cx="4402653" cy="442484"/>
          </a:xfrm>
        </p:spPr>
        <p:txBody>
          <a:bodyPr/>
          <a:lstStyle>
            <a:lvl1pPr marL="0" indent="0">
              <a:buNone/>
              <a:defRPr>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31">
            <a:extLst>
              <a:ext uri="{FF2B5EF4-FFF2-40B4-BE49-F238E27FC236}">
                <a16:creationId xmlns:a16="http://schemas.microsoft.com/office/drawing/2014/main" id="{2FFE3F99-241F-EBA7-1106-FD5721B2C78D}"/>
              </a:ext>
            </a:extLst>
          </p:cNvPr>
          <p:cNvSpPr>
            <a:spLocks noGrp="1"/>
          </p:cNvSpPr>
          <p:nvPr>
            <p:ph type="body" sz="quarter" idx="12" hasCustomPrompt="1"/>
          </p:nvPr>
        </p:nvSpPr>
        <p:spPr>
          <a:xfrm>
            <a:off x="6839457" y="829046"/>
            <a:ext cx="4523838" cy="4824408"/>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pic>
        <p:nvPicPr>
          <p:cNvPr id="19" name="Picture 18" descr="A blue text on a black background&#10;&#10;Description automatically generated">
            <a:extLst>
              <a:ext uri="{FF2B5EF4-FFF2-40B4-BE49-F238E27FC236}">
                <a16:creationId xmlns:a16="http://schemas.microsoft.com/office/drawing/2014/main" id="{F3D988A4-3597-1043-5E9B-0B9BEA861182}"/>
              </a:ext>
            </a:extLst>
          </p:cNvPr>
          <p:cNvPicPr>
            <a:picLocks noChangeAspect="1"/>
          </p:cNvPicPr>
          <p:nvPr userDrawn="1"/>
        </p:nvPicPr>
        <p:blipFill>
          <a:blip r:embed="rId3"/>
          <a:stretch>
            <a:fillRect/>
          </a:stretch>
        </p:blipFill>
        <p:spPr>
          <a:xfrm>
            <a:off x="10810798" y="6108085"/>
            <a:ext cx="863018" cy="511790"/>
          </a:xfrm>
          <a:prstGeom prst="rect">
            <a:avLst/>
          </a:prstGeom>
        </p:spPr>
      </p:pic>
      <p:sp>
        <p:nvSpPr>
          <p:cNvPr id="2" name="Text Placeholder 31">
            <a:extLst>
              <a:ext uri="{FF2B5EF4-FFF2-40B4-BE49-F238E27FC236}">
                <a16:creationId xmlns:a16="http://schemas.microsoft.com/office/drawing/2014/main" id="{CB8731AB-C337-4118-C2FA-2AED67355A9D}"/>
              </a:ext>
            </a:extLst>
          </p:cNvPr>
          <p:cNvSpPr>
            <a:spLocks noGrp="1"/>
          </p:cNvSpPr>
          <p:nvPr>
            <p:ph type="body" sz="quarter" idx="13" hasCustomPrompt="1"/>
          </p:nvPr>
        </p:nvSpPr>
        <p:spPr>
          <a:xfrm>
            <a:off x="693634" y="538128"/>
            <a:ext cx="9055100" cy="290918"/>
          </a:xfrm>
        </p:spPr>
        <p:txBody>
          <a:bodyPr>
            <a:normAutofit/>
          </a:bodyPr>
          <a:lstStyle>
            <a:lvl1pPr marL="0" indent="0">
              <a:buNone/>
              <a:defRPr sz="1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Subtitle</a:t>
            </a:r>
            <a:endParaRPr lang="en-US"/>
          </a:p>
        </p:txBody>
      </p:sp>
      <p:sp>
        <p:nvSpPr>
          <p:cNvPr id="3" name="Slide Number Placeholder 5">
            <a:extLst>
              <a:ext uri="{FF2B5EF4-FFF2-40B4-BE49-F238E27FC236}">
                <a16:creationId xmlns:a16="http://schemas.microsoft.com/office/drawing/2014/main" id="{D5BF8ACB-CF90-D052-C5E2-ACEAC80AA88A}"/>
              </a:ext>
            </a:extLst>
          </p:cNvPr>
          <p:cNvSpPr>
            <a:spLocks noGrp="1"/>
          </p:cNvSpPr>
          <p:nvPr>
            <p:ph type="sldNum" sz="quarter" idx="4"/>
          </p:nvPr>
        </p:nvSpPr>
        <p:spPr>
          <a:xfrm>
            <a:off x="10282569" y="6181417"/>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580817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8429510C-9A14-2DCC-499A-E004C6E61DE8}"/>
              </a:ext>
            </a:extLst>
          </p:cNvPr>
          <p:cNvSpPr/>
          <p:nvPr userDrawn="1"/>
        </p:nvSpPr>
        <p:spPr>
          <a:xfrm>
            <a:off x="609600" y="2472141"/>
            <a:ext cx="3401961" cy="1414782"/>
          </a:xfrm>
          <a:prstGeom prst="roundRect">
            <a:avLst>
              <a:gd name="adj" fmla="val 1110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F3D1D8E-1B66-F21E-B8C6-92F64EEA1538}"/>
              </a:ext>
            </a:extLst>
          </p:cNvPr>
          <p:cNvSpPr/>
          <p:nvPr userDrawn="1"/>
        </p:nvSpPr>
        <p:spPr>
          <a:xfrm>
            <a:off x="4247538" y="2471332"/>
            <a:ext cx="3401961" cy="1414782"/>
          </a:xfrm>
          <a:prstGeom prst="roundRect">
            <a:avLst>
              <a:gd name="adj" fmla="val 11107"/>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BDDCB30B-FC5C-7E57-ECEE-7A80C811FDDD}"/>
              </a:ext>
            </a:extLst>
          </p:cNvPr>
          <p:cNvSpPr/>
          <p:nvPr userDrawn="1"/>
        </p:nvSpPr>
        <p:spPr>
          <a:xfrm>
            <a:off x="7885476" y="2471332"/>
            <a:ext cx="3401961" cy="1414782"/>
          </a:xfrm>
          <a:prstGeom prst="roundRect">
            <a:avLst>
              <a:gd name="adj" fmla="val 11107"/>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9">
            <a:extLst>
              <a:ext uri="{FF2B5EF4-FFF2-40B4-BE49-F238E27FC236}">
                <a16:creationId xmlns:a16="http://schemas.microsoft.com/office/drawing/2014/main" id="{45C3FD18-B7B8-2462-53B2-75DAB9C1DABE}"/>
              </a:ext>
            </a:extLst>
          </p:cNvPr>
          <p:cNvSpPr>
            <a:spLocks noGrp="1"/>
          </p:cNvSpPr>
          <p:nvPr>
            <p:ph type="body" sz="quarter" idx="11" hasCustomPrompt="1"/>
          </p:nvPr>
        </p:nvSpPr>
        <p:spPr>
          <a:xfrm>
            <a:off x="1504393" y="1035508"/>
            <a:ext cx="9183214" cy="442484"/>
          </a:xfrm>
        </p:spPr>
        <p:txBody>
          <a:bodyPr>
            <a:noAutofit/>
          </a:bodyPr>
          <a:lstStyle>
            <a:lvl1pPr marL="0" indent="0" algn="ctr">
              <a:buNone/>
              <a:defRPr sz="4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Text Placeholder 10">
            <a:extLst>
              <a:ext uri="{FF2B5EF4-FFF2-40B4-BE49-F238E27FC236}">
                <a16:creationId xmlns:a16="http://schemas.microsoft.com/office/drawing/2014/main" id="{F245DF27-268F-185A-E559-88EDD3CADF67}"/>
              </a:ext>
            </a:extLst>
          </p:cNvPr>
          <p:cNvSpPr>
            <a:spLocks noGrp="1"/>
          </p:cNvSpPr>
          <p:nvPr>
            <p:ph type="body" sz="quarter" idx="16" hasCustomPrompt="1"/>
          </p:nvPr>
        </p:nvSpPr>
        <p:spPr>
          <a:xfrm>
            <a:off x="904563" y="2667488"/>
            <a:ext cx="2933330" cy="322742"/>
          </a:xfrm>
        </p:spPr>
        <p:txBody>
          <a:bodyPr>
            <a:noAutofit/>
          </a:bodyPr>
          <a:lstStyle>
            <a:lvl1pPr marL="0" indent="0" algn="ctr">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8" name="Text Placeholder 10">
            <a:extLst>
              <a:ext uri="{FF2B5EF4-FFF2-40B4-BE49-F238E27FC236}">
                <a16:creationId xmlns:a16="http://schemas.microsoft.com/office/drawing/2014/main" id="{2178EE32-F3CB-5798-E121-11D8FEB606B2}"/>
              </a:ext>
            </a:extLst>
          </p:cNvPr>
          <p:cNvSpPr>
            <a:spLocks noGrp="1"/>
          </p:cNvSpPr>
          <p:nvPr>
            <p:ph type="body" sz="quarter" idx="17" hasCustomPrompt="1"/>
          </p:nvPr>
        </p:nvSpPr>
        <p:spPr>
          <a:xfrm>
            <a:off x="904563" y="3092304"/>
            <a:ext cx="2933330" cy="322742"/>
          </a:xfrm>
        </p:spPr>
        <p:txBody>
          <a:bodyPr>
            <a:noAutofit/>
          </a:bodyPr>
          <a:lstStyle>
            <a:lvl1pPr marL="0" indent="0" algn="ctr">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9" name="Text Placeholder 10">
            <a:extLst>
              <a:ext uri="{FF2B5EF4-FFF2-40B4-BE49-F238E27FC236}">
                <a16:creationId xmlns:a16="http://schemas.microsoft.com/office/drawing/2014/main" id="{3436AA3F-CB6D-7C3A-B57C-CF3705A09892}"/>
              </a:ext>
            </a:extLst>
          </p:cNvPr>
          <p:cNvSpPr>
            <a:spLocks noGrp="1"/>
          </p:cNvSpPr>
          <p:nvPr>
            <p:ph type="body" sz="quarter" idx="18" hasCustomPrompt="1"/>
          </p:nvPr>
        </p:nvSpPr>
        <p:spPr>
          <a:xfrm>
            <a:off x="4095750" y="702133"/>
            <a:ext cx="4000500" cy="333375"/>
          </a:xfrm>
        </p:spPr>
        <p:txBody>
          <a:bodyPr>
            <a:noAutofit/>
          </a:bodyPr>
          <a:lstStyle>
            <a:lvl1pPr marL="0" indent="0" algn="ctr">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Section</a:t>
            </a:r>
          </a:p>
        </p:txBody>
      </p:sp>
      <p:sp>
        <p:nvSpPr>
          <p:cNvPr id="16" name="Text Placeholder 10">
            <a:extLst>
              <a:ext uri="{FF2B5EF4-FFF2-40B4-BE49-F238E27FC236}">
                <a16:creationId xmlns:a16="http://schemas.microsoft.com/office/drawing/2014/main" id="{5C478F1C-1E4F-5B16-958D-63AB7E72B739}"/>
              </a:ext>
            </a:extLst>
          </p:cNvPr>
          <p:cNvSpPr>
            <a:spLocks noGrp="1"/>
          </p:cNvSpPr>
          <p:nvPr>
            <p:ph type="body" sz="quarter" idx="19" hasCustomPrompt="1"/>
          </p:nvPr>
        </p:nvSpPr>
        <p:spPr>
          <a:xfrm>
            <a:off x="4481853" y="2667488"/>
            <a:ext cx="2933330" cy="322742"/>
          </a:xfrm>
        </p:spPr>
        <p:txBody>
          <a:bodyPr>
            <a:noAutofit/>
          </a:bodyPr>
          <a:lstStyle>
            <a:lvl1pPr marL="0" indent="0" algn="ctr">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17" name="Text Placeholder 10">
            <a:extLst>
              <a:ext uri="{FF2B5EF4-FFF2-40B4-BE49-F238E27FC236}">
                <a16:creationId xmlns:a16="http://schemas.microsoft.com/office/drawing/2014/main" id="{EBEF9E03-19B5-C482-E544-1DEA29B45927}"/>
              </a:ext>
            </a:extLst>
          </p:cNvPr>
          <p:cNvSpPr>
            <a:spLocks noGrp="1"/>
          </p:cNvSpPr>
          <p:nvPr>
            <p:ph type="body" sz="quarter" idx="20" hasCustomPrompt="1"/>
          </p:nvPr>
        </p:nvSpPr>
        <p:spPr>
          <a:xfrm>
            <a:off x="4481853" y="3092304"/>
            <a:ext cx="2933330" cy="322742"/>
          </a:xfrm>
        </p:spPr>
        <p:txBody>
          <a:bodyPr>
            <a:noAutofit/>
          </a:bodyPr>
          <a:lstStyle>
            <a:lvl1pPr marL="0" indent="0" algn="ctr">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18" name="Text Placeholder 10">
            <a:extLst>
              <a:ext uri="{FF2B5EF4-FFF2-40B4-BE49-F238E27FC236}">
                <a16:creationId xmlns:a16="http://schemas.microsoft.com/office/drawing/2014/main" id="{02E06F7D-AF40-7E87-8305-564D406C44A8}"/>
              </a:ext>
            </a:extLst>
          </p:cNvPr>
          <p:cNvSpPr>
            <a:spLocks noGrp="1"/>
          </p:cNvSpPr>
          <p:nvPr>
            <p:ph type="body" sz="quarter" idx="21" hasCustomPrompt="1"/>
          </p:nvPr>
        </p:nvSpPr>
        <p:spPr>
          <a:xfrm>
            <a:off x="8096250" y="2693072"/>
            <a:ext cx="2933330" cy="322742"/>
          </a:xfrm>
        </p:spPr>
        <p:txBody>
          <a:bodyPr>
            <a:noAutofit/>
          </a:bodyPr>
          <a:lstStyle>
            <a:lvl1pPr marL="0" indent="0" algn="ctr">
              <a:buNone/>
              <a:defRPr sz="18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19" name="Text Placeholder 10">
            <a:extLst>
              <a:ext uri="{FF2B5EF4-FFF2-40B4-BE49-F238E27FC236}">
                <a16:creationId xmlns:a16="http://schemas.microsoft.com/office/drawing/2014/main" id="{5BA7E3F3-EDE0-8AA6-F647-21B57B6D485E}"/>
              </a:ext>
            </a:extLst>
          </p:cNvPr>
          <p:cNvSpPr>
            <a:spLocks noGrp="1"/>
          </p:cNvSpPr>
          <p:nvPr>
            <p:ph type="body" sz="quarter" idx="22" hasCustomPrompt="1"/>
          </p:nvPr>
        </p:nvSpPr>
        <p:spPr>
          <a:xfrm>
            <a:off x="8096250" y="3117888"/>
            <a:ext cx="2933330" cy="322742"/>
          </a:xfrm>
        </p:spPr>
        <p:txBody>
          <a:bodyPr>
            <a:noAutofit/>
          </a:bodyPr>
          <a:lstStyle>
            <a:lvl1pPr marL="0" indent="0" algn="ctr">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0" name="Rounded Rectangle 19">
            <a:extLst>
              <a:ext uri="{FF2B5EF4-FFF2-40B4-BE49-F238E27FC236}">
                <a16:creationId xmlns:a16="http://schemas.microsoft.com/office/drawing/2014/main" id="{F92D5901-F9E4-FD69-4E21-C1C822A4B30C}"/>
              </a:ext>
            </a:extLst>
          </p:cNvPr>
          <p:cNvSpPr/>
          <p:nvPr userDrawn="1"/>
        </p:nvSpPr>
        <p:spPr>
          <a:xfrm>
            <a:off x="609600" y="4082270"/>
            <a:ext cx="3401961" cy="1414782"/>
          </a:xfrm>
          <a:prstGeom prst="roundRect">
            <a:avLst>
              <a:gd name="adj" fmla="val 11107"/>
            </a:avLst>
          </a:prstGeom>
          <a:solidFill>
            <a:srgbClr val="1774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80E92461-60B3-9532-FBA5-2C0287D0A294}"/>
              </a:ext>
            </a:extLst>
          </p:cNvPr>
          <p:cNvSpPr/>
          <p:nvPr userDrawn="1"/>
        </p:nvSpPr>
        <p:spPr>
          <a:xfrm>
            <a:off x="4247538" y="4081461"/>
            <a:ext cx="3401961" cy="1414782"/>
          </a:xfrm>
          <a:prstGeom prst="roundRect">
            <a:avLst>
              <a:gd name="adj" fmla="val 11107"/>
            </a:avLst>
          </a:prstGeom>
          <a:solidFill>
            <a:srgbClr val="3A66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01A8FF5E-33BE-638D-F12B-0539D3F14E23}"/>
              </a:ext>
            </a:extLst>
          </p:cNvPr>
          <p:cNvSpPr/>
          <p:nvPr userDrawn="1"/>
        </p:nvSpPr>
        <p:spPr>
          <a:xfrm>
            <a:off x="7885476" y="4081461"/>
            <a:ext cx="3401961" cy="1414782"/>
          </a:xfrm>
          <a:prstGeom prst="roundRect">
            <a:avLst>
              <a:gd name="adj" fmla="val 11107"/>
            </a:avLst>
          </a:prstGeom>
          <a:solidFill>
            <a:srgbClr val="00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0">
            <a:extLst>
              <a:ext uri="{FF2B5EF4-FFF2-40B4-BE49-F238E27FC236}">
                <a16:creationId xmlns:a16="http://schemas.microsoft.com/office/drawing/2014/main" id="{0956B3BA-491C-D5B5-BDE9-E8EA3C4D3D66}"/>
              </a:ext>
            </a:extLst>
          </p:cNvPr>
          <p:cNvSpPr>
            <a:spLocks noGrp="1"/>
          </p:cNvSpPr>
          <p:nvPr>
            <p:ph type="body" sz="quarter" idx="23" hasCustomPrompt="1"/>
          </p:nvPr>
        </p:nvSpPr>
        <p:spPr>
          <a:xfrm>
            <a:off x="904563" y="4277617"/>
            <a:ext cx="2933330" cy="322742"/>
          </a:xfrm>
        </p:spPr>
        <p:txBody>
          <a:bodyPr>
            <a:noAutofit/>
          </a:bodyPr>
          <a:lstStyle>
            <a:lvl1pPr marL="0" indent="0" algn="ctr">
              <a:buNone/>
              <a:defRPr sz="1800">
                <a:solidFill>
                  <a:schemeClr val="bg1"/>
                </a:solidFill>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24" name="Text Placeholder 10">
            <a:extLst>
              <a:ext uri="{FF2B5EF4-FFF2-40B4-BE49-F238E27FC236}">
                <a16:creationId xmlns:a16="http://schemas.microsoft.com/office/drawing/2014/main" id="{D4055307-648B-871C-32ED-9523557D5571}"/>
              </a:ext>
            </a:extLst>
          </p:cNvPr>
          <p:cNvSpPr>
            <a:spLocks noGrp="1"/>
          </p:cNvSpPr>
          <p:nvPr>
            <p:ph type="body" sz="quarter" idx="24" hasCustomPrompt="1"/>
          </p:nvPr>
        </p:nvSpPr>
        <p:spPr>
          <a:xfrm>
            <a:off x="904563" y="4702433"/>
            <a:ext cx="2933330" cy="322742"/>
          </a:xfrm>
        </p:spPr>
        <p:txBody>
          <a:bodyPr>
            <a:noAutofit/>
          </a:bodyPr>
          <a:lstStyle>
            <a:lvl1pPr marL="0" indent="0" algn="ctr">
              <a:buNone/>
              <a:defRPr sz="1400">
                <a:solidFill>
                  <a:schemeClr val="bg1"/>
                </a:solidFill>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5" name="Text Placeholder 10">
            <a:extLst>
              <a:ext uri="{FF2B5EF4-FFF2-40B4-BE49-F238E27FC236}">
                <a16:creationId xmlns:a16="http://schemas.microsoft.com/office/drawing/2014/main" id="{A360C203-95B4-CB22-E300-E641269054B4}"/>
              </a:ext>
            </a:extLst>
          </p:cNvPr>
          <p:cNvSpPr>
            <a:spLocks noGrp="1"/>
          </p:cNvSpPr>
          <p:nvPr>
            <p:ph type="body" sz="quarter" idx="25" hasCustomPrompt="1"/>
          </p:nvPr>
        </p:nvSpPr>
        <p:spPr>
          <a:xfrm>
            <a:off x="4481853" y="4277617"/>
            <a:ext cx="2933330" cy="322742"/>
          </a:xfrm>
        </p:spPr>
        <p:txBody>
          <a:bodyPr>
            <a:noAutofit/>
          </a:bodyPr>
          <a:lstStyle>
            <a:lvl1pPr marL="0" indent="0" algn="ctr">
              <a:buNone/>
              <a:defRPr sz="1800">
                <a:solidFill>
                  <a:schemeClr val="bg1"/>
                </a:solidFill>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26" name="Text Placeholder 10">
            <a:extLst>
              <a:ext uri="{FF2B5EF4-FFF2-40B4-BE49-F238E27FC236}">
                <a16:creationId xmlns:a16="http://schemas.microsoft.com/office/drawing/2014/main" id="{5226357F-A0B6-847E-4698-E4DD58471BA1}"/>
              </a:ext>
            </a:extLst>
          </p:cNvPr>
          <p:cNvSpPr>
            <a:spLocks noGrp="1"/>
          </p:cNvSpPr>
          <p:nvPr>
            <p:ph type="body" sz="quarter" idx="26" hasCustomPrompt="1"/>
          </p:nvPr>
        </p:nvSpPr>
        <p:spPr>
          <a:xfrm>
            <a:off x="4481853" y="4702433"/>
            <a:ext cx="2933330" cy="322742"/>
          </a:xfrm>
        </p:spPr>
        <p:txBody>
          <a:bodyPr>
            <a:noAutofit/>
          </a:bodyPr>
          <a:lstStyle>
            <a:lvl1pPr marL="0" indent="0" algn="ctr">
              <a:buNone/>
              <a:defRPr sz="1400">
                <a:solidFill>
                  <a:schemeClr val="bg1"/>
                </a:solidFill>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7" name="Text Placeholder 10">
            <a:extLst>
              <a:ext uri="{FF2B5EF4-FFF2-40B4-BE49-F238E27FC236}">
                <a16:creationId xmlns:a16="http://schemas.microsoft.com/office/drawing/2014/main" id="{0F25D053-27A0-E9CF-AA54-6FD9AED9196F}"/>
              </a:ext>
            </a:extLst>
          </p:cNvPr>
          <p:cNvSpPr>
            <a:spLocks noGrp="1"/>
          </p:cNvSpPr>
          <p:nvPr>
            <p:ph type="body" sz="quarter" idx="27" hasCustomPrompt="1"/>
          </p:nvPr>
        </p:nvSpPr>
        <p:spPr>
          <a:xfrm>
            <a:off x="8096250" y="4303201"/>
            <a:ext cx="2933330" cy="322742"/>
          </a:xfrm>
        </p:spPr>
        <p:txBody>
          <a:bodyPr>
            <a:noAutofit/>
          </a:bodyPr>
          <a:lstStyle>
            <a:lvl1pPr marL="0" indent="0" algn="ctr">
              <a:buNone/>
              <a:defRPr sz="1800">
                <a:solidFill>
                  <a:schemeClr val="bg1"/>
                </a:solidFill>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Headline</a:t>
            </a:r>
          </a:p>
        </p:txBody>
      </p:sp>
      <p:sp>
        <p:nvSpPr>
          <p:cNvPr id="28" name="Text Placeholder 10">
            <a:extLst>
              <a:ext uri="{FF2B5EF4-FFF2-40B4-BE49-F238E27FC236}">
                <a16:creationId xmlns:a16="http://schemas.microsoft.com/office/drawing/2014/main" id="{02C28174-6A3C-1E5D-2B6E-CD9702438D09}"/>
              </a:ext>
            </a:extLst>
          </p:cNvPr>
          <p:cNvSpPr>
            <a:spLocks noGrp="1"/>
          </p:cNvSpPr>
          <p:nvPr>
            <p:ph type="body" sz="quarter" idx="28" hasCustomPrompt="1"/>
          </p:nvPr>
        </p:nvSpPr>
        <p:spPr>
          <a:xfrm>
            <a:off x="8096250" y="4728017"/>
            <a:ext cx="2933330" cy="322742"/>
          </a:xfrm>
        </p:spPr>
        <p:txBody>
          <a:bodyPr>
            <a:noAutofit/>
          </a:bodyPr>
          <a:lstStyle>
            <a:lvl1pPr marL="0" indent="0" algn="ctr">
              <a:buNone/>
              <a:defRPr sz="1400">
                <a:solidFill>
                  <a:schemeClr val="bg1"/>
                </a:solidFill>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pic>
        <p:nvPicPr>
          <p:cNvPr id="29" name="Picture 28" descr="A blue text on a black background&#10;&#10;Description automatically generated">
            <a:extLst>
              <a:ext uri="{FF2B5EF4-FFF2-40B4-BE49-F238E27FC236}">
                <a16:creationId xmlns:a16="http://schemas.microsoft.com/office/drawing/2014/main" id="{C00BB057-4A49-238A-7613-65BB56588080}"/>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 name="Slide Number Placeholder 5">
            <a:extLst>
              <a:ext uri="{FF2B5EF4-FFF2-40B4-BE49-F238E27FC236}">
                <a16:creationId xmlns:a16="http://schemas.microsoft.com/office/drawing/2014/main" id="{24643D58-06BB-EB54-9990-0CAAC0D0AF30}"/>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41235471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rgbClr val="EAF3F7"/>
        </a:solidFill>
        <a:effectLst/>
      </p:bgPr>
    </p:bg>
    <p:spTree>
      <p:nvGrpSpPr>
        <p:cNvPr id="1" name=""/>
        <p:cNvGrpSpPr/>
        <p:nvPr/>
      </p:nvGrpSpPr>
      <p:grpSpPr>
        <a:xfrm>
          <a:off x="0" y="0"/>
          <a:ext cx="0" cy="0"/>
          <a:chOff x="0" y="0"/>
          <a:chExt cx="0" cy="0"/>
        </a:xfrm>
      </p:grpSpPr>
      <p:pic>
        <p:nvPicPr>
          <p:cNvPr id="6" name="Picture 5" descr="A blue text on a black background&#10;&#10;Description automatically generated">
            <a:extLst>
              <a:ext uri="{FF2B5EF4-FFF2-40B4-BE49-F238E27FC236}">
                <a16:creationId xmlns:a16="http://schemas.microsoft.com/office/drawing/2014/main" id="{5C026BE8-F9D1-793D-A796-DBDF5ED3404A}"/>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7" name="Text Placeholder 29">
            <a:extLst>
              <a:ext uri="{FF2B5EF4-FFF2-40B4-BE49-F238E27FC236}">
                <a16:creationId xmlns:a16="http://schemas.microsoft.com/office/drawing/2014/main" id="{49DC4EAC-1426-0D91-5C81-D9EBF8C93D2D}"/>
              </a:ext>
            </a:extLst>
          </p:cNvPr>
          <p:cNvSpPr>
            <a:spLocks noGrp="1"/>
          </p:cNvSpPr>
          <p:nvPr>
            <p:ph type="body" sz="quarter" idx="11" hasCustomPrompt="1"/>
          </p:nvPr>
        </p:nvSpPr>
        <p:spPr>
          <a:xfrm>
            <a:off x="606746" y="1792880"/>
            <a:ext cx="9183214" cy="442484"/>
          </a:xfrm>
        </p:spPr>
        <p:txBody>
          <a:bodyPr>
            <a:noAutofit/>
          </a:bodyPr>
          <a:lstStyle>
            <a:lvl1pPr marL="0" indent="0">
              <a:buNone/>
              <a:defRPr sz="3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Picture Placeholder 29">
            <a:extLst>
              <a:ext uri="{FF2B5EF4-FFF2-40B4-BE49-F238E27FC236}">
                <a16:creationId xmlns:a16="http://schemas.microsoft.com/office/drawing/2014/main" id="{402D9031-2FC2-FFC1-D8B4-033B9463883A}"/>
              </a:ext>
            </a:extLst>
          </p:cNvPr>
          <p:cNvSpPr>
            <a:spLocks noGrp="1"/>
          </p:cNvSpPr>
          <p:nvPr>
            <p:ph type="pic" sz="quarter" idx="25"/>
          </p:nvPr>
        </p:nvSpPr>
        <p:spPr>
          <a:xfrm>
            <a:off x="606746" y="2548597"/>
            <a:ext cx="1945696" cy="1760806"/>
          </a:xfrm>
        </p:spPr>
        <p:txBody>
          <a:bodyPr/>
          <a:lstStyle/>
          <a:p>
            <a:endParaRPr lang="en-US"/>
          </a:p>
        </p:txBody>
      </p:sp>
      <p:sp>
        <p:nvSpPr>
          <p:cNvPr id="9" name="Picture Placeholder 29">
            <a:extLst>
              <a:ext uri="{FF2B5EF4-FFF2-40B4-BE49-F238E27FC236}">
                <a16:creationId xmlns:a16="http://schemas.microsoft.com/office/drawing/2014/main" id="{7860F707-2DD6-7590-00CF-63F4B2A24757}"/>
              </a:ext>
            </a:extLst>
          </p:cNvPr>
          <p:cNvSpPr>
            <a:spLocks noGrp="1"/>
          </p:cNvSpPr>
          <p:nvPr>
            <p:ph type="pic" sz="quarter" idx="26"/>
          </p:nvPr>
        </p:nvSpPr>
        <p:spPr>
          <a:xfrm>
            <a:off x="3008076" y="2548597"/>
            <a:ext cx="1945696" cy="1760806"/>
          </a:xfrm>
        </p:spPr>
        <p:txBody>
          <a:bodyPr/>
          <a:lstStyle/>
          <a:p>
            <a:endParaRPr lang="en-US"/>
          </a:p>
        </p:txBody>
      </p:sp>
      <p:sp>
        <p:nvSpPr>
          <p:cNvPr id="10" name="Picture Placeholder 29">
            <a:extLst>
              <a:ext uri="{FF2B5EF4-FFF2-40B4-BE49-F238E27FC236}">
                <a16:creationId xmlns:a16="http://schemas.microsoft.com/office/drawing/2014/main" id="{21B7290E-5CF7-F4A7-9A5E-0DF193C08A6D}"/>
              </a:ext>
            </a:extLst>
          </p:cNvPr>
          <p:cNvSpPr>
            <a:spLocks noGrp="1"/>
          </p:cNvSpPr>
          <p:nvPr>
            <p:ph type="pic" sz="quarter" idx="27"/>
          </p:nvPr>
        </p:nvSpPr>
        <p:spPr>
          <a:xfrm>
            <a:off x="5409406" y="2548597"/>
            <a:ext cx="1945696" cy="1760806"/>
          </a:xfrm>
        </p:spPr>
        <p:txBody>
          <a:bodyPr/>
          <a:lstStyle/>
          <a:p>
            <a:endParaRPr lang="en-US"/>
          </a:p>
        </p:txBody>
      </p:sp>
      <p:sp>
        <p:nvSpPr>
          <p:cNvPr id="11" name="Picture Placeholder 29">
            <a:extLst>
              <a:ext uri="{FF2B5EF4-FFF2-40B4-BE49-F238E27FC236}">
                <a16:creationId xmlns:a16="http://schemas.microsoft.com/office/drawing/2014/main" id="{9F8A8F21-D10A-27EB-9BE8-884CE65C7AED}"/>
              </a:ext>
            </a:extLst>
          </p:cNvPr>
          <p:cNvSpPr>
            <a:spLocks noGrp="1"/>
          </p:cNvSpPr>
          <p:nvPr>
            <p:ph type="pic" sz="quarter" idx="28"/>
          </p:nvPr>
        </p:nvSpPr>
        <p:spPr>
          <a:xfrm>
            <a:off x="7810736" y="2548597"/>
            <a:ext cx="1945696" cy="1760806"/>
          </a:xfrm>
        </p:spPr>
        <p:txBody>
          <a:bodyPr/>
          <a:lstStyle/>
          <a:p>
            <a:endParaRPr lang="en-US"/>
          </a:p>
        </p:txBody>
      </p:sp>
      <p:sp>
        <p:nvSpPr>
          <p:cNvPr id="12" name="Text Placeholder 31">
            <a:extLst>
              <a:ext uri="{FF2B5EF4-FFF2-40B4-BE49-F238E27FC236}">
                <a16:creationId xmlns:a16="http://schemas.microsoft.com/office/drawing/2014/main" id="{CF42372F-0487-88E4-ED87-19A2DDD88CDC}"/>
              </a:ext>
            </a:extLst>
          </p:cNvPr>
          <p:cNvSpPr>
            <a:spLocks noGrp="1"/>
          </p:cNvSpPr>
          <p:nvPr>
            <p:ph type="body" sz="quarter" idx="12" hasCustomPrompt="1"/>
          </p:nvPr>
        </p:nvSpPr>
        <p:spPr>
          <a:xfrm>
            <a:off x="606747" y="4438076"/>
            <a:ext cx="1945696" cy="717764"/>
          </a:xfrm>
        </p:spPr>
        <p:txBody>
          <a:bodyPr>
            <a:normAutofit/>
          </a:bodyPr>
          <a:lstStyle>
            <a:lvl1pPr marL="0" indent="0" algn="l">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endParaRPr lang="en-US"/>
          </a:p>
        </p:txBody>
      </p:sp>
      <p:sp>
        <p:nvSpPr>
          <p:cNvPr id="13" name="Text Placeholder 31">
            <a:extLst>
              <a:ext uri="{FF2B5EF4-FFF2-40B4-BE49-F238E27FC236}">
                <a16:creationId xmlns:a16="http://schemas.microsoft.com/office/drawing/2014/main" id="{07B0E3CE-10B2-5E41-E43E-271F84FD4DB4}"/>
              </a:ext>
            </a:extLst>
          </p:cNvPr>
          <p:cNvSpPr>
            <a:spLocks noGrp="1"/>
          </p:cNvSpPr>
          <p:nvPr>
            <p:ph type="body" sz="quarter" idx="29" hasCustomPrompt="1"/>
          </p:nvPr>
        </p:nvSpPr>
        <p:spPr>
          <a:xfrm>
            <a:off x="3008076" y="4495460"/>
            <a:ext cx="1945696" cy="717764"/>
          </a:xfrm>
        </p:spPr>
        <p:txBody>
          <a:bodyPr>
            <a:normAutofit/>
          </a:bodyPr>
          <a:lstStyle>
            <a:lvl1pPr marL="0" indent="0" algn="l">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endParaRPr lang="en-US"/>
          </a:p>
        </p:txBody>
      </p:sp>
      <p:sp>
        <p:nvSpPr>
          <p:cNvPr id="14" name="Text Placeholder 31">
            <a:extLst>
              <a:ext uri="{FF2B5EF4-FFF2-40B4-BE49-F238E27FC236}">
                <a16:creationId xmlns:a16="http://schemas.microsoft.com/office/drawing/2014/main" id="{5C41DE6A-02B7-6751-1DEE-FCDDCCD9BB14}"/>
              </a:ext>
            </a:extLst>
          </p:cNvPr>
          <p:cNvSpPr>
            <a:spLocks noGrp="1"/>
          </p:cNvSpPr>
          <p:nvPr>
            <p:ph type="body" sz="quarter" idx="30" hasCustomPrompt="1"/>
          </p:nvPr>
        </p:nvSpPr>
        <p:spPr>
          <a:xfrm>
            <a:off x="5409406" y="4495460"/>
            <a:ext cx="1945696" cy="717764"/>
          </a:xfrm>
        </p:spPr>
        <p:txBody>
          <a:bodyPr>
            <a:normAutofit/>
          </a:bodyPr>
          <a:lstStyle>
            <a:lvl1pPr marL="0" indent="0" algn="l">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endParaRPr lang="en-US"/>
          </a:p>
        </p:txBody>
      </p:sp>
      <p:sp>
        <p:nvSpPr>
          <p:cNvPr id="15" name="Text Placeholder 31">
            <a:extLst>
              <a:ext uri="{FF2B5EF4-FFF2-40B4-BE49-F238E27FC236}">
                <a16:creationId xmlns:a16="http://schemas.microsoft.com/office/drawing/2014/main" id="{1B686D9A-A26E-C42D-9F5C-F7612D21A039}"/>
              </a:ext>
            </a:extLst>
          </p:cNvPr>
          <p:cNvSpPr>
            <a:spLocks noGrp="1"/>
          </p:cNvSpPr>
          <p:nvPr>
            <p:ph type="body" sz="quarter" idx="31" hasCustomPrompt="1"/>
          </p:nvPr>
        </p:nvSpPr>
        <p:spPr>
          <a:xfrm>
            <a:off x="7810736" y="4495460"/>
            <a:ext cx="1945696" cy="717764"/>
          </a:xfrm>
        </p:spPr>
        <p:txBody>
          <a:bodyPr>
            <a:normAutofit/>
          </a:bodyPr>
          <a:lstStyle>
            <a:lvl1pPr marL="0" indent="0" algn="l">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endParaRPr lang="en-US"/>
          </a:p>
        </p:txBody>
      </p:sp>
      <p:sp>
        <p:nvSpPr>
          <p:cNvPr id="16" name="Slide Number Placeholder 5">
            <a:extLst>
              <a:ext uri="{FF2B5EF4-FFF2-40B4-BE49-F238E27FC236}">
                <a16:creationId xmlns:a16="http://schemas.microsoft.com/office/drawing/2014/main" id="{83C486F2-4720-08ED-0433-6A659EA3AE71}"/>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39305841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21" name="Graphic 20">
            <a:extLst>
              <a:ext uri="{FF2B5EF4-FFF2-40B4-BE49-F238E27FC236}">
                <a16:creationId xmlns:a16="http://schemas.microsoft.com/office/drawing/2014/main" id="{1F100A96-25B1-C607-2EDC-51677C9846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160" y="2095500"/>
            <a:ext cx="4978400" cy="4762500"/>
          </a:xfrm>
          <a:prstGeom prst="rect">
            <a:avLst/>
          </a:prstGeom>
        </p:spPr>
      </p:pic>
      <p:pic>
        <p:nvPicPr>
          <p:cNvPr id="22" name="Graphic 21">
            <a:extLst>
              <a:ext uri="{FF2B5EF4-FFF2-40B4-BE49-F238E27FC236}">
                <a16:creationId xmlns:a16="http://schemas.microsoft.com/office/drawing/2014/main" id="{ECED44D8-751C-3A8D-5AE8-4351CA9507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08745" y="2095500"/>
            <a:ext cx="4978400" cy="4762500"/>
          </a:xfrm>
          <a:prstGeom prst="rect">
            <a:avLst/>
          </a:prstGeom>
        </p:spPr>
      </p:pic>
      <p:pic>
        <p:nvPicPr>
          <p:cNvPr id="23" name="Graphic 22">
            <a:extLst>
              <a:ext uri="{FF2B5EF4-FFF2-40B4-BE49-F238E27FC236}">
                <a16:creationId xmlns:a16="http://schemas.microsoft.com/office/drawing/2014/main" id="{5B6E5206-B99D-89B3-CB0A-2A1DAA056E5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50000"/>
          <a:stretch/>
        </p:blipFill>
        <p:spPr>
          <a:xfrm>
            <a:off x="9702800" y="2095500"/>
            <a:ext cx="2489200" cy="4762500"/>
          </a:xfrm>
          <a:prstGeom prst="rect">
            <a:avLst/>
          </a:prstGeom>
        </p:spPr>
      </p:pic>
      <p:pic>
        <p:nvPicPr>
          <p:cNvPr id="6" name="Picture 5" descr="A blue text on a black background&#10;&#10;Description automatically generated">
            <a:extLst>
              <a:ext uri="{FF2B5EF4-FFF2-40B4-BE49-F238E27FC236}">
                <a16:creationId xmlns:a16="http://schemas.microsoft.com/office/drawing/2014/main" id="{76694401-BAC3-DE1D-1C16-78EE88573863}"/>
              </a:ext>
            </a:extLst>
          </p:cNvPr>
          <p:cNvPicPr>
            <a:picLocks noChangeAspect="1"/>
          </p:cNvPicPr>
          <p:nvPr userDrawn="1"/>
        </p:nvPicPr>
        <p:blipFill>
          <a:blip r:embed="rId4"/>
          <a:stretch>
            <a:fillRect/>
          </a:stretch>
        </p:blipFill>
        <p:spPr>
          <a:xfrm>
            <a:off x="433752" y="6153727"/>
            <a:ext cx="863018" cy="511790"/>
          </a:xfrm>
          <a:prstGeom prst="rect">
            <a:avLst/>
          </a:prstGeom>
        </p:spPr>
      </p:pic>
      <p:sp>
        <p:nvSpPr>
          <p:cNvPr id="7" name="Text Placeholder 29">
            <a:extLst>
              <a:ext uri="{FF2B5EF4-FFF2-40B4-BE49-F238E27FC236}">
                <a16:creationId xmlns:a16="http://schemas.microsoft.com/office/drawing/2014/main" id="{193E7877-FE60-26D9-04CE-D2111362DBC4}"/>
              </a:ext>
            </a:extLst>
          </p:cNvPr>
          <p:cNvSpPr>
            <a:spLocks noGrp="1"/>
          </p:cNvSpPr>
          <p:nvPr>
            <p:ph type="body" sz="quarter" idx="11" hasCustomPrompt="1"/>
          </p:nvPr>
        </p:nvSpPr>
        <p:spPr>
          <a:xfrm>
            <a:off x="606746" y="1792880"/>
            <a:ext cx="9183214" cy="442484"/>
          </a:xfrm>
        </p:spPr>
        <p:txBody>
          <a:bodyPr>
            <a:noAutofit/>
          </a:bodyPr>
          <a:lstStyle>
            <a:lvl1pPr marL="0" indent="0">
              <a:buNone/>
              <a:defRPr sz="36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Rounded Rectangle 7">
            <a:extLst>
              <a:ext uri="{FF2B5EF4-FFF2-40B4-BE49-F238E27FC236}">
                <a16:creationId xmlns:a16="http://schemas.microsoft.com/office/drawing/2014/main" id="{089C1BED-C553-DDBA-283F-B71F44C537FE}"/>
              </a:ext>
            </a:extLst>
          </p:cNvPr>
          <p:cNvSpPr/>
          <p:nvPr userDrawn="1"/>
        </p:nvSpPr>
        <p:spPr>
          <a:xfrm>
            <a:off x="609600" y="2472140"/>
            <a:ext cx="3401961" cy="2286019"/>
          </a:xfrm>
          <a:prstGeom prst="roundRect">
            <a:avLst>
              <a:gd name="adj" fmla="val 1110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795D2029-1C60-F8DD-6949-382DB7680C38}"/>
              </a:ext>
            </a:extLst>
          </p:cNvPr>
          <p:cNvSpPr/>
          <p:nvPr userDrawn="1"/>
        </p:nvSpPr>
        <p:spPr>
          <a:xfrm>
            <a:off x="4395019" y="2471331"/>
            <a:ext cx="3401961" cy="2286019"/>
          </a:xfrm>
          <a:prstGeom prst="roundRect">
            <a:avLst>
              <a:gd name="adj" fmla="val 11107"/>
            </a:avLst>
          </a:prstGeom>
          <a:solidFill>
            <a:srgbClr val="9EC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EB864F9E-52D9-66D2-6926-4BDE662B0C4A}"/>
              </a:ext>
            </a:extLst>
          </p:cNvPr>
          <p:cNvSpPr/>
          <p:nvPr userDrawn="1"/>
        </p:nvSpPr>
        <p:spPr>
          <a:xfrm>
            <a:off x="8180439" y="2471331"/>
            <a:ext cx="3401961" cy="2286019"/>
          </a:xfrm>
          <a:prstGeom prst="roundRect">
            <a:avLst>
              <a:gd name="adj" fmla="val 11107"/>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981D2E77-0056-464A-89A9-37DC159C2318}"/>
              </a:ext>
            </a:extLst>
          </p:cNvPr>
          <p:cNvSpPr>
            <a:spLocks noGrp="1"/>
          </p:cNvSpPr>
          <p:nvPr>
            <p:ph type="body" sz="quarter" idx="16" hasCustomPrompt="1"/>
          </p:nvPr>
        </p:nvSpPr>
        <p:spPr>
          <a:xfrm>
            <a:off x="904563" y="2667488"/>
            <a:ext cx="2933330" cy="521490"/>
          </a:xfrm>
        </p:spPr>
        <p:txBody>
          <a:bodyPr>
            <a:noAutofit/>
          </a:bodyPr>
          <a:lstStyle>
            <a:lvl1pPr marL="0" indent="0" algn="l">
              <a:buNone/>
              <a:defRPr sz="20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Location</a:t>
            </a:r>
          </a:p>
        </p:txBody>
      </p:sp>
      <p:sp>
        <p:nvSpPr>
          <p:cNvPr id="13" name="Text Placeholder 10">
            <a:extLst>
              <a:ext uri="{FF2B5EF4-FFF2-40B4-BE49-F238E27FC236}">
                <a16:creationId xmlns:a16="http://schemas.microsoft.com/office/drawing/2014/main" id="{9AD1AE6A-2BDA-FEAC-B49E-54F1F24E4451}"/>
              </a:ext>
            </a:extLst>
          </p:cNvPr>
          <p:cNvSpPr>
            <a:spLocks noGrp="1"/>
          </p:cNvSpPr>
          <p:nvPr>
            <p:ph type="body" sz="quarter" idx="19" hasCustomPrompt="1"/>
          </p:nvPr>
        </p:nvSpPr>
        <p:spPr>
          <a:xfrm>
            <a:off x="4629334" y="2667488"/>
            <a:ext cx="2933330" cy="521490"/>
          </a:xfrm>
        </p:spPr>
        <p:txBody>
          <a:bodyPr>
            <a:noAutofit/>
          </a:bodyPr>
          <a:lstStyle>
            <a:lvl1pPr marL="0" indent="0" algn="l">
              <a:buNone/>
              <a:defRPr sz="20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t>Location</a:t>
            </a:r>
          </a:p>
          <a:p>
            <a:pPr lvl="0"/>
            <a:endParaRPr lang="en-US"/>
          </a:p>
        </p:txBody>
      </p:sp>
      <p:sp>
        <p:nvSpPr>
          <p:cNvPr id="15" name="Text Placeholder 10">
            <a:extLst>
              <a:ext uri="{FF2B5EF4-FFF2-40B4-BE49-F238E27FC236}">
                <a16:creationId xmlns:a16="http://schemas.microsoft.com/office/drawing/2014/main" id="{E00CA808-BE34-CD71-F3CD-4F8A92E0265C}"/>
              </a:ext>
            </a:extLst>
          </p:cNvPr>
          <p:cNvSpPr>
            <a:spLocks noGrp="1"/>
          </p:cNvSpPr>
          <p:nvPr>
            <p:ph type="body" sz="quarter" idx="21" hasCustomPrompt="1"/>
          </p:nvPr>
        </p:nvSpPr>
        <p:spPr>
          <a:xfrm>
            <a:off x="8391213" y="2693072"/>
            <a:ext cx="2933330" cy="521490"/>
          </a:xfrm>
        </p:spPr>
        <p:txBody>
          <a:bodyPr>
            <a:noAutofit/>
          </a:bodyPr>
          <a:lstStyle>
            <a:lvl1pPr marL="0" indent="0" algn="l">
              <a:buNone/>
              <a:defRPr sz="2000">
                <a:latin typeface="Century Gothic" panose="020B050202020202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t>Location</a:t>
            </a:r>
          </a:p>
          <a:p>
            <a:pPr lvl="0"/>
            <a:endParaRPr lang="en-US"/>
          </a:p>
        </p:txBody>
      </p:sp>
      <p:sp>
        <p:nvSpPr>
          <p:cNvPr id="17" name="Text Placeholder 10">
            <a:extLst>
              <a:ext uri="{FF2B5EF4-FFF2-40B4-BE49-F238E27FC236}">
                <a16:creationId xmlns:a16="http://schemas.microsoft.com/office/drawing/2014/main" id="{5BB73B39-6668-B2A9-5385-6FE597FA3D81}"/>
              </a:ext>
            </a:extLst>
          </p:cNvPr>
          <p:cNvSpPr>
            <a:spLocks noGrp="1"/>
          </p:cNvSpPr>
          <p:nvPr>
            <p:ph type="body" sz="quarter" idx="22" hasCustomPrompt="1"/>
          </p:nvPr>
        </p:nvSpPr>
        <p:spPr>
          <a:xfrm>
            <a:off x="904563" y="3214562"/>
            <a:ext cx="2933330" cy="1369984"/>
          </a:xfrm>
        </p:spPr>
        <p:txBody>
          <a:bodyPr>
            <a:noAutofit/>
          </a:bodyPr>
          <a:lstStyle>
            <a:lvl1pPr marL="0" indent="0" algn="l">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Address</a:t>
            </a:r>
          </a:p>
        </p:txBody>
      </p:sp>
      <p:sp>
        <p:nvSpPr>
          <p:cNvPr id="18" name="Text Placeholder 10">
            <a:extLst>
              <a:ext uri="{FF2B5EF4-FFF2-40B4-BE49-F238E27FC236}">
                <a16:creationId xmlns:a16="http://schemas.microsoft.com/office/drawing/2014/main" id="{60C0CA2F-6740-145C-FCFE-0E3ACE57D7B7}"/>
              </a:ext>
            </a:extLst>
          </p:cNvPr>
          <p:cNvSpPr>
            <a:spLocks noGrp="1"/>
          </p:cNvSpPr>
          <p:nvPr>
            <p:ph type="body" sz="quarter" idx="23" hasCustomPrompt="1"/>
          </p:nvPr>
        </p:nvSpPr>
        <p:spPr>
          <a:xfrm>
            <a:off x="4629334" y="3218043"/>
            <a:ext cx="2933330" cy="1369984"/>
          </a:xfrm>
        </p:spPr>
        <p:txBody>
          <a:bodyPr>
            <a:noAutofit/>
          </a:bodyPr>
          <a:lstStyle>
            <a:lvl1pPr marL="0" indent="0" algn="l">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Address</a:t>
            </a:r>
          </a:p>
        </p:txBody>
      </p:sp>
      <p:sp>
        <p:nvSpPr>
          <p:cNvPr id="19" name="Text Placeholder 10">
            <a:extLst>
              <a:ext uri="{FF2B5EF4-FFF2-40B4-BE49-F238E27FC236}">
                <a16:creationId xmlns:a16="http://schemas.microsoft.com/office/drawing/2014/main" id="{EF9405A8-7B89-5044-8B0B-D032D57E71D8}"/>
              </a:ext>
            </a:extLst>
          </p:cNvPr>
          <p:cNvSpPr>
            <a:spLocks noGrp="1"/>
          </p:cNvSpPr>
          <p:nvPr>
            <p:ph type="body" sz="quarter" idx="24" hasCustomPrompt="1"/>
          </p:nvPr>
        </p:nvSpPr>
        <p:spPr>
          <a:xfrm>
            <a:off x="8414754" y="3214562"/>
            <a:ext cx="2933330" cy="1369984"/>
          </a:xfrm>
        </p:spPr>
        <p:txBody>
          <a:bodyPr>
            <a:noAutofit/>
          </a:bodyPr>
          <a:lstStyle>
            <a:lvl1pPr marL="0" indent="0" algn="l">
              <a:buNone/>
              <a:defRPr sz="1400">
                <a:latin typeface="Calibri" panose="020F0502020204030204" pitchFamily="34" charset="0"/>
                <a:cs typeface="Calibri" panose="020F0502020204030204" pitchFamily="34" charset="0"/>
              </a:defRPr>
            </a:lvl1pPr>
            <a:lvl2pPr marL="457200" indent="0" algn="ctr">
              <a:buNone/>
              <a:defRPr sz="1800">
                <a:latin typeface="Century Gothic" panose="020B0502020202020204" pitchFamily="34" charset="0"/>
              </a:defRPr>
            </a:lvl2pPr>
            <a:lvl3pPr marL="914400" indent="0" algn="ctr">
              <a:buNone/>
              <a:defRPr sz="1800">
                <a:latin typeface="Century Gothic" panose="020B0502020202020204" pitchFamily="34" charset="0"/>
              </a:defRPr>
            </a:lvl3pPr>
            <a:lvl4pPr marL="1371600" indent="0" algn="ctr">
              <a:buNone/>
              <a:defRPr sz="1800">
                <a:latin typeface="Century Gothic" panose="020B0502020202020204" pitchFamily="34" charset="0"/>
              </a:defRPr>
            </a:lvl4pPr>
            <a:lvl5pPr marL="1828800" indent="0" algn="ctr">
              <a:buNone/>
              <a:defRPr sz="1800">
                <a:latin typeface="Century Gothic" panose="020B0502020202020204" pitchFamily="34" charset="0"/>
              </a:defRPr>
            </a:lvl5pPr>
          </a:lstStyle>
          <a:p>
            <a:pPr lvl="0"/>
            <a:r>
              <a:rPr lang="en-US"/>
              <a:t>Address</a:t>
            </a:r>
          </a:p>
        </p:txBody>
      </p:sp>
      <p:sp>
        <p:nvSpPr>
          <p:cNvPr id="24" name="Slide Number Placeholder 5">
            <a:extLst>
              <a:ext uri="{FF2B5EF4-FFF2-40B4-BE49-F238E27FC236}">
                <a16:creationId xmlns:a16="http://schemas.microsoft.com/office/drawing/2014/main" id="{8AF4EB03-3F25-02B1-0268-683073B9CA0D}"/>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17087545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1_Custom Layout">
    <p:bg>
      <p:bgPr>
        <a:solidFill>
          <a:schemeClr val="tx1"/>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7BDB2C4D-BF7C-128B-091C-E15A3E723077}"/>
              </a:ext>
            </a:extLst>
          </p:cNvPr>
          <p:cNvSpPr>
            <a:spLocks noGrp="1"/>
          </p:cNvSpPr>
          <p:nvPr>
            <p:ph type="body" sz="quarter" idx="11" hasCustomPrompt="1"/>
          </p:nvPr>
        </p:nvSpPr>
        <p:spPr>
          <a:xfrm>
            <a:off x="433752" y="704273"/>
            <a:ext cx="9183214" cy="442484"/>
          </a:xfrm>
        </p:spPr>
        <p:txBody>
          <a:bodyPr>
            <a:normAutofit/>
          </a:bodyPr>
          <a:lstStyle>
            <a:lvl1pPr marL="0" indent="0">
              <a:buNone/>
              <a:defRPr sz="180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Text Placeholder 31">
            <a:extLst>
              <a:ext uri="{FF2B5EF4-FFF2-40B4-BE49-F238E27FC236}">
                <a16:creationId xmlns:a16="http://schemas.microsoft.com/office/drawing/2014/main" id="{ED69FA78-786A-6EA1-52C5-6416F4A26F1D}"/>
              </a:ext>
            </a:extLst>
          </p:cNvPr>
          <p:cNvSpPr>
            <a:spLocks noGrp="1"/>
          </p:cNvSpPr>
          <p:nvPr>
            <p:ph type="body" sz="quarter" idx="14" hasCustomPrompt="1"/>
          </p:nvPr>
        </p:nvSpPr>
        <p:spPr>
          <a:xfrm>
            <a:off x="1028224" y="2805254"/>
            <a:ext cx="2567587"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0" name="Text Placeholder 31">
            <a:extLst>
              <a:ext uri="{FF2B5EF4-FFF2-40B4-BE49-F238E27FC236}">
                <a16:creationId xmlns:a16="http://schemas.microsoft.com/office/drawing/2014/main" id="{A1602EA2-1771-36C2-DCB7-0EC170A57AD5}"/>
              </a:ext>
            </a:extLst>
          </p:cNvPr>
          <p:cNvSpPr>
            <a:spLocks noGrp="1"/>
          </p:cNvSpPr>
          <p:nvPr>
            <p:ph type="body" sz="quarter" idx="15" hasCustomPrompt="1"/>
          </p:nvPr>
        </p:nvSpPr>
        <p:spPr>
          <a:xfrm>
            <a:off x="1028224" y="2359894"/>
            <a:ext cx="2567587"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14" name="Straight Connector 13">
            <a:extLst>
              <a:ext uri="{FF2B5EF4-FFF2-40B4-BE49-F238E27FC236}">
                <a16:creationId xmlns:a16="http://schemas.microsoft.com/office/drawing/2014/main" id="{C91EE38E-5197-060F-2F78-3CC7F0F43FD7}"/>
              </a:ext>
            </a:extLst>
          </p:cNvPr>
          <p:cNvCxnSpPr>
            <a:cxnSpLocks/>
          </p:cNvCxnSpPr>
          <p:nvPr userDrawn="1"/>
        </p:nvCxnSpPr>
        <p:spPr>
          <a:xfrm>
            <a:off x="550606" y="2465758"/>
            <a:ext cx="0" cy="4392242"/>
          </a:xfrm>
          <a:prstGeom prst="line">
            <a:avLst/>
          </a:prstGeom>
          <a:ln w="19050">
            <a:solidFill>
              <a:srgbClr val="EAF3F7"/>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065C506-8C5F-C67A-4F9A-944DA59FABA4}"/>
              </a:ext>
            </a:extLst>
          </p:cNvPr>
          <p:cNvCxnSpPr>
            <a:cxnSpLocks/>
          </p:cNvCxnSpPr>
          <p:nvPr userDrawn="1"/>
        </p:nvCxnSpPr>
        <p:spPr>
          <a:xfrm>
            <a:off x="1221569" y="5270090"/>
            <a:ext cx="0" cy="15879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83BB86-66D2-208C-F7A0-AFB824CFD0B8}"/>
              </a:ext>
            </a:extLst>
          </p:cNvPr>
          <p:cNvCxnSpPr>
            <a:cxnSpLocks/>
          </p:cNvCxnSpPr>
          <p:nvPr userDrawn="1"/>
        </p:nvCxnSpPr>
        <p:spPr>
          <a:xfrm>
            <a:off x="1932290" y="5879690"/>
            <a:ext cx="0" cy="9783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53D73B-DBCD-319A-FE57-5D895A7EC967}"/>
              </a:ext>
            </a:extLst>
          </p:cNvPr>
          <p:cNvCxnSpPr>
            <a:cxnSpLocks/>
          </p:cNvCxnSpPr>
          <p:nvPr userDrawn="1"/>
        </p:nvCxnSpPr>
        <p:spPr>
          <a:xfrm>
            <a:off x="2682768" y="5535561"/>
            <a:ext cx="0" cy="1322439"/>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86CB2D2-B2C6-4E9E-3F21-039E176F3A11}"/>
              </a:ext>
            </a:extLst>
          </p:cNvPr>
          <p:cNvCxnSpPr>
            <a:cxnSpLocks/>
          </p:cNvCxnSpPr>
          <p:nvPr userDrawn="1"/>
        </p:nvCxnSpPr>
        <p:spPr>
          <a:xfrm>
            <a:off x="3433245" y="5270090"/>
            <a:ext cx="0" cy="15879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986B2589-7B7D-8955-E4FF-933F0AF6F203}"/>
              </a:ext>
            </a:extLst>
          </p:cNvPr>
          <p:cNvSpPr/>
          <p:nvPr userDrawn="1"/>
        </p:nvSpPr>
        <p:spPr>
          <a:xfrm>
            <a:off x="463332" y="2369946"/>
            <a:ext cx="174547" cy="174547"/>
          </a:xfrm>
          <a:prstGeom prst="ellipse">
            <a:avLst/>
          </a:prstGeom>
          <a:solidFill>
            <a:srgbClr val="EAF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1">
            <a:extLst>
              <a:ext uri="{FF2B5EF4-FFF2-40B4-BE49-F238E27FC236}">
                <a16:creationId xmlns:a16="http://schemas.microsoft.com/office/drawing/2014/main" id="{17587D8A-E958-889C-9BFC-4C65B3485F77}"/>
              </a:ext>
            </a:extLst>
          </p:cNvPr>
          <p:cNvSpPr>
            <a:spLocks noGrp="1"/>
          </p:cNvSpPr>
          <p:nvPr>
            <p:ph type="body" sz="quarter" idx="16" hasCustomPrompt="1"/>
          </p:nvPr>
        </p:nvSpPr>
        <p:spPr>
          <a:xfrm>
            <a:off x="4679199" y="2805254"/>
            <a:ext cx="2567587"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3" name="Text Placeholder 31">
            <a:extLst>
              <a:ext uri="{FF2B5EF4-FFF2-40B4-BE49-F238E27FC236}">
                <a16:creationId xmlns:a16="http://schemas.microsoft.com/office/drawing/2014/main" id="{FA5D40A9-9F46-5C81-E10E-01FBC4BB560B}"/>
              </a:ext>
            </a:extLst>
          </p:cNvPr>
          <p:cNvSpPr>
            <a:spLocks noGrp="1"/>
          </p:cNvSpPr>
          <p:nvPr>
            <p:ph type="body" sz="quarter" idx="17" hasCustomPrompt="1"/>
          </p:nvPr>
        </p:nvSpPr>
        <p:spPr>
          <a:xfrm>
            <a:off x="4679199" y="2359894"/>
            <a:ext cx="2567587"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4" name="Straight Connector 3">
            <a:extLst>
              <a:ext uri="{FF2B5EF4-FFF2-40B4-BE49-F238E27FC236}">
                <a16:creationId xmlns:a16="http://schemas.microsoft.com/office/drawing/2014/main" id="{155F2A9D-B499-94B6-2950-DDE170A78031}"/>
              </a:ext>
            </a:extLst>
          </p:cNvPr>
          <p:cNvCxnSpPr>
            <a:cxnSpLocks/>
          </p:cNvCxnSpPr>
          <p:nvPr userDrawn="1"/>
        </p:nvCxnSpPr>
        <p:spPr>
          <a:xfrm>
            <a:off x="4201581" y="2465758"/>
            <a:ext cx="0" cy="4392242"/>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5096FA51-B379-4A82-02A7-AC2C2E6BA171}"/>
              </a:ext>
            </a:extLst>
          </p:cNvPr>
          <p:cNvSpPr/>
          <p:nvPr userDrawn="1"/>
        </p:nvSpPr>
        <p:spPr>
          <a:xfrm>
            <a:off x="4114307" y="2369946"/>
            <a:ext cx="174547" cy="174547"/>
          </a:xfrm>
          <a:prstGeom prst="ellipse">
            <a:avLst/>
          </a:prstGeom>
          <a:solidFill>
            <a:srgbClr val="6C9ABF"/>
          </a:solidFill>
          <a:ln>
            <a:solidFill>
              <a:srgbClr val="6C9A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1">
            <a:extLst>
              <a:ext uri="{FF2B5EF4-FFF2-40B4-BE49-F238E27FC236}">
                <a16:creationId xmlns:a16="http://schemas.microsoft.com/office/drawing/2014/main" id="{1D5A31CF-A441-6416-6C5B-5C50CAB762A5}"/>
              </a:ext>
            </a:extLst>
          </p:cNvPr>
          <p:cNvSpPr>
            <a:spLocks noGrp="1"/>
          </p:cNvSpPr>
          <p:nvPr>
            <p:ph type="body" sz="quarter" idx="18" hasCustomPrompt="1"/>
          </p:nvPr>
        </p:nvSpPr>
        <p:spPr>
          <a:xfrm>
            <a:off x="8530467" y="2765659"/>
            <a:ext cx="2567587"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7" name="Text Placeholder 31">
            <a:extLst>
              <a:ext uri="{FF2B5EF4-FFF2-40B4-BE49-F238E27FC236}">
                <a16:creationId xmlns:a16="http://schemas.microsoft.com/office/drawing/2014/main" id="{1E357DC5-BB66-4F13-BE9A-AA2D58E7E293}"/>
              </a:ext>
            </a:extLst>
          </p:cNvPr>
          <p:cNvSpPr>
            <a:spLocks noGrp="1"/>
          </p:cNvSpPr>
          <p:nvPr>
            <p:ph type="body" sz="quarter" idx="19" hasCustomPrompt="1"/>
          </p:nvPr>
        </p:nvSpPr>
        <p:spPr>
          <a:xfrm>
            <a:off x="8530467" y="2320299"/>
            <a:ext cx="2567587"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27" name="Straight Connector 26">
            <a:extLst>
              <a:ext uri="{FF2B5EF4-FFF2-40B4-BE49-F238E27FC236}">
                <a16:creationId xmlns:a16="http://schemas.microsoft.com/office/drawing/2014/main" id="{1CBDA897-2337-19C6-4CA4-1AF277125534}"/>
              </a:ext>
            </a:extLst>
          </p:cNvPr>
          <p:cNvCxnSpPr>
            <a:cxnSpLocks/>
          </p:cNvCxnSpPr>
          <p:nvPr userDrawn="1"/>
        </p:nvCxnSpPr>
        <p:spPr>
          <a:xfrm>
            <a:off x="8052849" y="2426163"/>
            <a:ext cx="0" cy="4431837"/>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68BE8B5F-3956-3254-F538-95266313EA0B}"/>
              </a:ext>
            </a:extLst>
          </p:cNvPr>
          <p:cNvSpPr/>
          <p:nvPr userDrawn="1"/>
        </p:nvSpPr>
        <p:spPr>
          <a:xfrm>
            <a:off x="7965575" y="2330351"/>
            <a:ext cx="174547" cy="174547"/>
          </a:xfrm>
          <a:prstGeom prst="ellipse">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F6061043-7023-E6AB-841D-21B1CACCEA2D}"/>
              </a:ext>
            </a:extLst>
          </p:cNvPr>
          <p:cNvCxnSpPr>
            <a:cxnSpLocks/>
          </p:cNvCxnSpPr>
          <p:nvPr userDrawn="1"/>
        </p:nvCxnSpPr>
        <p:spPr>
          <a:xfrm>
            <a:off x="4952056" y="5270090"/>
            <a:ext cx="0" cy="15879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60C5F88-8D36-5316-AE2C-4F0353720A33}"/>
              </a:ext>
            </a:extLst>
          </p:cNvPr>
          <p:cNvCxnSpPr>
            <a:cxnSpLocks/>
          </p:cNvCxnSpPr>
          <p:nvPr userDrawn="1"/>
        </p:nvCxnSpPr>
        <p:spPr>
          <a:xfrm>
            <a:off x="5715786" y="5879690"/>
            <a:ext cx="0" cy="9783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B8B4D60-C9CE-0BFC-B6A5-6360B6BB7CF0}"/>
              </a:ext>
            </a:extLst>
          </p:cNvPr>
          <p:cNvCxnSpPr>
            <a:cxnSpLocks/>
          </p:cNvCxnSpPr>
          <p:nvPr userDrawn="1"/>
        </p:nvCxnSpPr>
        <p:spPr>
          <a:xfrm>
            <a:off x="6506019" y="5535561"/>
            <a:ext cx="0" cy="1322439"/>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B1C8A12-7EE9-E79B-811B-FDB582F8F5CE}"/>
              </a:ext>
            </a:extLst>
          </p:cNvPr>
          <p:cNvCxnSpPr>
            <a:cxnSpLocks/>
          </p:cNvCxnSpPr>
          <p:nvPr userDrawn="1"/>
        </p:nvCxnSpPr>
        <p:spPr>
          <a:xfrm>
            <a:off x="7246786" y="5270090"/>
            <a:ext cx="0" cy="1587910"/>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35FA445-EA03-327A-EE29-E32F71AD26CC}"/>
              </a:ext>
            </a:extLst>
          </p:cNvPr>
          <p:cNvCxnSpPr>
            <a:cxnSpLocks/>
          </p:cNvCxnSpPr>
          <p:nvPr userDrawn="1"/>
        </p:nvCxnSpPr>
        <p:spPr>
          <a:xfrm>
            <a:off x="8834943" y="5270090"/>
            <a:ext cx="0" cy="15879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C606F1C-7BF8-B361-F98E-6964FE89EF8F}"/>
              </a:ext>
            </a:extLst>
          </p:cNvPr>
          <p:cNvCxnSpPr>
            <a:cxnSpLocks/>
          </p:cNvCxnSpPr>
          <p:nvPr userDrawn="1"/>
        </p:nvCxnSpPr>
        <p:spPr>
          <a:xfrm>
            <a:off x="9616966" y="5879690"/>
            <a:ext cx="0" cy="9783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FC567CF-0C27-32B5-3AEF-C94229B15AA6}"/>
              </a:ext>
            </a:extLst>
          </p:cNvPr>
          <p:cNvCxnSpPr>
            <a:cxnSpLocks/>
          </p:cNvCxnSpPr>
          <p:nvPr userDrawn="1"/>
        </p:nvCxnSpPr>
        <p:spPr>
          <a:xfrm>
            <a:off x="10415412" y="5535561"/>
            <a:ext cx="0" cy="1322439"/>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9E07050-60D1-0696-6B37-15DB358C051D}"/>
              </a:ext>
            </a:extLst>
          </p:cNvPr>
          <p:cNvCxnSpPr>
            <a:cxnSpLocks/>
          </p:cNvCxnSpPr>
          <p:nvPr userDrawn="1"/>
        </p:nvCxnSpPr>
        <p:spPr>
          <a:xfrm>
            <a:off x="11218897" y="5270090"/>
            <a:ext cx="0" cy="15879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sp>
        <p:nvSpPr>
          <p:cNvPr id="48" name="Slide Number Placeholder 5">
            <a:extLst>
              <a:ext uri="{FF2B5EF4-FFF2-40B4-BE49-F238E27FC236}">
                <a16:creationId xmlns:a16="http://schemas.microsoft.com/office/drawing/2014/main" id="{BFA0EC0D-49BF-EC9B-4A57-6A3B1DFEC8E4}"/>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bg1"/>
                </a:solidFill>
              </a:defRPr>
            </a:lvl1pPr>
          </a:lstStyle>
          <a:p>
            <a:fld id="{A577802A-F15D-CD42-9AFD-8BB4A3077EFB}" type="slidenum">
              <a:rPr lang="en-US" smtClean="0"/>
              <a:pPr/>
              <a:t>‹#›</a:t>
            </a:fld>
            <a:endParaRPr lang="en-US"/>
          </a:p>
        </p:txBody>
      </p:sp>
      <p:sp>
        <p:nvSpPr>
          <p:cNvPr id="7" name="Text Placeholder 29">
            <a:extLst>
              <a:ext uri="{FF2B5EF4-FFF2-40B4-BE49-F238E27FC236}">
                <a16:creationId xmlns:a16="http://schemas.microsoft.com/office/drawing/2014/main" id="{21B9347B-0517-1D6F-C8BC-25F05149AF91}"/>
              </a:ext>
            </a:extLst>
          </p:cNvPr>
          <p:cNvSpPr>
            <a:spLocks noGrp="1"/>
          </p:cNvSpPr>
          <p:nvPr>
            <p:ph type="body" sz="quarter" idx="20" hasCustomPrompt="1"/>
          </p:nvPr>
        </p:nvSpPr>
        <p:spPr>
          <a:xfrm>
            <a:off x="433752" y="1273141"/>
            <a:ext cx="9183214" cy="442484"/>
          </a:xfrm>
        </p:spPr>
        <p:txBody>
          <a:bodyPr/>
          <a:lstStyle>
            <a:lvl1pPr marL="0" indent="0">
              <a:buNone/>
              <a:defRPr>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Tree>
    <p:extLst>
      <p:ext uri="{BB962C8B-B14F-4D97-AF65-F5344CB8AC3E}">
        <p14:creationId xmlns:p14="http://schemas.microsoft.com/office/powerpoint/2010/main" val="3329360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4_Custom Layout">
    <p:bg>
      <p:bgPr>
        <a:solidFill>
          <a:schemeClr val="tx1"/>
        </a:solidFill>
        <a:effectLst/>
      </p:bgPr>
    </p:bg>
    <p:spTree>
      <p:nvGrpSpPr>
        <p:cNvPr id="1" name=""/>
        <p:cNvGrpSpPr/>
        <p:nvPr/>
      </p:nvGrpSpPr>
      <p:grpSpPr>
        <a:xfrm>
          <a:off x="0" y="0"/>
          <a:ext cx="0" cy="0"/>
          <a:chOff x="0" y="0"/>
          <a:chExt cx="0" cy="0"/>
        </a:xfrm>
      </p:grpSpPr>
      <p:sp>
        <p:nvSpPr>
          <p:cNvPr id="6" name="Text Placeholder 29">
            <a:extLst>
              <a:ext uri="{FF2B5EF4-FFF2-40B4-BE49-F238E27FC236}">
                <a16:creationId xmlns:a16="http://schemas.microsoft.com/office/drawing/2014/main" id="{7BDB2C4D-BF7C-128B-091C-E15A3E723077}"/>
              </a:ext>
            </a:extLst>
          </p:cNvPr>
          <p:cNvSpPr>
            <a:spLocks noGrp="1"/>
          </p:cNvSpPr>
          <p:nvPr>
            <p:ph type="body" sz="quarter" idx="11" hasCustomPrompt="1"/>
          </p:nvPr>
        </p:nvSpPr>
        <p:spPr>
          <a:xfrm>
            <a:off x="433752" y="704273"/>
            <a:ext cx="9183214" cy="442484"/>
          </a:xfrm>
        </p:spPr>
        <p:txBody>
          <a:bodyPr>
            <a:normAutofit/>
          </a:bodyPr>
          <a:lstStyle>
            <a:lvl1pPr marL="0" indent="0">
              <a:buNone/>
              <a:defRPr sz="1800">
                <a:solidFill>
                  <a:srgbClr val="FF820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Text Placeholder 31">
            <a:extLst>
              <a:ext uri="{FF2B5EF4-FFF2-40B4-BE49-F238E27FC236}">
                <a16:creationId xmlns:a16="http://schemas.microsoft.com/office/drawing/2014/main" id="{ED69FA78-786A-6EA1-52C5-6416F4A26F1D}"/>
              </a:ext>
            </a:extLst>
          </p:cNvPr>
          <p:cNvSpPr>
            <a:spLocks noGrp="1"/>
          </p:cNvSpPr>
          <p:nvPr>
            <p:ph type="body" sz="quarter" idx="14" hasCustomPrompt="1"/>
          </p:nvPr>
        </p:nvSpPr>
        <p:spPr>
          <a:xfrm>
            <a:off x="1028225" y="2805254"/>
            <a:ext cx="1884944"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0" name="Text Placeholder 31">
            <a:extLst>
              <a:ext uri="{FF2B5EF4-FFF2-40B4-BE49-F238E27FC236}">
                <a16:creationId xmlns:a16="http://schemas.microsoft.com/office/drawing/2014/main" id="{A1602EA2-1771-36C2-DCB7-0EC170A57AD5}"/>
              </a:ext>
            </a:extLst>
          </p:cNvPr>
          <p:cNvSpPr>
            <a:spLocks noGrp="1"/>
          </p:cNvSpPr>
          <p:nvPr>
            <p:ph type="body" sz="quarter" idx="15" hasCustomPrompt="1"/>
          </p:nvPr>
        </p:nvSpPr>
        <p:spPr>
          <a:xfrm>
            <a:off x="1028225" y="2359894"/>
            <a:ext cx="1884944"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14" name="Straight Connector 13">
            <a:extLst>
              <a:ext uri="{FF2B5EF4-FFF2-40B4-BE49-F238E27FC236}">
                <a16:creationId xmlns:a16="http://schemas.microsoft.com/office/drawing/2014/main" id="{C91EE38E-5197-060F-2F78-3CC7F0F43FD7}"/>
              </a:ext>
            </a:extLst>
          </p:cNvPr>
          <p:cNvCxnSpPr>
            <a:cxnSpLocks/>
          </p:cNvCxnSpPr>
          <p:nvPr userDrawn="1"/>
        </p:nvCxnSpPr>
        <p:spPr>
          <a:xfrm>
            <a:off x="550606" y="2465758"/>
            <a:ext cx="0" cy="4392242"/>
          </a:xfrm>
          <a:prstGeom prst="line">
            <a:avLst/>
          </a:prstGeom>
          <a:ln w="19050">
            <a:solidFill>
              <a:srgbClr val="EAF3F7"/>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065C506-8C5F-C67A-4F9A-944DA59FABA4}"/>
              </a:ext>
            </a:extLst>
          </p:cNvPr>
          <p:cNvCxnSpPr>
            <a:cxnSpLocks/>
          </p:cNvCxnSpPr>
          <p:nvPr userDrawn="1"/>
        </p:nvCxnSpPr>
        <p:spPr>
          <a:xfrm>
            <a:off x="1221569" y="5270090"/>
            <a:ext cx="0" cy="15879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83BB86-66D2-208C-F7A0-AFB824CFD0B8}"/>
              </a:ext>
            </a:extLst>
          </p:cNvPr>
          <p:cNvCxnSpPr>
            <a:cxnSpLocks/>
          </p:cNvCxnSpPr>
          <p:nvPr userDrawn="1"/>
        </p:nvCxnSpPr>
        <p:spPr>
          <a:xfrm>
            <a:off x="1932290" y="5879690"/>
            <a:ext cx="0" cy="9783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53D73B-DBCD-319A-FE57-5D895A7EC967}"/>
              </a:ext>
            </a:extLst>
          </p:cNvPr>
          <p:cNvCxnSpPr>
            <a:cxnSpLocks/>
          </p:cNvCxnSpPr>
          <p:nvPr userDrawn="1"/>
        </p:nvCxnSpPr>
        <p:spPr>
          <a:xfrm>
            <a:off x="2682768" y="5535561"/>
            <a:ext cx="0" cy="1322439"/>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986B2589-7B7D-8955-E4FF-933F0AF6F203}"/>
              </a:ext>
            </a:extLst>
          </p:cNvPr>
          <p:cNvSpPr/>
          <p:nvPr userDrawn="1"/>
        </p:nvSpPr>
        <p:spPr>
          <a:xfrm>
            <a:off x="463332" y="2369946"/>
            <a:ext cx="174547" cy="174547"/>
          </a:xfrm>
          <a:prstGeom prst="ellipse">
            <a:avLst/>
          </a:prstGeom>
          <a:solidFill>
            <a:srgbClr val="EAF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1">
            <a:extLst>
              <a:ext uri="{FF2B5EF4-FFF2-40B4-BE49-F238E27FC236}">
                <a16:creationId xmlns:a16="http://schemas.microsoft.com/office/drawing/2014/main" id="{17587D8A-E958-889C-9BFC-4C65B3485F77}"/>
              </a:ext>
            </a:extLst>
          </p:cNvPr>
          <p:cNvSpPr>
            <a:spLocks noGrp="1"/>
          </p:cNvSpPr>
          <p:nvPr>
            <p:ph type="body" sz="quarter" idx="16" hasCustomPrompt="1"/>
          </p:nvPr>
        </p:nvSpPr>
        <p:spPr>
          <a:xfrm>
            <a:off x="3912284" y="2805254"/>
            <a:ext cx="1884944"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3" name="Text Placeholder 31">
            <a:extLst>
              <a:ext uri="{FF2B5EF4-FFF2-40B4-BE49-F238E27FC236}">
                <a16:creationId xmlns:a16="http://schemas.microsoft.com/office/drawing/2014/main" id="{FA5D40A9-9F46-5C81-E10E-01FBC4BB560B}"/>
              </a:ext>
            </a:extLst>
          </p:cNvPr>
          <p:cNvSpPr>
            <a:spLocks noGrp="1"/>
          </p:cNvSpPr>
          <p:nvPr>
            <p:ph type="body" sz="quarter" idx="17" hasCustomPrompt="1"/>
          </p:nvPr>
        </p:nvSpPr>
        <p:spPr>
          <a:xfrm>
            <a:off x="3912284" y="2359894"/>
            <a:ext cx="1884944"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4" name="Straight Connector 3">
            <a:extLst>
              <a:ext uri="{FF2B5EF4-FFF2-40B4-BE49-F238E27FC236}">
                <a16:creationId xmlns:a16="http://schemas.microsoft.com/office/drawing/2014/main" id="{155F2A9D-B499-94B6-2950-DDE170A78031}"/>
              </a:ext>
            </a:extLst>
          </p:cNvPr>
          <p:cNvCxnSpPr>
            <a:cxnSpLocks/>
          </p:cNvCxnSpPr>
          <p:nvPr userDrawn="1"/>
        </p:nvCxnSpPr>
        <p:spPr>
          <a:xfrm>
            <a:off x="3434665" y="2465758"/>
            <a:ext cx="0" cy="4392242"/>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5096FA51-B379-4A82-02A7-AC2C2E6BA171}"/>
              </a:ext>
            </a:extLst>
          </p:cNvPr>
          <p:cNvSpPr/>
          <p:nvPr userDrawn="1"/>
        </p:nvSpPr>
        <p:spPr>
          <a:xfrm>
            <a:off x="3347391" y="2369946"/>
            <a:ext cx="174547" cy="174547"/>
          </a:xfrm>
          <a:prstGeom prst="ellipse">
            <a:avLst/>
          </a:prstGeom>
          <a:solidFill>
            <a:srgbClr val="6C9ABF"/>
          </a:solidFill>
          <a:ln>
            <a:solidFill>
              <a:srgbClr val="6C9A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1">
            <a:extLst>
              <a:ext uri="{FF2B5EF4-FFF2-40B4-BE49-F238E27FC236}">
                <a16:creationId xmlns:a16="http://schemas.microsoft.com/office/drawing/2014/main" id="{1D5A31CF-A441-6416-6C5B-5C50CAB762A5}"/>
              </a:ext>
            </a:extLst>
          </p:cNvPr>
          <p:cNvSpPr>
            <a:spLocks noGrp="1"/>
          </p:cNvSpPr>
          <p:nvPr>
            <p:ph type="body" sz="quarter" idx="18" hasCustomPrompt="1"/>
          </p:nvPr>
        </p:nvSpPr>
        <p:spPr>
          <a:xfrm>
            <a:off x="6894708" y="2765659"/>
            <a:ext cx="1884944" cy="630238"/>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sp>
        <p:nvSpPr>
          <p:cNvPr id="17" name="Text Placeholder 31">
            <a:extLst>
              <a:ext uri="{FF2B5EF4-FFF2-40B4-BE49-F238E27FC236}">
                <a16:creationId xmlns:a16="http://schemas.microsoft.com/office/drawing/2014/main" id="{1E357DC5-BB66-4F13-BE9A-AA2D58E7E293}"/>
              </a:ext>
            </a:extLst>
          </p:cNvPr>
          <p:cNvSpPr>
            <a:spLocks noGrp="1"/>
          </p:cNvSpPr>
          <p:nvPr>
            <p:ph type="body" sz="quarter" idx="19" hasCustomPrompt="1"/>
          </p:nvPr>
        </p:nvSpPr>
        <p:spPr>
          <a:xfrm>
            <a:off x="6894708" y="2320299"/>
            <a:ext cx="1884944" cy="290918"/>
          </a:xfrm>
        </p:spPr>
        <p:txBody>
          <a:bodyPr>
            <a:normAutofit/>
          </a:bodyPr>
          <a:lstStyle>
            <a:lvl1pPr marL="0" indent="0">
              <a:buNone/>
              <a:defRPr sz="18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cxnSp>
        <p:nvCxnSpPr>
          <p:cNvPr id="27" name="Straight Connector 26">
            <a:extLst>
              <a:ext uri="{FF2B5EF4-FFF2-40B4-BE49-F238E27FC236}">
                <a16:creationId xmlns:a16="http://schemas.microsoft.com/office/drawing/2014/main" id="{1CBDA897-2337-19C6-4CA4-1AF277125534}"/>
              </a:ext>
            </a:extLst>
          </p:cNvPr>
          <p:cNvCxnSpPr>
            <a:cxnSpLocks/>
          </p:cNvCxnSpPr>
          <p:nvPr userDrawn="1"/>
        </p:nvCxnSpPr>
        <p:spPr>
          <a:xfrm>
            <a:off x="6417089" y="2426163"/>
            <a:ext cx="0" cy="4431837"/>
          </a:xfrm>
          <a:prstGeom prst="line">
            <a:avLst/>
          </a:prstGeom>
          <a:ln w="19050">
            <a:solidFill>
              <a:srgbClr val="FF8200"/>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68BE8B5F-3956-3254-F538-95266313EA0B}"/>
              </a:ext>
            </a:extLst>
          </p:cNvPr>
          <p:cNvSpPr/>
          <p:nvPr userDrawn="1"/>
        </p:nvSpPr>
        <p:spPr>
          <a:xfrm>
            <a:off x="6329815" y="2330351"/>
            <a:ext cx="174547" cy="174547"/>
          </a:xfrm>
          <a:prstGeom prst="ellipse">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F6061043-7023-E6AB-841D-21B1CACCEA2D}"/>
              </a:ext>
            </a:extLst>
          </p:cNvPr>
          <p:cNvCxnSpPr>
            <a:cxnSpLocks/>
          </p:cNvCxnSpPr>
          <p:nvPr userDrawn="1"/>
        </p:nvCxnSpPr>
        <p:spPr>
          <a:xfrm>
            <a:off x="4098616" y="5270090"/>
            <a:ext cx="0" cy="15879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60C5F88-8D36-5316-AE2C-4F0353720A33}"/>
              </a:ext>
            </a:extLst>
          </p:cNvPr>
          <p:cNvCxnSpPr>
            <a:cxnSpLocks/>
          </p:cNvCxnSpPr>
          <p:nvPr userDrawn="1"/>
        </p:nvCxnSpPr>
        <p:spPr>
          <a:xfrm>
            <a:off x="4862346" y="5879690"/>
            <a:ext cx="0" cy="9783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B8B4D60-C9CE-0BFC-B6A5-6360B6BB7CF0}"/>
              </a:ext>
            </a:extLst>
          </p:cNvPr>
          <p:cNvCxnSpPr>
            <a:cxnSpLocks/>
          </p:cNvCxnSpPr>
          <p:nvPr userDrawn="1"/>
        </p:nvCxnSpPr>
        <p:spPr>
          <a:xfrm>
            <a:off x="5652579" y="5535561"/>
            <a:ext cx="0" cy="1322439"/>
          </a:xfrm>
          <a:prstGeom prst="line">
            <a:avLst/>
          </a:prstGeom>
          <a:ln w="19050">
            <a:solidFill>
              <a:srgbClr val="9ECDFB"/>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35FA445-EA03-327A-EE29-E32F71AD26CC}"/>
              </a:ext>
            </a:extLst>
          </p:cNvPr>
          <p:cNvCxnSpPr>
            <a:cxnSpLocks/>
          </p:cNvCxnSpPr>
          <p:nvPr userDrawn="1"/>
        </p:nvCxnSpPr>
        <p:spPr>
          <a:xfrm>
            <a:off x="7199183" y="5270090"/>
            <a:ext cx="0" cy="15879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C606F1C-7BF8-B361-F98E-6964FE89EF8F}"/>
              </a:ext>
            </a:extLst>
          </p:cNvPr>
          <p:cNvCxnSpPr>
            <a:cxnSpLocks/>
          </p:cNvCxnSpPr>
          <p:nvPr userDrawn="1"/>
        </p:nvCxnSpPr>
        <p:spPr>
          <a:xfrm>
            <a:off x="7981206" y="5879690"/>
            <a:ext cx="0" cy="978310"/>
          </a:xfrm>
          <a:prstGeom prst="line">
            <a:avLst/>
          </a:prstGeom>
          <a:ln w="19050">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FC567CF-0C27-32B5-3AEF-C94229B15AA6}"/>
              </a:ext>
            </a:extLst>
          </p:cNvPr>
          <p:cNvCxnSpPr>
            <a:cxnSpLocks/>
          </p:cNvCxnSpPr>
          <p:nvPr userDrawn="1"/>
        </p:nvCxnSpPr>
        <p:spPr>
          <a:xfrm>
            <a:off x="8779652" y="5535561"/>
            <a:ext cx="0" cy="1322439"/>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9E07050-60D1-0696-6B37-15DB358C051D}"/>
              </a:ext>
            </a:extLst>
          </p:cNvPr>
          <p:cNvCxnSpPr>
            <a:cxnSpLocks/>
          </p:cNvCxnSpPr>
          <p:nvPr userDrawn="1"/>
        </p:nvCxnSpPr>
        <p:spPr>
          <a:xfrm>
            <a:off x="9583137" y="6196780"/>
            <a:ext cx="0" cy="66122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sp>
        <p:nvSpPr>
          <p:cNvPr id="48" name="Slide Number Placeholder 5">
            <a:extLst>
              <a:ext uri="{FF2B5EF4-FFF2-40B4-BE49-F238E27FC236}">
                <a16:creationId xmlns:a16="http://schemas.microsoft.com/office/drawing/2014/main" id="{BFA0EC0D-49BF-EC9B-4A57-6A3B1DFEC8E4}"/>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bg1"/>
                </a:solidFill>
              </a:defRPr>
            </a:lvl1pPr>
          </a:lstStyle>
          <a:p>
            <a:fld id="{A577802A-F15D-CD42-9AFD-8BB4A3077EFB}" type="slidenum">
              <a:rPr lang="en-US" smtClean="0"/>
              <a:pPr/>
              <a:t>‹#›</a:t>
            </a:fld>
            <a:endParaRPr lang="en-US"/>
          </a:p>
        </p:txBody>
      </p:sp>
      <p:sp>
        <p:nvSpPr>
          <p:cNvPr id="7" name="Text Placeholder 29">
            <a:extLst>
              <a:ext uri="{FF2B5EF4-FFF2-40B4-BE49-F238E27FC236}">
                <a16:creationId xmlns:a16="http://schemas.microsoft.com/office/drawing/2014/main" id="{21B9347B-0517-1D6F-C8BC-25F05149AF91}"/>
              </a:ext>
            </a:extLst>
          </p:cNvPr>
          <p:cNvSpPr>
            <a:spLocks noGrp="1"/>
          </p:cNvSpPr>
          <p:nvPr>
            <p:ph type="body" sz="quarter" idx="20" hasCustomPrompt="1"/>
          </p:nvPr>
        </p:nvSpPr>
        <p:spPr>
          <a:xfrm>
            <a:off x="433752" y="1273141"/>
            <a:ext cx="9183214" cy="442484"/>
          </a:xfrm>
        </p:spPr>
        <p:txBody>
          <a:bodyPr/>
          <a:lstStyle>
            <a:lvl1pPr marL="0" indent="0">
              <a:buNone/>
              <a:defRPr>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cxnSp>
        <p:nvCxnSpPr>
          <p:cNvPr id="8" name="Straight Connector 7">
            <a:extLst>
              <a:ext uri="{FF2B5EF4-FFF2-40B4-BE49-F238E27FC236}">
                <a16:creationId xmlns:a16="http://schemas.microsoft.com/office/drawing/2014/main" id="{CF315796-D8AF-DAE7-4813-AFAB0C7D7816}"/>
              </a:ext>
            </a:extLst>
          </p:cNvPr>
          <p:cNvCxnSpPr>
            <a:cxnSpLocks/>
          </p:cNvCxnSpPr>
          <p:nvPr userDrawn="1"/>
        </p:nvCxnSpPr>
        <p:spPr>
          <a:xfrm>
            <a:off x="10450861" y="6527390"/>
            <a:ext cx="0" cy="330610"/>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5B7BA68-1478-49C0-91EB-A2EB1A987579}"/>
              </a:ext>
            </a:extLst>
          </p:cNvPr>
          <p:cNvCxnSpPr>
            <a:cxnSpLocks/>
          </p:cNvCxnSpPr>
          <p:nvPr userDrawn="1"/>
        </p:nvCxnSpPr>
        <p:spPr>
          <a:xfrm>
            <a:off x="11201339" y="6064045"/>
            <a:ext cx="0" cy="793955"/>
          </a:xfrm>
          <a:prstGeom prst="line">
            <a:avLst/>
          </a:prstGeom>
          <a:ln w="19050">
            <a:solidFill>
              <a:srgbClr val="3A6683"/>
            </a:solidFill>
          </a:ln>
        </p:spPr>
        <p:style>
          <a:lnRef idx="1">
            <a:schemeClr val="accent1"/>
          </a:lnRef>
          <a:fillRef idx="0">
            <a:schemeClr val="accent1"/>
          </a:fillRef>
          <a:effectRef idx="0">
            <a:schemeClr val="accent1"/>
          </a:effectRef>
          <a:fontRef idx="minor">
            <a:schemeClr val="tx1"/>
          </a:fontRef>
        </p:style>
      </p:cxnSp>
      <p:sp>
        <p:nvSpPr>
          <p:cNvPr id="12" name="Rounded Rectangle 11">
            <a:extLst>
              <a:ext uri="{FF2B5EF4-FFF2-40B4-BE49-F238E27FC236}">
                <a16:creationId xmlns:a16="http://schemas.microsoft.com/office/drawing/2014/main" id="{701BFB57-309B-C075-E089-E9878D67972D}"/>
              </a:ext>
            </a:extLst>
          </p:cNvPr>
          <p:cNvSpPr/>
          <p:nvPr userDrawn="1"/>
        </p:nvSpPr>
        <p:spPr>
          <a:xfrm>
            <a:off x="9257270" y="2278618"/>
            <a:ext cx="3230088" cy="1683509"/>
          </a:xfrm>
          <a:prstGeom prst="roundRect">
            <a:avLst>
              <a:gd name="adj" fmla="val 8202"/>
            </a:avLst>
          </a:prstGeom>
          <a:solidFill>
            <a:srgbClr val="6C9ABF"/>
          </a:solidFill>
          <a:ln>
            <a:solidFill>
              <a:srgbClr val="6C9A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CC221E21-FE14-2470-11FB-EA968F5828D8}"/>
              </a:ext>
            </a:extLst>
          </p:cNvPr>
          <p:cNvSpPr/>
          <p:nvPr userDrawn="1"/>
        </p:nvSpPr>
        <p:spPr>
          <a:xfrm>
            <a:off x="9257270" y="4196181"/>
            <a:ext cx="3230088" cy="1683509"/>
          </a:xfrm>
          <a:prstGeom prst="roundRect">
            <a:avLst>
              <a:gd name="adj" fmla="val 8202"/>
            </a:avLst>
          </a:prstGeom>
          <a:solidFill>
            <a:srgbClr val="6C9ABF"/>
          </a:solidFill>
          <a:ln>
            <a:solidFill>
              <a:srgbClr val="6C9A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31">
            <a:extLst>
              <a:ext uri="{FF2B5EF4-FFF2-40B4-BE49-F238E27FC236}">
                <a16:creationId xmlns:a16="http://schemas.microsoft.com/office/drawing/2014/main" id="{9BD8AC4E-7E62-DB25-1A79-59BC58F03457}"/>
              </a:ext>
            </a:extLst>
          </p:cNvPr>
          <p:cNvSpPr>
            <a:spLocks noGrp="1"/>
          </p:cNvSpPr>
          <p:nvPr>
            <p:ph type="body" sz="quarter" idx="21" hasCustomPrompt="1"/>
          </p:nvPr>
        </p:nvSpPr>
        <p:spPr>
          <a:xfrm>
            <a:off x="9486784" y="2871523"/>
            <a:ext cx="2443931" cy="630238"/>
          </a:xfrm>
        </p:spPr>
        <p:txBody>
          <a:bodyPr>
            <a:normAutofit/>
          </a:bodyPr>
          <a:lstStyle>
            <a:lvl1pPr marL="285750" indent="-285750">
              <a:buFont typeface="Arial" panose="020B0604020202020204" pitchFamily="34" charset="0"/>
              <a:buChar char="•"/>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a:t>
            </a:r>
            <a:endParaRPr lang="en-US"/>
          </a:p>
        </p:txBody>
      </p:sp>
      <p:sp>
        <p:nvSpPr>
          <p:cNvPr id="25" name="Text Placeholder 31">
            <a:extLst>
              <a:ext uri="{FF2B5EF4-FFF2-40B4-BE49-F238E27FC236}">
                <a16:creationId xmlns:a16="http://schemas.microsoft.com/office/drawing/2014/main" id="{0E86E4D5-44D7-E760-7097-4C842B57B61A}"/>
              </a:ext>
            </a:extLst>
          </p:cNvPr>
          <p:cNvSpPr>
            <a:spLocks noGrp="1"/>
          </p:cNvSpPr>
          <p:nvPr>
            <p:ph type="body" sz="quarter" idx="22" hasCustomPrompt="1"/>
          </p:nvPr>
        </p:nvSpPr>
        <p:spPr>
          <a:xfrm>
            <a:off x="9486785" y="2426163"/>
            <a:ext cx="1884944" cy="290918"/>
          </a:xfrm>
        </p:spPr>
        <p:txBody>
          <a:bodyPr>
            <a:normAutofit/>
          </a:bodyPr>
          <a:lstStyle>
            <a:lvl1pPr marL="0" indent="0">
              <a:buNone/>
              <a:defRPr sz="18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
        <p:nvSpPr>
          <p:cNvPr id="26" name="Text Placeholder 31">
            <a:extLst>
              <a:ext uri="{FF2B5EF4-FFF2-40B4-BE49-F238E27FC236}">
                <a16:creationId xmlns:a16="http://schemas.microsoft.com/office/drawing/2014/main" id="{74BBF899-6566-66EF-7F50-8EB451CFF126}"/>
              </a:ext>
            </a:extLst>
          </p:cNvPr>
          <p:cNvSpPr>
            <a:spLocks noGrp="1"/>
          </p:cNvSpPr>
          <p:nvPr>
            <p:ph type="body" sz="quarter" idx="23" hasCustomPrompt="1"/>
          </p:nvPr>
        </p:nvSpPr>
        <p:spPr>
          <a:xfrm>
            <a:off x="9486783" y="4795737"/>
            <a:ext cx="2443931" cy="630238"/>
          </a:xfrm>
        </p:spPr>
        <p:txBody>
          <a:bodyPr>
            <a:normAutofit/>
          </a:bodyPr>
          <a:lstStyle>
            <a:lvl1pPr marL="285750" indent="-285750">
              <a:buFont typeface="Arial" panose="020B0604020202020204" pitchFamily="34" charset="0"/>
              <a:buChar char="•"/>
              <a:defRPr sz="14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a:t>
            </a:r>
            <a:endParaRPr lang="en-US"/>
          </a:p>
        </p:txBody>
      </p:sp>
      <p:sp>
        <p:nvSpPr>
          <p:cNvPr id="29" name="Text Placeholder 31">
            <a:extLst>
              <a:ext uri="{FF2B5EF4-FFF2-40B4-BE49-F238E27FC236}">
                <a16:creationId xmlns:a16="http://schemas.microsoft.com/office/drawing/2014/main" id="{FCA827CB-6374-6F32-34B7-800C873D2A90}"/>
              </a:ext>
            </a:extLst>
          </p:cNvPr>
          <p:cNvSpPr>
            <a:spLocks noGrp="1"/>
          </p:cNvSpPr>
          <p:nvPr>
            <p:ph type="body" sz="quarter" idx="24" hasCustomPrompt="1"/>
          </p:nvPr>
        </p:nvSpPr>
        <p:spPr>
          <a:xfrm>
            <a:off x="9486784" y="4350377"/>
            <a:ext cx="1884944" cy="290918"/>
          </a:xfrm>
        </p:spPr>
        <p:txBody>
          <a:bodyPr>
            <a:normAutofit/>
          </a:bodyPr>
          <a:lstStyle>
            <a:lvl1pPr marL="0" indent="0">
              <a:buNone/>
              <a:defRPr sz="18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Headline</a:t>
            </a:r>
            <a:endParaRPr lang="en-US"/>
          </a:p>
        </p:txBody>
      </p:sp>
    </p:spTree>
    <p:extLst>
      <p:ext uri="{BB962C8B-B14F-4D97-AF65-F5344CB8AC3E}">
        <p14:creationId xmlns:p14="http://schemas.microsoft.com/office/powerpoint/2010/main" val="39336742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2_Custom Layout">
    <p:bg>
      <p:bgPr>
        <a:solidFill>
          <a:srgbClr val="EAF3F7"/>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7BCFCBE4-6FA5-4446-80E6-F58CA4D61B5A}"/>
              </a:ext>
            </a:extLst>
          </p:cNvPr>
          <p:cNvCxnSpPr/>
          <p:nvPr userDrawn="1"/>
        </p:nvCxnSpPr>
        <p:spPr>
          <a:xfrm>
            <a:off x="3730977" y="2017566"/>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56C9A0-B549-CDDE-CA84-4FD5D1B69F46}"/>
              </a:ext>
            </a:extLst>
          </p:cNvPr>
          <p:cNvCxnSpPr/>
          <p:nvPr userDrawn="1"/>
        </p:nvCxnSpPr>
        <p:spPr>
          <a:xfrm>
            <a:off x="6762920" y="2017566"/>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AB962C1-DBFB-BA5D-2346-0D523A803C3E}"/>
              </a:ext>
            </a:extLst>
          </p:cNvPr>
          <p:cNvCxnSpPr/>
          <p:nvPr userDrawn="1"/>
        </p:nvCxnSpPr>
        <p:spPr>
          <a:xfrm>
            <a:off x="9539945" y="2017566"/>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F91379-C24D-B6B9-7C84-714A61ED5BA7}"/>
              </a:ext>
            </a:extLst>
          </p:cNvPr>
          <p:cNvCxnSpPr/>
          <p:nvPr userDrawn="1"/>
        </p:nvCxnSpPr>
        <p:spPr>
          <a:xfrm>
            <a:off x="869244" y="2017566"/>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sp>
        <p:nvSpPr>
          <p:cNvPr id="6" name="Text Placeholder 29">
            <a:extLst>
              <a:ext uri="{FF2B5EF4-FFF2-40B4-BE49-F238E27FC236}">
                <a16:creationId xmlns:a16="http://schemas.microsoft.com/office/drawing/2014/main" id="{FB6C8304-91E3-38F9-6B84-8BA6DC45FF82}"/>
              </a:ext>
            </a:extLst>
          </p:cNvPr>
          <p:cNvSpPr>
            <a:spLocks noGrp="1"/>
          </p:cNvSpPr>
          <p:nvPr>
            <p:ph type="body" sz="quarter" idx="11" hasCustomPrompt="1"/>
          </p:nvPr>
        </p:nvSpPr>
        <p:spPr>
          <a:xfrm>
            <a:off x="1504393" y="793679"/>
            <a:ext cx="9183214" cy="442484"/>
          </a:xfrm>
        </p:spPr>
        <p:txBody>
          <a:bodyPr>
            <a:noAutofit/>
          </a:bodyPr>
          <a:lstStyle>
            <a:lvl1pPr marL="0" indent="0" algn="ctr">
              <a:buNone/>
              <a:defRPr sz="4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Oval 8">
            <a:extLst>
              <a:ext uri="{FF2B5EF4-FFF2-40B4-BE49-F238E27FC236}">
                <a16:creationId xmlns:a16="http://schemas.microsoft.com/office/drawing/2014/main" id="{84E87145-9A40-8BA6-1387-A138C04B0302}"/>
              </a:ext>
            </a:extLst>
          </p:cNvPr>
          <p:cNvSpPr/>
          <p:nvPr userDrawn="1"/>
        </p:nvSpPr>
        <p:spPr>
          <a:xfrm>
            <a:off x="512956"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01</a:t>
            </a:r>
          </a:p>
        </p:txBody>
      </p:sp>
      <p:sp>
        <p:nvSpPr>
          <p:cNvPr id="10" name="Oval 9">
            <a:extLst>
              <a:ext uri="{FF2B5EF4-FFF2-40B4-BE49-F238E27FC236}">
                <a16:creationId xmlns:a16="http://schemas.microsoft.com/office/drawing/2014/main" id="{DA355FA1-969E-DB84-105A-7A4DC898A548}"/>
              </a:ext>
            </a:extLst>
          </p:cNvPr>
          <p:cNvSpPr/>
          <p:nvPr userDrawn="1"/>
        </p:nvSpPr>
        <p:spPr>
          <a:xfrm>
            <a:off x="3381460"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02</a:t>
            </a:r>
          </a:p>
        </p:txBody>
      </p:sp>
      <p:sp>
        <p:nvSpPr>
          <p:cNvPr id="11" name="Oval 10">
            <a:extLst>
              <a:ext uri="{FF2B5EF4-FFF2-40B4-BE49-F238E27FC236}">
                <a16:creationId xmlns:a16="http://schemas.microsoft.com/office/drawing/2014/main" id="{9CD15C36-BC6E-93F0-4774-BC621BE148A3}"/>
              </a:ext>
            </a:extLst>
          </p:cNvPr>
          <p:cNvSpPr/>
          <p:nvPr userDrawn="1"/>
        </p:nvSpPr>
        <p:spPr>
          <a:xfrm>
            <a:off x="6249964"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03</a:t>
            </a:r>
          </a:p>
        </p:txBody>
      </p:sp>
      <p:sp>
        <p:nvSpPr>
          <p:cNvPr id="12" name="Oval 11">
            <a:extLst>
              <a:ext uri="{FF2B5EF4-FFF2-40B4-BE49-F238E27FC236}">
                <a16:creationId xmlns:a16="http://schemas.microsoft.com/office/drawing/2014/main" id="{2CE0C1BC-CE90-D397-45AF-B47CF46AFCFF}"/>
              </a:ext>
            </a:extLst>
          </p:cNvPr>
          <p:cNvSpPr/>
          <p:nvPr userDrawn="1"/>
        </p:nvSpPr>
        <p:spPr>
          <a:xfrm>
            <a:off x="9118468"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04</a:t>
            </a:r>
          </a:p>
        </p:txBody>
      </p:sp>
      <p:sp>
        <p:nvSpPr>
          <p:cNvPr id="20" name="Text Placeholder 31">
            <a:extLst>
              <a:ext uri="{FF2B5EF4-FFF2-40B4-BE49-F238E27FC236}">
                <a16:creationId xmlns:a16="http://schemas.microsoft.com/office/drawing/2014/main" id="{C259B40F-A359-4740-3E50-792A719BBCB6}"/>
              </a:ext>
            </a:extLst>
          </p:cNvPr>
          <p:cNvSpPr>
            <a:spLocks noGrp="1"/>
          </p:cNvSpPr>
          <p:nvPr>
            <p:ph type="body" sz="quarter" idx="14" hasCustomPrompt="1"/>
          </p:nvPr>
        </p:nvSpPr>
        <p:spPr>
          <a:xfrm>
            <a:off x="450471" y="2377665"/>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1" name="Text Placeholder 31">
            <a:extLst>
              <a:ext uri="{FF2B5EF4-FFF2-40B4-BE49-F238E27FC236}">
                <a16:creationId xmlns:a16="http://schemas.microsoft.com/office/drawing/2014/main" id="{EB494DCE-A99B-E70F-02AF-2840806056FF}"/>
              </a:ext>
            </a:extLst>
          </p:cNvPr>
          <p:cNvSpPr>
            <a:spLocks noGrp="1"/>
          </p:cNvSpPr>
          <p:nvPr>
            <p:ph type="body" sz="quarter" idx="15" hasCustomPrompt="1"/>
          </p:nvPr>
        </p:nvSpPr>
        <p:spPr>
          <a:xfrm>
            <a:off x="450471" y="3098356"/>
            <a:ext cx="2407030" cy="2694923"/>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2" name="Text Placeholder 31">
            <a:extLst>
              <a:ext uri="{FF2B5EF4-FFF2-40B4-BE49-F238E27FC236}">
                <a16:creationId xmlns:a16="http://schemas.microsoft.com/office/drawing/2014/main" id="{F00D4996-DA6F-66A8-332B-B7E479B52220}"/>
              </a:ext>
            </a:extLst>
          </p:cNvPr>
          <p:cNvSpPr>
            <a:spLocks noGrp="1"/>
          </p:cNvSpPr>
          <p:nvPr>
            <p:ph type="body" sz="quarter" idx="16" hasCustomPrompt="1"/>
          </p:nvPr>
        </p:nvSpPr>
        <p:spPr>
          <a:xfrm>
            <a:off x="3348298" y="2377665"/>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3" name="Text Placeholder 31">
            <a:extLst>
              <a:ext uri="{FF2B5EF4-FFF2-40B4-BE49-F238E27FC236}">
                <a16:creationId xmlns:a16="http://schemas.microsoft.com/office/drawing/2014/main" id="{DD6B9BE0-6E2B-71CE-B7A9-481DF3746136}"/>
              </a:ext>
            </a:extLst>
          </p:cNvPr>
          <p:cNvSpPr>
            <a:spLocks noGrp="1"/>
          </p:cNvSpPr>
          <p:nvPr>
            <p:ph type="body" sz="quarter" idx="17" hasCustomPrompt="1"/>
          </p:nvPr>
        </p:nvSpPr>
        <p:spPr>
          <a:xfrm>
            <a:off x="3348298" y="3098356"/>
            <a:ext cx="2407030" cy="2694923"/>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4" name="Text Placeholder 31">
            <a:extLst>
              <a:ext uri="{FF2B5EF4-FFF2-40B4-BE49-F238E27FC236}">
                <a16:creationId xmlns:a16="http://schemas.microsoft.com/office/drawing/2014/main" id="{6779AAFA-97E7-C6CC-656F-D1BE6BADAC56}"/>
              </a:ext>
            </a:extLst>
          </p:cNvPr>
          <p:cNvSpPr>
            <a:spLocks noGrp="1"/>
          </p:cNvSpPr>
          <p:nvPr>
            <p:ph type="body" sz="quarter" idx="18" hasCustomPrompt="1"/>
          </p:nvPr>
        </p:nvSpPr>
        <p:spPr>
          <a:xfrm>
            <a:off x="6246125" y="2375574"/>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5" name="Text Placeholder 31">
            <a:extLst>
              <a:ext uri="{FF2B5EF4-FFF2-40B4-BE49-F238E27FC236}">
                <a16:creationId xmlns:a16="http://schemas.microsoft.com/office/drawing/2014/main" id="{76A2BA25-90D3-041D-F852-925054B4DE67}"/>
              </a:ext>
            </a:extLst>
          </p:cNvPr>
          <p:cNvSpPr>
            <a:spLocks noGrp="1"/>
          </p:cNvSpPr>
          <p:nvPr>
            <p:ph type="body" sz="quarter" idx="19" hasCustomPrompt="1"/>
          </p:nvPr>
        </p:nvSpPr>
        <p:spPr>
          <a:xfrm>
            <a:off x="6246125" y="3096265"/>
            <a:ext cx="2407030" cy="2694923"/>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6" name="Text Placeholder 31">
            <a:extLst>
              <a:ext uri="{FF2B5EF4-FFF2-40B4-BE49-F238E27FC236}">
                <a16:creationId xmlns:a16="http://schemas.microsoft.com/office/drawing/2014/main" id="{E4CD8238-0DAB-10EB-FFAB-7FCA735953C4}"/>
              </a:ext>
            </a:extLst>
          </p:cNvPr>
          <p:cNvSpPr>
            <a:spLocks noGrp="1"/>
          </p:cNvSpPr>
          <p:nvPr>
            <p:ph type="body" sz="quarter" idx="20" hasCustomPrompt="1"/>
          </p:nvPr>
        </p:nvSpPr>
        <p:spPr>
          <a:xfrm>
            <a:off x="9118468" y="2375574"/>
            <a:ext cx="2059694" cy="256437"/>
          </a:xfrm>
        </p:spPr>
        <p:txBody>
          <a:bodyPr>
            <a:noAutofit/>
          </a:bodyPr>
          <a:lstStyle>
            <a:lvl1pPr marL="0" indent="0" algn="l">
              <a:buNone/>
              <a:defRPr sz="2400">
                <a:solidFill>
                  <a:srgbClr val="002B40"/>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7" name="Text Placeholder 31">
            <a:extLst>
              <a:ext uri="{FF2B5EF4-FFF2-40B4-BE49-F238E27FC236}">
                <a16:creationId xmlns:a16="http://schemas.microsoft.com/office/drawing/2014/main" id="{D4077339-C69B-4BD7-9C6D-380D15F94AC0}"/>
              </a:ext>
            </a:extLst>
          </p:cNvPr>
          <p:cNvSpPr>
            <a:spLocks noGrp="1"/>
          </p:cNvSpPr>
          <p:nvPr>
            <p:ph type="body" sz="quarter" idx="21" hasCustomPrompt="1"/>
          </p:nvPr>
        </p:nvSpPr>
        <p:spPr>
          <a:xfrm>
            <a:off x="9118468" y="3096265"/>
            <a:ext cx="2407030" cy="2694923"/>
          </a:xfrm>
        </p:spPr>
        <p:txBody>
          <a:bodyPr>
            <a:noAutofit/>
          </a:bodyPr>
          <a:lstStyle>
            <a:lvl1pPr marL="0" indent="0" algn="l">
              <a:buNone/>
              <a:defRPr sz="1600">
                <a:solidFill>
                  <a:srgbClr val="002B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pic>
        <p:nvPicPr>
          <p:cNvPr id="28" name="Picture 27" descr="A blue text on a black background&#10;&#10;Description automatically generated">
            <a:extLst>
              <a:ext uri="{FF2B5EF4-FFF2-40B4-BE49-F238E27FC236}">
                <a16:creationId xmlns:a16="http://schemas.microsoft.com/office/drawing/2014/main" id="{36060B53-C4FF-854C-716F-9BB1A0F39F9C}"/>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2" name="Slide Number Placeholder 5">
            <a:extLst>
              <a:ext uri="{FF2B5EF4-FFF2-40B4-BE49-F238E27FC236}">
                <a16:creationId xmlns:a16="http://schemas.microsoft.com/office/drawing/2014/main" id="{16914C62-C98F-FC36-48CC-A9996A8DB54A}"/>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4370408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3_Custom Layout">
    <p:bg>
      <p:bgPr>
        <a:solidFill>
          <a:srgbClr val="EAF3F7"/>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7BCFCBE4-6FA5-4446-80E6-F58CA4D61B5A}"/>
              </a:ext>
            </a:extLst>
          </p:cNvPr>
          <p:cNvCxnSpPr>
            <a:cxnSpLocks/>
          </p:cNvCxnSpPr>
          <p:nvPr userDrawn="1"/>
        </p:nvCxnSpPr>
        <p:spPr>
          <a:xfrm>
            <a:off x="3730977" y="2017566"/>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56C9A0-B549-CDDE-CA84-4FD5D1B69F46}"/>
              </a:ext>
            </a:extLst>
          </p:cNvPr>
          <p:cNvCxnSpPr>
            <a:cxnSpLocks/>
          </p:cNvCxnSpPr>
          <p:nvPr userDrawn="1"/>
        </p:nvCxnSpPr>
        <p:spPr>
          <a:xfrm>
            <a:off x="769434" y="2017566"/>
            <a:ext cx="11422566"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F91379-C24D-B6B9-7C84-714A61ED5BA7}"/>
              </a:ext>
            </a:extLst>
          </p:cNvPr>
          <p:cNvCxnSpPr>
            <a:cxnSpLocks/>
          </p:cNvCxnSpPr>
          <p:nvPr userDrawn="1"/>
        </p:nvCxnSpPr>
        <p:spPr>
          <a:xfrm>
            <a:off x="869244" y="2017566"/>
            <a:ext cx="2652889" cy="0"/>
          </a:xfrm>
          <a:prstGeom prst="line">
            <a:avLst/>
          </a:prstGeom>
          <a:ln w="28575">
            <a:solidFill>
              <a:srgbClr val="6C9ABF"/>
            </a:solidFill>
          </a:ln>
        </p:spPr>
        <p:style>
          <a:lnRef idx="1">
            <a:schemeClr val="accent1"/>
          </a:lnRef>
          <a:fillRef idx="0">
            <a:schemeClr val="accent1"/>
          </a:fillRef>
          <a:effectRef idx="0">
            <a:schemeClr val="accent1"/>
          </a:effectRef>
          <a:fontRef idx="minor">
            <a:schemeClr val="tx1"/>
          </a:fontRef>
        </p:style>
      </p:cxnSp>
      <p:sp>
        <p:nvSpPr>
          <p:cNvPr id="6" name="Text Placeholder 29">
            <a:extLst>
              <a:ext uri="{FF2B5EF4-FFF2-40B4-BE49-F238E27FC236}">
                <a16:creationId xmlns:a16="http://schemas.microsoft.com/office/drawing/2014/main" id="{FB6C8304-91E3-38F9-6B84-8BA6DC45FF82}"/>
              </a:ext>
            </a:extLst>
          </p:cNvPr>
          <p:cNvSpPr>
            <a:spLocks noGrp="1"/>
          </p:cNvSpPr>
          <p:nvPr>
            <p:ph type="body" sz="quarter" idx="11" hasCustomPrompt="1"/>
          </p:nvPr>
        </p:nvSpPr>
        <p:spPr>
          <a:xfrm>
            <a:off x="1504393" y="793679"/>
            <a:ext cx="9183214" cy="442484"/>
          </a:xfrm>
        </p:spPr>
        <p:txBody>
          <a:bodyPr>
            <a:noAutofit/>
          </a:bodyPr>
          <a:lstStyle>
            <a:lvl1pPr marL="0" indent="0" algn="ctr">
              <a:buNone/>
              <a:defRPr sz="4000">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Oval 8">
            <a:extLst>
              <a:ext uri="{FF2B5EF4-FFF2-40B4-BE49-F238E27FC236}">
                <a16:creationId xmlns:a16="http://schemas.microsoft.com/office/drawing/2014/main" id="{84E87145-9A40-8BA6-1387-A138C04B0302}"/>
              </a:ext>
            </a:extLst>
          </p:cNvPr>
          <p:cNvSpPr/>
          <p:nvPr userDrawn="1"/>
        </p:nvSpPr>
        <p:spPr>
          <a:xfrm>
            <a:off x="512956"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01</a:t>
            </a:r>
          </a:p>
        </p:txBody>
      </p:sp>
      <p:sp>
        <p:nvSpPr>
          <p:cNvPr id="10" name="Oval 9">
            <a:extLst>
              <a:ext uri="{FF2B5EF4-FFF2-40B4-BE49-F238E27FC236}">
                <a16:creationId xmlns:a16="http://schemas.microsoft.com/office/drawing/2014/main" id="{DA355FA1-969E-DB84-105A-7A4DC898A548}"/>
              </a:ext>
            </a:extLst>
          </p:cNvPr>
          <p:cNvSpPr/>
          <p:nvPr userDrawn="1"/>
        </p:nvSpPr>
        <p:spPr>
          <a:xfrm>
            <a:off x="4381965"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02</a:t>
            </a:r>
          </a:p>
        </p:txBody>
      </p:sp>
      <p:sp>
        <p:nvSpPr>
          <p:cNvPr id="11" name="Oval 10">
            <a:extLst>
              <a:ext uri="{FF2B5EF4-FFF2-40B4-BE49-F238E27FC236}">
                <a16:creationId xmlns:a16="http://schemas.microsoft.com/office/drawing/2014/main" id="{9CD15C36-BC6E-93F0-4774-BC621BE148A3}"/>
              </a:ext>
            </a:extLst>
          </p:cNvPr>
          <p:cNvSpPr/>
          <p:nvPr userDrawn="1"/>
        </p:nvSpPr>
        <p:spPr>
          <a:xfrm>
            <a:off x="8286296" y="1761088"/>
            <a:ext cx="512956" cy="512956"/>
          </a:xfrm>
          <a:prstGeom prst="ellipse">
            <a:avLst/>
          </a:prstGeom>
          <a:solidFill>
            <a:srgbClr val="6C9A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0">
                <a:solidFill>
                  <a:schemeClr val="bg1"/>
                </a:solidFill>
                <a:latin typeface="Calibri" panose="020F0502020204030204" pitchFamily="34" charset="0"/>
                <a:cs typeface="Calibri" panose="020F0502020204030204" pitchFamily="34" charset="0"/>
              </a:rPr>
              <a:t>03</a:t>
            </a:r>
          </a:p>
        </p:txBody>
      </p:sp>
      <p:sp>
        <p:nvSpPr>
          <p:cNvPr id="20" name="Text Placeholder 31">
            <a:extLst>
              <a:ext uri="{FF2B5EF4-FFF2-40B4-BE49-F238E27FC236}">
                <a16:creationId xmlns:a16="http://schemas.microsoft.com/office/drawing/2014/main" id="{C259B40F-A359-4740-3E50-792A719BBCB6}"/>
              </a:ext>
            </a:extLst>
          </p:cNvPr>
          <p:cNvSpPr>
            <a:spLocks noGrp="1"/>
          </p:cNvSpPr>
          <p:nvPr>
            <p:ph type="body" sz="quarter" idx="14" hasCustomPrompt="1"/>
          </p:nvPr>
        </p:nvSpPr>
        <p:spPr>
          <a:xfrm>
            <a:off x="450470" y="2377665"/>
            <a:ext cx="2712297" cy="256437"/>
          </a:xfrm>
        </p:spPr>
        <p:txBody>
          <a:bodyPr>
            <a:noAutofit/>
          </a:bodyPr>
          <a:lstStyle>
            <a:lvl1pPr marL="0" indent="0" algn="l">
              <a:buNone/>
              <a:defRPr sz="2400">
                <a:solidFill>
                  <a:srgbClr val="6C9ABF"/>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1" name="Text Placeholder 31">
            <a:extLst>
              <a:ext uri="{FF2B5EF4-FFF2-40B4-BE49-F238E27FC236}">
                <a16:creationId xmlns:a16="http://schemas.microsoft.com/office/drawing/2014/main" id="{EB494DCE-A99B-E70F-02AF-2840806056FF}"/>
              </a:ext>
            </a:extLst>
          </p:cNvPr>
          <p:cNvSpPr>
            <a:spLocks noGrp="1"/>
          </p:cNvSpPr>
          <p:nvPr>
            <p:ph type="body" sz="quarter" idx="15" hasCustomPrompt="1"/>
          </p:nvPr>
        </p:nvSpPr>
        <p:spPr>
          <a:xfrm>
            <a:off x="450471" y="3098356"/>
            <a:ext cx="3169684" cy="2694923"/>
          </a:xfrm>
        </p:spPr>
        <p:txBody>
          <a:bodyPr>
            <a:noAutofit/>
          </a:bodyPr>
          <a:lstStyle>
            <a:lvl1pPr marL="0" indent="0" algn="l">
              <a:buNone/>
              <a:defRPr sz="1600">
                <a:solidFill>
                  <a:srgbClr val="6C9AB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2" name="Text Placeholder 31">
            <a:extLst>
              <a:ext uri="{FF2B5EF4-FFF2-40B4-BE49-F238E27FC236}">
                <a16:creationId xmlns:a16="http://schemas.microsoft.com/office/drawing/2014/main" id="{F00D4996-DA6F-66A8-332B-B7E479B52220}"/>
              </a:ext>
            </a:extLst>
          </p:cNvPr>
          <p:cNvSpPr>
            <a:spLocks noGrp="1"/>
          </p:cNvSpPr>
          <p:nvPr>
            <p:ph type="body" sz="quarter" idx="16" hasCustomPrompt="1"/>
          </p:nvPr>
        </p:nvSpPr>
        <p:spPr>
          <a:xfrm>
            <a:off x="4381965" y="2377665"/>
            <a:ext cx="2712297" cy="256437"/>
          </a:xfrm>
        </p:spPr>
        <p:txBody>
          <a:bodyPr>
            <a:noAutofit/>
          </a:bodyPr>
          <a:lstStyle>
            <a:lvl1pPr marL="0" indent="0" algn="l">
              <a:buNone/>
              <a:defRPr sz="2400">
                <a:solidFill>
                  <a:srgbClr val="6C9ABF"/>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3" name="Text Placeholder 31">
            <a:extLst>
              <a:ext uri="{FF2B5EF4-FFF2-40B4-BE49-F238E27FC236}">
                <a16:creationId xmlns:a16="http://schemas.microsoft.com/office/drawing/2014/main" id="{DD6B9BE0-6E2B-71CE-B7A9-481DF3746136}"/>
              </a:ext>
            </a:extLst>
          </p:cNvPr>
          <p:cNvSpPr>
            <a:spLocks noGrp="1"/>
          </p:cNvSpPr>
          <p:nvPr>
            <p:ph type="body" sz="quarter" idx="17" hasCustomPrompt="1"/>
          </p:nvPr>
        </p:nvSpPr>
        <p:spPr>
          <a:xfrm>
            <a:off x="4381966" y="3098356"/>
            <a:ext cx="3169684" cy="2694923"/>
          </a:xfrm>
        </p:spPr>
        <p:txBody>
          <a:bodyPr>
            <a:noAutofit/>
          </a:bodyPr>
          <a:lstStyle>
            <a:lvl1pPr marL="0" indent="0" algn="l">
              <a:buNone/>
              <a:defRPr sz="1600">
                <a:solidFill>
                  <a:srgbClr val="6C9AB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sp>
        <p:nvSpPr>
          <p:cNvPr id="24" name="Text Placeholder 31">
            <a:extLst>
              <a:ext uri="{FF2B5EF4-FFF2-40B4-BE49-F238E27FC236}">
                <a16:creationId xmlns:a16="http://schemas.microsoft.com/office/drawing/2014/main" id="{6779AAFA-97E7-C6CC-656F-D1BE6BADAC56}"/>
              </a:ext>
            </a:extLst>
          </p:cNvPr>
          <p:cNvSpPr>
            <a:spLocks noGrp="1"/>
          </p:cNvSpPr>
          <p:nvPr>
            <p:ph type="body" sz="quarter" idx="18" hasCustomPrompt="1"/>
          </p:nvPr>
        </p:nvSpPr>
        <p:spPr>
          <a:xfrm>
            <a:off x="8313463" y="2386173"/>
            <a:ext cx="2712297" cy="256437"/>
          </a:xfrm>
        </p:spPr>
        <p:txBody>
          <a:bodyPr>
            <a:noAutofit/>
          </a:bodyPr>
          <a:lstStyle>
            <a:lvl1pPr marL="0" indent="0" algn="l">
              <a:buNone/>
              <a:defRPr sz="2400">
                <a:solidFill>
                  <a:srgbClr val="6C9ABF"/>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a:effectLst/>
              </a:rPr>
              <a:t>Headline</a:t>
            </a:r>
            <a:endParaRPr lang="en-US"/>
          </a:p>
          <a:p>
            <a:pPr lvl="0"/>
            <a:endParaRPr lang="en-US"/>
          </a:p>
        </p:txBody>
      </p:sp>
      <p:sp>
        <p:nvSpPr>
          <p:cNvPr id="25" name="Text Placeholder 31">
            <a:extLst>
              <a:ext uri="{FF2B5EF4-FFF2-40B4-BE49-F238E27FC236}">
                <a16:creationId xmlns:a16="http://schemas.microsoft.com/office/drawing/2014/main" id="{76A2BA25-90D3-041D-F852-925054B4DE67}"/>
              </a:ext>
            </a:extLst>
          </p:cNvPr>
          <p:cNvSpPr>
            <a:spLocks noGrp="1"/>
          </p:cNvSpPr>
          <p:nvPr>
            <p:ph type="body" sz="quarter" idx="19" hasCustomPrompt="1"/>
          </p:nvPr>
        </p:nvSpPr>
        <p:spPr>
          <a:xfrm>
            <a:off x="8313464" y="3106864"/>
            <a:ext cx="3169684" cy="2694923"/>
          </a:xfrm>
        </p:spPr>
        <p:txBody>
          <a:bodyPr>
            <a:noAutofit/>
          </a:bodyPr>
          <a:lstStyle>
            <a:lvl1pPr marL="0" indent="0" algn="l">
              <a:buNone/>
              <a:defRPr sz="1600">
                <a:solidFill>
                  <a:srgbClr val="6C9AB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endParaRPr lang="en-US"/>
          </a:p>
        </p:txBody>
      </p:sp>
      <p:pic>
        <p:nvPicPr>
          <p:cNvPr id="28" name="Picture 27" descr="A blue text on a black background&#10;&#10;Description automatically generated">
            <a:extLst>
              <a:ext uri="{FF2B5EF4-FFF2-40B4-BE49-F238E27FC236}">
                <a16:creationId xmlns:a16="http://schemas.microsoft.com/office/drawing/2014/main" id="{36060B53-C4FF-854C-716F-9BB1A0F39F9C}"/>
              </a:ext>
            </a:extLst>
          </p:cNvPr>
          <p:cNvPicPr>
            <a:picLocks noChangeAspect="1"/>
          </p:cNvPicPr>
          <p:nvPr userDrawn="1"/>
        </p:nvPicPr>
        <p:blipFill>
          <a:blip r:embed="rId2"/>
          <a:stretch>
            <a:fillRect/>
          </a:stretch>
        </p:blipFill>
        <p:spPr>
          <a:xfrm>
            <a:off x="433752" y="6153727"/>
            <a:ext cx="863018" cy="511790"/>
          </a:xfrm>
          <a:prstGeom prst="rect">
            <a:avLst/>
          </a:prstGeom>
        </p:spPr>
      </p:pic>
      <p:sp>
        <p:nvSpPr>
          <p:cNvPr id="8" name="Slide Number Placeholder 5">
            <a:extLst>
              <a:ext uri="{FF2B5EF4-FFF2-40B4-BE49-F238E27FC236}">
                <a16:creationId xmlns:a16="http://schemas.microsoft.com/office/drawing/2014/main" id="{C66F2E39-215E-E494-BAFF-B03248A9FF2B}"/>
              </a:ext>
            </a:extLst>
          </p:cNvPr>
          <p:cNvSpPr>
            <a:spLocks noGrp="1"/>
          </p:cNvSpPr>
          <p:nvPr>
            <p:ph type="sldNum" sz="quarter" idx="4"/>
          </p:nvPr>
        </p:nvSpPr>
        <p:spPr>
          <a:xfrm>
            <a:off x="11240000" y="6300392"/>
            <a:ext cx="69071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7802A-F15D-CD42-9AFD-8BB4A3077EFB}" type="slidenum">
              <a:rPr lang="en-US" smtClean="0"/>
              <a:pPr/>
              <a:t>‹#›</a:t>
            </a:fld>
            <a:endParaRPr lang="en-US"/>
          </a:p>
        </p:txBody>
      </p:sp>
    </p:spTree>
    <p:extLst>
      <p:ext uri="{BB962C8B-B14F-4D97-AF65-F5344CB8AC3E}">
        <p14:creationId xmlns:p14="http://schemas.microsoft.com/office/powerpoint/2010/main" val="6945869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352028F-6664-162C-20EE-9E303D26C906}"/>
              </a:ext>
            </a:extLst>
          </p:cNvPr>
          <p:cNvSpPr>
            <a:spLocks noGrp="1"/>
          </p:cNvSpPr>
          <p:nvPr>
            <p:ph type="pic" sz="quarter" idx="10"/>
          </p:nvPr>
        </p:nvSpPr>
        <p:spPr>
          <a:xfrm>
            <a:off x="6264275" y="0"/>
            <a:ext cx="5927725" cy="6858000"/>
          </a:xfrm>
        </p:spPr>
        <p:txBody>
          <a:bodyPr/>
          <a:lstStyle>
            <a:lvl1pPr>
              <a:defRPr>
                <a:solidFill>
                  <a:schemeClr val="bg1"/>
                </a:solidFill>
              </a:defRPr>
            </a:lvl1pPr>
          </a:lstStyle>
          <a:p>
            <a:endParaRPr lang="en-US"/>
          </a:p>
        </p:txBody>
      </p:sp>
      <p:sp>
        <p:nvSpPr>
          <p:cNvPr id="8" name="Text Placeholder 29">
            <a:extLst>
              <a:ext uri="{FF2B5EF4-FFF2-40B4-BE49-F238E27FC236}">
                <a16:creationId xmlns:a16="http://schemas.microsoft.com/office/drawing/2014/main" id="{5071FB70-B898-E82F-1DFC-704B4181ABF8}"/>
              </a:ext>
            </a:extLst>
          </p:cNvPr>
          <p:cNvSpPr>
            <a:spLocks noGrp="1"/>
          </p:cNvSpPr>
          <p:nvPr>
            <p:ph type="body" sz="quarter" idx="11" hasCustomPrompt="1"/>
          </p:nvPr>
        </p:nvSpPr>
        <p:spPr>
          <a:xfrm>
            <a:off x="488616" y="2514785"/>
            <a:ext cx="4997784" cy="442484"/>
          </a:xfrm>
        </p:spPr>
        <p:txBody>
          <a:bodyPr>
            <a:noAutofit/>
          </a:bodyPr>
          <a:lstStyle>
            <a:lvl1pPr marL="0" indent="0">
              <a:buNone/>
              <a:defRPr sz="40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Text Placeholder 31">
            <a:extLst>
              <a:ext uri="{FF2B5EF4-FFF2-40B4-BE49-F238E27FC236}">
                <a16:creationId xmlns:a16="http://schemas.microsoft.com/office/drawing/2014/main" id="{A4AB3E3D-7B0C-7DA0-D17B-C11BB7FB70E0}"/>
              </a:ext>
            </a:extLst>
          </p:cNvPr>
          <p:cNvSpPr>
            <a:spLocks noGrp="1"/>
          </p:cNvSpPr>
          <p:nvPr>
            <p:ph type="body" sz="quarter" idx="12" hasCustomPrompt="1"/>
          </p:nvPr>
        </p:nvSpPr>
        <p:spPr>
          <a:xfrm>
            <a:off x="488616" y="3343094"/>
            <a:ext cx="4824048" cy="630238"/>
          </a:xfrm>
        </p:spPr>
        <p:txBody>
          <a:bodyPr>
            <a:normAutofit/>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a:t>
            </a:r>
            <a:r>
              <a:rPr lang="en-US" err="1">
                <a:effectLst/>
              </a:rPr>
              <a:t>Vivamus</a:t>
            </a:r>
            <a:r>
              <a:rPr lang="en-US">
                <a:effectLst/>
              </a:rPr>
              <a:t> fermentum </a:t>
            </a:r>
            <a:r>
              <a:rPr lang="en-US" err="1">
                <a:effectLst/>
              </a:rPr>
              <a:t>posuere</a:t>
            </a:r>
            <a:r>
              <a:rPr lang="en-US">
                <a:effectLst/>
              </a:rPr>
              <a:t> </a:t>
            </a:r>
            <a:r>
              <a:rPr lang="en-US" err="1">
                <a:effectLst/>
              </a:rPr>
              <a:t>velit</a:t>
            </a:r>
            <a:r>
              <a:rPr lang="en-US">
                <a:effectLst/>
              </a:rPr>
              <a:t> in pulvinar. </a:t>
            </a:r>
            <a:r>
              <a:rPr lang="en-US" err="1">
                <a:effectLst/>
              </a:rPr>
              <a:t>Orci</a:t>
            </a:r>
            <a:r>
              <a:rPr lang="en-US">
                <a:effectLst/>
              </a:rPr>
              <a:t> </a:t>
            </a:r>
            <a:r>
              <a:rPr lang="en-US" err="1">
                <a:effectLst/>
              </a:rPr>
              <a:t>varius</a:t>
            </a:r>
            <a:r>
              <a:rPr lang="en-US">
                <a:effectLst/>
              </a:rPr>
              <a:t> </a:t>
            </a:r>
            <a:r>
              <a:rPr lang="en-US" err="1">
                <a:effectLst/>
              </a:rPr>
              <a:t>natoque</a:t>
            </a:r>
            <a:r>
              <a:rPr lang="en-US">
                <a:effectLst/>
              </a:rPr>
              <a:t> </a:t>
            </a:r>
            <a:r>
              <a:rPr lang="en-US" err="1">
                <a:effectLst/>
              </a:rPr>
              <a:t>penatibus</a:t>
            </a:r>
            <a:r>
              <a:rPr lang="en-US">
                <a:effectLst/>
              </a:rPr>
              <a:t> et </a:t>
            </a:r>
            <a:r>
              <a:rPr lang="en-US" err="1">
                <a:effectLst/>
              </a:rPr>
              <a:t>magnis</a:t>
            </a:r>
            <a:r>
              <a:rPr lang="en-US">
                <a:effectLst/>
              </a:rPr>
              <a:t> dis parturient </a:t>
            </a:r>
            <a:r>
              <a:rPr lang="en-US" err="1">
                <a:effectLst/>
              </a:rPr>
              <a:t>montes</a:t>
            </a:r>
            <a:r>
              <a:rPr lang="en-US">
                <a:effectLst/>
              </a:rPr>
              <a:t>, </a:t>
            </a:r>
            <a:r>
              <a:rPr lang="en-US" err="1">
                <a:effectLst/>
              </a:rPr>
              <a:t>nascetur</a:t>
            </a:r>
            <a:r>
              <a:rPr lang="en-US">
                <a:effectLst/>
              </a:rPr>
              <a:t> </a:t>
            </a:r>
            <a:r>
              <a:rPr lang="en-US" err="1">
                <a:effectLst/>
              </a:rPr>
              <a:t>ridiculus</a:t>
            </a:r>
            <a:r>
              <a:rPr lang="en-US">
                <a:effectLst/>
              </a:rPr>
              <a:t> mus. </a:t>
            </a:r>
            <a:endParaRPr lang="en-US"/>
          </a:p>
        </p:txBody>
      </p:sp>
      <p:pic>
        <p:nvPicPr>
          <p:cNvPr id="10" name="Picture 9" descr="A white letter on a black background&#10;&#10;Description automatically generated">
            <a:extLst>
              <a:ext uri="{FF2B5EF4-FFF2-40B4-BE49-F238E27FC236}">
                <a16:creationId xmlns:a16="http://schemas.microsoft.com/office/drawing/2014/main" id="{B5948177-5AD4-EE29-F829-B7F24C40EF1D}"/>
              </a:ext>
            </a:extLst>
          </p:cNvPr>
          <p:cNvPicPr>
            <a:picLocks noChangeAspect="1"/>
          </p:cNvPicPr>
          <p:nvPr userDrawn="1"/>
        </p:nvPicPr>
        <p:blipFill>
          <a:blip r:embed="rId2"/>
          <a:stretch>
            <a:fillRect/>
          </a:stretch>
        </p:blipFill>
        <p:spPr>
          <a:xfrm>
            <a:off x="488616" y="5951728"/>
            <a:ext cx="967466" cy="442484"/>
          </a:xfrm>
          <a:prstGeom prst="rect">
            <a:avLst/>
          </a:prstGeom>
        </p:spPr>
      </p:pic>
    </p:spTree>
    <p:extLst>
      <p:ext uri="{BB962C8B-B14F-4D97-AF65-F5344CB8AC3E}">
        <p14:creationId xmlns:p14="http://schemas.microsoft.com/office/powerpoint/2010/main" val="5263738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Image Title Slide">
  <p:cSld name="1_Image Title Slide">
    <p:spTree>
      <p:nvGrpSpPr>
        <p:cNvPr id="1" name="Shape 42"/>
        <p:cNvGrpSpPr/>
        <p:nvPr/>
      </p:nvGrpSpPr>
      <p:grpSpPr>
        <a:xfrm>
          <a:off x="0" y="0"/>
          <a:ext cx="0" cy="0"/>
          <a:chOff x="0" y="0"/>
          <a:chExt cx="0" cy="0"/>
        </a:xfrm>
      </p:grpSpPr>
      <p:sp>
        <p:nvSpPr>
          <p:cNvPr id="43" name="Google Shape;43;p97"/>
          <p:cNvSpPr>
            <a:spLocks noGrp="1"/>
          </p:cNvSpPr>
          <p:nvPr>
            <p:ph type="pic" idx="2"/>
          </p:nvPr>
        </p:nvSpPr>
        <p:spPr>
          <a:xfrm>
            <a:off x="0" y="0"/>
            <a:ext cx="12192000" cy="3429000"/>
          </a:xfrm>
          <a:prstGeom prst="rect">
            <a:avLst/>
          </a:prstGeom>
          <a:solidFill>
            <a:srgbClr val="7F7F7F">
              <a:alpha val="92549"/>
            </a:srgbClr>
          </a:solidFill>
          <a:ln>
            <a:noFill/>
          </a:ln>
        </p:spPr>
      </p:sp>
      <p:sp>
        <p:nvSpPr>
          <p:cNvPr id="44" name="Google Shape;44;p97"/>
          <p:cNvSpPr txBox="1">
            <a:spLocks noGrp="1"/>
          </p:cNvSpPr>
          <p:nvPr>
            <p:ph type="ctrTitle"/>
          </p:nvPr>
        </p:nvSpPr>
        <p:spPr>
          <a:xfrm>
            <a:off x="359447" y="3775587"/>
            <a:ext cx="10562553" cy="275466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0C0C0C"/>
              </a:buClr>
              <a:buSzPts val="3200"/>
              <a:buFont typeface="Century Gothic"/>
              <a:buNone/>
              <a:defRPr sz="3200" b="1">
                <a:solidFill>
                  <a:srgbClr val="0C0C0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8213837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77802A-F15D-CD42-9AFD-8BB4A3077EFB}" type="slidenum">
              <a:rPr lang="en-US" smtClean="0"/>
              <a:t>‹#›</a:t>
            </a:fld>
            <a:endParaRPr lang="en-US"/>
          </a:p>
        </p:txBody>
      </p:sp>
    </p:spTree>
    <p:extLst>
      <p:ext uri="{BB962C8B-B14F-4D97-AF65-F5344CB8AC3E}">
        <p14:creationId xmlns:p14="http://schemas.microsoft.com/office/powerpoint/2010/main" val="2142836425"/>
      </p:ext>
    </p:extLst>
  </p:cSld>
  <p:clrMap bg1="lt1" tx1="dk1" bg2="lt2" tx2="dk2" accent1="accent1" accent2="accent2" accent3="accent3" accent4="accent4" accent5="accent5" accent6="accent6" hlink="hlink" folHlink="folHlink"/>
  <p:sldLayoutIdLst>
    <p:sldLayoutId id="2147483740" r:id="rId1"/>
    <p:sldLayoutId id="2147483709" r:id="rId2"/>
    <p:sldLayoutId id="2147483681" r:id="rId3"/>
    <p:sldLayoutId id="2147483656" r:id="rId4"/>
    <p:sldLayoutId id="2147483660" r:id="rId5"/>
    <p:sldLayoutId id="2147483745" r:id="rId6"/>
    <p:sldLayoutId id="2147483713" r:id="rId7"/>
    <p:sldLayoutId id="2147483803" r:id="rId8"/>
    <p:sldLayoutId id="2147483804" r:id="rId9"/>
    <p:sldLayoutId id="2147483712" r:id="rId10"/>
    <p:sldLayoutId id="2147483718" r:id="rId11"/>
    <p:sldLayoutId id="2147483673" r:id="rId12"/>
    <p:sldLayoutId id="2147483719" r:id="rId13"/>
    <p:sldLayoutId id="2147483720" r:id="rId14"/>
    <p:sldLayoutId id="2147483717" r:id="rId15"/>
    <p:sldLayoutId id="2147483722" r:id="rId16"/>
    <p:sldLayoutId id="2147483723" r:id="rId17"/>
    <p:sldLayoutId id="2147483724" r:id="rId18"/>
    <p:sldLayoutId id="2147483667" r:id="rId19"/>
    <p:sldLayoutId id="2147483708" r:id="rId20"/>
    <p:sldLayoutId id="2147483726" r:id="rId21"/>
    <p:sldLayoutId id="2147483727" r:id="rId22"/>
    <p:sldLayoutId id="2147483728" r:id="rId23"/>
    <p:sldLayoutId id="2147483677" r:id="rId24"/>
    <p:sldLayoutId id="2147483739" r:id="rId25"/>
    <p:sldLayoutId id="2147483729" r:id="rId26"/>
    <p:sldLayoutId id="2147483730" r:id="rId27"/>
    <p:sldLayoutId id="2147483731" r:id="rId28"/>
    <p:sldLayoutId id="2147483732" r:id="rId29"/>
    <p:sldLayoutId id="2147483689" r:id="rId30"/>
    <p:sldLayoutId id="2147483690" r:id="rId31"/>
    <p:sldLayoutId id="2147483691" r:id="rId32"/>
    <p:sldLayoutId id="2147483687" r:id="rId33"/>
    <p:sldLayoutId id="2147483696" r:id="rId34"/>
    <p:sldLayoutId id="2147483775" r:id="rId35"/>
    <p:sldLayoutId id="2147483776" r:id="rId36"/>
    <p:sldLayoutId id="2147483777" r:id="rId37"/>
    <p:sldLayoutId id="2147483778" r:id="rId38"/>
    <p:sldLayoutId id="2147483810"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805" r:id="rId48"/>
    <p:sldLayoutId id="2147483787" r:id="rId49"/>
    <p:sldLayoutId id="2147483788" r:id="rId50"/>
    <p:sldLayoutId id="2147483789" r:id="rId51"/>
    <p:sldLayoutId id="2147483791" r:id="rId52"/>
    <p:sldLayoutId id="2147483790" r:id="rId53"/>
    <p:sldLayoutId id="2147483792" r:id="rId54"/>
    <p:sldLayoutId id="2147483794" r:id="rId55"/>
    <p:sldLayoutId id="2147483795" r:id="rId56"/>
    <p:sldLayoutId id="2147483796" r:id="rId57"/>
    <p:sldLayoutId id="2147483802" r:id="rId58"/>
    <p:sldLayoutId id="2147483797" r:id="rId59"/>
    <p:sldLayoutId id="2147483798" r:id="rId60"/>
    <p:sldLayoutId id="2147483793" r:id="rId61"/>
    <p:sldLayoutId id="2147483808" r:id="rId62"/>
  </p:sldLayoutIdLst>
  <p:hf hdr="0" ftr="0" dt="0"/>
  <p:txStyles>
    <p:titleStyle>
      <a:lvl1pPr algn="l" defTabSz="914400" rtl="0" eaLnBrk="1" latinLnBrk="0" hangingPunct="1">
        <a:lnSpc>
          <a:spcPct val="90000"/>
        </a:lnSpc>
        <a:spcBef>
          <a:spcPct val="0"/>
        </a:spcBef>
        <a:buNone/>
        <a:defRPr sz="5400" b="1" i="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udig.com/contact" TargetMode="Externa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C68988E-E102-EE93-6DF5-442B27A8221C}"/>
              </a:ext>
            </a:extLst>
          </p:cNvPr>
          <p:cNvSpPr>
            <a:spLocks noGrp="1"/>
          </p:cNvSpPr>
          <p:nvPr>
            <p:ph type="body" sz="quarter" idx="14"/>
          </p:nvPr>
        </p:nvSpPr>
        <p:spPr>
          <a:xfrm>
            <a:off x="539657" y="1521131"/>
            <a:ext cx="7232742" cy="765175"/>
          </a:xfrm>
        </p:spPr>
        <p:txBody>
          <a:bodyPr vert="horz" lIns="91440" tIns="45720" rIns="91440" bIns="45720" rtlCol="0" anchor="t">
            <a:noAutofit/>
          </a:bodyPr>
          <a:lstStyle/>
          <a:p>
            <a:r>
              <a:rPr lang="en-US" sz="6600">
                <a:latin typeface="Century Gothic"/>
                <a:cs typeface="Calibri"/>
              </a:rPr>
              <a:t>Technology </a:t>
            </a:r>
          </a:p>
          <a:p>
            <a:r>
              <a:rPr lang="en-US" sz="6600">
                <a:latin typeface="Century Gothic"/>
                <a:cs typeface="Calibri"/>
              </a:rPr>
              <a:t>Roadmap</a:t>
            </a:r>
          </a:p>
          <a:p>
            <a:r>
              <a:rPr lang="en-US" sz="6600">
                <a:latin typeface="Century Gothic"/>
                <a:cs typeface="Calibri"/>
              </a:rPr>
              <a:t>Template</a:t>
            </a:r>
          </a:p>
        </p:txBody>
      </p:sp>
    </p:spTree>
    <p:extLst>
      <p:ext uri="{BB962C8B-B14F-4D97-AF65-F5344CB8AC3E}">
        <p14:creationId xmlns:p14="http://schemas.microsoft.com/office/powerpoint/2010/main" val="3918744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BEC525-8D6F-4878-F68E-5511153CF5F3}"/>
              </a:ext>
            </a:extLst>
          </p:cNvPr>
          <p:cNvSpPr>
            <a:spLocks noGrp="1"/>
          </p:cNvSpPr>
          <p:nvPr>
            <p:ph type="ctrTitle"/>
          </p:nvPr>
        </p:nvSpPr>
        <p:spPr>
          <a:xfrm>
            <a:off x="506899" y="1899269"/>
            <a:ext cx="6743481" cy="2754661"/>
          </a:xfrm>
        </p:spPr>
        <p:txBody>
          <a:bodyPr wrap="square" anchor="ctr">
            <a:normAutofit/>
          </a:bodyPr>
          <a:lstStyle/>
          <a:p>
            <a:r>
              <a:rPr lang="en-US">
                <a:solidFill>
                  <a:srgbClr val="002B40"/>
                </a:solidFill>
                <a:latin typeface="Century Gothic"/>
              </a:rPr>
              <a:t>Creating a Technology Roadmap</a:t>
            </a:r>
          </a:p>
        </p:txBody>
      </p:sp>
    </p:spTree>
    <p:extLst>
      <p:ext uri="{BB962C8B-B14F-4D97-AF65-F5344CB8AC3E}">
        <p14:creationId xmlns:p14="http://schemas.microsoft.com/office/powerpoint/2010/main" val="108964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B4B9F0-9A46-5587-D8E2-30ED91A5AA8E}"/>
              </a:ext>
            </a:extLst>
          </p:cNvPr>
          <p:cNvSpPr>
            <a:spLocks noGrp="1"/>
          </p:cNvSpPr>
          <p:nvPr>
            <p:ph type="ctrTitle"/>
          </p:nvPr>
        </p:nvSpPr>
        <p:spPr>
          <a:xfrm>
            <a:off x="404149" y="408315"/>
            <a:ext cx="10515600" cy="676310"/>
          </a:xfrm>
        </p:spPr>
        <p:txBody>
          <a:bodyPr/>
          <a:lstStyle/>
          <a:p>
            <a:r>
              <a:rPr lang="en-US"/>
              <a:t>Aligning Technology Roadmap with Business Mission</a:t>
            </a:r>
          </a:p>
        </p:txBody>
      </p:sp>
      <p:sp>
        <p:nvSpPr>
          <p:cNvPr id="5" name="Slide Number Placeholder 4">
            <a:extLst>
              <a:ext uri="{FF2B5EF4-FFF2-40B4-BE49-F238E27FC236}">
                <a16:creationId xmlns:a16="http://schemas.microsoft.com/office/drawing/2014/main" id="{5DD08CF4-E92F-5F0D-E801-F11CA51BCC8D}"/>
              </a:ext>
            </a:extLst>
          </p:cNvPr>
          <p:cNvSpPr>
            <a:spLocks noGrp="1"/>
          </p:cNvSpPr>
          <p:nvPr>
            <p:ph type="sldNum" sz="quarter" idx="4"/>
          </p:nvPr>
        </p:nvSpPr>
        <p:spPr/>
        <p:txBody>
          <a:bodyPr/>
          <a:lstStyle/>
          <a:p>
            <a:pPr marL="0" lvl="0" indent="0" algn="l" rtl="0">
              <a:spcBef>
                <a:spcPts val="0"/>
              </a:spcBef>
              <a:spcAft>
                <a:spcPts val="0"/>
              </a:spcAft>
              <a:buNone/>
            </a:pPr>
            <a:fld id="{00000000-1234-1234-1234-123412341234}" type="slidenum">
              <a:rPr lang="en-US"/>
              <a:t>3</a:t>
            </a:fld>
            <a:endParaRPr lang="en-US"/>
          </a:p>
        </p:txBody>
      </p:sp>
      <p:graphicFrame>
        <p:nvGraphicFramePr>
          <p:cNvPr id="7" name="Text Placeholder 2">
            <a:extLst>
              <a:ext uri="{FF2B5EF4-FFF2-40B4-BE49-F238E27FC236}">
                <a16:creationId xmlns:a16="http://schemas.microsoft.com/office/drawing/2014/main" id="{6C1BB699-F90C-6D36-3176-85FA9B6A506E}"/>
              </a:ext>
            </a:extLst>
          </p:cNvPr>
          <p:cNvGraphicFramePr/>
          <p:nvPr>
            <p:extLst>
              <p:ext uri="{D42A27DB-BD31-4B8C-83A1-F6EECF244321}">
                <p14:modId xmlns:p14="http://schemas.microsoft.com/office/powerpoint/2010/main" val="1602895074"/>
              </p:ext>
            </p:extLst>
          </p:nvPr>
        </p:nvGraphicFramePr>
        <p:xfrm>
          <a:off x="404149" y="1884342"/>
          <a:ext cx="10515600" cy="4150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2B8C665-6504-6A0B-CB20-FCBA34859B5E}"/>
              </a:ext>
            </a:extLst>
          </p:cNvPr>
          <p:cNvSpPr txBox="1"/>
          <p:nvPr/>
        </p:nvSpPr>
        <p:spPr>
          <a:xfrm>
            <a:off x="404149" y="1084625"/>
            <a:ext cx="8603673" cy="923330"/>
          </a:xfrm>
          <a:prstGeom prst="rect">
            <a:avLst/>
          </a:prstGeom>
          <a:noFill/>
        </p:spPr>
        <p:txBody>
          <a:bodyPr wrap="square" rtlCol="0">
            <a:spAutoFit/>
          </a:bodyPr>
          <a:lstStyle/>
          <a:p>
            <a:r>
              <a:rPr lang="en-US"/>
              <a:t>Effective technology strategies are those that are in harmony with the core mission of the business, driving impactful and meaningful progress.</a:t>
            </a:r>
          </a:p>
          <a:p>
            <a:endParaRPr lang="en-US"/>
          </a:p>
        </p:txBody>
      </p:sp>
    </p:spTree>
    <p:extLst>
      <p:ext uri="{BB962C8B-B14F-4D97-AF65-F5344CB8AC3E}">
        <p14:creationId xmlns:p14="http://schemas.microsoft.com/office/powerpoint/2010/main" val="801144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BED94E-656B-9AD2-8F08-60A81A09B3B5}"/>
              </a:ext>
            </a:extLst>
          </p:cNvPr>
          <p:cNvSpPr>
            <a:spLocks noGrp="1"/>
          </p:cNvSpPr>
          <p:nvPr>
            <p:ph type="body" sz="quarter" idx="11"/>
          </p:nvPr>
        </p:nvSpPr>
        <p:spPr>
          <a:xfrm>
            <a:off x="433752" y="528428"/>
            <a:ext cx="5967048" cy="996510"/>
          </a:xfrm>
        </p:spPr>
        <p:txBody>
          <a:bodyPr>
            <a:normAutofit/>
          </a:bodyPr>
          <a:lstStyle/>
          <a:p>
            <a:r>
              <a:rPr lang="en-US"/>
              <a:t>Establishing Guiding Principles for Your Technology Roadmap</a:t>
            </a:r>
          </a:p>
        </p:txBody>
      </p:sp>
      <p:sp>
        <p:nvSpPr>
          <p:cNvPr id="3" name="Text Placeholder 2">
            <a:extLst>
              <a:ext uri="{FF2B5EF4-FFF2-40B4-BE49-F238E27FC236}">
                <a16:creationId xmlns:a16="http://schemas.microsoft.com/office/drawing/2014/main" id="{F8CF5C84-53C2-0396-C9B6-37D0995427EC}"/>
              </a:ext>
            </a:extLst>
          </p:cNvPr>
          <p:cNvSpPr>
            <a:spLocks noGrp="1"/>
          </p:cNvSpPr>
          <p:nvPr>
            <p:ph type="body" sz="quarter" idx="12"/>
          </p:nvPr>
        </p:nvSpPr>
        <p:spPr>
          <a:xfrm>
            <a:off x="433752" y="1499623"/>
            <a:ext cx="5662248" cy="630239"/>
          </a:xfrm>
        </p:spPr>
        <p:txBody>
          <a:bodyPr>
            <a:normAutofit/>
          </a:bodyPr>
          <a:lstStyle/>
          <a:p>
            <a:r>
              <a:rPr lang="en-US">
                <a:latin typeface="Calibri" panose="020F0502020204030204" pitchFamily="34" charset="0"/>
                <a:ea typeface="Calibri" panose="020F0502020204030204" pitchFamily="34" charset="0"/>
                <a:cs typeface="Calibri" panose="020F0502020204030204" pitchFamily="34" charset="0"/>
              </a:rPr>
              <a:t>Guiding principles serve as the compass for your technology roadmap, ensuring that every step taken is in the right direction.</a:t>
            </a:r>
          </a:p>
          <a:p>
            <a:endParaRPr lang="en-US"/>
          </a:p>
        </p:txBody>
      </p:sp>
      <p:sp>
        <p:nvSpPr>
          <p:cNvPr id="4" name="Text Placeholder 3">
            <a:extLst>
              <a:ext uri="{FF2B5EF4-FFF2-40B4-BE49-F238E27FC236}">
                <a16:creationId xmlns:a16="http://schemas.microsoft.com/office/drawing/2014/main" id="{0CE44208-3275-9425-0B1F-9096BC94C49E}"/>
              </a:ext>
            </a:extLst>
          </p:cNvPr>
          <p:cNvSpPr>
            <a:spLocks noGrp="1"/>
          </p:cNvSpPr>
          <p:nvPr>
            <p:ph type="body" sz="quarter" idx="17"/>
          </p:nvPr>
        </p:nvSpPr>
        <p:spPr>
          <a:xfrm>
            <a:off x="6908284" y="4854184"/>
            <a:ext cx="3818331" cy="630238"/>
          </a:xfrm>
        </p:spPr>
        <p:txBody>
          <a:bodyPr/>
          <a:lstStyle/>
          <a:p>
            <a:r>
              <a:rPr lang="en-US" sz="1400">
                <a:latin typeface="Calibri"/>
                <a:cs typeface="Calibri"/>
              </a:rPr>
              <a:t>Upholding the highest standards of data security and regulatory compliance in every technological implementation.</a:t>
            </a:r>
            <a:endParaRPr lang="en-US"/>
          </a:p>
        </p:txBody>
      </p:sp>
      <p:sp>
        <p:nvSpPr>
          <p:cNvPr id="5" name="Text Placeholder 4">
            <a:extLst>
              <a:ext uri="{FF2B5EF4-FFF2-40B4-BE49-F238E27FC236}">
                <a16:creationId xmlns:a16="http://schemas.microsoft.com/office/drawing/2014/main" id="{BA2ACEA4-406A-6A20-7B53-EE3384B58951}"/>
              </a:ext>
            </a:extLst>
          </p:cNvPr>
          <p:cNvSpPr>
            <a:spLocks noGrp="1"/>
          </p:cNvSpPr>
          <p:nvPr>
            <p:ph type="body" sz="quarter" idx="18"/>
          </p:nvPr>
        </p:nvSpPr>
        <p:spPr/>
        <p:txBody>
          <a:bodyPr vert="horz" lIns="91440" tIns="45720" rIns="91440" bIns="45720" rtlCol="0" anchor="t">
            <a:normAutofit lnSpcReduction="10000"/>
          </a:bodyPr>
          <a:lstStyle/>
          <a:p>
            <a:r>
              <a:rPr lang="en-US" sz="1600" b="1" dirty="0">
                <a:latin typeface="Century Gothic"/>
                <a:cs typeface="Calibri"/>
              </a:rPr>
              <a:t>Principle 3: Security &amp; Compliance</a:t>
            </a:r>
            <a:endParaRPr lang="en-US" b="1" dirty="0">
              <a:latin typeface="Century Gothic"/>
            </a:endParaRPr>
          </a:p>
        </p:txBody>
      </p:sp>
      <p:sp>
        <p:nvSpPr>
          <p:cNvPr id="6" name="Slide Number Placeholder 5">
            <a:extLst>
              <a:ext uri="{FF2B5EF4-FFF2-40B4-BE49-F238E27FC236}">
                <a16:creationId xmlns:a16="http://schemas.microsoft.com/office/drawing/2014/main" id="{129A1221-CFDA-E566-B921-62A37D0CB33F}"/>
              </a:ext>
            </a:extLst>
          </p:cNvPr>
          <p:cNvSpPr>
            <a:spLocks noGrp="1"/>
          </p:cNvSpPr>
          <p:nvPr>
            <p:ph type="sldNum" sz="quarter" idx="4"/>
          </p:nvPr>
        </p:nvSpPr>
        <p:spPr/>
        <p:txBody>
          <a:bodyPr/>
          <a:lstStyle/>
          <a:p>
            <a:fld id="{A577802A-F15D-CD42-9AFD-8BB4A3077EFB}" type="slidenum">
              <a:rPr lang="en-US" smtClean="0"/>
              <a:pPr/>
              <a:t>4</a:t>
            </a:fld>
            <a:endParaRPr lang="en-US"/>
          </a:p>
        </p:txBody>
      </p:sp>
      <p:sp>
        <p:nvSpPr>
          <p:cNvPr id="7" name="Text Placeholder 6">
            <a:extLst>
              <a:ext uri="{FF2B5EF4-FFF2-40B4-BE49-F238E27FC236}">
                <a16:creationId xmlns:a16="http://schemas.microsoft.com/office/drawing/2014/main" id="{455CA1F7-D3D6-981D-01B1-7A5B247C90AF}"/>
              </a:ext>
            </a:extLst>
          </p:cNvPr>
          <p:cNvSpPr>
            <a:spLocks noGrp="1"/>
          </p:cNvSpPr>
          <p:nvPr>
            <p:ph type="body" sz="quarter" idx="19"/>
          </p:nvPr>
        </p:nvSpPr>
        <p:spPr>
          <a:xfrm>
            <a:off x="6908284" y="3274610"/>
            <a:ext cx="3950540" cy="630238"/>
          </a:xfrm>
        </p:spPr>
        <p:txBody>
          <a:bodyPr/>
          <a:lstStyle/>
          <a:p>
            <a:r>
              <a:rPr lang="en-US" sz="1400">
                <a:latin typeface="Calibri"/>
                <a:cs typeface="Calibri"/>
              </a:rPr>
              <a:t>Ensuring that the technology can grow and adapt with the business, accommodating future change. </a:t>
            </a:r>
            <a:endParaRPr lang="en-US" sz="1400">
              <a:latin typeface="Calibri" panose="020F0502020204030204" pitchFamily="34" charset="0"/>
              <a:cs typeface="Calibri" panose="020F0502020204030204" pitchFamily="34" charset="0"/>
            </a:endParaRPr>
          </a:p>
          <a:p>
            <a:endParaRPr lang="en-US"/>
          </a:p>
        </p:txBody>
      </p:sp>
      <p:sp>
        <p:nvSpPr>
          <p:cNvPr id="8" name="Text Placeholder 7">
            <a:extLst>
              <a:ext uri="{FF2B5EF4-FFF2-40B4-BE49-F238E27FC236}">
                <a16:creationId xmlns:a16="http://schemas.microsoft.com/office/drawing/2014/main" id="{A00E29B6-677E-17AA-B128-046533346F79}"/>
              </a:ext>
            </a:extLst>
          </p:cNvPr>
          <p:cNvSpPr>
            <a:spLocks noGrp="1"/>
          </p:cNvSpPr>
          <p:nvPr>
            <p:ph type="body" sz="quarter" idx="20"/>
          </p:nvPr>
        </p:nvSpPr>
        <p:spPr/>
        <p:txBody>
          <a:bodyPr vert="horz" lIns="91440" tIns="45720" rIns="91440" bIns="45720" rtlCol="0" anchor="t">
            <a:normAutofit lnSpcReduction="10000"/>
          </a:bodyPr>
          <a:lstStyle/>
          <a:p>
            <a:r>
              <a:rPr lang="en-US" sz="1600" b="1" dirty="0">
                <a:latin typeface="Century Gothic"/>
                <a:cs typeface="Calibri"/>
              </a:rPr>
              <a:t>Principle 2: Scalability &amp; Flexibility </a:t>
            </a:r>
            <a:endParaRPr lang="en-US" sz="1200" b="1">
              <a:latin typeface="Century Gothic"/>
            </a:endParaRPr>
          </a:p>
          <a:p>
            <a:endParaRPr lang="en-US"/>
          </a:p>
        </p:txBody>
      </p:sp>
      <p:sp>
        <p:nvSpPr>
          <p:cNvPr id="9" name="Text Placeholder 8">
            <a:extLst>
              <a:ext uri="{FF2B5EF4-FFF2-40B4-BE49-F238E27FC236}">
                <a16:creationId xmlns:a16="http://schemas.microsoft.com/office/drawing/2014/main" id="{018FAD38-D59C-7305-E632-A8FDF2DB569E}"/>
              </a:ext>
            </a:extLst>
          </p:cNvPr>
          <p:cNvSpPr>
            <a:spLocks noGrp="1"/>
          </p:cNvSpPr>
          <p:nvPr>
            <p:ph type="body" sz="quarter" idx="21"/>
          </p:nvPr>
        </p:nvSpPr>
        <p:spPr>
          <a:xfrm>
            <a:off x="6908284" y="1700783"/>
            <a:ext cx="3818331" cy="630238"/>
          </a:xfrm>
        </p:spPr>
        <p:txBody>
          <a:bodyPr/>
          <a:lstStyle/>
          <a:p>
            <a:r>
              <a:rPr lang="en-US" sz="1400">
                <a:latin typeface="Calibri"/>
                <a:cs typeface="Calibri"/>
              </a:rPr>
              <a:t>Prioritizing the needs and experiences of end-users in all technological developments</a:t>
            </a:r>
            <a:endParaRPr lang="en-US"/>
          </a:p>
        </p:txBody>
      </p:sp>
      <p:sp>
        <p:nvSpPr>
          <p:cNvPr id="10" name="Text Placeholder 9">
            <a:extLst>
              <a:ext uri="{FF2B5EF4-FFF2-40B4-BE49-F238E27FC236}">
                <a16:creationId xmlns:a16="http://schemas.microsoft.com/office/drawing/2014/main" id="{F39B2078-DEF9-837D-8891-68317F2F0918}"/>
              </a:ext>
            </a:extLst>
          </p:cNvPr>
          <p:cNvSpPr>
            <a:spLocks noGrp="1"/>
          </p:cNvSpPr>
          <p:nvPr>
            <p:ph type="body" sz="quarter" idx="22"/>
          </p:nvPr>
        </p:nvSpPr>
        <p:spPr/>
        <p:txBody>
          <a:bodyPr vert="horz" lIns="91440" tIns="45720" rIns="91440" bIns="45720" rtlCol="0" anchor="t">
            <a:normAutofit lnSpcReduction="10000"/>
          </a:bodyPr>
          <a:lstStyle/>
          <a:p>
            <a:r>
              <a:rPr lang="en-US" sz="1600" b="1" dirty="0">
                <a:latin typeface="Century Gothic"/>
                <a:cs typeface="Calibri"/>
              </a:rPr>
              <a:t>Principle 1: User-Centric Design</a:t>
            </a:r>
            <a:endParaRPr lang="en-US" b="1" dirty="0">
              <a:latin typeface="Century Gothic"/>
            </a:endParaRPr>
          </a:p>
        </p:txBody>
      </p:sp>
      <p:sp>
        <p:nvSpPr>
          <p:cNvPr id="12" name="TextBox 11">
            <a:extLst>
              <a:ext uri="{FF2B5EF4-FFF2-40B4-BE49-F238E27FC236}">
                <a16:creationId xmlns:a16="http://schemas.microsoft.com/office/drawing/2014/main" id="{E36B0328-04E1-91A2-A239-541D4DD37E58}"/>
              </a:ext>
            </a:extLst>
          </p:cNvPr>
          <p:cNvSpPr txBox="1"/>
          <p:nvPr/>
        </p:nvSpPr>
        <p:spPr>
          <a:xfrm>
            <a:off x="433752" y="2218828"/>
            <a:ext cx="3329110" cy="307777"/>
          </a:xfrm>
          <a:prstGeom prst="rect">
            <a:avLst/>
          </a:prstGeom>
          <a:noFill/>
        </p:spPr>
        <p:txBody>
          <a:bodyPr wrap="square" rtlCol="0">
            <a:spAutoFit/>
          </a:bodyPr>
          <a:lstStyle/>
          <a:p>
            <a:r>
              <a:rPr lang="en-US" sz="1400">
                <a:solidFill>
                  <a:srgbClr val="002B40"/>
                </a:solidFill>
                <a:latin typeface="Century Gothic" panose="020B0502020202020204" pitchFamily="34" charset="0"/>
              </a:rPr>
              <a:t>What are Guiding Principles?</a:t>
            </a:r>
          </a:p>
        </p:txBody>
      </p:sp>
      <p:sp>
        <p:nvSpPr>
          <p:cNvPr id="13" name="TextBox 12">
            <a:extLst>
              <a:ext uri="{FF2B5EF4-FFF2-40B4-BE49-F238E27FC236}">
                <a16:creationId xmlns:a16="http://schemas.microsoft.com/office/drawing/2014/main" id="{2400D794-80D2-A109-5B4F-F8AC0504EEB9}"/>
              </a:ext>
            </a:extLst>
          </p:cNvPr>
          <p:cNvSpPr txBox="1"/>
          <p:nvPr/>
        </p:nvSpPr>
        <p:spPr>
          <a:xfrm>
            <a:off x="438441" y="2539388"/>
            <a:ext cx="5396946" cy="830997"/>
          </a:xfrm>
          <a:prstGeom prst="rect">
            <a:avLst/>
          </a:prstGeom>
          <a:noFill/>
        </p:spPr>
        <p:txBody>
          <a:bodyPr wrap="square" rtlCol="0">
            <a:spAutoFit/>
          </a:bodyPr>
          <a:lstStyle/>
          <a:p>
            <a:pPr marL="285750" indent="-285750">
              <a:buFont typeface="Arial" panose="020B0604020202020204" pitchFamily="34" charset="0"/>
              <a:buChar char="•"/>
            </a:pPr>
            <a:r>
              <a:rPr lang="en-US" sz="1200">
                <a:solidFill>
                  <a:srgbClr val="002B40"/>
                </a:solidFill>
                <a:latin typeface="Calibri" panose="020F0502020204030204" pitchFamily="34" charset="0"/>
                <a:cs typeface="Calibri" panose="020F0502020204030204" pitchFamily="34" charset="0"/>
              </a:rPr>
              <a:t>Foundational beliefs and values that steer technology decisions, ensuring alignment with business vision and goals.</a:t>
            </a:r>
          </a:p>
          <a:p>
            <a:pPr marL="285750" indent="-285750">
              <a:buFont typeface="Arial" panose="020B0604020202020204" pitchFamily="34" charset="0"/>
              <a:buChar char="•"/>
            </a:pPr>
            <a:r>
              <a:rPr lang="en-US" sz="1200">
                <a:solidFill>
                  <a:srgbClr val="002B40"/>
                </a:solidFill>
                <a:latin typeface="Calibri" panose="020F0502020204030204" pitchFamily="34" charset="0"/>
                <a:cs typeface="Calibri" panose="020F0502020204030204" pitchFamily="34" charset="0"/>
              </a:rPr>
              <a:t>Use as a decision-making compass, setting clear criteria for prioritizing technology initiatives based on alignment with organizational objectives.</a:t>
            </a:r>
          </a:p>
        </p:txBody>
      </p:sp>
      <p:sp>
        <p:nvSpPr>
          <p:cNvPr id="14" name="TextBox 13">
            <a:extLst>
              <a:ext uri="{FF2B5EF4-FFF2-40B4-BE49-F238E27FC236}">
                <a16:creationId xmlns:a16="http://schemas.microsoft.com/office/drawing/2014/main" id="{C4CC26B5-B815-215E-D41C-DB0E4143F0DF}"/>
              </a:ext>
            </a:extLst>
          </p:cNvPr>
          <p:cNvSpPr txBox="1"/>
          <p:nvPr/>
        </p:nvSpPr>
        <p:spPr>
          <a:xfrm>
            <a:off x="433752" y="3427631"/>
            <a:ext cx="3764848" cy="307777"/>
          </a:xfrm>
          <a:prstGeom prst="rect">
            <a:avLst/>
          </a:prstGeom>
          <a:noFill/>
        </p:spPr>
        <p:txBody>
          <a:bodyPr wrap="square" rtlCol="0">
            <a:spAutoFit/>
          </a:bodyPr>
          <a:lstStyle/>
          <a:p>
            <a:r>
              <a:rPr lang="en-US" sz="1400">
                <a:solidFill>
                  <a:srgbClr val="002B40"/>
                </a:solidFill>
                <a:latin typeface="Century Gothic" panose="020B0502020202020204" pitchFamily="34" charset="0"/>
              </a:rPr>
              <a:t>Importance of Guiding Principles</a:t>
            </a:r>
          </a:p>
        </p:txBody>
      </p:sp>
      <p:sp>
        <p:nvSpPr>
          <p:cNvPr id="15" name="TextBox 14">
            <a:extLst>
              <a:ext uri="{FF2B5EF4-FFF2-40B4-BE49-F238E27FC236}">
                <a16:creationId xmlns:a16="http://schemas.microsoft.com/office/drawing/2014/main" id="{5D607F2E-8CC1-2B52-4A50-75521EF1911C}"/>
              </a:ext>
            </a:extLst>
          </p:cNvPr>
          <p:cNvSpPr txBox="1"/>
          <p:nvPr/>
        </p:nvSpPr>
        <p:spPr>
          <a:xfrm>
            <a:off x="446682" y="3748048"/>
            <a:ext cx="5636388" cy="830997"/>
          </a:xfrm>
          <a:prstGeom prst="rect">
            <a:avLst/>
          </a:prstGeom>
          <a:noFill/>
        </p:spPr>
        <p:txBody>
          <a:bodyPr wrap="square" rtlCol="0">
            <a:spAutoFit/>
          </a:bodyPr>
          <a:lstStyle/>
          <a:p>
            <a:pPr marL="285750" indent="-285750">
              <a:buFont typeface="Arial" panose="020B0604020202020204" pitchFamily="34" charset="0"/>
              <a:buChar char="•"/>
            </a:pPr>
            <a:r>
              <a:rPr lang="en-US" sz="1200" b="1">
                <a:solidFill>
                  <a:srgbClr val="002B40"/>
                </a:solidFill>
                <a:latin typeface="Calibri" panose="020F0502020204030204" pitchFamily="34" charset="0"/>
                <a:cs typeface="Calibri" panose="020F0502020204030204" pitchFamily="34" charset="0"/>
              </a:rPr>
              <a:t>Strategic Alignment</a:t>
            </a:r>
            <a:r>
              <a:rPr lang="en-US" sz="1200">
                <a:solidFill>
                  <a:srgbClr val="002B40"/>
                </a:solidFill>
                <a:latin typeface="Calibri" panose="020F0502020204030204" pitchFamily="34" charset="0"/>
                <a:cs typeface="Calibri" panose="020F0502020204030204" pitchFamily="34" charset="0"/>
              </a:rPr>
              <a:t>: Guiding principles align technology initiatives with the organizational mission and strategic goals.</a:t>
            </a:r>
          </a:p>
          <a:p>
            <a:pPr marL="285750" indent="-285750">
              <a:buFont typeface="Arial" panose="020B0604020202020204" pitchFamily="34" charset="0"/>
              <a:buChar char="•"/>
            </a:pPr>
            <a:r>
              <a:rPr lang="en-US" sz="1200" b="1">
                <a:solidFill>
                  <a:srgbClr val="002B40"/>
                </a:solidFill>
                <a:latin typeface="Calibri" panose="020F0502020204030204" pitchFamily="34" charset="0"/>
                <a:cs typeface="Calibri" panose="020F0502020204030204" pitchFamily="34" charset="0"/>
              </a:rPr>
              <a:t>Consistent Decision-Making</a:t>
            </a:r>
            <a:r>
              <a:rPr lang="en-US" sz="1200">
                <a:solidFill>
                  <a:srgbClr val="002B40"/>
                </a:solidFill>
                <a:latin typeface="Calibri" panose="020F0502020204030204" pitchFamily="34" charset="0"/>
                <a:cs typeface="Calibri" panose="020F0502020204030204" pitchFamily="34" charset="0"/>
              </a:rPr>
              <a:t>: They offer a clear framework for prioritizing projects in line with long-term business objectives.</a:t>
            </a:r>
          </a:p>
        </p:txBody>
      </p:sp>
      <p:sp>
        <p:nvSpPr>
          <p:cNvPr id="16" name="TextBox 15">
            <a:extLst>
              <a:ext uri="{FF2B5EF4-FFF2-40B4-BE49-F238E27FC236}">
                <a16:creationId xmlns:a16="http://schemas.microsoft.com/office/drawing/2014/main" id="{F4BC3DCC-53F9-C030-CAB7-17735347FE42}"/>
              </a:ext>
            </a:extLst>
          </p:cNvPr>
          <p:cNvSpPr txBox="1"/>
          <p:nvPr/>
        </p:nvSpPr>
        <p:spPr>
          <a:xfrm>
            <a:off x="433752" y="4648931"/>
            <a:ext cx="2750117" cy="307777"/>
          </a:xfrm>
          <a:prstGeom prst="rect">
            <a:avLst/>
          </a:prstGeom>
          <a:noFill/>
        </p:spPr>
        <p:txBody>
          <a:bodyPr wrap="square" rtlCol="0">
            <a:spAutoFit/>
          </a:bodyPr>
          <a:lstStyle/>
          <a:p>
            <a:r>
              <a:rPr lang="en-US" sz="1400">
                <a:solidFill>
                  <a:srgbClr val="002B40"/>
                </a:solidFill>
                <a:latin typeface="Century Gothic" panose="020B0502020202020204" pitchFamily="34" charset="0"/>
              </a:rPr>
              <a:t>Tailoring your Principles</a:t>
            </a:r>
          </a:p>
        </p:txBody>
      </p:sp>
      <p:sp>
        <p:nvSpPr>
          <p:cNvPr id="17" name="TextBox 16">
            <a:extLst>
              <a:ext uri="{FF2B5EF4-FFF2-40B4-BE49-F238E27FC236}">
                <a16:creationId xmlns:a16="http://schemas.microsoft.com/office/drawing/2014/main" id="{15B52A33-66A1-9D70-515A-CD52EC3234D7}"/>
              </a:ext>
            </a:extLst>
          </p:cNvPr>
          <p:cNvSpPr txBox="1"/>
          <p:nvPr/>
        </p:nvSpPr>
        <p:spPr>
          <a:xfrm>
            <a:off x="438442" y="4956708"/>
            <a:ext cx="5396945" cy="830997"/>
          </a:xfrm>
          <a:prstGeom prst="rect">
            <a:avLst/>
          </a:prstGeom>
          <a:noFill/>
        </p:spPr>
        <p:txBody>
          <a:bodyPr wrap="square" rtlCol="0">
            <a:spAutoFit/>
          </a:bodyPr>
          <a:lstStyle/>
          <a:p>
            <a:pPr marL="285750" indent="-285750">
              <a:buFont typeface="Arial" panose="020B0604020202020204" pitchFamily="34" charset="0"/>
              <a:buChar char="•"/>
            </a:pPr>
            <a:r>
              <a:rPr lang="en-US" sz="1200">
                <a:solidFill>
                  <a:srgbClr val="002B40"/>
                </a:solidFill>
                <a:latin typeface="Calibri" panose="020F0502020204030204" pitchFamily="34" charset="0"/>
                <a:cs typeface="Calibri" panose="020F0502020204030204" pitchFamily="34" charset="0"/>
              </a:rPr>
              <a:t>Customized principles embody an organization's specific goals, culture, and operational context, ensuring relevance and effectiveness. </a:t>
            </a:r>
          </a:p>
          <a:p>
            <a:pPr marL="285750" indent="-285750">
              <a:buFont typeface="Arial" panose="020B0604020202020204" pitchFamily="34" charset="0"/>
              <a:buChar char="•"/>
            </a:pPr>
            <a:r>
              <a:rPr lang="en-US" sz="1200">
                <a:solidFill>
                  <a:srgbClr val="002B40"/>
                </a:solidFill>
                <a:latin typeface="Calibri" panose="020F0502020204030204" pitchFamily="34" charset="0"/>
                <a:cs typeface="Calibri" panose="020F0502020204030204" pitchFamily="34" charset="0"/>
              </a:rPr>
              <a:t>Tailored principles resonate more with team members, fostering a sense of ownership and alignment with organizational values and objectives.</a:t>
            </a:r>
          </a:p>
        </p:txBody>
      </p:sp>
      <p:sp>
        <p:nvSpPr>
          <p:cNvPr id="18" name="TextBox 17">
            <a:extLst>
              <a:ext uri="{FF2B5EF4-FFF2-40B4-BE49-F238E27FC236}">
                <a16:creationId xmlns:a16="http://schemas.microsoft.com/office/drawing/2014/main" id="{05ECC1E9-F77C-7AAB-400D-F77396EE763C}"/>
              </a:ext>
            </a:extLst>
          </p:cNvPr>
          <p:cNvSpPr txBox="1"/>
          <p:nvPr/>
        </p:nvSpPr>
        <p:spPr>
          <a:xfrm>
            <a:off x="6841380" y="730924"/>
            <a:ext cx="4257544" cy="307777"/>
          </a:xfrm>
          <a:prstGeom prst="rect">
            <a:avLst/>
          </a:prstGeom>
          <a:noFill/>
        </p:spPr>
        <p:txBody>
          <a:bodyPr wrap="square" rtlCol="0">
            <a:spAutoFit/>
          </a:bodyPr>
          <a:lstStyle/>
          <a:p>
            <a:r>
              <a:rPr lang="en-US" sz="1400">
                <a:solidFill>
                  <a:srgbClr val="002B40"/>
                </a:solidFill>
                <a:latin typeface="Century Gothic" panose="020B0502020202020204" pitchFamily="34" charset="0"/>
              </a:rPr>
              <a:t>Examples of a Few Guiding Principles</a:t>
            </a:r>
          </a:p>
        </p:txBody>
      </p:sp>
      <p:pic>
        <p:nvPicPr>
          <p:cNvPr id="23" name="Graphic 22">
            <a:extLst>
              <a:ext uri="{FF2B5EF4-FFF2-40B4-BE49-F238E27FC236}">
                <a16:creationId xmlns:a16="http://schemas.microsoft.com/office/drawing/2014/main" id="{5C150540-2437-A280-2FEB-F667F1B761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35907" y="3074512"/>
            <a:ext cx="660896" cy="660896"/>
          </a:xfrm>
          <a:prstGeom prst="rect">
            <a:avLst/>
          </a:prstGeom>
        </p:spPr>
      </p:pic>
      <p:pic>
        <p:nvPicPr>
          <p:cNvPr id="25" name="Graphic 24">
            <a:extLst>
              <a:ext uri="{FF2B5EF4-FFF2-40B4-BE49-F238E27FC236}">
                <a16:creationId xmlns:a16="http://schemas.microsoft.com/office/drawing/2014/main" id="{C3095C0C-9833-EE0F-CC0D-6541547744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60163" y="1485018"/>
            <a:ext cx="733810" cy="733810"/>
          </a:xfrm>
          <a:prstGeom prst="rect">
            <a:avLst/>
          </a:prstGeom>
        </p:spPr>
      </p:pic>
      <p:pic>
        <p:nvPicPr>
          <p:cNvPr id="27" name="Graphic 26">
            <a:extLst>
              <a:ext uri="{FF2B5EF4-FFF2-40B4-BE49-F238E27FC236}">
                <a16:creationId xmlns:a16="http://schemas.microsoft.com/office/drawing/2014/main" id="{D39E6D97-BA44-3AAC-1376-7710F2F51E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7280" y="4629761"/>
            <a:ext cx="729162" cy="729162"/>
          </a:xfrm>
          <a:prstGeom prst="rect">
            <a:avLst/>
          </a:prstGeom>
        </p:spPr>
      </p:pic>
    </p:spTree>
    <p:extLst>
      <p:ext uri="{BB962C8B-B14F-4D97-AF65-F5344CB8AC3E}">
        <p14:creationId xmlns:p14="http://schemas.microsoft.com/office/powerpoint/2010/main" val="4269717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08059E-6376-DA87-F0BB-A8BACD5B3A11}"/>
              </a:ext>
            </a:extLst>
          </p:cNvPr>
          <p:cNvSpPr>
            <a:spLocks noGrp="1"/>
          </p:cNvSpPr>
          <p:nvPr>
            <p:ph type="body" sz="quarter" idx="11"/>
          </p:nvPr>
        </p:nvSpPr>
        <p:spPr>
          <a:xfrm>
            <a:off x="433752" y="488146"/>
            <a:ext cx="9183214" cy="442484"/>
          </a:xfrm>
        </p:spPr>
        <p:txBody>
          <a:bodyPr>
            <a:normAutofit fontScale="92500" lnSpcReduction="10000"/>
          </a:bodyPr>
          <a:lstStyle/>
          <a:p>
            <a:r>
              <a:rPr lang="en-US"/>
              <a:t>Fidelity &amp; Timeframes in Technology Roadmap Planning</a:t>
            </a:r>
          </a:p>
        </p:txBody>
      </p:sp>
      <p:sp>
        <p:nvSpPr>
          <p:cNvPr id="3" name="Text Placeholder 2">
            <a:extLst>
              <a:ext uri="{FF2B5EF4-FFF2-40B4-BE49-F238E27FC236}">
                <a16:creationId xmlns:a16="http://schemas.microsoft.com/office/drawing/2014/main" id="{1950B4C2-62A0-E58C-804B-D860BCD579FE}"/>
              </a:ext>
            </a:extLst>
          </p:cNvPr>
          <p:cNvSpPr>
            <a:spLocks noGrp="1"/>
          </p:cNvSpPr>
          <p:nvPr>
            <p:ph type="body" sz="quarter" idx="12"/>
          </p:nvPr>
        </p:nvSpPr>
        <p:spPr>
          <a:xfrm>
            <a:off x="433752" y="1074550"/>
            <a:ext cx="4853144" cy="1718527"/>
          </a:xfrm>
        </p:spPr>
        <p:txBody>
          <a:bodyPr>
            <a:normAutofit/>
          </a:bodyPr>
          <a:lstStyle/>
          <a:p>
            <a:pPr marL="0">
              <a:lnSpc>
                <a:spcPct val="100000"/>
              </a:lnSpc>
            </a:pPr>
            <a:r>
              <a:rPr lang="en-US" b="1"/>
              <a:t>Fidelity</a:t>
            </a:r>
            <a:r>
              <a:rPr lang="en-US"/>
              <a:t> in roadmap design is based upon the concept that you have better precision, more detail and better commitments to projects, especially in the near term.  Over time, fidelity generally  decreases to allow flexibility for adapting to changes and new information.</a:t>
            </a:r>
          </a:p>
          <a:p>
            <a:endParaRPr lang="en-US"/>
          </a:p>
        </p:txBody>
      </p:sp>
      <p:sp>
        <p:nvSpPr>
          <p:cNvPr id="5" name="Text Placeholder 4">
            <a:extLst>
              <a:ext uri="{FF2B5EF4-FFF2-40B4-BE49-F238E27FC236}">
                <a16:creationId xmlns:a16="http://schemas.microsoft.com/office/drawing/2014/main" id="{A449DBD9-BC8C-C314-093C-882459CD8943}"/>
              </a:ext>
            </a:extLst>
          </p:cNvPr>
          <p:cNvSpPr>
            <a:spLocks noGrp="1"/>
          </p:cNvSpPr>
          <p:nvPr>
            <p:ph type="body" sz="quarter" idx="14"/>
          </p:nvPr>
        </p:nvSpPr>
        <p:spPr>
          <a:xfrm>
            <a:off x="1028224" y="3613637"/>
            <a:ext cx="4451840" cy="1041489"/>
          </a:xfrm>
        </p:spPr>
        <p:txBody>
          <a:bodyPr vert="horz" lIns="91440" tIns="45720" rIns="91440" bIns="45720" rtlCol="0" anchor="t">
            <a:normAutofit/>
          </a:bodyPr>
          <a:lstStyle/>
          <a:p>
            <a:r>
              <a:rPr lang="en-US">
                <a:latin typeface="Calibri"/>
                <a:ea typeface="Calibri"/>
                <a:cs typeface="Calibri"/>
              </a:rPr>
              <a:t>Emphasize the importance of focusing on the short to near term for detailed planning, as these periods are more predictable and manageable.</a:t>
            </a:r>
          </a:p>
          <a:p>
            <a:endParaRPr lang="en-US"/>
          </a:p>
        </p:txBody>
      </p:sp>
      <p:sp>
        <p:nvSpPr>
          <p:cNvPr id="6" name="Text Placeholder 5">
            <a:extLst>
              <a:ext uri="{FF2B5EF4-FFF2-40B4-BE49-F238E27FC236}">
                <a16:creationId xmlns:a16="http://schemas.microsoft.com/office/drawing/2014/main" id="{081B3E19-34C8-44CD-831E-C5CBD6B4510E}"/>
              </a:ext>
            </a:extLst>
          </p:cNvPr>
          <p:cNvSpPr>
            <a:spLocks noGrp="1"/>
          </p:cNvSpPr>
          <p:nvPr>
            <p:ph type="body" sz="quarter" idx="15"/>
          </p:nvPr>
        </p:nvSpPr>
        <p:spPr/>
        <p:txBody>
          <a:bodyPr vert="horz" lIns="91440" tIns="45720" rIns="91440" bIns="45720" rtlCol="0" anchor="t">
            <a:normAutofit fontScale="92500" lnSpcReduction="20000"/>
          </a:bodyPr>
          <a:lstStyle/>
          <a:p>
            <a:r>
              <a:rPr lang="en-US">
                <a:latin typeface="Century Gothic"/>
                <a:ea typeface="Calibri"/>
                <a:cs typeface="Calibri"/>
              </a:rPr>
              <a:t>Short to Near Term Focus:</a:t>
            </a:r>
            <a:endParaRPr lang="en-US"/>
          </a:p>
        </p:txBody>
      </p:sp>
      <p:sp>
        <p:nvSpPr>
          <p:cNvPr id="7" name="Text Placeholder 6">
            <a:extLst>
              <a:ext uri="{FF2B5EF4-FFF2-40B4-BE49-F238E27FC236}">
                <a16:creationId xmlns:a16="http://schemas.microsoft.com/office/drawing/2014/main" id="{68FD9F69-A399-4891-F209-35253551D436}"/>
              </a:ext>
            </a:extLst>
          </p:cNvPr>
          <p:cNvSpPr>
            <a:spLocks noGrp="1"/>
          </p:cNvSpPr>
          <p:nvPr>
            <p:ph type="body" sz="quarter" idx="16"/>
          </p:nvPr>
        </p:nvSpPr>
        <p:spPr>
          <a:xfrm>
            <a:off x="6708529" y="3613638"/>
            <a:ext cx="4451840" cy="1207744"/>
          </a:xfrm>
        </p:spPr>
        <p:txBody>
          <a:bodyPr vert="horz" lIns="91440" tIns="45720" rIns="91440" bIns="45720" rtlCol="0" anchor="t">
            <a:normAutofit/>
          </a:bodyPr>
          <a:lstStyle/>
          <a:p>
            <a:r>
              <a:rPr lang="en-US">
                <a:latin typeface="Calibri"/>
                <a:ea typeface="Calibri"/>
                <a:cs typeface="Calibri"/>
              </a:rPr>
              <a:t>Highlight how long-term goals and priorities are subject to change due to various factors like market trends, technological advancements, and organizational shifts. Therefore, long-term planning should be more flexible and revisited regularly.</a:t>
            </a:r>
          </a:p>
          <a:p>
            <a:endParaRPr lang="en-US"/>
          </a:p>
        </p:txBody>
      </p:sp>
      <p:sp>
        <p:nvSpPr>
          <p:cNvPr id="8" name="Text Placeholder 7">
            <a:extLst>
              <a:ext uri="{FF2B5EF4-FFF2-40B4-BE49-F238E27FC236}">
                <a16:creationId xmlns:a16="http://schemas.microsoft.com/office/drawing/2014/main" id="{5F9C9DF0-3A1F-ADD8-FE87-D29EF85F3C95}"/>
              </a:ext>
            </a:extLst>
          </p:cNvPr>
          <p:cNvSpPr>
            <a:spLocks noGrp="1"/>
          </p:cNvSpPr>
          <p:nvPr>
            <p:ph type="body" sz="quarter" idx="17"/>
          </p:nvPr>
        </p:nvSpPr>
        <p:spPr/>
        <p:txBody>
          <a:bodyPr>
            <a:normAutofit fontScale="92500" lnSpcReduction="20000"/>
          </a:bodyPr>
          <a:lstStyle/>
          <a:p>
            <a:r>
              <a:rPr lang="en-US"/>
              <a:t>Flexibility in Long Term:</a:t>
            </a:r>
          </a:p>
        </p:txBody>
      </p:sp>
      <p:sp>
        <p:nvSpPr>
          <p:cNvPr id="9" name="Slide Number Placeholder 8">
            <a:extLst>
              <a:ext uri="{FF2B5EF4-FFF2-40B4-BE49-F238E27FC236}">
                <a16:creationId xmlns:a16="http://schemas.microsoft.com/office/drawing/2014/main" id="{DBD0C4CC-4E38-BBEC-50EA-BB23A3C7E992}"/>
              </a:ext>
            </a:extLst>
          </p:cNvPr>
          <p:cNvSpPr>
            <a:spLocks noGrp="1"/>
          </p:cNvSpPr>
          <p:nvPr>
            <p:ph type="sldNum" sz="quarter" idx="4"/>
          </p:nvPr>
        </p:nvSpPr>
        <p:spPr/>
        <p:txBody>
          <a:bodyPr/>
          <a:lstStyle/>
          <a:p>
            <a:fld id="{A577802A-F15D-CD42-9AFD-8BB4A3077EFB}" type="slidenum">
              <a:rPr lang="en-US" smtClean="0"/>
              <a:pPr/>
              <a:t>5</a:t>
            </a:fld>
            <a:endParaRPr lang="en-US"/>
          </a:p>
        </p:txBody>
      </p:sp>
      <p:sp>
        <p:nvSpPr>
          <p:cNvPr id="10" name="TextBox 9">
            <a:extLst>
              <a:ext uri="{FF2B5EF4-FFF2-40B4-BE49-F238E27FC236}">
                <a16:creationId xmlns:a16="http://schemas.microsoft.com/office/drawing/2014/main" id="{78E31912-A7C9-6333-85EF-CC460A733744}"/>
              </a:ext>
            </a:extLst>
          </p:cNvPr>
          <p:cNvSpPr txBox="1"/>
          <p:nvPr/>
        </p:nvSpPr>
        <p:spPr>
          <a:xfrm>
            <a:off x="5619404" y="1084050"/>
            <a:ext cx="5802284" cy="1846659"/>
          </a:xfrm>
          <a:prstGeom prst="rect">
            <a:avLst/>
          </a:prstGeom>
          <a:noFill/>
        </p:spPr>
        <p:txBody>
          <a:bodyPr wrap="square" rtlCol="0">
            <a:spAutoFit/>
          </a:bodyPr>
          <a:lstStyle/>
          <a:p>
            <a:pPr marL="0" indent="0">
              <a:lnSpc>
                <a:spcPct val="100000"/>
              </a:lnSpc>
            </a:pPr>
            <a:r>
              <a:rPr lang="en-US" sz="1600">
                <a:solidFill>
                  <a:schemeClr val="bg1"/>
                </a:solidFill>
              </a:rPr>
              <a:t>When thinking through timeframes we want to scope up to a two-year picture as any longer will be influenced by events (economic, organization, etc.).  The following are a recommended start:</a:t>
            </a:r>
          </a:p>
          <a:p>
            <a:pPr marL="514350" indent="-285750">
              <a:lnSpc>
                <a:spcPct val="100000"/>
              </a:lnSpc>
              <a:buFont typeface="Arial" panose="020B0604020202020204" pitchFamily="34" charset="0"/>
              <a:buChar char="•"/>
            </a:pPr>
            <a:r>
              <a:rPr lang="en-US" sz="1600">
                <a:solidFill>
                  <a:schemeClr val="bg1"/>
                </a:solidFill>
              </a:rPr>
              <a:t>Short Term (0-6 months)</a:t>
            </a:r>
          </a:p>
          <a:p>
            <a:pPr marL="514350" indent="-285750">
              <a:lnSpc>
                <a:spcPct val="100000"/>
              </a:lnSpc>
              <a:buFont typeface="Arial" panose="020B0604020202020204" pitchFamily="34" charset="0"/>
              <a:buChar char="•"/>
            </a:pPr>
            <a:r>
              <a:rPr lang="en-US" sz="1600">
                <a:solidFill>
                  <a:schemeClr val="bg1"/>
                </a:solidFill>
              </a:rPr>
              <a:t>Near Term (6-12 months)</a:t>
            </a:r>
          </a:p>
          <a:p>
            <a:pPr marL="514350" indent="-285750">
              <a:lnSpc>
                <a:spcPct val="100000"/>
              </a:lnSpc>
              <a:buFont typeface="Arial" panose="020B0604020202020204" pitchFamily="34" charset="0"/>
              <a:buChar char="•"/>
            </a:pPr>
            <a:r>
              <a:rPr lang="en-US" sz="1600">
                <a:solidFill>
                  <a:schemeClr val="bg1"/>
                </a:solidFill>
              </a:rPr>
              <a:t>Long Term (12-24 months)</a:t>
            </a:r>
          </a:p>
          <a:p>
            <a:endParaRPr lang="en-US"/>
          </a:p>
        </p:txBody>
      </p:sp>
    </p:spTree>
    <p:extLst>
      <p:ext uri="{BB962C8B-B14F-4D97-AF65-F5344CB8AC3E}">
        <p14:creationId xmlns:p14="http://schemas.microsoft.com/office/powerpoint/2010/main" val="255482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66D30F-1EC2-0811-257B-CFEF1F5E1D83}"/>
              </a:ext>
            </a:extLst>
          </p:cNvPr>
          <p:cNvSpPr>
            <a:spLocks noGrp="1"/>
          </p:cNvSpPr>
          <p:nvPr>
            <p:ph type="ctrTitle"/>
          </p:nvPr>
        </p:nvSpPr>
        <p:spPr/>
        <p:txBody>
          <a:bodyPr wrap="square" anchor="ctr">
            <a:normAutofit/>
          </a:bodyPr>
          <a:lstStyle/>
          <a:p>
            <a:r>
              <a:rPr lang="en-US">
                <a:solidFill>
                  <a:srgbClr val="002B40"/>
                </a:solidFill>
                <a:latin typeface="Century Gothic"/>
              </a:rPr>
              <a:t>Roadmap Structure &amp; Initiatives</a:t>
            </a:r>
          </a:p>
        </p:txBody>
      </p:sp>
    </p:spTree>
    <p:extLst>
      <p:ext uri="{BB962C8B-B14F-4D97-AF65-F5344CB8AC3E}">
        <p14:creationId xmlns:p14="http://schemas.microsoft.com/office/powerpoint/2010/main" val="2360314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23EEEC-0ACA-42B8-969C-894DB6ED4E79}"/>
              </a:ext>
            </a:extLst>
          </p:cNvPr>
          <p:cNvSpPr>
            <a:spLocks noGrp="1"/>
          </p:cNvSpPr>
          <p:nvPr>
            <p:ph type="title"/>
          </p:nvPr>
        </p:nvSpPr>
        <p:spPr>
          <a:xfrm>
            <a:off x="404623" y="299146"/>
            <a:ext cx="11172095" cy="676656"/>
          </a:xfrm>
        </p:spPr>
        <p:txBody>
          <a:bodyPr/>
          <a:lstStyle/>
          <a:p>
            <a:r>
              <a:rPr lang="en-US">
                <a:latin typeface="Century Gothic"/>
              </a:rPr>
              <a:t>Roadmap Structure</a:t>
            </a:r>
            <a:endParaRPr lang="en-US"/>
          </a:p>
        </p:txBody>
      </p:sp>
      <p:sp>
        <p:nvSpPr>
          <p:cNvPr id="4" name="Rectangle 3">
            <a:extLst>
              <a:ext uri="{FF2B5EF4-FFF2-40B4-BE49-F238E27FC236}">
                <a16:creationId xmlns:a16="http://schemas.microsoft.com/office/drawing/2014/main" id="{5A56B681-E044-4ADB-AD63-A65BE33C0153}"/>
              </a:ext>
            </a:extLst>
          </p:cNvPr>
          <p:cNvSpPr/>
          <p:nvPr/>
        </p:nvSpPr>
        <p:spPr>
          <a:xfrm>
            <a:off x="3405373" y="1658254"/>
            <a:ext cx="2560320" cy="3359802"/>
          </a:xfrm>
          <a:prstGeom prst="rect">
            <a:avLst/>
          </a:prstGeom>
          <a:solidFill>
            <a:srgbClr val="9ECDFB">
              <a:alpha val="69897"/>
            </a:srgbClr>
          </a:solidFill>
          <a:ln>
            <a:solidFill>
              <a:srgbClr val="9ECDFB"/>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182880" bIns="49391" numCol="1" spcCol="1270" anchor="t" anchorCtr="0">
            <a:noAutofit/>
          </a:bodyPr>
          <a:lstStyle/>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Design Data Pipelines</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Build Phase 1 Sources</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Build Phase 2 Sources</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Lato Black"/>
                <a:cs typeface="Calibri" panose="020F0502020204030204" pitchFamily="34" charset="0"/>
                <a:sym typeface="Arial"/>
              </a:rPr>
              <a:t>Design ML Ops </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Lato Black"/>
                <a:cs typeface="Calibri" panose="020F0502020204030204" pitchFamily="34" charset="0"/>
                <a:sym typeface="Arial"/>
              </a:rPr>
              <a:t>Build ML Ops</a:t>
            </a:r>
          </a:p>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br>
              <a:rPr kumimoji="0" lang="en-US" sz="1400" b="0" i="0" u="none" strike="noStrike" kern="120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rPr>
            </a:b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p:txBody>
      </p:sp>
      <p:sp>
        <p:nvSpPr>
          <p:cNvPr id="8" name="Rectangle 7">
            <a:extLst>
              <a:ext uri="{FF2B5EF4-FFF2-40B4-BE49-F238E27FC236}">
                <a16:creationId xmlns:a16="http://schemas.microsoft.com/office/drawing/2014/main" id="{D2BDC574-32D9-4199-8911-06D3309AE792}"/>
              </a:ext>
            </a:extLst>
          </p:cNvPr>
          <p:cNvSpPr/>
          <p:nvPr/>
        </p:nvSpPr>
        <p:spPr>
          <a:xfrm>
            <a:off x="6165798" y="1658254"/>
            <a:ext cx="2560320" cy="3371987"/>
          </a:xfrm>
          <a:prstGeom prst="rect">
            <a:avLst/>
          </a:prstGeom>
          <a:solidFill>
            <a:srgbClr val="6C9ABF">
              <a:alpha val="70000"/>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182880" bIns="49391" numCol="1" spcCol="1270" anchor="t" anchorCtr="0">
            <a:noAutofit/>
          </a:bodyPr>
          <a:lstStyle/>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lvl="1" indent="-285750" defTabSz="666750">
              <a:lnSpc>
                <a:spcPct val="90000"/>
              </a:lnSpc>
              <a:spcBef>
                <a:spcPct val="0"/>
              </a:spcBef>
              <a:spcAft>
                <a:spcPts val="225"/>
              </a:spcAft>
              <a:buClr>
                <a:srgbClr val="000000"/>
              </a:buClr>
              <a:buFont typeface="System Font Regular,Sans-Serif"/>
              <a:buChar char="-"/>
              <a:defRPr/>
            </a:pPr>
            <a:r>
              <a:rPr lang="en-US" sz="1400" kern="0">
                <a:solidFill>
                  <a:srgbClr val="000000">
                    <a:hueOff val="0"/>
                    <a:satOff val="0"/>
                    <a:lumOff val="0"/>
                    <a:alphaOff val="0"/>
                  </a:srgbClr>
                </a:solidFill>
                <a:latin typeface="Calibri"/>
                <a:ea typeface="Calibri"/>
                <a:cs typeface="Calibri"/>
                <a:sym typeface="Arial"/>
              </a:rPr>
              <a:t>Build</a:t>
            </a:r>
            <a:r>
              <a:rPr lang="en-US" sz="1400" kern="0">
                <a:solidFill>
                  <a:srgbClr val="000000"/>
                </a:solidFill>
                <a:latin typeface="Calibri"/>
                <a:ea typeface="Calibri"/>
                <a:cs typeface="Calibri"/>
                <a:sym typeface="Arial"/>
              </a:rPr>
              <a:t> vs. Buy Analysis</a:t>
            </a: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marR="0" lvl="1" indent="-285750" algn="l" defTabSz="666750">
              <a:lnSpc>
                <a:spcPct val="90000"/>
              </a:lnSpc>
              <a:spcBef>
                <a:spcPct val="0"/>
              </a:spcBef>
              <a:spcAft>
                <a:spcPts val="225"/>
              </a:spcAft>
              <a:buSzTx/>
              <a:buFont typeface="System Font Regular,Sans-Serif"/>
              <a:buChar char="-"/>
              <a:tabLst/>
              <a:defRPr/>
            </a:pP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marR="0" lvl="1" indent="-285750" algn="l" defTabSz="666750">
              <a:lnSpc>
                <a:spcPct val="90000"/>
              </a:lnSpc>
              <a:spcBef>
                <a:spcPct val="0"/>
              </a:spcBef>
              <a:spcAft>
                <a:spcPts val="225"/>
              </a:spcAft>
              <a:buSzTx/>
              <a:buFont typeface="System Font Regular,Sans-Serif"/>
              <a:buChar char="-"/>
              <a:tabLst/>
              <a:defRPr/>
            </a:pPr>
            <a:r>
              <a:rPr lang="en-US" sz="1400" kern="0">
                <a:solidFill>
                  <a:srgbClr val="000000"/>
                </a:solidFill>
                <a:latin typeface="Calibri"/>
                <a:ea typeface="Calibri"/>
                <a:cs typeface="Calibri"/>
                <a:sym typeface="Arial"/>
              </a:rPr>
              <a:t>Procurement</a:t>
            </a:r>
            <a:endParaRPr lang="en-US"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endParaRPr>
          </a:p>
          <a:p>
            <a:pPr marL="285750" marR="0" lvl="1" indent="-285750" algn="l" defTabSz="666750">
              <a:lnSpc>
                <a:spcPct val="90000"/>
              </a:lnSpc>
              <a:spcBef>
                <a:spcPct val="0"/>
              </a:spcBef>
              <a:spcAft>
                <a:spcPts val="225"/>
              </a:spcAft>
              <a:buSzTx/>
              <a:buFont typeface="System Font Regular,Sans-Serif"/>
              <a:buChar char="-"/>
              <a:tabLst/>
              <a:defRPr/>
            </a:pPr>
            <a:endParaRPr lang="en-US"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endParaRPr>
          </a:p>
          <a:p>
            <a:pPr marL="285750" lvl="1" indent="-285750" defTabSz="666750">
              <a:lnSpc>
                <a:spcPct val="90000"/>
              </a:lnSpc>
              <a:spcBef>
                <a:spcPct val="0"/>
              </a:spcBef>
              <a:spcAft>
                <a:spcPts val="225"/>
              </a:spcAft>
              <a:buFont typeface="System Font Regular,Sans-Serif"/>
              <a:buChar char="-"/>
              <a:defRPr/>
            </a:pPr>
            <a:r>
              <a:rPr lang="en-US" sz="1400" kern="0">
                <a:solidFill>
                  <a:srgbClr val="000000"/>
                </a:solidFill>
                <a:latin typeface="Calibri"/>
                <a:ea typeface="Calibri"/>
                <a:cs typeface="Calibri"/>
                <a:sym typeface="Arial"/>
              </a:rPr>
              <a:t>Product Design and </a:t>
            </a:r>
            <a:r>
              <a:rPr kumimoji="0" lang="en-US" sz="1400" b="0" i="0" u="none" strike="noStrike" kern="0" cap="none" spc="0" normalizeH="0" baseline="0" noProof="0">
                <a:ln>
                  <a:noFill/>
                </a:ln>
                <a:solidFill>
                  <a:srgbClr val="000000"/>
                </a:solidFill>
                <a:effectLst/>
                <a:uLnTx/>
                <a:uFillTx/>
                <a:latin typeface="Calibri"/>
                <a:ea typeface="Calibri"/>
                <a:cs typeface="Calibri"/>
                <a:sym typeface="Arial"/>
              </a:rPr>
              <a:t>Build</a:t>
            </a:r>
            <a:endParaRPr lang="en-US" sz="1400" b="0" i="0" u="none" strike="noStrike" kern="0" cap="none" spc="0" normalizeH="0" baseline="0" noProof="0">
              <a:ln>
                <a:noFill/>
              </a:ln>
              <a:solidFill>
                <a:srgbClr val="000000"/>
              </a:solidFill>
              <a:effectLst/>
              <a:uLnTx/>
              <a:uFillTx/>
              <a:latin typeface="Calibri"/>
              <a:ea typeface="Calibri"/>
              <a:cs typeface="Calibri"/>
            </a:endParaRPr>
          </a:p>
          <a:p>
            <a:pPr marL="285750" marR="0" lvl="1" indent="-285750" algn="l" defTabSz="666750">
              <a:lnSpc>
                <a:spcPct val="90000"/>
              </a:lnSpc>
              <a:spcBef>
                <a:spcPct val="0"/>
              </a:spcBef>
              <a:spcAft>
                <a:spcPts val="225"/>
              </a:spcAft>
              <a:buSzTx/>
              <a:buFont typeface="System Font Regular,Sans-Serif"/>
              <a:buChar char="-"/>
              <a:tabLst/>
              <a:defRPr/>
            </a:pPr>
            <a:endParaRPr lang="en-US"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endParaRPr>
          </a:p>
          <a:p>
            <a:pPr marL="285750" lvl="1" indent="-285750" defTabSz="666750">
              <a:lnSpc>
                <a:spcPct val="90000"/>
              </a:lnSpc>
              <a:spcBef>
                <a:spcPct val="0"/>
              </a:spcBef>
              <a:spcAft>
                <a:spcPts val="225"/>
              </a:spcAft>
              <a:buFont typeface="System Font Regular,Sans-Serif"/>
              <a:buChar char="-"/>
              <a:defRPr/>
            </a:pPr>
            <a:r>
              <a:rPr lang="en-US" sz="1400" kern="0">
                <a:solidFill>
                  <a:srgbClr val="000000"/>
                </a:solidFill>
                <a:latin typeface="Calibri"/>
                <a:ea typeface="Calibri"/>
                <a:cs typeface="Calibri"/>
                <a:sym typeface="Arial"/>
              </a:rPr>
              <a:t>Product Rollout and Launch</a:t>
            </a:r>
            <a:endParaRPr lang="en-US"/>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Lato Black"/>
              <a:cs typeface="Lato Black"/>
              <a:sym typeface="Arial"/>
            </a:endParaRPr>
          </a:p>
        </p:txBody>
      </p:sp>
      <p:sp>
        <p:nvSpPr>
          <p:cNvPr id="10" name="Title 1">
            <a:extLst>
              <a:ext uri="{FF2B5EF4-FFF2-40B4-BE49-F238E27FC236}">
                <a16:creationId xmlns:a16="http://schemas.microsoft.com/office/drawing/2014/main" id="{C8B767C1-8EFF-40DB-93EC-5071DA6B2FF4}"/>
              </a:ext>
            </a:extLst>
          </p:cNvPr>
          <p:cNvSpPr txBox="1">
            <a:spLocks/>
          </p:cNvSpPr>
          <p:nvPr/>
        </p:nvSpPr>
        <p:spPr>
          <a:xfrm>
            <a:off x="309092" y="317085"/>
            <a:ext cx="8806772" cy="63940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i="0" kern="1200">
                <a:solidFill>
                  <a:schemeClr val="tx1">
                    <a:lumMod val="95000"/>
                    <a:lumOff val="5000"/>
                  </a:schemeClr>
                </a:solidFill>
                <a:latin typeface="Century Gothic" panose="020B0502020202020204" pitchFamily="34"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90000"/>
              </a:lnSpc>
              <a:spcBef>
                <a:spcPct val="0"/>
              </a:spcBef>
              <a:spcAft>
                <a:spcPts val="0"/>
              </a:spcAft>
              <a:buClr>
                <a:srgbClr val="000000"/>
              </a:buClr>
              <a:buSzTx/>
              <a:buFont typeface="Arial"/>
              <a:buNone/>
              <a:tabLst/>
              <a:defRPr/>
            </a:pPr>
            <a:endParaRPr kumimoji="0" lang="en-US" sz="3200" b="1" i="0" u="none" strike="noStrike" kern="1200" cap="none" spc="0" normalizeH="0" baseline="0" noProof="0">
              <a:ln>
                <a:noFill/>
              </a:ln>
              <a:solidFill>
                <a:srgbClr val="000000"/>
              </a:solidFill>
              <a:effectLst/>
              <a:uLnTx/>
              <a:uFillTx/>
              <a:latin typeface="Century Gothic"/>
              <a:ea typeface="Lato Black"/>
              <a:cs typeface="Lato Black"/>
              <a:sym typeface="Arial"/>
            </a:endParaRPr>
          </a:p>
        </p:txBody>
      </p:sp>
      <p:sp>
        <p:nvSpPr>
          <p:cNvPr id="12" name="TextBox 11">
            <a:extLst>
              <a:ext uri="{FF2B5EF4-FFF2-40B4-BE49-F238E27FC236}">
                <a16:creationId xmlns:a16="http://schemas.microsoft.com/office/drawing/2014/main" id="{3896D7D4-C296-4E3B-A391-AB98BA825FCD}"/>
              </a:ext>
            </a:extLst>
          </p:cNvPr>
          <p:cNvSpPr txBox="1"/>
          <p:nvPr/>
        </p:nvSpPr>
        <p:spPr>
          <a:xfrm>
            <a:off x="405637" y="967206"/>
            <a:ext cx="111720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Calibri"/>
                <a:cs typeface="Calibri"/>
                <a:sym typeface="Arial"/>
              </a:rPr>
              <a:t>The projects on the roadmap are broken into five major categories, each containing sub-activities which will be outlined in the following slides.</a:t>
            </a:r>
          </a:p>
        </p:txBody>
      </p:sp>
      <p:sp>
        <p:nvSpPr>
          <p:cNvPr id="16" name="Rounded Rectangle 28">
            <a:extLst>
              <a:ext uri="{FF2B5EF4-FFF2-40B4-BE49-F238E27FC236}">
                <a16:creationId xmlns:a16="http://schemas.microsoft.com/office/drawing/2014/main" id="{B9BDE0A8-BBDE-42FD-99D1-A83AB6AB7911}"/>
              </a:ext>
            </a:extLst>
          </p:cNvPr>
          <p:cNvSpPr/>
          <p:nvPr/>
        </p:nvSpPr>
        <p:spPr>
          <a:xfrm>
            <a:off x="3574187" y="1756918"/>
            <a:ext cx="2167128" cy="457200"/>
          </a:xfrm>
          <a:prstGeom prst="roundRect">
            <a:avLst>
              <a:gd name="adj" fmla="val 8896"/>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18" name="Rounded Rectangle 29">
            <a:extLst>
              <a:ext uri="{FF2B5EF4-FFF2-40B4-BE49-F238E27FC236}">
                <a16:creationId xmlns:a16="http://schemas.microsoft.com/office/drawing/2014/main" id="{686D8E51-A27A-475F-B6E6-648AE16D6C0C}"/>
              </a:ext>
            </a:extLst>
          </p:cNvPr>
          <p:cNvSpPr/>
          <p:nvPr/>
        </p:nvSpPr>
        <p:spPr>
          <a:xfrm>
            <a:off x="3652881" y="1812960"/>
            <a:ext cx="198306" cy="352124"/>
          </a:xfrm>
          <a:prstGeom prst="roundRect">
            <a:avLst>
              <a:gd name="adj" fmla="val 21840"/>
            </a:avLst>
          </a:prstGeom>
          <a:solidFill>
            <a:srgbClr val="9ECD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20" name="TextBox 19">
            <a:extLst>
              <a:ext uri="{FF2B5EF4-FFF2-40B4-BE49-F238E27FC236}">
                <a16:creationId xmlns:a16="http://schemas.microsoft.com/office/drawing/2014/main" id="{15E40074-86E2-400E-82E7-F5B90D5448BE}"/>
              </a:ext>
            </a:extLst>
          </p:cNvPr>
          <p:cNvSpPr txBox="1"/>
          <p:nvPr/>
        </p:nvSpPr>
        <p:spPr>
          <a:xfrm>
            <a:off x="3889712" y="1825504"/>
            <a:ext cx="1713845"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kern="0">
                <a:solidFill>
                  <a:schemeClr val="bg1">
                    <a:lumMod val="49000"/>
                  </a:schemeClr>
                </a:solidFill>
                <a:latin typeface="Century Gothic"/>
                <a:cs typeface="Arial"/>
                <a:sym typeface="Arial"/>
              </a:rPr>
              <a:t>Data</a:t>
            </a:r>
            <a:endParaRPr kumimoji="0" lang="en-US" sz="1400" b="0" i="0" u="none" strike="noStrike" kern="0" cap="none" spc="0" normalizeH="0" baseline="0" noProof="0">
              <a:ln>
                <a:noFill/>
              </a:ln>
              <a:solidFill>
                <a:schemeClr val="bg1">
                  <a:lumMod val="49000"/>
                </a:schemeClr>
              </a:solidFill>
              <a:effectLst/>
              <a:uLnTx/>
              <a:uFillTx/>
              <a:latin typeface="Century Gothic" panose="020B0502020202020204" pitchFamily="34" charset="0"/>
              <a:cs typeface="Arial"/>
              <a:sym typeface="Arial"/>
            </a:endParaRPr>
          </a:p>
        </p:txBody>
      </p:sp>
      <p:sp>
        <p:nvSpPr>
          <p:cNvPr id="22" name="Rounded Rectangle 32">
            <a:extLst>
              <a:ext uri="{FF2B5EF4-FFF2-40B4-BE49-F238E27FC236}">
                <a16:creationId xmlns:a16="http://schemas.microsoft.com/office/drawing/2014/main" id="{175F202B-4228-4A3A-BBA8-CE5F570B34F4}"/>
              </a:ext>
            </a:extLst>
          </p:cNvPr>
          <p:cNvSpPr/>
          <p:nvPr/>
        </p:nvSpPr>
        <p:spPr>
          <a:xfrm>
            <a:off x="6337409" y="1748724"/>
            <a:ext cx="2167128" cy="457200"/>
          </a:xfrm>
          <a:prstGeom prst="roundRect">
            <a:avLst>
              <a:gd name="adj" fmla="val 8896"/>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24" name="Rounded Rectangle 33">
            <a:extLst>
              <a:ext uri="{FF2B5EF4-FFF2-40B4-BE49-F238E27FC236}">
                <a16:creationId xmlns:a16="http://schemas.microsoft.com/office/drawing/2014/main" id="{E6CDA138-1611-4840-B656-9B05718FFA7F}"/>
              </a:ext>
            </a:extLst>
          </p:cNvPr>
          <p:cNvSpPr/>
          <p:nvPr/>
        </p:nvSpPr>
        <p:spPr>
          <a:xfrm>
            <a:off x="6401814" y="1804766"/>
            <a:ext cx="198306" cy="352124"/>
          </a:xfrm>
          <a:prstGeom prst="roundRect">
            <a:avLst>
              <a:gd name="adj" fmla="val 21840"/>
            </a:avLst>
          </a:prstGeom>
          <a:solidFill>
            <a:srgbClr val="6C9A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lumMod val="50000"/>
                  <a:lumOff val="50000"/>
                </a:srgbClr>
              </a:solidFill>
              <a:effectLst/>
              <a:uLnTx/>
              <a:uFillTx/>
              <a:latin typeface="Century Gothic" panose="020B0502020202020204" pitchFamily="34" charset="0"/>
              <a:ea typeface="+mn-ea"/>
              <a:cs typeface="+mn-cs"/>
              <a:sym typeface="Arial"/>
            </a:endParaRPr>
          </a:p>
        </p:txBody>
      </p:sp>
      <p:sp>
        <p:nvSpPr>
          <p:cNvPr id="26" name="TextBox 25">
            <a:extLst>
              <a:ext uri="{FF2B5EF4-FFF2-40B4-BE49-F238E27FC236}">
                <a16:creationId xmlns:a16="http://schemas.microsoft.com/office/drawing/2014/main" id="{3C1D10B2-E9A2-4327-B620-348E6C7467A3}"/>
              </a:ext>
            </a:extLst>
          </p:cNvPr>
          <p:cNvSpPr txBox="1"/>
          <p:nvPr/>
        </p:nvSpPr>
        <p:spPr>
          <a:xfrm>
            <a:off x="6652933" y="1817310"/>
            <a:ext cx="1852443"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kern="0">
                <a:solidFill>
                  <a:schemeClr val="bg1">
                    <a:lumMod val="49000"/>
                  </a:schemeClr>
                </a:solidFill>
                <a:latin typeface="Century Gothic"/>
                <a:cs typeface="Arial"/>
                <a:sym typeface="Arial"/>
              </a:rPr>
              <a:t>Software</a:t>
            </a:r>
            <a:endParaRPr kumimoji="0" lang="en-US" sz="1400" b="0" i="0" u="none" strike="noStrike" kern="0" cap="none" spc="0" normalizeH="0" baseline="0" noProof="0">
              <a:ln>
                <a:noFill/>
              </a:ln>
              <a:solidFill>
                <a:schemeClr val="bg1">
                  <a:lumMod val="49000"/>
                </a:schemeClr>
              </a:solidFill>
              <a:effectLst/>
              <a:uLnTx/>
              <a:uFillTx/>
              <a:latin typeface="Century Gothic" panose="020B0502020202020204" pitchFamily="34" charset="0"/>
              <a:cs typeface="Arial"/>
              <a:sym typeface="Arial"/>
            </a:endParaRPr>
          </a:p>
        </p:txBody>
      </p:sp>
      <p:sp>
        <p:nvSpPr>
          <p:cNvPr id="28" name="Rectangle 27">
            <a:extLst>
              <a:ext uri="{FF2B5EF4-FFF2-40B4-BE49-F238E27FC236}">
                <a16:creationId xmlns:a16="http://schemas.microsoft.com/office/drawing/2014/main" id="{07A8270C-DCAC-4266-B1BC-DB3AD1F20AD5}"/>
              </a:ext>
            </a:extLst>
          </p:cNvPr>
          <p:cNvSpPr/>
          <p:nvPr/>
        </p:nvSpPr>
        <p:spPr>
          <a:xfrm>
            <a:off x="632600" y="1658253"/>
            <a:ext cx="2560320" cy="3359803"/>
          </a:xfrm>
          <a:prstGeom prst="rect">
            <a:avLst/>
          </a:prstGeom>
          <a:solidFill>
            <a:srgbClr val="FF9B33">
              <a:alpha val="70197"/>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182880" bIns="49391" numCol="1" spcCol="1270" anchor="t" anchorCtr="0">
            <a:noAutofit/>
          </a:bodyPr>
          <a:lstStyle/>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Cloud Selection Process</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DB Setup / Procured</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User Tooling</a:t>
            </a: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endParaRPr>
          </a:p>
          <a:p>
            <a:pPr marL="285750" marR="0" lvl="1" indent="-285750" algn="l" defTabSz="666750" rtl="0" eaLnBrk="1" fontAlgn="auto" latinLnBrk="0" hangingPunct="1">
              <a:lnSpc>
                <a:spcPct val="90000"/>
              </a:lnSpc>
              <a:spcBef>
                <a:spcPct val="0"/>
              </a:spcBef>
              <a:spcAft>
                <a:spcPts val="225"/>
              </a:spcAft>
              <a:buClr>
                <a:srgbClr val="000000"/>
              </a:buClr>
              <a:buSzTx/>
              <a:buFont typeface="System Font Regular"/>
              <a:buChar char="-"/>
              <a:tabLst/>
              <a:defRPr/>
            </a:pP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Lato Black"/>
                <a:cs typeface="Calibri" panose="020F0502020204030204" pitchFamily="34" charset="0"/>
                <a:sym typeface="Arial"/>
              </a:rPr>
              <a:t>Security</a:t>
            </a: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Lato Black"/>
              <a:cs typeface="Lato Black"/>
              <a:sym typeface="Arial"/>
            </a:endParaRPr>
          </a:p>
        </p:txBody>
      </p:sp>
      <p:sp>
        <p:nvSpPr>
          <p:cNvPr id="30" name="Rounded Rectangle 35">
            <a:extLst>
              <a:ext uri="{FF2B5EF4-FFF2-40B4-BE49-F238E27FC236}">
                <a16:creationId xmlns:a16="http://schemas.microsoft.com/office/drawing/2014/main" id="{613CFC67-B916-4283-9E27-066D64D4144A}"/>
              </a:ext>
            </a:extLst>
          </p:cNvPr>
          <p:cNvSpPr/>
          <p:nvPr/>
        </p:nvSpPr>
        <p:spPr>
          <a:xfrm>
            <a:off x="813542" y="1734960"/>
            <a:ext cx="2167128" cy="457200"/>
          </a:xfrm>
          <a:prstGeom prst="roundRect">
            <a:avLst>
              <a:gd name="adj" fmla="val 8896"/>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32" name="Rounded Rectangle 36">
            <a:extLst>
              <a:ext uri="{FF2B5EF4-FFF2-40B4-BE49-F238E27FC236}">
                <a16:creationId xmlns:a16="http://schemas.microsoft.com/office/drawing/2014/main" id="{ABF702ED-E665-4019-ABEC-369E82293D4F}"/>
              </a:ext>
            </a:extLst>
          </p:cNvPr>
          <p:cNvSpPr/>
          <p:nvPr/>
        </p:nvSpPr>
        <p:spPr>
          <a:xfrm>
            <a:off x="877947" y="1791002"/>
            <a:ext cx="198306" cy="352124"/>
          </a:xfrm>
          <a:prstGeom prst="roundRect">
            <a:avLst>
              <a:gd name="adj" fmla="val 21840"/>
            </a:avLst>
          </a:prstGeom>
          <a:solidFill>
            <a:srgbClr val="FF9B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34" name="TextBox 33">
            <a:extLst>
              <a:ext uri="{FF2B5EF4-FFF2-40B4-BE49-F238E27FC236}">
                <a16:creationId xmlns:a16="http://schemas.microsoft.com/office/drawing/2014/main" id="{FE9AF20E-AE37-496C-AA7B-D9C56F138BB2}"/>
              </a:ext>
            </a:extLst>
          </p:cNvPr>
          <p:cNvSpPr txBox="1"/>
          <p:nvPr/>
        </p:nvSpPr>
        <p:spPr>
          <a:xfrm>
            <a:off x="1129066" y="1803546"/>
            <a:ext cx="1852443"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lumMod val="50000"/>
                  </a:srgbClr>
                </a:solidFill>
                <a:effectLst/>
                <a:uLnTx/>
                <a:uFillTx/>
                <a:latin typeface="Century Gothic" panose="020B0502020202020204" pitchFamily="34" charset="0"/>
                <a:cs typeface="Arial"/>
                <a:sym typeface="Arial"/>
              </a:rPr>
              <a:t>Infrastructure</a:t>
            </a:r>
            <a:endParaRPr kumimoji="0" lang="en-US" sz="1400" b="0" i="0" u="none" strike="noStrike" kern="0" cap="none" spc="0" normalizeH="0" baseline="0" noProof="0">
              <a:ln>
                <a:noFill/>
              </a:ln>
              <a:solidFill>
                <a:srgbClr val="FFFFFF">
                  <a:lumMod val="50000"/>
                </a:srgbClr>
              </a:solidFill>
              <a:effectLst/>
              <a:uLnTx/>
              <a:uFillTx/>
              <a:latin typeface="Century Gothic" panose="020B0502020202020204" pitchFamily="34" charset="0"/>
              <a:cs typeface="Arial"/>
              <a:sym typeface="Arial"/>
            </a:endParaRPr>
          </a:p>
        </p:txBody>
      </p:sp>
      <p:sp>
        <p:nvSpPr>
          <p:cNvPr id="19" name="Rectangle 18">
            <a:extLst>
              <a:ext uri="{FF2B5EF4-FFF2-40B4-BE49-F238E27FC236}">
                <a16:creationId xmlns:a16="http://schemas.microsoft.com/office/drawing/2014/main" id="{EFE89B38-1F8C-47BC-884E-1AAC14EED851}"/>
              </a:ext>
            </a:extLst>
          </p:cNvPr>
          <p:cNvSpPr/>
          <p:nvPr/>
        </p:nvSpPr>
        <p:spPr>
          <a:xfrm>
            <a:off x="8944830" y="1658254"/>
            <a:ext cx="2560320" cy="3371987"/>
          </a:xfrm>
          <a:prstGeom prst="rect">
            <a:avLst/>
          </a:prstGeom>
          <a:solidFill>
            <a:srgbClr val="3A6683">
              <a:alpha val="70000"/>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182880" bIns="49391" numCol="1" spcCol="1270" anchor="t" anchorCtr="0">
            <a:noAutofit/>
          </a:bodyPr>
          <a:lstStyle/>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120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mn-ea"/>
              <a:cs typeface="+mn-cs"/>
              <a:sym typeface="Arial"/>
            </a:endParaRPr>
          </a:p>
          <a:p>
            <a:pPr marL="285750" lvl="1" indent="-285750" defTabSz="666750">
              <a:lnSpc>
                <a:spcPct val="90000"/>
              </a:lnSpc>
              <a:spcBef>
                <a:spcPct val="0"/>
              </a:spcBef>
              <a:spcAft>
                <a:spcPts val="225"/>
              </a:spcAft>
              <a:buClr>
                <a:srgbClr val="000000"/>
              </a:buClr>
              <a:buFont typeface="System Font Regular,Sans-Serif"/>
              <a:buChar char="-"/>
              <a:defRPr/>
            </a:pPr>
            <a:r>
              <a:rPr lang="en-US" sz="1400" kern="0">
                <a:solidFill>
                  <a:srgbClr val="000000">
                    <a:hueOff val="0"/>
                    <a:satOff val="0"/>
                    <a:lumOff val="0"/>
                    <a:alphaOff val="0"/>
                  </a:srgbClr>
                </a:solidFill>
                <a:latin typeface="Calibri"/>
                <a:ea typeface="Calibri"/>
                <a:cs typeface="Calibri"/>
                <a:sym typeface="Arial"/>
              </a:rPr>
              <a:t>ID / Hire Analytic Thought </a:t>
            </a:r>
            <a:r>
              <a:rPr lang="en-US" sz="1400" kern="0">
                <a:solidFill>
                  <a:srgbClr val="000000">
                    <a:hueOff val="0"/>
                    <a:satOff val="0"/>
                    <a:lumOff val="0"/>
                    <a:alphaOff val="0"/>
                  </a:srgbClr>
                </a:solidFill>
                <a:latin typeface="Calibri"/>
                <a:ea typeface="Calibri"/>
                <a:cs typeface="Calibri"/>
              </a:rPr>
              <a:t>Leader</a:t>
            </a:r>
            <a:endParaRPr lang="en-US" sz="1400" b="0" i="0" u="none" strike="noStrike" kern="0" cap="none" spc="0" normalizeH="0" baseline="0" noProof="0">
              <a:ln>
                <a:noFill/>
              </a:ln>
              <a:solidFill>
                <a:srgbClr val="000000">
                  <a:hueOff val="0"/>
                  <a:satOff val="0"/>
                  <a:lumOff val="0"/>
                  <a:alphaOff val="0"/>
                </a:srgbClr>
              </a:solidFill>
              <a:effectLst/>
              <a:uLnTx/>
              <a:uFillTx/>
              <a:latin typeface="Calibri"/>
              <a:ea typeface="Calibri"/>
              <a:cs typeface="Calibri"/>
            </a:endParaRPr>
          </a:p>
          <a:p>
            <a:pPr marL="285750" marR="0" lvl="1" indent="-285750" algn="l" defTabSz="666750">
              <a:lnSpc>
                <a:spcPct val="90000"/>
              </a:lnSpc>
              <a:spcBef>
                <a:spcPct val="0"/>
              </a:spcBef>
              <a:spcAft>
                <a:spcPts val="225"/>
              </a:spcAft>
              <a:buSzTx/>
              <a:buFont typeface="System Font Regular,Sans-Serif"/>
              <a:buChar char="-"/>
              <a:tabLst/>
              <a:defRPr/>
            </a:pP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lvl="1" indent="-285750" defTabSz="666750">
              <a:lnSpc>
                <a:spcPct val="90000"/>
              </a:lnSpc>
              <a:spcBef>
                <a:spcPct val="0"/>
              </a:spcBef>
              <a:spcAft>
                <a:spcPts val="225"/>
              </a:spcAft>
              <a:buFont typeface="System Font Regular,Sans-Serif"/>
              <a:buChar char="-"/>
              <a:defRPr/>
            </a:pPr>
            <a:r>
              <a:rPr lang="en-US" sz="1400" kern="0">
                <a:solidFill>
                  <a:srgbClr val="000000">
                    <a:hueOff val="0"/>
                    <a:satOff val="0"/>
                    <a:lumOff val="0"/>
                    <a:alphaOff val="0"/>
                  </a:srgbClr>
                </a:solidFill>
                <a:latin typeface="Calibri"/>
                <a:ea typeface="Calibri"/>
                <a:cs typeface="Calibri"/>
                <a:sym typeface="Arial"/>
              </a:rPr>
              <a:t>Empower / Enable </a:t>
            </a: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a:ea typeface="Calibri"/>
                <a:cs typeface="Calibri"/>
                <a:sym typeface="Arial"/>
              </a:rPr>
              <a:t>Data </a:t>
            </a:r>
            <a:r>
              <a:rPr lang="en-US" sz="1400" kern="0">
                <a:solidFill>
                  <a:srgbClr val="000000">
                    <a:hueOff val="0"/>
                    <a:satOff val="0"/>
                    <a:lumOff val="0"/>
                    <a:alphaOff val="0"/>
                  </a:srgbClr>
                </a:solidFill>
                <a:latin typeface="Calibri"/>
                <a:ea typeface="Calibri"/>
                <a:cs typeface="Calibri"/>
                <a:sym typeface="Arial"/>
              </a:rPr>
              <a:t>Analyst</a:t>
            </a: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marR="0" lvl="1" indent="-285750" algn="l" defTabSz="666750">
              <a:lnSpc>
                <a:spcPct val="90000"/>
              </a:lnSpc>
              <a:spcBef>
                <a:spcPct val="0"/>
              </a:spcBef>
              <a:spcAft>
                <a:spcPts val="225"/>
              </a:spcAft>
              <a:buSzTx/>
              <a:buFont typeface="System Font Regular,Sans-Serif"/>
              <a:buChar char="-"/>
              <a:tabLst/>
              <a:defRPr/>
            </a:pP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lvl="1" indent="-285750" defTabSz="666750">
              <a:lnSpc>
                <a:spcPct val="90000"/>
              </a:lnSpc>
              <a:spcBef>
                <a:spcPct val="0"/>
              </a:spcBef>
              <a:spcAft>
                <a:spcPts val="225"/>
              </a:spcAft>
              <a:buFont typeface="System Font Regular,Sans-Serif"/>
              <a:buChar char="-"/>
              <a:defRPr/>
            </a:pPr>
            <a:r>
              <a:rPr lang="en-US" sz="1400" kern="0">
                <a:solidFill>
                  <a:srgbClr val="000000">
                    <a:hueOff val="0"/>
                    <a:satOff val="0"/>
                    <a:lumOff val="0"/>
                    <a:alphaOff val="0"/>
                  </a:srgbClr>
                </a:solidFill>
                <a:latin typeface="Calibri"/>
                <a:ea typeface="Calibri"/>
                <a:cs typeface="Calibri"/>
                <a:sym typeface="Arial"/>
              </a:rPr>
              <a:t>Build Operations </a:t>
            </a:r>
            <a:r>
              <a:rPr kumimoji="0" lang="en-US" sz="1400" b="0" i="0" u="none" strike="noStrike" kern="0" cap="none" spc="0" normalizeH="0" baseline="0" noProof="0">
                <a:ln>
                  <a:noFill/>
                </a:ln>
                <a:solidFill>
                  <a:srgbClr val="000000">
                    <a:hueOff val="0"/>
                    <a:satOff val="0"/>
                    <a:lumOff val="0"/>
                    <a:alphaOff val="0"/>
                  </a:srgbClr>
                </a:solidFill>
                <a:effectLst/>
                <a:uLnTx/>
                <a:uFillTx/>
                <a:latin typeface="Calibri"/>
                <a:ea typeface="Calibri"/>
                <a:cs typeface="Calibri"/>
                <a:sym typeface="Arial"/>
              </a:rPr>
              <a:t>Data </a:t>
            </a:r>
            <a:r>
              <a:rPr lang="en-US" sz="1400" kern="0">
                <a:solidFill>
                  <a:srgbClr val="000000">
                    <a:hueOff val="0"/>
                    <a:satOff val="0"/>
                    <a:lumOff val="0"/>
                    <a:alphaOff val="0"/>
                  </a:srgbClr>
                </a:solidFill>
                <a:latin typeface="Calibri"/>
                <a:ea typeface="Calibri"/>
                <a:cs typeface="Calibri"/>
                <a:sym typeface="Arial"/>
              </a:rPr>
              <a:t>Team</a:t>
            </a: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marR="0" lvl="1" indent="-285750" algn="l" defTabSz="666750">
              <a:lnSpc>
                <a:spcPct val="90000"/>
              </a:lnSpc>
              <a:spcBef>
                <a:spcPct val="0"/>
              </a:spcBef>
              <a:spcAft>
                <a:spcPts val="225"/>
              </a:spcAft>
              <a:buSzTx/>
              <a:buFont typeface="System Font Regular,Sans-Serif"/>
              <a:buChar char="-"/>
              <a:tabLst/>
              <a:defRPr/>
            </a:pPr>
            <a:endParaRPr lang="en-US" sz="1400" b="0" i="0" u="none" strike="noStrike" kern="0" cap="none" spc="0" normalizeH="0" baseline="0" noProof="0">
              <a:ln>
                <a:noFill/>
              </a:ln>
              <a:solidFill>
                <a:srgbClr val="000000">
                  <a:hueOff val="0"/>
                  <a:satOff val="0"/>
                  <a:lumOff val="0"/>
                  <a:alphaOff val="0"/>
                </a:srgbClr>
              </a:solidFill>
              <a:effectLst/>
              <a:uLnTx/>
              <a:uFillTx/>
              <a:latin typeface="Calibri" panose="020F0502020204030204" pitchFamily="34" charset="0"/>
              <a:ea typeface="Calibri"/>
              <a:cs typeface="Calibri" panose="020F0502020204030204" pitchFamily="34" charset="0"/>
            </a:endParaRPr>
          </a:p>
          <a:p>
            <a:pPr marL="285750" lvl="1" indent="-285750" defTabSz="666750">
              <a:lnSpc>
                <a:spcPct val="90000"/>
              </a:lnSpc>
              <a:spcBef>
                <a:spcPct val="0"/>
              </a:spcBef>
              <a:spcAft>
                <a:spcPts val="225"/>
              </a:spcAft>
              <a:buFont typeface="System Font Regular,Sans-Serif"/>
              <a:buChar char="-"/>
              <a:defRPr/>
            </a:pPr>
            <a:r>
              <a:rPr lang="en-US" sz="1400" kern="0">
                <a:solidFill>
                  <a:srgbClr val="000000">
                    <a:hueOff val="0"/>
                    <a:satOff val="0"/>
                    <a:lumOff val="0"/>
                    <a:alphaOff val="0"/>
                  </a:srgbClr>
                </a:solidFill>
                <a:latin typeface="Calibri"/>
                <a:ea typeface="Calibri"/>
                <a:cs typeface="Calibri"/>
                <a:sym typeface="Arial"/>
              </a:rPr>
              <a:t>Advanced Analytics Use Case Prioritization</a:t>
            </a:r>
            <a:endParaRPr lang="en-US"/>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Lato Black"/>
              <a:cs typeface="Lato Black"/>
              <a:sym typeface="Arial"/>
            </a:endParaRP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000000">
                  <a:hueOff val="0"/>
                  <a:satOff val="0"/>
                  <a:lumOff val="0"/>
                  <a:alphaOff val="0"/>
                </a:srgbClr>
              </a:solidFill>
              <a:effectLst/>
              <a:uLnTx/>
              <a:uFillTx/>
              <a:latin typeface="Century Gothic" panose="020B0502020202020204" pitchFamily="34" charset="0"/>
              <a:ea typeface="Lato Black"/>
              <a:cs typeface="Lato Black"/>
              <a:sym typeface="Arial"/>
            </a:endParaRPr>
          </a:p>
        </p:txBody>
      </p:sp>
      <p:sp>
        <p:nvSpPr>
          <p:cNvPr id="21" name="Rounded Rectangle 32">
            <a:extLst>
              <a:ext uri="{FF2B5EF4-FFF2-40B4-BE49-F238E27FC236}">
                <a16:creationId xmlns:a16="http://schemas.microsoft.com/office/drawing/2014/main" id="{430C6E24-3552-4457-931D-8345C7ED2310}"/>
              </a:ext>
            </a:extLst>
          </p:cNvPr>
          <p:cNvSpPr/>
          <p:nvPr/>
        </p:nvSpPr>
        <p:spPr>
          <a:xfrm>
            <a:off x="9116441" y="1737104"/>
            <a:ext cx="2167128" cy="457200"/>
          </a:xfrm>
          <a:prstGeom prst="roundRect">
            <a:avLst>
              <a:gd name="adj" fmla="val 8896"/>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23" name="Rounded Rectangle 33">
            <a:extLst>
              <a:ext uri="{FF2B5EF4-FFF2-40B4-BE49-F238E27FC236}">
                <a16:creationId xmlns:a16="http://schemas.microsoft.com/office/drawing/2014/main" id="{6E1E245D-A311-47FC-B5BB-BCBFF1F5FC0D}"/>
              </a:ext>
            </a:extLst>
          </p:cNvPr>
          <p:cNvSpPr/>
          <p:nvPr/>
        </p:nvSpPr>
        <p:spPr>
          <a:xfrm>
            <a:off x="9180846" y="1793146"/>
            <a:ext cx="198306" cy="352124"/>
          </a:xfrm>
          <a:prstGeom prst="roundRect">
            <a:avLst>
              <a:gd name="adj" fmla="val 21840"/>
            </a:avLst>
          </a:prstGeom>
          <a:solidFill>
            <a:srgbClr val="3A66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25" name="TextBox 24">
            <a:extLst>
              <a:ext uri="{FF2B5EF4-FFF2-40B4-BE49-F238E27FC236}">
                <a16:creationId xmlns:a16="http://schemas.microsoft.com/office/drawing/2014/main" id="{723104C5-B007-46F2-B736-C7AF2743DEDE}"/>
              </a:ext>
            </a:extLst>
          </p:cNvPr>
          <p:cNvSpPr txBox="1"/>
          <p:nvPr/>
        </p:nvSpPr>
        <p:spPr>
          <a:xfrm>
            <a:off x="9431965" y="1805690"/>
            <a:ext cx="1852443" cy="307777"/>
          </a:xfrm>
          <a:prstGeom prst="rect">
            <a:avLst/>
          </a:prstGeom>
          <a:noFill/>
        </p:spPr>
        <p:txBody>
          <a:bodyPr wrap="square" lIns="91440" tIns="45720" rIns="91440" bIns="45720" rtlCol="0" anchor="t">
            <a:spAutoFit/>
          </a:bodyPr>
          <a:lstStyle/>
          <a:p>
            <a:pPr marL="0" marR="0" lvl="0" indent="0" algn="l" defTabSz="914400">
              <a:lnSpc>
                <a:spcPct val="100000"/>
              </a:lnSpc>
              <a:spcBef>
                <a:spcPts val="0"/>
              </a:spcBef>
              <a:spcAft>
                <a:spcPts val="0"/>
              </a:spcAft>
              <a:buNone/>
              <a:tabLst/>
              <a:defRPr/>
            </a:pPr>
            <a:r>
              <a:rPr lang="en-US" sz="1400" b="1" kern="0">
                <a:solidFill>
                  <a:schemeClr val="bg1">
                    <a:lumMod val="49000"/>
                  </a:schemeClr>
                </a:solidFill>
                <a:latin typeface="Century Gothic"/>
                <a:ea typeface="+mn-lt"/>
                <a:cs typeface="+mn-lt"/>
                <a:sym typeface="Arial"/>
              </a:rPr>
              <a:t>Resourcing</a:t>
            </a:r>
            <a:endParaRPr lang="en-US">
              <a:solidFill>
                <a:schemeClr val="bg1">
                  <a:lumMod val="49000"/>
                </a:schemeClr>
              </a:solidFill>
            </a:endParaRPr>
          </a:p>
        </p:txBody>
      </p:sp>
      <p:sp>
        <p:nvSpPr>
          <p:cNvPr id="6" name="Rectangle 5">
            <a:extLst>
              <a:ext uri="{FF2B5EF4-FFF2-40B4-BE49-F238E27FC236}">
                <a16:creationId xmlns:a16="http://schemas.microsoft.com/office/drawing/2014/main" id="{CE23DEDE-5117-6151-4A36-B855A6BDCBE4}"/>
              </a:ext>
            </a:extLst>
          </p:cNvPr>
          <p:cNvSpPr/>
          <p:nvPr/>
        </p:nvSpPr>
        <p:spPr>
          <a:xfrm>
            <a:off x="634152" y="5154405"/>
            <a:ext cx="10870997" cy="646331"/>
          </a:xfrm>
          <a:prstGeom prst="rect">
            <a:avLst/>
          </a:prstGeom>
          <a:solidFill>
            <a:srgbClr val="1774D3">
              <a:alpha val="7741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182880" bIns="49391" numCol="1" spcCol="1270" anchor="t" anchorCtr="0">
            <a:noAutofit/>
          </a:bodyPr>
          <a:lstStyle/>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1200" cap="none" spc="0" normalizeH="0" baseline="0" noProof="0">
              <a:ln>
                <a:noFill/>
              </a:ln>
              <a:solidFill>
                <a:srgbClr val="494C67"/>
              </a:solidFill>
              <a:effectLst/>
              <a:uLnTx/>
              <a:uFillTx/>
              <a:latin typeface="Century Gothic" panose="020B0502020202020204" pitchFamily="34" charset="0"/>
              <a:ea typeface="+mn-ea"/>
              <a:cs typeface="+mn-cs"/>
              <a:sym typeface="Arial"/>
            </a:endParaRPr>
          </a:p>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endParaRPr kumimoji="0" lang="en-US" sz="1400" b="0" i="0" u="none" strike="noStrike" kern="0" cap="none" spc="0" normalizeH="0" baseline="0" noProof="0">
              <a:ln>
                <a:noFill/>
              </a:ln>
              <a:solidFill>
                <a:srgbClr val="494C67"/>
              </a:solidFill>
              <a:effectLst/>
              <a:uLnTx/>
              <a:uFillTx/>
              <a:latin typeface="Century Gothic" panose="020B0502020202020204" pitchFamily="34" charset="0"/>
              <a:ea typeface="+mn-ea"/>
              <a:cs typeface="+mn-cs"/>
              <a:sym typeface="Arial"/>
            </a:endParaRPr>
          </a:p>
        </p:txBody>
      </p:sp>
      <p:sp>
        <p:nvSpPr>
          <p:cNvPr id="9" name="Rounded Rectangle 35">
            <a:extLst>
              <a:ext uri="{FF2B5EF4-FFF2-40B4-BE49-F238E27FC236}">
                <a16:creationId xmlns:a16="http://schemas.microsoft.com/office/drawing/2014/main" id="{2BF50B50-B52C-A71F-F436-127601120812}"/>
              </a:ext>
            </a:extLst>
          </p:cNvPr>
          <p:cNvSpPr/>
          <p:nvPr/>
        </p:nvSpPr>
        <p:spPr>
          <a:xfrm>
            <a:off x="815094" y="5249220"/>
            <a:ext cx="2590279" cy="457200"/>
          </a:xfrm>
          <a:prstGeom prst="roundRect">
            <a:avLst>
              <a:gd name="adj" fmla="val 8896"/>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Century Gothic" panose="020B0502020202020204" pitchFamily="34" charset="0"/>
              <a:ea typeface="+mn-ea"/>
              <a:cs typeface="+mn-cs"/>
              <a:sym typeface="Arial"/>
            </a:endParaRPr>
          </a:p>
        </p:txBody>
      </p:sp>
      <p:sp>
        <p:nvSpPr>
          <p:cNvPr id="11" name="Rounded Rectangle 36">
            <a:extLst>
              <a:ext uri="{FF2B5EF4-FFF2-40B4-BE49-F238E27FC236}">
                <a16:creationId xmlns:a16="http://schemas.microsoft.com/office/drawing/2014/main" id="{A3F2841B-163C-8159-84D6-D2810D9EBBA6}"/>
              </a:ext>
            </a:extLst>
          </p:cNvPr>
          <p:cNvSpPr/>
          <p:nvPr/>
        </p:nvSpPr>
        <p:spPr>
          <a:xfrm>
            <a:off x="879500" y="5305262"/>
            <a:ext cx="198306" cy="352124"/>
          </a:xfrm>
          <a:prstGeom prst="roundRect">
            <a:avLst>
              <a:gd name="adj" fmla="val 21840"/>
            </a:avLst>
          </a:prstGeom>
          <a:solidFill>
            <a:srgbClr val="1774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2D303F"/>
              </a:solidFill>
              <a:effectLst/>
              <a:uLnTx/>
              <a:uFillTx/>
              <a:latin typeface="Century Gothic" panose="020B0502020202020204" pitchFamily="34" charset="0"/>
              <a:ea typeface="+mn-ea"/>
              <a:cs typeface="+mn-cs"/>
              <a:sym typeface="Arial"/>
            </a:endParaRPr>
          </a:p>
        </p:txBody>
      </p:sp>
      <p:sp>
        <p:nvSpPr>
          <p:cNvPr id="13" name="TextBox 12">
            <a:extLst>
              <a:ext uri="{FF2B5EF4-FFF2-40B4-BE49-F238E27FC236}">
                <a16:creationId xmlns:a16="http://schemas.microsoft.com/office/drawing/2014/main" id="{3F453F12-FCC8-F748-01CA-C946EBAAAA10}"/>
              </a:ext>
            </a:extLst>
          </p:cNvPr>
          <p:cNvSpPr txBox="1"/>
          <p:nvPr/>
        </p:nvSpPr>
        <p:spPr>
          <a:xfrm>
            <a:off x="1130619" y="5317806"/>
            <a:ext cx="2213488"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lumMod val="50000"/>
                  </a:srgbClr>
                </a:solidFill>
                <a:effectLst/>
                <a:uLnTx/>
                <a:uFillTx/>
                <a:latin typeface="Century Gothic" panose="020B0502020202020204" pitchFamily="34" charset="0"/>
                <a:cs typeface="Arial"/>
                <a:sym typeface="Arial"/>
              </a:rPr>
              <a:t>Delivery Management</a:t>
            </a:r>
            <a:endParaRPr kumimoji="0" lang="en-US" sz="1400" b="0" i="0" u="none" strike="noStrike" kern="0" cap="none" spc="0" normalizeH="0" baseline="0" noProof="0">
              <a:ln>
                <a:noFill/>
              </a:ln>
              <a:solidFill>
                <a:srgbClr val="FFFFFF">
                  <a:lumMod val="50000"/>
                </a:srgbClr>
              </a:solidFill>
              <a:effectLst/>
              <a:uLnTx/>
              <a:uFillTx/>
              <a:latin typeface="Century Gothic" panose="020B0502020202020204" pitchFamily="34" charset="0"/>
              <a:cs typeface="Arial"/>
              <a:sym typeface="Arial"/>
            </a:endParaRPr>
          </a:p>
        </p:txBody>
      </p:sp>
      <p:sp>
        <p:nvSpPr>
          <p:cNvPr id="15" name="TextBox 14">
            <a:extLst>
              <a:ext uri="{FF2B5EF4-FFF2-40B4-BE49-F238E27FC236}">
                <a16:creationId xmlns:a16="http://schemas.microsoft.com/office/drawing/2014/main" id="{B8B13023-49D1-4A60-7DBC-54668DB8EE12}"/>
              </a:ext>
            </a:extLst>
          </p:cNvPr>
          <p:cNvSpPr txBox="1"/>
          <p:nvPr/>
        </p:nvSpPr>
        <p:spPr>
          <a:xfrm>
            <a:off x="3574187" y="5334454"/>
            <a:ext cx="6399843" cy="286232"/>
          </a:xfrm>
          <a:prstGeom prst="rect">
            <a:avLst/>
          </a:prstGeom>
          <a:noFill/>
        </p:spPr>
        <p:txBody>
          <a:bodyPr wrap="square">
            <a:spAutoFit/>
          </a:bodyPr>
          <a:lstStyle/>
          <a:p>
            <a:pPr marL="285750" marR="0" lvl="1" indent="-285750" algn="l" defTabSz="666750" rtl="0" eaLnBrk="1" fontAlgn="auto" latinLnBrk="0" hangingPunct="1">
              <a:lnSpc>
                <a:spcPct val="90000"/>
              </a:lnSpc>
              <a:spcBef>
                <a:spcPct val="0"/>
              </a:spcBef>
              <a:spcAft>
                <a:spcPct val="15000"/>
              </a:spcAft>
              <a:buClr>
                <a:srgbClr val="000000"/>
              </a:buClr>
              <a:buSzTx/>
              <a:buFont typeface="System Font Regular"/>
              <a:buChar char="-"/>
              <a:tabLst/>
              <a:defRPr/>
            </a:pP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Lato Black"/>
                <a:cs typeface="Calibri" panose="020F0502020204030204" pitchFamily="34" charset="0"/>
                <a:sym typeface="Arial"/>
              </a:rPr>
              <a:t>Provide project governance and management across projects and initiatives</a:t>
            </a:r>
          </a:p>
        </p:txBody>
      </p:sp>
      <p:sp>
        <p:nvSpPr>
          <p:cNvPr id="5" name="Slide Number Placeholder 4">
            <a:extLst>
              <a:ext uri="{FF2B5EF4-FFF2-40B4-BE49-F238E27FC236}">
                <a16:creationId xmlns:a16="http://schemas.microsoft.com/office/drawing/2014/main" id="{D76437B9-0267-8D7B-5344-1A787A7F2759}"/>
              </a:ext>
            </a:extLst>
          </p:cNvPr>
          <p:cNvSpPr>
            <a:spLocks noGrp="1"/>
          </p:cNvSpPr>
          <p:nvPr>
            <p:ph type="sldNum" sz="quarter" idx="4"/>
          </p:nvPr>
        </p:nvSpPr>
        <p:spPr>
          <a:xfrm>
            <a:off x="11381336" y="6253038"/>
            <a:ext cx="690716" cy="365125"/>
          </a:xfr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577802A-F15D-CD42-9AFD-8BB4A3077EFB}" type="slidenum">
              <a:rPr kumimoji="0" lang="en-US" sz="1200" b="0" i="0" u="none" strike="noStrike" kern="0" cap="none" spc="0" normalizeH="0" baseline="0" noProof="0" smtClean="0">
                <a:ln>
                  <a:noFill/>
                </a:ln>
                <a:solidFill>
                  <a:srgbClr val="000000">
                    <a:tint val="75000"/>
                  </a:srgbClr>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US" sz="1200" b="0" i="0" u="none" strike="noStrike" kern="0" cap="none" spc="0" normalizeH="0" baseline="0" noProof="0">
              <a:ln>
                <a:noFill/>
              </a:ln>
              <a:solidFill>
                <a:srgbClr val="000000">
                  <a:tint val="75000"/>
                </a:srgbClr>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52521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1C0696-7C4A-19F6-2214-30052C7FB41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6" name="Title 15">
            <a:extLst>
              <a:ext uri="{FF2B5EF4-FFF2-40B4-BE49-F238E27FC236}">
                <a16:creationId xmlns:a16="http://schemas.microsoft.com/office/drawing/2014/main" id="{B4C82E5B-7E52-2756-F74A-3F346D5154C2}"/>
              </a:ext>
            </a:extLst>
          </p:cNvPr>
          <p:cNvSpPr>
            <a:spLocks noGrp="1"/>
          </p:cNvSpPr>
          <p:nvPr>
            <p:ph type="ctrTitle" idx="4294967295"/>
          </p:nvPr>
        </p:nvSpPr>
        <p:spPr>
          <a:xfrm>
            <a:off x="245740" y="147532"/>
            <a:ext cx="8129588" cy="676275"/>
          </a:xfrm>
        </p:spPr>
        <p:txBody>
          <a:bodyPr/>
          <a:lstStyle/>
          <a:p>
            <a:r>
              <a:rPr lang="en-US" sz="2800" b="0"/>
              <a:t>One Year Roadmap</a:t>
            </a:r>
          </a:p>
        </p:txBody>
      </p:sp>
      <p:sp>
        <p:nvSpPr>
          <p:cNvPr id="10" name="Rounded Rectangle 9">
            <a:extLst>
              <a:ext uri="{FF2B5EF4-FFF2-40B4-BE49-F238E27FC236}">
                <a16:creationId xmlns:a16="http://schemas.microsoft.com/office/drawing/2014/main" id="{00691901-C3EF-D3E2-2675-88C9B2CAD393}"/>
              </a:ext>
            </a:extLst>
          </p:cNvPr>
          <p:cNvSpPr/>
          <p:nvPr/>
        </p:nvSpPr>
        <p:spPr>
          <a:xfrm>
            <a:off x="10462189" y="2049050"/>
            <a:ext cx="91440" cy="182880"/>
          </a:xfrm>
          <a:prstGeom prst="roundRect">
            <a:avLst>
              <a:gd name="adj" fmla="val 21840"/>
            </a:avLst>
          </a:prstGeom>
          <a:solidFill>
            <a:srgbClr val="FF9B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1" name="Rectangle 10">
            <a:extLst>
              <a:ext uri="{FF2B5EF4-FFF2-40B4-BE49-F238E27FC236}">
                <a16:creationId xmlns:a16="http://schemas.microsoft.com/office/drawing/2014/main" id="{C1D8B11F-16AC-AD3D-A1CF-037CCC07A53F}"/>
              </a:ext>
            </a:extLst>
          </p:cNvPr>
          <p:cNvSpPr/>
          <p:nvPr/>
        </p:nvSpPr>
        <p:spPr>
          <a:xfrm>
            <a:off x="10556394" y="1962328"/>
            <a:ext cx="2164332" cy="1734449"/>
          </a:xfrm>
          <a:prstGeom prst="rect">
            <a:avLst/>
          </a:prstGeom>
        </p:spPr>
        <p:txBody>
          <a:bodyPr wrap="square" anchor="t">
            <a:spAutoFit/>
          </a:bodyPr>
          <a:lstStyle/>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Infrastructure</a:t>
            </a:r>
          </a:p>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Software</a:t>
            </a:r>
          </a:p>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Talent</a:t>
            </a:r>
          </a:p>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Data Governance</a:t>
            </a:r>
          </a:p>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Delivery Management</a:t>
            </a:r>
            <a:endPar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lt"/>
              <a:cs typeface="Calibri" panose="020F0502020204030204"/>
              <a:sym typeface="Arial"/>
            </a:endParaRPr>
          </a:p>
          <a:p>
            <a:pPr marL="10795"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endParaRPr>
          </a:p>
        </p:txBody>
      </p:sp>
      <p:sp>
        <p:nvSpPr>
          <p:cNvPr id="12" name="Rounded Rectangle 11">
            <a:extLst>
              <a:ext uri="{FF2B5EF4-FFF2-40B4-BE49-F238E27FC236}">
                <a16:creationId xmlns:a16="http://schemas.microsoft.com/office/drawing/2014/main" id="{482B5283-9C2D-18EE-F456-C73C76D1EE5F}"/>
              </a:ext>
            </a:extLst>
          </p:cNvPr>
          <p:cNvSpPr/>
          <p:nvPr/>
        </p:nvSpPr>
        <p:spPr>
          <a:xfrm>
            <a:off x="10462189" y="2806576"/>
            <a:ext cx="91440" cy="182880"/>
          </a:xfrm>
          <a:prstGeom prst="roundRect">
            <a:avLst>
              <a:gd name="adj" fmla="val 21840"/>
            </a:avLst>
          </a:prstGeom>
          <a:solidFill>
            <a:srgbClr val="3A66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3" name="Rounded Rectangle 12">
            <a:extLst>
              <a:ext uri="{FF2B5EF4-FFF2-40B4-BE49-F238E27FC236}">
                <a16:creationId xmlns:a16="http://schemas.microsoft.com/office/drawing/2014/main" id="{0D6268A0-4FC4-8B13-437C-A46258D6979F}"/>
              </a:ext>
            </a:extLst>
          </p:cNvPr>
          <p:cNvSpPr/>
          <p:nvPr/>
        </p:nvSpPr>
        <p:spPr>
          <a:xfrm>
            <a:off x="10462189" y="2302034"/>
            <a:ext cx="91440" cy="182880"/>
          </a:xfrm>
          <a:prstGeom prst="roundRect">
            <a:avLst>
              <a:gd name="adj" fmla="val 21840"/>
            </a:avLst>
          </a:prstGeom>
          <a:solidFill>
            <a:srgbClr val="9ECD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4" name="Rounded Rectangle 75">
            <a:extLst>
              <a:ext uri="{FF2B5EF4-FFF2-40B4-BE49-F238E27FC236}">
                <a16:creationId xmlns:a16="http://schemas.microsoft.com/office/drawing/2014/main" id="{8F2EA0C7-6B03-FBA6-70F9-27D6805B1FC7}"/>
              </a:ext>
            </a:extLst>
          </p:cNvPr>
          <p:cNvSpPr/>
          <p:nvPr/>
        </p:nvSpPr>
        <p:spPr>
          <a:xfrm>
            <a:off x="10462189" y="2560781"/>
            <a:ext cx="91440" cy="182880"/>
          </a:xfrm>
          <a:prstGeom prst="roundRect">
            <a:avLst>
              <a:gd name="adj" fmla="val 21840"/>
            </a:avLst>
          </a:prstGeom>
          <a:solidFill>
            <a:srgbClr val="6C9A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5" name="Rounded Rectangle 14">
            <a:extLst>
              <a:ext uri="{FF2B5EF4-FFF2-40B4-BE49-F238E27FC236}">
                <a16:creationId xmlns:a16="http://schemas.microsoft.com/office/drawing/2014/main" id="{26B0C1D6-C92B-BCCF-96BF-781A35B13FE2}"/>
              </a:ext>
            </a:extLst>
          </p:cNvPr>
          <p:cNvSpPr/>
          <p:nvPr/>
        </p:nvSpPr>
        <p:spPr>
          <a:xfrm>
            <a:off x="10462189" y="3059255"/>
            <a:ext cx="91440" cy="182880"/>
          </a:xfrm>
          <a:prstGeom prst="roundRect">
            <a:avLst>
              <a:gd name="adj" fmla="val 21840"/>
            </a:avLst>
          </a:prstGeom>
          <a:solidFill>
            <a:srgbClr val="1774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grpSp>
        <p:nvGrpSpPr>
          <p:cNvPr id="100" name="Group 99">
            <a:extLst>
              <a:ext uri="{FF2B5EF4-FFF2-40B4-BE49-F238E27FC236}">
                <a16:creationId xmlns:a16="http://schemas.microsoft.com/office/drawing/2014/main" id="{7ACDA5A2-2194-75CD-6B0A-1635502BBD3F}"/>
              </a:ext>
            </a:extLst>
          </p:cNvPr>
          <p:cNvGrpSpPr/>
          <p:nvPr/>
        </p:nvGrpSpPr>
        <p:grpSpPr>
          <a:xfrm>
            <a:off x="451218" y="1506196"/>
            <a:ext cx="9725892" cy="4045527"/>
            <a:chOff x="1233054" y="2142863"/>
            <a:chExt cx="9725892" cy="4045527"/>
          </a:xfrm>
        </p:grpSpPr>
        <p:sp>
          <p:nvSpPr>
            <p:cNvPr id="17" name="Rectangle 16">
              <a:extLst>
                <a:ext uri="{FF2B5EF4-FFF2-40B4-BE49-F238E27FC236}">
                  <a16:creationId xmlns:a16="http://schemas.microsoft.com/office/drawing/2014/main" id="{BB4A163C-3679-27A5-91FE-BABDABF5F193}"/>
                </a:ext>
              </a:extLst>
            </p:cNvPr>
            <p:cNvSpPr/>
            <p:nvPr/>
          </p:nvSpPr>
          <p:spPr>
            <a:xfrm>
              <a:off x="1233054" y="2142863"/>
              <a:ext cx="4862946" cy="4045527"/>
            </a:xfrm>
            <a:prstGeom prst="rect">
              <a:avLst/>
            </a:prstGeom>
            <a:solidFill>
              <a:srgbClr val="FFE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65546DF2-BAA8-1899-C2EB-8D87CD135609}"/>
                </a:ext>
              </a:extLst>
            </p:cNvPr>
            <p:cNvSpPr/>
            <p:nvPr/>
          </p:nvSpPr>
          <p:spPr>
            <a:xfrm>
              <a:off x="1233054" y="2142863"/>
              <a:ext cx="2479964" cy="40455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ectangle 18">
              <a:extLst>
                <a:ext uri="{FF2B5EF4-FFF2-40B4-BE49-F238E27FC236}">
                  <a16:creationId xmlns:a16="http://schemas.microsoft.com/office/drawing/2014/main" id="{F3894B42-B585-2218-A0C1-405AF22E0B26}"/>
                </a:ext>
              </a:extLst>
            </p:cNvPr>
            <p:cNvSpPr/>
            <p:nvPr/>
          </p:nvSpPr>
          <p:spPr>
            <a:xfrm>
              <a:off x="6096000" y="2142863"/>
              <a:ext cx="4862946" cy="4045527"/>
            </a:xfrm>
            <a:prstGeom prst="rect">
              <a:avLst/>
            </a:prstGeom>
            <a:solidFill>
              <a:srgbClr val="FFE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47AF21B8-0FC8-EA42-18A3-CCAB3B38809B}"/>
                </a:ext>
              </a:extLst>
            </p:cNvPr>
            <p:cNvSpPr/>
            <p:nvPr/>
          </p:nvSpPr>
          <p:spPr>
            <a:xfrm>
              <a:off x="6096000" y="2142863"/>
              <a:ext cx="2479964" cy="40455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21" name="TextBox 20">
            <a:extLst>
              <a:ext uri="{FF2B5EF4-FFF2-40B4-BE49-F238E27FC236}">
                <a16:creationId xmlns:a16="http://schemas.microsoft.com/office/drawing/2014/main" id="{21618807-3BBF-1B57-BCFB-EAD8F2CDE755}"/>
              </a:ext>
            </a:extLst>
          </p:cNvPr>
          <p:cNvSpPr txBox="1"/>
          <p:nvPr/>
        </p:nvSpPr>
        <p:spPr>
          <a:xfrm>
            <a:off x="451219" y="790369"/>
            <a:ext cx="2479964"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2B40"/>
                </a:solidFill>
                <a:effectLst/>
                <a:uLnTx/>
                <a:uFillTx/>
                <a:latin typeface="Century Gothic"/>
                <a:cs typeface="Arial"/>
                <a:sym typeface="Arial"/>
              </a:rPr>
              <a:t>Q1 </a:t>
            </a:r>
            <a:r>
              <a:rPr lang="en-US" b="1" kern="0" dirty="0">
                <a:solidFill>
                  <a:srgbClr val="002B40"/>
                </a:solidFill>
                <a:latin typeface="Century Gothic"/>
                <a:cs typeface="Arial"/>
                <a:sym typeface="Arial"/>
              </a:rPr>
              <a:t>2025</a:t>
            </a:r>
            <a:endParaRPr kumimoji="0" lang="en-US" sz="1800" b="1" i="0" u="none" strike="noStrike" kern="0" cap="none" spc="0" normalizeH="0" baseline="0" noProof="0" dirty="0">
              <a:ln>
                <a:noFill/>
              </a:ln>
              <a:solidFill>
                <a:srgbClr val="002B40"/>
              </a:solidFill>
              <a:effectLst/>
              <a:uLnTx/>
              <a:uFillTx/>
              <a:latin typeface="Century Gothic" panose="020B0502020202020204" pitchFamily="34" charset="0"/>
              <a:cs typeface="Arial"/>
              <a:sym typeface="Arial"/>
            </a:endParaRPr>
          </a:p>
        </p:txBody>
      </p:sp>
      <p:sp>
        <p:nvSpPr>
          <p:cNvPr id="22" name="TextBox 21">
            <a:extLst>
              <a:ext uri="{FF2B5EF4-FFF2-40B4-BE49-F238E27FC236}">
                <a16:creationId xmlns:a16="http://schemas.microsoft.com/office/drawing/2014/main" id="{BA5DC8A2-0825-1A91-2E0A-2528F286DAD6}"/>
              </a:ext>
            </a:extLst>
          </p:cNvPr>
          <p:cNvSpPr txBox="1"/>
          <p:nvPr/>
        </p:nvSpPr>
        <p:spPr>
          <a:xfrm>
            <a:off x="2834200" y="790369"/>
            <a:ext cx="2479964"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2B40"/>
                </a:solidFill>
                <a:effectLst/>
                <a:uLnTx/>
                <a:uFillTx/>
                <a:latin typeface="Century Gothic"/>
                <a:cs typeface="Arial"/>
                <a:sym typeface="Arial"/>
              </a:rPr>
              <a:t>Q2 </a:t>
            </a:r>
            <a:r>
              <a:rPr lang="en-US" b="1" kern="0" dirty="0">
                <a:solidFill>
                  <a:srgbClr val="002B40"/>
                </a:solidFill>
                <a:latin typeface="Century Gothic"/>
                <a:cs typeface="Arial"/>
                <a:sym typeface="Arial"/>
              </a:rPr>
              <a:t>2025</a:t>
            </a:r>
            <a:endParaRPr kumimoji="0" lang="en-US" sz="1800" b="1" i="0" u="none" strike="noStrike" kern="0" cap="none" spc="0" normalizeH="0" baseline="0" noProof="0" dirty="0">
              <a:ln>
                <a:noFill/>
              </a:ln>
              <a:solidFill>
                <a:srgbClr val="002B40"/>
              </a:solidFill>
              <a:effectLst/>
              <a:uLnTx/>
              <a:uFillTx/>
              <a:latin typeface="Century Gothic" panose="020B0502020202020204" pitchFamily="34" charset="0"/>
              <a:cs typeface="Arial"/>
              <a:sym typeface="Arial"/>
            </a:endParaRPr>
          </a:p>
        </p:txBody>
      </p:sp>
      <p:sp>
        <p:nvSpPr>
          <p:cNvPr id="23" name="TextBox 22">
            <a:extLst>
              <a:ext uri="{FF2B5EF4-FFF2-40B4-BE49-F238E27FC236}">
                <a16:creationId xmlns:a16="http://schemas.microsoft.com/office/drawing/2014/main" id="{5EA61ABD-4ACF-3433-D050-D7ECD392A932}"/>
              </a:ext>
            </a:extLst>
          </p:cNvPr>
          <p:cNvSpPr txBox="1"/>
          <p:nvPr/>
        </p:nvSpPr>
        <p:spPr>
          <a:xfrm>
            <a:off x="5314165" y="790369"/>
            <a:ext cx="2479964"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2B40"/>
                </a:solidFill>
                <a:effectLst/>
                <a:uLnTx/>
                <a:uFillTx/>
                <a:latin typeface="Century Gothic"/>
                <a:cs typeface="Arial"/>
                <a:sym typeface="Arial"/>
              </a:rPr>
              <a:t>Q3 </a:t>
            </a:r>
            <a:r>
              <a:rPr lang="en-US" b="1" kern="0" dirty="0">
                <a:solidFill>
                  <a:srgbClr val="002B40"/>
                </a:solidFill>
                <a:latin typeface="Century Gothic"/>
                <a:cs typeface="Arial"/>
                <a:sym typeface="Arial"/>
              </a:rPr>
              <a:t>2025</a:t>
            </a:r>
            <a:endParaRPr kumimoji="0" lang="en-US" sz="1800" b="1" i="0" u="none" strike="noStrike" kern="0" cap="none" spc="0" normalizeH="0" baseline="0" noProof="0" dirty="0">
              <a:ln>
                <a:noFill/>
              </a:ln>
              <a:solidFill>
                <a:srgbClr val="002B40"/>
              </a:solidFill>
              <a:effectLst/>
              <a:uLnTx/>
              <a:uFillTx/>
              <a:latin typeface="Century Gothic" panose="020B0502020202020204" pitchFamily="34" charset="0"/>
              <a:cs typeface="Arial"/>
              <a:sym typeface="Arial"/>
            </a:endParaRPr>
          </a:p>
        </p:txBody>
      </p:sp>
      <p:sp>
        <p:nvSpPr>
          <p:cNvPr id="24" name="TextBox 23">
            <a:extLst>
              <a:ext uri="{FF2B5EF4-FFF2-40B4-BE49-F238E27FC236}">
                <a16:creationId xmlns:a16="http://schemas.microsoft.com/office/drawing/2014/main" id="{756718E6-44E5-68D7-6250-DB438AA57BF6}"/>
              </a:ext>
            </a:extLst>
          </p:cNvPr>
          <p:cNvSpPr txBox="1"/>
          <p:nvPr/>
        </p:nvSpPr>
        <p:spPr>
          <a:xfrm>
            <a:off x="7745638" y="790369"/>
            <a:ext cx="2479964"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2B40"/>
                </a:solidFill>
                <a:effectLst/>
                <a:uLnTx/>
                <a:uFillTx/>
                <a:latin typeface="Century Gothic"/>
                <a:cs typeface="Arial"/>
                <a:sym typeface="Arial"/>
              </a:rPr>
              <a:t>Q4 </a:t>
            </a:r>
            <a:r>
              <a:rPr lang="en-US" b="1" kern="0" dirty="0">
                <a:solidFill>
                  <a:srgbClr val="002B40"/>
                </a:solidFill>
                <a:latin typeface="Century Gothic"/>
                <a:cs typeface="Arial"/>
                <a:sym typeface="Arial"/>
              </a:rPr>
              <a:t>2025</a:t>
            </a:r>
            <a:endParaRPr kumimoji="0" lang="en-US" sz="1800" b="1" i="0" u="none" strike="noStrike" kern="0" cap="none" spc="0" normalizeH="0" baseline="0" noProof="0" dirty="0">
              <a:ln>
                <a:noFill/>
              </a:ln>
              <a:solidFill>
                <a:srgbClr val="002B40"/>
              </a:solidFill>
              <a:effectLst/>
              <a:uLnTx/>
              <a:uFillTx/>
              <a:latin typeface="Century Gothic" panose="020B0502020202020204" pitchFamily="34" charset="0"/>
              <a:cs typeface="Arial"/>
              <a:sym typeface="Arial"/>
            </a:endParaRPr>
          </a:p>
        </p:txBody>
      </p:sp>
      <p:sp>
        <p:nvSpPr>
          <p:cNvPr id="27" name="TextBox 26">
            <a:extLst>
              <a:ext uri="{FF2B5EF4-FFF2-40B4-BE49-F238E27FC236}">
                <a16:creationId xmlns:a16="http://schemas.microsoft.com/office/drawing/2014/main" id="{017ACD78-D573-9B7D-7667-7DA1992427E0}"/>
              </a:ext>
            </a:extLst>
          </p:cNvPr>
          <p:cNvSpPr txBox="1"/>
          <p:nvPr/>
        </p:nvSpPr>
        <p:spPr>
          <a:xfrm>
            <a:off x="451219" y="1121901"/>
            <a:ext cx="24799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4C4C4C"/>
                </a:solidFill>
                <a:effectLst/>
                <a:uLnTx/>
                <a:uFillTx/>
                <a:latin typeface="Century Gothic" panose="020B0502020202020204" pitchFamily="34" charset="0"/>
                <a:cs typeface="Arial"/>
                <a:sym typeface="Arial"/>
              </a:rPr>
              <a:t>($XXX-$XXX)</a:t>
            </a:r>
          </a:p>
        </p:txBody>
      </p:sp>
      <p:sp>
        <p:nvSpPr>
          <p:cNvPr id="28" name="TextBox 27">
            <a:extLst>
              <a:ext uri="{FF2B5EF4-FFF2-40B4-BE49-F238E27FC236}">
                <a16:creationId xmlns:a16="http://schemas.microsoft.com/office/drawing/2014/main" id="{7C7B18E4-2AF0-ACDC-9056-B62406267CD2}"/>
              </a:ext>
            </a:extLst>
          </p:cNvPr>
          <p:cNvSpPr txBox="1"/>
          <p:nvPr/>
        </p:nvSpPr>
        <p:spPr>
          <a:xfrm>
            <a:off x="2834200" y="1121901"/>
            <a:ext cx="24799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4C4C4C"/>
                </a:solidFill>
                <a:effectLst/>
                <a:uLnTx/>
                <a:uFillTx/>
                <a:latin typeface="Century Gothic" panose="020B0502020202020204" pitchFamily="34" charset="0"/>
                <a:cs typeface="Arial"/>
                <a:sym typeface="Arial"/>
              </a:rPr>
              <a:t>($XXX-$XXX)</a:t>
            </a:r>
          </a:p>
        </p:txBody>
      </p:sp>
      <p:sp>
        <p:nvSpPr>
          <p:cNvPr id="29" name="TextBox 28">
            <a:extLst>
              <a:ext uri="{FF2B5EF4-FFF2-40B4-BE49-F238E27FC236}">
                <a16:creationId xmlns:a16="http://schemas.microsoft.com/office/drawing/2014/main" id="{47E4097C-C051-5687-C907-30C12C00033A}"/>
              </a:ext>
            </a:extLst>
          </p:cNvPr>
          <p:cNvSpPr txBox="1"/>
          <p:nvPr/>
        </p:nvSpPr>
        <p:spPr>
          <a:xfrm>
            <a:off x="5314165" y="1121901"/>
            <a:ext cx="24799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4C4C4C"/>
                </a:solidFill>
                <a:effectLst/>
                <a:uLnTx/>
                <a:uFillTx/>
                <a:latin typeface="Century Gothic" panose="020B0502020202020204" pitchFamily="34" charset="0"/>
                <a:cs typeface="Arial"/>
                <a:sym typeface="Arial"/>
              </a:rPr>
              <a:t>($XXX-$XXX)</a:t>
            </a:r>
          </a:p>
        </p:txBody>
      </p:sp>
      <p:sp>
        <p:nvSpPr>
          <p:cNvPr id="30" name="TextBox 29">
            <a:extLst>
              <a:ext uri="{FF2B5EF4-FFF2-40B4-BE49-F238E27FC236}">
                <a16:creationId xmlns:a16="http://schemas.microsoft.com/office/drawing/2014/main" id="{D8735B0F-7254-3D22-003D-7FA61262DBD1}"/>
              </a:ext>
            </a:extLst>
          </p:cNvPr>
          <p:cNvSpPr txBox="1"/>
          <p:nvPr/>
        </p:nvSpPr>
        <p:spPr>
          <a:xfrm>
            <a:off x="7745638" y="1121901"/>
            <a:ext cx="24799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4C4C4C"/>
                </a:solidFill>
                <a:effectLst/>
                <a:uLnTx/>
                <a:uFillTx/>
                <a:latin typeface="Century Gothic" panose="020B0502020202020204" pitchFamily="34" charset="0"/>
                <a:cs typeface="Arial"/>
                <a:sym typeface="Arial"/>
              </a:rPr>
              <a:t>($XXX-$XXX)</a:t>
            </a:r>
          </a:p>
        </p:txBody>
      </p:sp>
      <p:grpSp>
        <p:nvGrpSpPr>
          <p:cNvPr id="40" name="Group 39">
            <a:extLst>
              <a:ext uri="{FF2B5EF4-FFF2-40B4-BE49-F238E27FC236}">
                <a16:creationId xmlns:a16="http://schemas.microsoft.com/office/drawing/2014/main" id="{5D061568-9A56-CBF2-24FC-ACE85E9E041E}"/>
              </a:ext>
            </a:extLst>
          </p:cNvPr>
          <p:cNvGrpSpPr/>
          <p:nvPr/>
        </p:nvGrpSpPr>
        <p:grpSpPr>
          <a:xfrm>
            <a:off x="1232517" y="4200188"/>
            <a:ext cx="2620197" cy="366932"/>
            <a:chOff x="72135" y="328399"/>
            <a:chExt cx="2563689" cy="366932"/>
          </a:xfrm>
        </p:grpSpPr>
        <p:sp>
          <p:nvSpPr>
            <p:cNvPr id="96" name="Rounded Rectangle 2">
              <a:extLst>
                <a:ext uri="{FF2B5EF4-FFF2-40B4-BE49-F238E27FC236}">
                  <a16:creationId xmlns:a16="http://schemas.microsoft.com/office/drawing/2014/main" id="{109356D5-2164-F4B4-9C6B-9AD2E5A4325A}"/>
                </a:ext>
              </a:extLst>
            </p:cNvPr>
            <p:cNvSpPr/>
            <p:nvPr/>
          </p:nvSpPr>
          <p:spPr>
            <a:xfrm>
              <a:off x="72135" y="328399"/>
              <a:ext cx="2563689" cy="366932"/>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97" name="Rectangle 96">
              <a:extLst>
                <a:ext uri="{FF2B5EF4-FFF2-40B4-BE49-F238E27FC236}">
                  <a16:creationId xmlns:a16="http://schemas.microsoft.com/office/drawing/2014/main" id="{CD484CAE-15E9-F84F-2711-6835F2DF219F}"/>
                </a:ext>
              </a:extLst>
            </p:cNvPr>
            <p:cNvSpPr/>
            <p:nvPr/>
          </p:nvSpPr>
          <p:spPr>
            <a:xfrm>
              <a:off x="697685" y="406412"/>
              <a:ext cx="1893710"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ID / Hire Analytic Thought Leader</a:t>
              </a:r>
            </a:p>
          </p:txBody>
        </p:sp>
        <p:sp>
          <p:nvSpPr>
            <p:cNvPr id="98" name="Rectangle: Rounded Corners 61">
              <a:extLst>
                <a:ext uri="{FF2B5EF4-FFF2-40B4-BE49-F238E27FC236}">
                  <a16:creationId xmlns:a16="http://schemas.microsoft.com/office/drawing/2014/main" id="{560DC826-9457-EF87-FB52-B48219A59160}"/>
                </a:ext>
              </a:extLst>
            </p:cNvPr>
            <p:cNvSpPr/>
            <p:nvPr/>
          </p:nvSpPr>
          <p:spPr>
            <a:xfrm>
              <a:off x="149772" y="405080"/>
              <a:ext cx="550760" cy="228884"/>
            </a:xfrm>
            <a:prstGeom prst="roundRect">
              <a:avLst/>
            </a:prstGeom>
            <a:solidFill>
              <a:srgbClr val="6C9A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RE</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1</a:t>
              </a:r>
            </a:p>
          </p:txBody>
        </p:sp>
      </p:grpSp>
      <p:grpSp>
        <p:nvGrpSpPr>
          <p:cNvPr id="41" name="Group 40">
            <a:extLst>
              <a:ext uri="{FF2B5EF4-FFF2-40B4-BE49-F238E27FC236}">
                <a16:creationId xmlns:a16="http://schemas.microsoft.com/office/drawing/2014/main" id="{64CB6EAF-5BCB-CB03-B438-7F19584C6065}"/>
              </a:ext>
            </a:extLst>
          </p:cNvPr>
          <p:cNvGrpSpPr/>
          <p:nvPr/>
        </p:nvGrpSpPr>
        <p:grpSpPr>
          <a:xfrm>
            <a:off x="8486290" y="4191618"/>
            <a:ext cx="2243694" cy="384072"/>
            <a:chOff x="73210" y="740703"/>
            <a:chExt cx="2038776" cy="384072"/>
          </a:xfrm>
        </p:grpSpPr>
        <p:sp>
          <p:nvSpPr>
            <p:cNvPr id="93" name="Rounded Rectangle 2">
              <a:extLst>
                <a:ext uri="{FF2B5EF4-FFF2-40B4-BE49-F238E27FC236}">
                  <a16:creationId xmlns:a16="http://schemas.microsoft.com/office/drawing/2014/main" id="{7660C5C9-3A45-FD56-2E1D-E06B1EC8BF2F}"/>
                </a:ext>
              </a:extLst>
            </p:cNvPr>
            <p:cNvSpPr/>
            <p:nvPr/>
          </p:nvSpPr>
          <p:spPr>
            <a:xfrm>
              <a:off x="73210" y="740703"/>
              <a:ext cx="2038776" cy="376397"/>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94" name="Rectangle 93">
              <a:extLst>
                <a:ext uri="{FF2B5EF4-FFF2-40B4-BE49-F238E27FC236}">
                  <a16:creationId xmlns:a16="http://schemas.microsoft.com/office/drawing/2014/main" id="{5AD2B5EF-04B7-4E11-2868-81A34CF9CC12}"/>
                </a:ext>
              </a:extLst>
            </p:cNvPr>
            <p:cNvSpPr/>
            <p:nvPr/>
          </p:nvSpPr>
          <p:spPr>
            <a:xfrm>
              <a:off x="706207" y="755443"/>
              <a:ext cx="1405204" cy="3693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Advanced Analytics Use Case Prioritization</a:t>
              </a:r>
            </a:p>
          </p:txBody>
        </p:sp>
        <p:sp>
          <p:nvSpPr>
            <p:cNvPr id="95" name="Rectangle: Rounded Corners 61">
              <a:extLst>
                <a:ext uri="{FF2B5EF4-FFF2-40B4-BE49-F238E27FC236}">
                  <a16:creationId xmlns:a16="http://schemas.microsoft.com/office/drawing/2014/main" id="{C3A5481F-9990-5304-2B08-16EF396DB0B9}"/>
                </a:ext>
              </a:extLst>
            </p:cNvPr>
            <p:cNvSpPr/>
            <p:nvPr/>
          </p:nvSpPr>
          <p:spPr>
            <a:xfrm>
              <a:off x="154872" y="813123"/>
              <a:ext cx="550760" cy="222769"/>
            </a:xfrm>
            <a:prstGeom prst="roundRect">
              <a:avLst/>
            </a:prstGeom>
            <a:solidFill>
              <a:srgbClr val="6C9A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RE</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4</a:t>
              </a:r>
            </a:p>
          </p:txBody>
        </p:sp>
      </p:grpSp>
      <p:grpSp>
        <p:nvGrpSpPr>
          <p:cNvPr id="42" name="Group 41">
            <a:extLst>
              <a:ext uri="{FF2B5EF4-FFF2-40B4-BE49-F238E27FC236}">
                <a16:creationId xmlns:a16="http://schemas.microsoft.com/office/drawing/2014/main" id="{42C8FB28-7DA2-AC95-4389-7B479045D97C}"/>
              </a:ext>
            </a:extLst>
          </p:cNvPr>
          <p:cNvGrpSpPr/>
          <p:nvPr/>
        </p:nvGrpSpPr>
        <p:grpSpPr>
          <a:xfrm>
            <a:off x="1314118" y="2910105"/>
            <a:ext cx="2187526" cy="366932"/>
            <a:chOff x="461481" y="2798312"/>
            <a:chExt cx="2187526" cy="366932"/>
          </a:xfrm>
        </p:grpSpPr>
        <p:grpSp>
          <p:nvGrpSpPr>
            <p:cNvPr id="89" name="Group 88">
              <a:extLst>
                <a:ext uri="{FF2B5EF4-FFF2-40B4-BE49-F238E27FC236}">
                  <a16:creationId xmlns:a16="http://schemas.microsoft.com/office/drawing/2014/main" id="{86AC50F3-4CB8-3251-1414-EE1F5F1F9EE7}"/>
                </a:ext>
              </a:extLst>
            </p:cNvPr>
            <p:cNvGrpSpPr/>
            <p:nvPr/>
          </p:nvGrpSpPr>
          <p:grpSpPr>
            <a:xfrm>
              <a:off x="461481" y="2798312"/>
              <a:ext cx="1904883" cy="366932"/>
              <a:chOff x="461481" y="2798312"/>
              <a:chExt cx="1904883" cy="366932"/>
            </a:xfrm>
          </p:grpSpPr>
          <p:sp>
            <p:nvSpPr>
              <p:cNvPr id="91" name="Rounded Rectangle 2">
                <a:extLst>
                  <a:ext uri="{FF2B5EF4-FFF2-40B4-BE49-F238E27FC236}">
                    <a16:creationId xmlns:a16="http://schemas.microsoft.com/office/drawing/2014/main" id="{22C4DCE9-2322-2153-2603-BD91A67D97B1}"/>
                  </a:ext>
                </a:extLst>
              </p:cNvPr>
              <p:cNvSpPr/>
              <p:nvPr/>
            </p:nvSpPr>
            <p:spPr>
              <a:xfrm>
                <a:off x="461481" y="2798312"/>
                <a:ext cx="1904883" cy="366932"/>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92" name="Rectangle: Rounded Corners 61">
                <a:extLst>
                  <a:ext uri="{FF2B5EF4-FFF2-40B4-BE49-F238E27FC236}">
                    <a16:creationId xmlns:a16="http://schemas.microsoft.com/office/drawing/2014/main" id="{46D7A158-BB94-4DA5-A5FE-78CA7F1999F7}"/>
                  </a:ext>
                </a:extLst>
              </p:cNvPr>
              <p:cNvSpPr/>
              <p:nvPr/>
            </p:nvSpPr>
            <p:spPr>
              <a:xfrm>
                <a:off x="572460" y="2876816"/>
                <a:ext cx="521180" cy="228266"/>
              </a:xfrm>
              <a:prstGeom prst="roundRect">
                <a:avLst/>
              </a:prstGeom>
              <a:solidFill>
                <a:srgbClr val="9ECDF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sz="1200" b="1" kern="0" spc="-150">
                    <a:solidFill>
                      <a:srgbClr val="FFFFFF"/>
                    </a:solidFill>
                    <a:latin typeface="Calibri" panose="020F0502020204030204"/>
                    <a:sym typeface="Arial"/>
                  </a:rPr>
                  <a:t>DA  1</a:t>
                </a:r>
                <a:endParaRPr lang="en-US">
                  <a:ea typeface="+mn-ea"/>
                  <a:cs typeface="+mn-cs"/>
                </a:endParaRPr>
              </a:p>
            </p:txBody>
          </p:sp>
        </p:grpSp>
        <p:sp>
          <p:nvSpPr>
            <p:cNvPr id="90" name="Rectangle 89">
              <a:extLst>
                <a:ext uri="{FF2B5EF4-FFF2-40B4-BE49-F238E27FC236}">
                  <a16:creationId xmlns:a16="http://schemas.microsoft.com/office/drawing/2014/main" id="{D7A09D85-3002-18D2-4D97-5800E2EBC9BA}"/>
                </a:ext>
              </a:extLst>
            </p:cNvPr>
            <p:cNvSpPr/>
            <p:nvPr/>
          </p:nvSpPr>
          <p:spPr>
            <a:xfrm>
              <a:off x="1057247" y="2864247"/>
              <a:ext cx="1591760" cy="230832"/>
            </a:xfrm>
            <a:prstGeom prst="rect">
              <a:avLst/>
            </a:prstGeom>
          </p:spPr>
          <p:txBody>
            <a:bodyPr wrap="square">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Design Data Pipelines</a:t>
              </a:r>
            </a:p>
          </p:txBody>
        </p:sp>
      </p:grpSp>
      <p:grpSp>
        <p:nvGrpSpPr>
          <p:cNvPr id="43" name="Group 42">
            <a:extLst>
              <a:ext uri="{FF2B5EF4-FFF2-40B4-BE49-F238E27FC236}">
                <a16:creationId xmlns:a16="http://schemas.microsoft.com/office/drawing/2014/main" id="{80931C20-DC53-16EF-2064-8108F9BEFFA7}"/>
              </a:ext>
            </a:extLst>
          </p:cNvPr>
          <p:cNvGrpSpPr/>
          <p:nvPr/>
        </p:nvGrpSpPr>
        <p:grpSpPr>
          <a:xfrm>
            <a:off x="3397944" y="2910105"/>
            <a:ext cx="2022700" cy="366932"/>
            <a:chOff x="1448976" y="3252872"/>
            <a:chExt cx="2022700" cy="366932"/>
          </a:xfrm>
        </p:grpSpPr>
        <p:sp>
          <p:nvSpPr>
            <p:cNvPr id="86" name="Rounded Rectangle 2">
              <a:extLst>
                <a:ext uri="{FF2B5EF4-FFF2-40B4-BE49-F238E27FC236}">
                  <a16:creationId xmlns:a16="http://schemas.microsoft.com/office/drawing/2014/main" id="{FE24D066-8EEF-7DA7-7DA7-08F4367A4F0F}"/>
                </a:ext>
              </a:extLst>
            </p:cNvPr>
            <p:cNvSpPr/>
            <p:nvPr/>
          </p:nvSpPr>
          <p:spPr>
            <a:xfrm>
              <a:off x="1448976" y="3252872"/>
              <a:ext cx="2022700" cy="366932"/>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87" name="Rectangle 86">
              <a:extLst>
                <a:ext uri="{FF2B5EF4-FFF2-40B4-BE49-F238E27FC236}">
                  <a16:creationId xmlns:a16="http://schemas.microsoft.com/office/drawing/2014/main" id="{4E7099B4-F3C7-8308-CB53-E53D3A0FDBF7}"/>
                </a:ext>
              </a:extLst>
            </p:cNvPr>
            <p:cNvSpPr/>
            <p:nvPr/>
          </p:nvSpPr>
          <p:spPr>
            <a:xfrm>
              <a:off x="2125949" y="3337000"/>
              <a:ext cx="1310071"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Build Phase 1 Sources</a:t>
              </a:r>
            </a:p>
          </p:txBody>
        </p:sp>
        <p:sp>
          <p:nvSpPr>
            <p:cNvPr id="88" name="Rectangle: Rounded Corners 61">
              <a:extLst>
                <a:ext uri="{FF2B5EF4-FFF2-40B4-BE49-F238E27FC236}">
                  <a16:creationId xmlns:a16="http://schemas.microsoft.com/office/drawing/2014/main" id="{78DC6144-7DA1-3698-D45C-3D8871787BA3}"/>
                </a:ext>
              </a:extLst>
            </p:cNvPr>
            <p:cNvSpPr/>
            <p:nvPr/>
          </p:nvSpPr>
          <p:spPr>
            <a:xfrm>
              <a:off x="1532406" y="3323891"/>
              <a:ext cx="595403" cy="250902"/>
            </a:xfrm>
            <a:prstGeom prst="roundRect">
              <a:avLst/>
            </a:prstGeom>
            <a:solidFill>
              <a:srgbClr val="9ECDF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sz="1200" b="1" kern="0">
                  <a:solidFill>
                    <a:srgbClr val="FFFFFF"/>
                  </a:solidFill>
                  <a:latin typeface="Calibri" panose="020F0502020204030204"/>
                  <a:sym typeface="Arial"/>
                </a:rPr>
                <a:t>DA </a:t>
              </a:r>
              <a:r>
                <a:rPr lang="en-US" sz="1200" b="1">
                  <a:solidFill>
                    <a:srgbClr val="FFFFFF"/>
                  </a:solidFill>
                  <a:latin typeface="Calibri" panose="020F0502020204030204"/>
                  <a:sym typeface="Arial"/>
                </a:rPr>
                <a:t>2</a:t>
              </a:r>
              <a:endPar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grpSp>
      <p:grpSp>
        <p:nvGrpSpPr>
          <p:cNvPr id="44" name="Group 43">
            <a:extLst>
              <a:ext uri="{FF2B5EF4-FFF2-40B4-BE49-F238E27FC236}">
                <a16:creationId xmlns:a16="http://schemas.microsoft.com/office/drawing/2014/main" id="{B7B36C25-E87D-267D-CB63-5D8C7BEBD3D0}"/>
              </a:ext>
            </a:extLst>
          </p:cNvPr>
          <p:cNvGrpSpPr/>
          <p:nvPr/>
        </p:nvGrpSpPr>
        <p:grpSpPr>
          <a:xfrm>
            <a:off x="4008011" y="4197882"/>
            <a:ext cx="1888426" cy="371544"/>
            <a:chOff x="2302574" y="332371"/>
            <a:chExt cx="1888426" cy="371544"/>
          </a:xfrm>
        </p:grpSpPr>
        <p:sp>
          <p:nvSpPr>
            <p:cNvPr id="83" name="Rounded Rectangle 2">
              <a:extLst>
                <a:ext uri="{FF2B5EF4-FFF2-40B4-BE49-F238E27FC236}">
                  <a16:creationId xmlns:a16="http://schemas.microsoft.com/office/drawing/2014/main" id="{EAA44F01-9C5A-3B5C-C490-7814F8821D09}"/>
                </a:ext>
              </a:extLst>
            </p:cNvPr>
            <p:cNvSpPr/>
            <p:nvPr/>
          </p:nvSpPr>
          <p:spPr>
            <a:xfrm>
              <a:off x="2302574" y="332371"/>
              <a:ext cx="1888426" cy="366932"/>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84" name="Rectangle: Rounded Corners 61">
              <a:extLst>
                <a:ext uri="{FF2B5EF4-FFF2-40B4-BE49-F238E27FC236}">
                  <a16:creationId xmlns:a16="http://schemas.microsoft.com/office/drawing/2014/main" id="{2595A774-DF95-7B64-B511-1A8E1B44831D}"/>
                </a:ext>
              </a:extLst>
            </p:cNvPr>
            <p:cNvSpPr/>
            <p:nvPr/>
          </p:nvSpPr>
          <p:spPr>
            <a:xfrm>
              <a:off x="2382845" y="407261"/>
              <a:ext cx="550760" cy="222258"/>
            </a:xfrm>
            <a:prstGeom prst="roundRect">
              <a:avLst/>
            </a:prstGeom>
            <a:solidFill>
              <a:srgbClr val="6C9A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RE</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2</a:t>
              </a:r>
            </a:p>
          </p:txBody>
        </p:sp>
        <p:sp>
          <p:nvSpPr>
            <p:cNvPr id="85" name="Rectangle 84">
              <a:extLst>
                <a:ext uri="{FF2B5EF4-FFF2-40B4-BE49-F238E27FC236}">
                  <a16:creationId xmlns:a16="http://schemas.microsoft.com/office/drawing/2014/main" id="{5B7C56CB-3E5F-E804-BEAC-DA4496E69177}"/>
                </a:ext>
              </a:extLst>
            </p:cNvPr>
            <p:cNvSpPr/>
            <p:nvPr/>
          </p:nvSpPr>
          <p:spPr>
            <a:xfrm>
              <a:off x="2938315" y="334583"/>
              <a:ext cx="1232140" cy="3693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Empower / Enable Data Analyst</a:t>
              </a:r>
            </a:p>
          </p:txBody>
        </p:sp>
      </p:grpSp>
      <p:grpSp>
        <p:nvGrpSpPr>
          <p:cNvPr id="116" name="Group 115">
            <a:extLst>
              <a:ext uri="{FF2B5EF4-FFF2-40B4-BE49-F238E27FC236}">
                <a16:creationId xmlns:a16="http://schemas.microsoft.com/office/drawing/2014/main" id="{16928BF6-9E17-15A6-B6DD-4078B0025DE0}"/>
              </a:ext>
            </a:extLst>
          </p:cNvPr>
          <p:cNvGrpSpPr/>
          <p:nvPr/>
        </p:nvGrpSpPr>
        <p:grpSpPr>
          <a:xfrm>
            <a:off x="845540" y="4979542"/>
            <a:ext cx="2338661" cy="366932"/>
            <a:chOff x="1044831" y="5578276"/>
            <a:chExt cx="2338661" cy="366932"/>
          </a:xfrm>
        </p:grpSpPr>
        <p:sp>
          <p:nvSpPr>
            <p:cNvPr id="45" name="Rounded Rectangle 2">
              <a:extLst>
                <a:ext uri="{FF2B5EF4-FFF2-40B4-BE49-F238E27FC236}">
                  <a16:creationId xmlns:a16="http://schemas.microsoft.com/office/drawing/2014/main" id="{1FE688AD-7ACF-6CFF-881F-9143B23928CD}"/>
                </a:ext>
              </a:extLst>
            </p:cNvPr>
            <p:cNvSpPr/>
            <p:nvPr/>
          </p:nvSpPr>
          <p:spPr>
            <a:xfrm>
              <a:off x="1044831" y="5578276"/>
              <a:ext cx="2337482" cy="366932"/>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46" name="Rectangle 45">
              <a:extLst>
                <a:ext uri="{FF2B5EF4-FFF2-40B4-BE49-F238E27FC236}">
                  <a16:creationId xmlns:a16="http://schemas.microsoft.com/office/drawing/2014/main" id="{1A6C941E-7F5B-9449-7282-208A5A4D82FA}"/>
                </a:ext>
              </a:extLst>
            </p:cNvPr>
            <p:cNvSpPr/>
            <p:nvPr/>
          </p:nvSpPr>
          <p:spPr>
            <a:xfrm>
              <a:off x="1745344" y="5652918"/>
              <a:ext cx="1638148" cy="230832"/>
            </a:xfrm>
            <a:prstGeom prst="rect">
              <a:avLst/>
            </a:prstGeom>
          </p:spPr>
          <p:txBody>
            <a:bodyPr wrap="square" lIns="91440" tIns="45720" rIns="91440" bIns="45720" anchor="t">
              <a:spAutoFit/>
            </a:bodyPr>
            <a:lstStyle/>
            <a:p>
              <a:pPr marL="0" lvl="1" defTabSz="666750">
                <a:lnSpc>
                  <a:spcPct val="90000"/>
                </a:lnSpc>
                <a:spcBef>
                  <a:spcPct val="0"/>
                </a:spcBef>
                <a:spcAft>
                  <a:spcPct val="15000"/>
                </a:spcAft>
                <a:defRPr/>
              </a:pPr>
              <a:r>
                <a:rPr lang="en-US" sz="1000" kern="0">
                  <a:solidFill>
                    <a:srgbClr val="4C4C4C"/>
                  </a:solidFill>
                  <a:ea typeface="+mn-lt"/>
                  <a:cs typeface="+mn-lt"/>
                  <a:sym typeface="Arial"/>
                </a:rPr>
                <a:t>Build vs. Buy Analysis</a:t>
              </a:r>
              <a:endParaRPr lang="en-US"/>
            </a:p>
          </p:txBody>
        </p:sp>
        <p:sp>
          <p:nvSpPr>
            <p:cNvPr id="47" name="Rectangle: Rounded Corners 61">
              <a:extLst>
                <a:ext uri="{FF2B5EF4-FFF2-40B4-BE49-F238E27FC236}">
                  <a16:creationId xmlns:a16="http://schemas.microsoft.com/office/drawing/2014/main" id="{AD824F63-D8A8-5222-6059-4E73E208CB1E}"/>
                </a:ext>
              </a:extLst>
            </p:cNvPr>
            <p:cNvSpPr/>
            <p:nvPr/>
          </p:nvSpPr>
          <p:spPr>
            <a:xfrm>
              <a:off x="1128800" y="5662269"/>
              <a:ext cx="550760" cy="216071"/>
            </a:xfrm>
            <a:prstGeom prst="roundRect">
              <a:avLst/>
            </a:prstGeom>
            <a:solidFill>
              <a:srgbClr val="3A668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0">
                  <a:solidFill>
                    <a:srgbClr val="FFFFFF"/>
                  </a:solidFill>
                  <a:latin typeface="Calibri" panose="020F0502020204030204"/>
                  <a:sym typeface="Arial"/>
                </a:rPr>
                <a:t>SW</a:t>
              </a:r>
              <a:r>
                <a:rPr kumimoji="0" lang="en-US" sz="1200" b="1" i="0" u="none" strike="noStrike" kern="0" cap="none" spc="0" normalizeH="0" baseline="0" noProof="0">
                  <a:ln>
                    <a:noFill/>
                  </a:ln>
                  <a:solidFill>
                    <a:srgbClr val="FFFFFF"/>
                  </a:solidFill>
                  <a:effectLst/>
                  <a:uLnTx/>
                  <a:uFillTx/>
                  <a:latin typeface="Calibri" panose="020F0502020204030204"/>
                  <a:ea typeface="+mn-ea"/>
                  <a:cs typeface="+mn-cs"/>
                  <a:sym typeface="Arial"/>
                </a:rPr>
                <a:t> 1</a:t>
              </a:r>
              <a:endPar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grpSp>
      <p:grpSp>
        <p:nvGrpSpPr>
          <p:cNvPr id="48" name="Group 47">
            <a:extLst>
              <a:ext uri="{FF2B5EF4-FFF2-40B4-BE49-F238E27FC236}">
                <a16:creationId xmlns:a16="http://schemas.microsoft.com/office/drawing/2014/main" id="{9AE5842B-5723-8FE6-1026-9E73051A019B}"/>
              </a:ext>
            </a:extLst>
          </p:cNvPr>
          <p:cNvGrpSpPr/>
          <p:nvPr/>
        </p:nvGrpSpPr>
        <p:grpSpPr>
          <a:xfrm>
            <a:off x="5649990" y="2910105"/>
            <a:ext cx="1957166" cy="366932"/>
            <a:chOff x="1199714" y="3686755"/>
            <a:chExt cx="1957166" cy="366932"/>
          </a:xfrm>
        </p:grpSpPr>
        <p:sp>
          <p:nvSpPr>
            <p:cNvPr id="80" name="Rounded Rectangle 2">
              <a:extLst>
                <a:ext uri="{FF2B5EF4-FFF2-40B4-BE49-F238E27FC236}">
                  <a16:creationId xmlns:a16="http://schemas.microsoft.com/office/drawing/2014/main" id="{217B98B3-8DB2-07C3-9F04-2D5F13025B02}"/>
                </a:ext>
              </a:extLst>
            </p:cNvPr>
            <p:cNvSpPr/>
            <p:nvPr/>
          </p:nvSpPr>
          <p:spPr>
            <a:xfrm>
              <a:off x="1199714" y="3686755"/>
              <a:ext cx="1957166" cy="366932"/>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rPr>
                <a:t>Ne business </a:t>
              </a:r>
            </a:p>
          </p:txBody>
        </p:sp>
        <p:sp>
          <p:nvSpPr>
            <p:cNvPr id="81" name="Rectangle 80">
              <a:extLst>
                <a:ext uri="{FF2B5EF4-FFF2-40B4-BE49-F238E27FC236}">
                  <a16:creationId xmlns:a16="http://schemas.microsoft.com/office/drawing/2014/main" id="{FDCB7279-1360-9ED4-429B-7A5993E001D0}"/>
                </a:ext>
              </a:extLst>
            </p:cNvPr>
            <p:cNvSpPr/>
            <p:nvPr/>
          </p:nvSpPr>
          <p:spPr>
            <a:xfrm>
              <a:off x="1819662" y="3781398"/>
              <a:ext cx="1321772"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Build Phase 2 Sources</a:t>
              </a:r>
            </a:p>
          </p:txBody>
        </p:sp>
        <p:sp>
          <p:nvSpPr>
            <p:cNvPr id="82" name="Rectangle: Rounded Corners 61">
              <a:extLst>
                <a:ext uri="{FF2B5EF4-FFF2-40B4-BE49-F238E27FC236}">
                  <a16:creationId xmlns:a16="http://schemas.microsoft.com/office/drawing/2014/main" id="{DF311990-840A-36E6-E4CD-FF4819D538B3}"/>
                </a:ext>
              </a:extLst>
            </p:cNvPr>
            <p:cNvSpPr/>
            <p:nvPr/>
          </p:nvSpPr>
          <p:spPr>
            <a:xfrm>
              <a:off x="1291835" y="3770616"/>
              <a:ext cx="537800" cy="246377"/>
            </a:xfrm>
            <a:prstGeom prst="roundRect">
              <a:avLst/>
            </a:prstGeom>
            <a:solidFill>
              <a:srgbClr val="9ECDF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DA</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3</a:t>
              </a:r>
            </a:p>
          </p:txBody>
        </p:sp>
      </p:grpSp>
      <p:grpSp>
        <p:nvGrpSpPr>
          <p:cNvPr id="49" name="Group 48">
            <a:extLst>
              <a:ext uri="{FF2B5EF4-FFF2-40B4-BE49-F238E27FC236}">
                <a16:creationId xmlns:a16="http://schemas.microsoft.com/office/drawing/2014/main" id="{90E9B2C8-1365-3895-C279-D9493F8C0BD7}"/>
              </a:ext>
            </a:extLst>
          </p:cNvPr>
          <p:cNvGrpSpPr/>
          <p:nvPr/>
        </p:nvGrpSpPr>
        <p:grpSpPr>
          <a:xfrm>
            <a:off x="3439874" y="4976868"/>
            <a:ext cx="1989217" cy="366932"/>
            <a:chOff x="1756731" y="5108379"/>
            <a:chExt cx="1913744" cy="366932"/>
          </a:xfrm>
        </p:grpSpPr>
        <p:sp>
          <p:nvSpPr>
            <p:cNvPr id="77" name="Rounded Rectangle 2">
              <a:extLst>
                <a:ext uri="{FF2B5EF4-FFF2-40B4-BE49-F238E27FC236}">
                  <a16:creationId xmlns:a16="http://schemas.microsoft.com/office/drawing/2014/main" id="{54E7C1D1-F137-086A-2941-D58CFBED958A}"/>
                </a:ext>
              </a:extLst>
            </p:cNvPr>
            <p:cNvSpPr/>
            <p:nvPr/>
          </p:nvSpPr>
          <p:spPr>
            <a:xfrm>
              <a:off x="1756731" y="5108379"/>
              <a:ext cx="1913744" cy="366932"/>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78" name="Rectangle 77">
              <a:extLst>
                <a:ext uri="{FF2B5EF4-FFF2-40B4-BE49-F238E27FC236}">
                  <a16:creationId xmlns:a16="http://schemas.microsoft.com/office/drawing/2014/main" id="{D541849B-5B5E-E345-F2AD-121DBEBC0BCB}"/>
                </a:ext>
              </a:extLst>
            </p:cNvPr>
            <p:cNvSpPr/>
            <p:nvPr/>
          </p:nvSpPr>
          <p:spPr>
            <a:xfrm>
              <a:off x="2367476" y="5181379"/>
              <a:ext cx="1243370" cy="230832"/>
            </a:xfrm>
            <a:prstGeom prst="rect">
              <a:avLst/>
            </a:prstGeom>
          </p:spPr>
          <p:txBody>
            <a:bodyPr wrap="square" lIns="91440" tIns="45720" rIns="91440" bIns="45720" anchor="t">
              <a:spAutoFit/>
            </a:bodyPr>
            <a:lstStyle/>
            <a:p>
              <a:pPr marL="0" lvl="1" defTabSz="666750">
                <a:lnSpc>
                  <a:spcPct val="90000"/>
                </a:lnSpc>
                <a:spcBef>
                  <a:spcPct val="0"/>
                </a:spcBef>
                <a:spcAft>
                  <a:spcPct val="15000"/>
                </a:spcAft>
                <a:defRPr/>
              </a:pPr>
              <a:r>
                <a:rPr lang="en-US" sz="1000" kern="0">
                  <a:solidFill>
                    <a:srgbClr val="4C4C4C"/>
                  </a:solidFill>
                  <a:ea typeface="+mn-lt"/>
                  <a:cs typeface="+mn-lt"/>
                  <a:sym typeface="Arial"/>
                </a:rPr>
                <a:t>Procure Services </a:t>
              </a:r>
              <a:endParaRPr lang="en-US"/>
            </a:p>
          </p:txBody>
        </p:sp>
        <p:sp>
          <p:nvSpPr>
            <p:cNvPr id="79" name="Rectangle: Rounded Corners 61">
              <a:extLst>
                <a:ext uri="{FF2B5EF4-FFF2-40B4-BE49-F238E27FC236}">
                  <a16:creationId xmlns:a16="http://schemas.microsoft.com/office/drawing/2014/main" id="{3B95D81B-136F-A50D-79A9-BE94765FB570}"/>
                </a:ext>
              </a:extLst>
            </p:cNvPr>
            <p:cNvSpPr/>
            <p:nvPr/>
          </p:nvSpPr>
          <p:spPr>
            <a:xfrm>
              <a:off x="1840279" y="5182870"/>
              <a:ext cx="550760" cy="216907"/>
            </a:xfrm>
            <a:prstGeom prst="roundRect">
              <a:avLst/>
            </a:prstGeom>
            <a:solidFill>
              <a:srgbClr val="3A668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SW</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2</a:t>
              </a:r>
            </a:p>
          </p:txBody>
        </p:sp>
      </p:grpSp>
      <p:grpSp>
        <p:nvGrpSpPr>
          <p:cNvPr id="50" name="Group 78">
            <a:extLst>
              <a:ext uri="{FF2B5EF4-FFF2-40B4-BE49-F238E27FC236}">
                <a16:creationId xmlns:a16="http://schemas.microsoft.com/office/drawing/2014/main" id="{3880A98F-1430-B5F2-EC0A-04090E1ABE0D}"/>
              </a:ext>
            </a:extLst>
          </p:cNvPr>
          <p:cNvGrpSpPr/>
          <p:nvPr/>
        </p:nvGrpSpPr>
        <p:grpSpPr>
          <a:xfrm>
            <a:off x="3822345" y="3523255"/>
            <a:ext cx="2461890" cy="366932"/>
            <a:chOff x="1946908" y="2079871"/>
            <a:chExt cx="2461890" cy="366932"/>
          </a:xfrm>
        </p:grpSpPr>
        <p:sp>
          <p:nvSpPr>
            <p:cNvPr id="74" name="Rounded Rectangle 2">
              <a:extLst>
                <a:ext uri="{FF2B5EF4-FFF2-40B4-BE49-F238E27FC236}">
                  <a16:creationId xmlns:a16="http://schemas.microsoft.com/office/drawing/2014/main" id="{6562A8AA-E074-679B-1C67-574E7DA96607}"/>
                </a:ext>
              </a:extLst>
            </p:cNvPr>
            <p:cNvSpPr/>
            <p:nvPr/>
          </p:nvSpPr>
          <p:spPr>
            <a:xfrm>
              <a:off x="1946908" y="2079871"/>
              <a:ext cx="1677034" cy="366932"/>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75" name="Rectangle 74">
              <a:extLst>
                <a:ext uri="{FF2B5EF4-FFF2-40B4-BE49-F238E27FC236}">
                  <a16:creationId xmlns:a16="http://schemas.microsoft.com/office/drawing/2014/main" id="{E5C717EA-9477-83B6-FE67-E169BAD5A124}"/>
                </a:ext>
              </a:extLst>
            </p:cNvPr>
            <p:cNvSpPr/>
            <p:nvPr/>
          </p:nvSpPr>
          <p:spPr>
            <a:xfrm>
              <a:off x="2599852" y="2159411"/>
              <a:ext cx="1808946"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Design ML Ops </a:t>
              </a:r>
            </a:p>
          </p:txBody>
        </p:sp>
        <p:sp>
          <p:nvSpPr>
            <p:cNvPr id="76" name="Rectangle: Rounded Corners 61">
              <a:extLst>
                <a:ext uri="{FF2B5EF4-FFF2-40B4-BE49-F238E27FC236}">
                  <a16:creationId xmlns:a16="http://schemas.microsoft.com/office/drawing/2014/main" id="{F459369F-FD52-6DF6-DCBD-2447533A2D45}"/>
                </a:ext>
              </a:extLst>
            </p:cNvPr>
            <p:cNvSpPr/>
            <p:nvPr/>
          </p:nvSpPr>
          <p:spPr>
            <a:xfrm>
              <a:off x="2043980" y="2153883"/>
              <a:ext cx="550760" cy="228583"/>
            </a:xfrm>
            <a:prstGeom prst="roundRect">
              <a:avLst/>
            </a:prstGeom>
            <a:solidFill>
              <a:srgbClr val="9ECDF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DA</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4</a:t>
              </a:r>
            </a:p>
          </p:txBody>
        </p:sp>
      </p:grpSp>
      <p:grpSp>
        <p:nvGrpSpPr>
          <p:cNvPr id="51" name="Group 50">
            <a:extLst>
              <a:ext uri="{FF2B5EF4-FFF2-40B4-BE49-F238E27FC236}">
                <a16:creationId xmlns:a16="http://schemas.microsoft.com/office/drawing/2014/main" id="{EB3B5D09-0C13-D36B-F5D8-45624EB43C89}"/>
              </a:ext>
            </a:extLst>
          </p:cNvPr>
          <p:cNvGrpSpPr/>
          <p:nvPr/>
        </p:nvGrpSpPr>
        <p:grpSpPr>
          <a:xfrm>
            <a:off x="5989684" y="4197822"/>
            <a:ext cx="2518281" cy="371664"/>
            <a:chOff x="6451864" y="4284830"/>
            <a:chExt cx="2518281" cy="371664"/>
          </a:xfrm>
        </p:grpSpPr>
        <p:sp>
          <p:nvSpPr>
            <p:cNvPr id="71" name="Rounded Rectangle 2">
              <a:extLst>
                <a:ext uri="{FF2B5EF4-FFF2-40B4-BE49-F238E27FC236}">
                  <a16:creationId xmlns:a16="http://schemas.microsoft.com/office/drawing/2014/main" id="{C35D3014-025A-218F-0259-6B9A626A35B1}"/>
                </a:ext>
              </a:extLst>
            </p:cNvPr>
            <p:cNvSpPr/>
            <p:nvPr/>
          </p:nvSpPr>
          <p:spPr>
            <a:xfrm>
              <a:off x="6451864" y="4284830"/>
              <a:ext cx="2385644" cy="371664"/>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72" name="Rectangle: Rounded Corners 61">
              <a:extLst>
                <a:ext uri="{FF2B5EF4-FFF2-40B4-BE49-F238E27FC236}">
                  <a16:creationId xmlns:a16="http://schemas.microsoft.com/office/drawing/2014/main" id="{B08072A5-F294-DE17-8F1D-A83023FD06CA}"/>
                </a:ext>
              </a:extLst>
            </p:cNvPr>
            <p:cNvSpPr/>
            <p:nvPr/>
          </p:nvSpPr>
          <p:spPr>
            <a:xfrm>
              <a:off x="6558506" y="4356131"/>
              <a:ext cx="581287" cy="226360"/>
            </a:xfrm>
            <a:prstGeom prst="roundRect">
              <a:avLst/>
            </a:prstGeom>
            <a:solidFill>
              <a:srgbClr val="6C9A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RE</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3</a:t>
              </a:r>
            </a:p>
          </p:txBody>
        </p:sp>
        <p:sp>
          <p:nvSpPr>
            <p:cNvPr id="73" name="Rectangle 72">
              <a:extLst>
                <a:ext uri="{FF2B5EF4-FFF2-40B4-BE49-F238E27FC236}">
                  <a16:creationId xmlns:a16="http://schemas.microsoft.com/office/drawing/2014/main" id="{EEA9F701-F399-5F39-0F98-BCEDC0CCDD48}"/>
                </a:ext>
              </a:extLst>
            </p:cNvPr>
            <p:cNvSpPr/>
            <p:nvPr/>
          </p:nvSpPr>
          <p:spPr>
            <a:xfrm>
              <a:off x="7142023" y="4365160"/>
              <a:ext cx="1828122"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Build Operations Data Team</a:t>
              </a:r>
            </a:p>
          </p:txBody>
        </p:sp>
      </p:grpSp>
      <p:grpSp>
        <p:nvGrpSpPr>
          <p:cNvPr id="52" name="Group 77">
            <a:extLst>
              <a:ext uri="{FF2B5EF4-FFF2-40B4-BE49-F238E27FC236}">
                <a16:creationId xmlns:a16="http://schemas.microsoft.com/office/drawing/2014/main" id="{46143E1F-6967-F7D7-E403-479547932518}"/>
              </a:ext>
            </a:extLst>
          </p:cNvPr>
          <p:cNvGrpSpPr/>
          <p:nvPr/>
        </p:nvGrpSpPr>
        <p:grpSpPr>
          <a:xfrm>
            <a:off x="5515734" y="4978795"/>
            <a:ext cx="2067401" cy="375561"/>
            <a:chOff x="7759186" y="711964"/>
            <a:chExt cx="2067401" cy="375561"/>
          </a:xfrm>
        </p:grpSpPr>
        <p:sp>
          <p:nvSpPr>
            <p:cNvPr id="68" name="Rounded Rectangle 2">
              <a:extLst>
                <a:ext uri="{FF2B5EF4-FFF2-40B4-BE49-F238E27FC236}">
                  <a16:creationId xmlns:a16="http://schemas.microsoft.com/office/drawing/2014/main" id="{AB46DBDC-C12C-F81B-80E8-6CD2623530AA}"/>
                </a:ext>
              </a:extLst>
            </p:cNvPr>
            <p:cNvSpPr/>
            <p:nvPr/>
          </p:nvSpPr>
          <p:spPr>
            <a:xfrm>
              <a:off x="7759186" y="711964"/>
              <a:ext cx="2048146" cy="366932"/>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69" name="Rectangle: Rounded Corners 61">
              <a:extLst>
                <a:ext uri="{FF2B5EF4-FFF2-40B4-BE49-F238E27FC236}">
                  <a16:creationId xmlns:a16="http://schemas.microsoft.com/office/drawing/2014/main" id="{1BAFC435-D492-EB8F-1C0E-CC86D7FAD22D}"/>
                </a:ext>
              </a:extLst>
            </p:cNvPr>
            <p:cNvSpPr/>
            <p:nvPr/>
          </p:nvSpPr>
          <p:spPr>
            <a:xfrm>
              <a:off x="7839537" y="777572"/>
              <a:ext cx="550760" cy="236939"/>
            </a:xfrm>
            <a:prstGeom prst="roundRect">
              <a:avLst/>
            </a:prstGeom>
            <a:solidFill>
              <a:srgbClr val="3A668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SW</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3</a:t>
              </a:r>
            </a:p>
          </p:txBody>
        </p:sp>
        <p:sp>
          <p:nvSpPr>
            <p:cNvPr id="70" name="Rectangle 69">
              <a:extLst>
                <a:ext uri="{FF2B5EF4-FFF2-40B4-BE49-F238E27FC236}">
                  <a16:creationId xmlns:a16="http://schemas.microsoft.com/office/drawing/2014/main" id="{600604BB-3567-2F20-70D4-CF691704D056}"/>
                </a:ext>
              </a:extLst>
            </p:cNvPr>
            <p:cNvSpPr/>
            <p:nvPr/>
          </p:nvSpPr>
          <p:spPr>
            <a:xfrm>
              <a:off x="8403930" y="718193"/>
              <a:ext cx="1422657" cy="369332"/>
            </a:xfrm>
            <a:prstGeom prst="rect">
              <a:avLst/>
            </a:prstGeom>
          </p:spPr>
          <p:txBody>
            <a:bodyPr wrap="square" lIns="91440" tIns="45720" rIns="91440" bIns="45720" anchor="t">
              <a:spAutoFit/>
            </a:bodyPr>
            <a:lstStyle/>
            <a:p>
              <a:pPr marL="0" lvl="1" defTabSz="666750">
                <a:lnSpc>
                  <a:spcPct val="90000"/>
                </a:lnSpc>
                <a:spcBef>
                  <a:spcPct val="0"/>
                </a:spcBef>
                <a:spcAft>
                  <a:spcPct val="15000"/>
                </a:spcAft>
                <a:defRPr/>
              </a:pPr>
              <a:r>
                <a:rPr lang="en-US" sz="1000" kern="0">
                  <a:solidFill>
                    <a:srgbClr val="4C4C4C"/>
                  </a:solidFill>
                  <a:ea typeface="+mn-lt"/>
                  <a:cs typeface="+mn-lt"/>
                  <a:sym typeface="Arial"/>
                </a:rPr>
                <a:t>Product Design and Build</a:t>
              </a:r>
              <a:endParaRPr lang="en-US"/>
            </a:p>
          </p:txBody>
        </p:sp>
      </p:grpSp>
      <p:grpSp>
        <p:nvGrpSpPr>
          <p:cNvPr id="55" name="Group 54">
            <a:extLst>
              <a:ext uri="{FF2B5EF4-FFF2-40B4-BE49-F238E27FC236}">
                <a16:creationId xmlns:a16="http://schemas.microsoft.com/office/drawing/2014/main" id="{60869650-2C6C-9640-B798-BC550F6D79C9}"/>
              </a:ext>
            </a:extLst>
          </p:cNvPr>
          <p:cNvGrpSpPr/>
          <p:nvPr/>
        </p:nvGrpSpPr>
        <p:grpSpPr>
          <a:xfrm>
            <a:off x="2799118" y="1778678"/>
            <a:ext cx="1972249" cy="347168"/>
            <a:chOff x="3031097" y="1138445"/>
            <a:chExt cx="1972249" cy="347168"/>
          </a:xfrm>
        </p:grpSpPr>
        <p:sp>
          <p:nvSpPr>
            <p:cNvPr id="65" name="Rounded Rectangle 2">
              <a:extLst>
                <a:ext uri="{FF2B5EF4-FFF2-40B4-BE49-F238E27FC236}">
                  <a16:creationId xmlns:a16="http://schemas.microsoft.com/office/drawing/2014/main" id="{AA30A76B-BDE8-6FF8-DC3F-25D5A5A59CF7}"/>
                </a:ext>
              </a:extLst>
            </p:cNvPr>
            <p:cNvSpPr/>
            <p:nvPr/>
          </p:nvSpPr>
          <p:spPr>
            <a:xfrm>
              <a:off x="3031097" y="1138445"/>
              <a:ext cx="1827161" cy="347168"/>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66" name="Rectangle 65">
              <a:extLst>
                <a:ext uri="{FF2B5EF4-FFF2-40B4-BE49-F238E27FC236}">
                  <a16:creationId xmlns:a16="http://schemas.microsoft.com/office/drawing/2014/main" id="{9FD89047-C41D-C8D2-EB5B-A2638556F1A7}"/>
                </a:ext>
              </a:extLst>
            </p:cNvPr>
            <p:cNvSpPr/>
            <p:nvPr/>
          </p:nvSpPr>
          <p:spPr>
            <a:xfrm>
              <a:off x="3601313" y="1182946"/>
              <a:ext cx="1402033" cy="246221"/>
            </a:xfrm>
            <a:prstGeom prst="rect">
              <a:avLst/>
            </a:prstGeom>
          </p:spPr>
          <p:txBody>
            <a:bodyPr wrap="square">
              <a:spAutoFit/>
            </a:bodyPr>
            <a:lstStyle/>
            <a:p>
              <a:pPr marL="11113"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DB Setup / Procured</a:t>
              </a:r>
              <a:endParaRPr kumimoji="0" lang="en-US" sz="1000" b="0" i="0" u="none" strike="noStrike" kern="1200" cap="none" spc="0" normalizeH="0" baseline="0" noProof="0">
                <a:ln>
                  <a:noFill/>
                </a:ln>
                <a:solidFill>
                  <a:srgbClr val="4C4C4C"/>
                </a:solidFill>
                <a:effectLst/>
                <a:uLnTx/>
                <a:uFillTx/>
                <a:latin typeface="Calibri" panose="020F0502020204030204"/>
                <a:ea typeface="+mn-ea"/>
                <a:cs typeface="Arial"/>
                <a:sym typeface="Arial"/>
              </a:endParaRPr>
            </a:p>
          </p:txBody>
        </p:sp>
        <p:sp>
          <p:nvSpPr>
            <p:cNvPr id="67" name="Rectangle: Rounded Corners 61">
              <a:extLst>
                <a:ext uri="{FF2B5EF4-FFF2-40B4-BE49-F238E27FC236}">
                  <a16:creationId xmlns:a16="http://schemas.microsoft.com/office/drawing/2014/main" id="{D03E811E-B10B-AADC-1C87-4C9CEFB6E116}"/>
                </a:ext>
              </a:extLst>
            </p:cNvPr>
            <p:cNvSpPr/>
            <p:nvPr/>
          </p:nvSpPr>
          <p:spPr>
            <a:xfrm>
              <a:off x="3112053" y="1200760"/>
              <a:ext cx="491986" cy="230296"/>
            </a:xfrm>
            <a:prstGeom prst="roundRect">
              <a:avLst/>
            </a:prstGeom>
            <a:solidFill>
              <a:srgbClr val="FF9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IF 2</a:t>
              </a:r>
            </a:p>
          </p:txBody>
        </p:sp>
      </p:grpSp>
      <p:grpSp>
        <p:nvGrpSpPr>
          <p:cNvPr id="56" name="Group 55">
            <a:extLst>
              <a:ext uri="{FF2B5EF4-FFF2-40B4-BE49-F238E27FC236}">
                <a16:creationId xmlns:a16="http://schemas.microsoft.com/office/drawing/2014/main" id="{102AE0C6-6896-3F00-05A3-0E5EA4C5670F}"/>
              </a:ext>
            </a:extLst>
          </p:cNvPr>
          <p:cNvGrpSpPr/>
          <p:nvPr/>
        </p:nvGrpSpPr>
        <p:grpSpPr>
          <a:xfrm>
            <a:off x="683782" y="1779628"/>
            <a:ext cx="2240042" cy="340329"/>
            <a:chOff x="418769" y="1967076"/>
            <a:chExt cx="2841071" cy="340329"/>
          </a:xfrm>
        </p:grpSpPr>
        <p:grpSp>
          <p:nvGrpSpPr>
            <p:cNvPr id="61" name="Group 60">
              <a:extLst>
                <a:ext uri="{FF2B5EF4-FFF2-40B4-BE49-F238E27FC236}">
                  <a16:creationId xmlns:a16="http://schemas.microsoft.com/office/drawing/2014/main" id="{C42D0915-1CEB-A908-5BAB-FE93661112AB}"/>
                </a:ext>
              </a:extLst>
            </p:cNvPr>
            <p:cNvGrpSpPr/>
            <p:nvPr/>
          </p:nvGrpSpPr>
          <p:grpSpPr>
            <a:xfrm>
              <a:off x="418769" y="1967076"/>
              <a:ext cx="2515254" cy="340329"/>
              <a:chOff x="4561585" y="317006"/>
              <a:chExt cx="1877858" cy="340329"/>
            </a:xfrm>
          </p:grpSpPr>
          <p:sp>
            <p:nvSpPr>
              <p:cNvPr id="63" name="Rounded Rectangle 2">
                <a:extLst>
                  <a:ext uri="{FF2B5EF4-FFF2-40B4-BE49-F238E27FC236}">
                    <a16:creationId xmlns:a16="http://schemas.microsoft.com/office/drawing/2014/main" id="{3669E6C0-D366-A119-00AE-FBA3C4DA3F9D}"/>
                  </a:ext>
                </a:extLst>
              </p:cNvPr>
              <p:cNvSpPr/>
              <p:nvPr/>
            </p:nvSpPr>
            <p:spPr>
              <a:xfrm>
                <a:off x="4561585" y="317006"/>
                <a:ext cx="1877858" cy="340329"/>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64" name="Rectangle: Rounded Corners 61">
                <a:extLst>
                  <a:ext uri="{FF2B5EF4-FFF2-40B4-BE49-F238E27FC236}">
                    <a16:creationId xmlns:a16="http://schemas.microsoft.com/office/drawing/2014/main" id="{AAF748A9-0C36-30E8-BBFD-6D48FC25E143}"/>
                  </a:ext>
                </a:extLst>
              </p:cNvPr>
              <p:cNvSpPr/>
              <p:nvPr/>
            </p:nvSpPr>
            <p:spPr>
              <a:xfrm>
                <a:off x="4643651" y="383061"/>
                <a:ext cx="462533" cy="230832"/>
              </a:xfrm>
              <a:prstGeom prst="roundRect">
                <a:avLst/>
              </a:prstGeom>
              <a:solidFill>
                <a:srgbClr val="FF9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Calibri" panose="020F0502020204030204"/>
                    <a:ea typeface="+mn-ea"/>
                    <a:cs typeface="+mn-cs"/>
                    <a:sym typeface="Arial"/>
                  </a:rPr>
                  <a:t>IF 1</a:t>
                </a:r>
                <a:endPar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grpSp>
        <p:sp>
          <p:nvSpPr>
            <p:cNvPr id="62" name="Rectangle 61">
              <a:extLst>
                <a:ext uri="{FF2B5EF4-FFF2-40B4-BE49-F238E27FC236}">
                  <a16:creationId xmlns:a16="http://schemas.microsoft.com/office/drawing/2014/main" id="{6D9E82A9-80BE-DEDD-349E-D0D6B2BD55F7}"/>
                </a:ext>
              </a:extLst>
            </p:cNvPr>
            <p:cNvSpPr/>
            <p:nvPr/>
          </p:nvSpPr>
          <p:spPr>
            <a:xfrm>
              <a:off x="1173604" y="2023418"/>
              <a:ext cx="2086236" cy="230832"/>
            </a:xfrm>
            <a:prstGeom prst="rect">
              <a:avLst/>
            </a:prstGeom>
          </p:spPr>
          <p:txBody>
            <a:bodyPr wrap="square">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Cloud Selection Process</a:t>
              </a:r>
            </a:p>
          </p:txBody>
        </p:sp>
      </p:grpSp>
      <p:grpSp>
        <p:nvGrpSpPr>
          <p:cNvPr id="57" name="Group 56">
            <a:extLst>
              <a:ext uri="{FF2B5EF4-FFF2-40B4-BE49-F238E27FC236}">
                <a16:creationId xmlns:a16="http://schemas.microsoft.com/office/drawing/2014/main" id="{534DD1B5-CA36-2783-DB9C-94CAA176B155}"/>
              </a:ext>
            </a:extLst>
          </p:cNvPr>
          <p:cNvGrpSpPr/>
          <p:nvPr/>
        </p:nvGrpSpPr>
        <p:grpSpPr>
          <a:xfrm>
            <a:off x="5243062" y="1776174"/>
            <a:ext cx="1619345" cy="349672"/>
            <a:chOff x="3031098" y="1135941"/>
            <a:chExt cx="1619345" cy="349672"/>
          </a:xfrm>
        </p:grpSpPr>
        <p:sp>
          <p:nvSpPr>
            <p:cNvPr id="58" name="Rounded Rectangle 2">
              <a:extLst>
                <a:ext uri="{FF2B5EF4-FFF2-40B4-BE49-F238E27FC236}">
                  <a16:creationId xmlns:a16="http://schemas.microsoft.com/office/drawing/2014/main" id="{23581F6C-6FE6-199B-5E87-06F889BF7498}"/>
                </a:ext>
              </a:extLst>
            </p:cNvPr>
            <p:cNvSpPr/>
            <p:nvPr/>
          </p:nvSpPr>
          <p:spPr>
            <a:xfrm>
              <a:off x="3031098" y="1135941"/>
              <a:ext cx="1471756" cy="349672"/>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59" name="Rectangle 58">
              <a:extLst>
                <a:ext uri="{FF2B5EF4-FFF2-40B4-BE49-F238E27FC236}">
                  <a16:creationId xmlns:a16="http://schemas.microsoft.com/office/drawing/2014/main" id="{14C57D6F-8063-54A1-6BB2-0C07AD49E324}"/>
                </a:ext>
              </a:extLst>
            </p:cNvPr>
            <p:cNvSpPr/>
            <p:nvPr/>
          </p:nvSpPr>
          <p:spPr>
            <a:xfrm>
              <a:off x="3611596" y="1196613"/>
              <a:ext cx="1038847"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User Tooling</a:t>
              </a:r>
            </a:p>
          </p:txBody>
        </p:sp>
        <p:sp>
          <p:nvSpPr>
            <p:cNvPr id="60" name="Rectangle: Rounded Corners 61">
              <a:extLst>
                <a:ext uri="{FF2B5EF4-FFF2-40B4-BE49-F238E27FC236}">
                  <a16:creationId xmlns:a16="http://schemas.microsoft.com/office/drawing/2014/main" id="{61218325-3E0B-F7CA-5B40-74AEC2610381}"/>
                </a:ext>
              </a:extLst>
            </p:cNvPr>
            <p:cNvSpPr/>
            <p:nvPr/>
          </p:nvSpPr>
          <p:spPr>
            <a:xfrm>
              <a:off x="3107407" y="1196941"/>
              <a:ext cx="491986" cy="230296"/>
            </a:xfrm>
            <a:prstGeom prst="roundRect">
              <a:avLst/>
            </a:prstGeom>
            <a:solidFill>
              <a:srgbClr val="FF9B3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IF </a:t>
              </a:r>
              <a:r>
                <a:rPr kumimoji="0" lang="en-US" sz="1200" b="1" i="0" u="none" strike="noStrike" kern="0" cap="none" spc="0" normalizeH="0" baseline="0" noProof="0">
                  <a:ln>
                    <a:noFill/>
                  </a:ln>
                  <a:solidFill>
                    <a:srgbClr val="FFFFFF"/>
                  </a:solidFill>
                  <a:effectLst/>
                  <a:uLnTx/>
                  <a:uFillTx/>
                  <a:latin typeface="Calibri" panose="020F0502020204030204"/>
                  <a:ea typeface="+mn-ea"/>
                  <a:cs typeface="+mn-cs"/>
                  <a:sym typeface="Arial"/>
                </a:rPr>
                <a:t>3</a:t>
              </a:r>
              <a:endPar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grpSp>
      <p:grpSp>
        <p:nvGrpSpPr>
          <p:cNvPr id="101" name="Group 77">
            <a:extLst>
              <a:ext uri="{FF2B5EF4-FFF2-40B4-BE49-F238E27FC236}">
                <a16:creationId xmlns:a16="http://schemas.microsoft.com/office/drawing/2014/main" id="{91FABDAD-6DB5-BB40-143C-5C8C4B8E9172}"/>
              </a:ext>
            </a:extLst>
          </p:cNvPr>
          <p:cNvGrpSpPr/>
          <p:nvPr/>
        </p:nvGrpSpPr>
        <p:grpSpPr>
          <a:xfrm>
            <a:off x="471052" y="5673720"/>
            <a:ext cx="9706057" cy="366932"/>
            <a:chOff x="263007" y="2264355"/>
            <a:chExt cx="9706057" cy="366932"/>
          </a:xfrm>
        </p:grpSpPr>
        <p:sp>
          <p:nvSpPr>
            <p:cNvPr id="102" name="Rounded Rectangle 2">
              <a:extLst>
                <a:ext uri="{FF2B5EF4-FFF2-40B4-BE49-F238E27FC236}">
                  <a16:creationId xmlns:a16="http://schemas.microsoft.com/office/drawing/2014/main" id="{FAD3B2B5-CE60-25E5-54F7-E551575D0CDB}"/>
                </a:ext>
              </a:extLst>
            </p:cNvPr>
            <p:cNvSpPr/>
            <p:nvPr/>
          </p:nvSpPr>
          <p:spPr>
            <a:xfrm>
              <a:off x="263007" y="2264355"/>
              <a:ext cx="9706057" cy="366932"/>
            </a:xfrm>
            <a:prstGeom prst="roundRect">
              <a:avLst>
                <a:gd name="adj" fmla="val 8896"/>
              </a:avLst>
            </a:prstGeom>
            <a:solidFill>
              <a:schemeClr val="bg1"/>
            </a:solidFill>
            <a:ln>
              <a:solidFill>
                <a:schemeClr val="accent1">
                  <a:lumMod val="60000"/>
                  <a:lumOff val="40000"/>
                </a:schemeClr>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03" name="Rectangle: Rounded Corners 61">
              <a:extLst>
                <a:ext uri="{FF2B5EF4-FFF2-40B4-BE49-F238E27FC236}">
                  <a16:creationId xmlns:a16="http://schemas.microsoft.com/office/drawing/2014/main" id="{D7DD7AF1-A45C-A430-A4EB-808C0377F0BD}"/>
                </a:ext>
              </a:extLst>
            </p:cNvPr>
            <p:cNvSpPr/>
            <p:nvPr/>
          </p:nvSpPr>
          <p:spPr>
            <a:xfrm>
              <a:off x="340901" y="2334530"/>
              <a:ext cx="550760" cy="219048"/>
            </a:xfrm>
            <a:prstGeom prst="roundRect">
              <a:avLst/>
            </a:prstGeom>
            <a:solidFill>
              <a:srgbClr val="1774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DM1</a:t>
              </a:r>
            </a:p>
          </p:txBody>
        </p:sp>
        <p:sp>
          <p:nvSpPr>
            <p:cNvPr id="104" name="Rectangle 103">
              <a:extLst>
                <a:ext uri="{FF2B5EF4-FFF2-40B4-BE49-F238E27FC236}">
                  <a16:creationId xmlns:a16="http://schemas.microsoft.com/office/drawing/2014/main" id="{AEC2B14E-0C16-ED3B-2E61-C777A83728A7}"/>
                </a:ext>
              </a:extLst>
            </p:cNvPr>
            <p:cNvSpPr/>
            <p:nvPr/>
          </p:nvSpPr>
          <p:spPr>
            <a:xfrm>
              <a:off x="925967" y="2328638"/>
              <a:ext cx="6660116"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Provide project governance and management across projects and initiatives</a:t>
              </a:r>
            </a:p>
          </p:txBody>
        </p:sp>
      </p:grpSp>
      <p:sp>
        <p:nvSpPr>
          <p:cNvPr id="105" name="Rounded Rectangle 104">
            <a:extLst>
              <a:ext uri="{FF2B5EF4-FFF2-40B4-BE49-F238E27FC236}">
                <a16:creationId xmlns:a16="http://schemas.microsoft.com/office/drawing/2014/main" id="{7EEBF537-C060-2111-DB9B-EA4824004A27}"/>
              </a:ext>
            </a:extLst>
          </p:cNvPr>
          <p:cNvSpPr/>
          <p:nvPr/>
        </p:nvSpPr>
        <p:spPr>
          <a:xfrm>
            <a:off x="10462189" y="1273766"/>
            <a:ext cx="91440" cy="182880"/>
          </a:xfrm>
          <a:prstGeom prst="roundRect">
            <a:avLst>
              <a:gd name="adj" fmla="val 21840"/>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06" name="Rectangle 105">
            <a:extLst>
              <a:ext uri="{FF2B5EF4-FFF2-40B4-BE49-F238E27FC236}">
                <a16:creationId xmlns:a16="http://schemas.microsoft.com/office/drawing/2014/main" id="{FD709A88-8F2C-5265-A3A5-4B58D6974EFB}"/>
              </a:ext>
            </a:extLst>
          </p:cNvPr>
          <p:cNvSpPr/>
          <p:nvPr/>
        </p:nvSpPr>
        <p:spPr>
          <a:xfrm>
            <a:off x="10556394" y="1187044"/>
            <a:ext cx="2164332" cy="1480534"/>
          </a:xfrm>
          <a:prstGeom prst="rect">
            <a:avLst/>
          </a:prstGeom>
        </p:spPr>
        <p:txBody>
          <a:bodyPr wrap="square" anchor="t">
            <a:spAutoFit/>
          </a:bodyPr>
          <a:lstStyle/>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Client Led Project</a:t>
            </a:r>
          </a:p>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Partner Led Project</a:t>
            </a:r>
          </a:p>
          <a:p>
            <a:pPr marL="10795" marR="0" lvl="0" indent="0" algn="l"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rPr>
              <a:t>Project Dependency</a:t>
            </a:r>
          </a:p>
          <a:p>
            <a:pPr marL="10795" marR="0" lvl="0" indent="0" algn="l"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5E5E5E">
                  <a:lumMod val="65000"/>
                  <a:lumOff val="35000"/>
                </a:srgbClr>
              </a:solidFill>
              <a:effectLst/>
              <a:uLnTx/>
              <a:uFillTx/>
              <a:latin typeface="Calibri" panose="020F0502020204030204"/>
              <a:ea typeface="+mn-lt"/>
              <a:cs typeface="Calibri" panose="020F0502020204030204"/>
              <a:sym typeface="Arial"/>
            </a:endParaRPr>
          </a:p>
          <a:p>
            <a:pPr marL="10795"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E5E5E">
                  <a:lumMod val="65000"/>
                  <a:lumOff val="35000"/>
                </a:srgbClr>
              </a:solidFill>
              <a:effectLst/>
              <a:uLnTx/>
              <a:uFillTx/>
              <a:latin typeface="Calibri" panose="020F0502020204030204"/>
              <a:ea typeface="+mn-ea"/>
              <a:cs typeface="Arial"/>
              <a:sym typeface="Arial"/>
            </a:endParaRPr>
          </a:p>
        </p:txBody>
      </p:sp>
      <p:sp>
        <p:nvSpPr>
          <p:cNvPr id="107" name="Rounded Rectangle 106">
            <a:extLst>
              <a:ext uri="{FF2B5EF4-FFF2-40B4-BE49-F238E27FC236}">
                <a16:creationId xmlns:a16="http://schemas.microsoft.com/office/drawing/2014/main" id="{8AFE70C1-8ADE-7816-338B-95616EFA50EC}"/>
              </a:ext>
            </a:extLst>
          </p:cNvPr>
          <p:cNvSpPr/>
          <p:nvPr/>
        </p:nvSpPr>
        <p:spPr>
          <a:xfrm>
            <a:off x="10462189" y="1526750"/>
            <a:ext cx="91440" cy="182880"/>
          </a:xfrm>
          <a:prstGeom prst="roundRect">
            <a:avLst>
              <a:gd name="adj" fmla="val 21840"/>
            </a:avLst>
          </a:prstGeom>
          <a:noFill/>
          <a:ln>
            <a:solidFill>
              <a:srgbClr val="3A66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cxnSp>
        <p:nvCxnSpPr>
          <p:cNvPr id="111" name="Straight Arrow Connector 110">
            <a:extLst>
              <a:ext uri="{FF2B5EF4-FFF2-40B4-BE49-F238E27FC236}">
                <a16:creationId xmlns:a16="http://schemas.microsoft.com/office/drawing/2014/main" id="{3B7EB7F5-A10F-26E3-B3CA-7F4169A8959D}"/>
              </a:ext>
            </a:extLst>
          </p:cNvPr>
          <p:cNvCxnSpPr>
            <a:cxnSpLocks/>
            <a:stCxn id="91" idx="3"/>
            <a:endCxn id="86" idx="1"/>
          </p:cNvCxnSpPr>
          <p:nvPr/>
        </p:nvCxnSpPr>
        <p:spPr>
          <a:xfrm>
            <a:off x="3219001" y="3093571"/>
            <a:ext cx="17894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AA5E6D54-E120-9523-9C51-28410480CB33}"/>
              </a:ext>
            </a:extLst>
          </p:cNvPr>
          <p:cNvCxnSpPr/>
          <p:nvPr/>
        </p:nvCxnSpPr>
        <p:spPr>
          <a:xfrm>
            <a:off x="10340321" y="1864237"/>
            <a:ext cx="24373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791D325A-793D-69F3-0477-13F0B264BD5D}"/>
              </a:ext>
            </a:extLst>
          </p:cNvPr>
          <p:cNvGrpSpPr/>
          <p:nvPr/>
        </p:nvGrpSpPr>
        <p:grpSpPr>
          <a:xfrm>
            <a:off x="3628553" y="2343192"/>
            <a:ext cx="1619345" cy="347168"/>
            <a:chOff x="3031098" y="1178421"/>
            <a:chExt cx="1619345" cy="347168"/>
          </a:xfrm>
        </p:grpSpPr>
        <p:sp>
          <p:nvSpPr>
            <p:cNvPr id="3" name="Rounded Rectangle 2">
              <a:extLst>
                <a:ext uri="{FF2B5EF4-FFF2-40B4-BE49-F238E27FC236}">
                  <a16:creationId xmlns:a16="http://schemas.microsoft.com/office/drawing/2014/main" id="{2CB7E2BC-9B15-62FC-0CF1-EDBAABF0B6BF}"/>
                </a:ext>
              </a:extLst>
            </p:cNvPr>
            <p:cNvSpPr/>
            <p:nvPr/>
          </p:nvSpPr>
          <p:spPr>
            <a:xfrm>
              <a:off x="3031098" y="1178421"/>
              <a:ext cx="1471756" cy="347168"/>
            </a:xfrm>
            <a:prstGeom prst="roundRect">
              <a:avLst>
                <a:gd name="adj" fmla="val 8896"/>
              </a:avLst>
            </a:prstGeom>
            <a:solidFill>
              <a:schemeClr val="bg1"/>
            </a:solidFill>
            <a:ln>
              <a:solidFill>
                <a:srgbClr val="3A6683"/>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5" name="Rectangle 4">
              <a:extLst>
                <a:ext uri="{FF2B5EF4-FFF2-40B4-BE49-F238E27FC236}">
                  <a16:creationId xmlns:a16="http://schemas.microsoft.com/office/drawing/2014/main" id="{9A7035B3-5845-ABC2-B34E-FA53345BBA5E}"/>
                </a:ext>
              </a:extLst>
            </p:cNvPr>
            <p:cNvSpPr/>
            <p:nvPr/>
          </p:nvSpPr>
          <p:spPr>
            <a:xfrm>
              <a:off x="3611596" y="1236589"/>
              <a:ext cx="1038847"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Security</a:t>
              </a:r>
            </a:p>
          </p:txBody>
        </p:sp>
        <p:sp>
          <p:nvSpPr>
            <p:cNvPr id="6" name="Rectangle: Rounded Corners 61">
              <a:extLst>
                <a:ext uri="{FF2B5EF4-FFF2-40B4-BE49-F238E27FC236}">
                  <a16:creationId xmlns:a16="http://schemas.microsoft.com/office/drawing/2014/main" id="{DB531962-BE09-D208-34A1-CEB89127731F}"/>
                </a:ext>
              </a:extLst>
            </p:cNvPr>
            <p:cNvSpPr/>
            <p:nvPr/>
          </p:nvSpPr>
          <p:spPr>
            <a:xfrm>
              <a:off x="3107407" y="1236917"/>
              <a:ext cx="491986" cy="230296"/>
            </a:xfrm>
            <a:prstGeom prst="roundRect">
              <a:avLst/>
            </a:prstGeom>
            <a:solidFill>
              <a:srgbClr val="FF9B3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IF 4</a:t>
              </a:r>
            </a:p>
          </p:txBody>
        </p:sp>
      </p:grpSp>
      <p:grpSp>
        <p:nvGrpSpPr>
          <p:cNvPr id="32" name="Group 78">
            <a:extLst>
              <a:ext uri="{FF2B5EF4-FFF2-40B4-BE49-F238E27FC236}">
                <a16:creationId xmlns:a16="http://schemas.microsoft.com/office/drawing/2014/main" id="{F99EE6E2-628D-B22F-097C-50E799ADB7C0}"/>
              </a:ext>
            </a:extLst>
          </p:cNvPr>
          <p:cNvGrpSpPr/>
          <p:nvPr/>
        </p:nvGrpSpPr>
        <p:grpSpPr>
          <a:xfrm>
            <a:off x="5750085" y="3523255"/>
            <a:ext cx="2461890" cy="366932"/>
            <a:chOff x="1946908" y="2079871"/>
            <a:chExt cx="2461890" cy="366932"/>
          </a:xfrm>
        </p:grpSpPr>
        <p:sp>
          <p:nvSpPr>
            <p:cNvPr id="33" name="Rounded Rectangle 2">
              <a:extLst>
                <a:ext uri="{FF2B5EF4-FFF2-40B4-BE49-F238E27FC236}">
                  <a16:creationId xmlns:a16="http://schemas.microsoft.com/office/drawing/2014/main" id="{55F18E65-5AA0-90CF-F680-24EF33CE5771}"/>
                </a:ext>
              </a:extLst>
            </p:cNvPr>
            <p:cNvSpPr/>
            <p:nvPr/>
          </p:nvSpPr>
          <p:spPr>
            <a:xfrm>
              <a:off x="1946908" y="2079871"/>
              <a:ext cx="1677034" cy="366932"/>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0048A99D-4F77-C11F-179D-04B7913E2784}"/>
                </a:ext>
              </a:extLst>
            </p:cNvPr>
            <p:cNvSpPr/>
            <p:nvPr/>
          </p:nvSpPr>
          <p:spPr>
            <a:xfrm>
              <a:off x="2599852" y="2159411"/>
              <a:ext cx="1808946" cy="230832"/>
            </a:xfrm>
            <a:prstGeom prst="rect">
              <a:avLst/>
            </a:prstGeom>
          </p:spPr>
          <p:txBody>
            <a:bodyPr wrap="square" lIns="91440" tIns="45720" rIns="91440" bIns="45720" anchor="t">
              <a:spAutoFit/>
            </a:bodyPr>
            <a:lstStyle/>
            <a:p>
              <a:pPr marL="0" marR="0" lvl="1" indent="0" algn="l" defTabSz="666750" rtl="0" eaLnBrk="1" fontAlgn="auto" latinLnBrk="0" hangingPunct="1">
                <a:lnSpc>
                  <a:spcPct val="90000"/>
                </a:lnSpc>
                <a:spcBef>
                  <a:spcPct val="0"/>
                </a:spcBef>
                <a:spcAft>
                  <a:spcPct val="15000"/>
                </a:spcAft>
                <a:buClr>
                  <a:srgbClr val="000000"/>
                </a:buClr>
                <a:buSzTx/>
                <a:buFont typeface="Arial"/>
                <a:buNone/>
                <a:tabLst/>
                <a:defRPr/>
              </a:pPr>
              <a:r>
                <a:rPr kumimoji="0" lang="en-US" sz="1000" b="0" i="0" u="none" strike="noStrike" kern="0" cap="none" spc="0" normalizeH="0" baseline="0" noProof="0">
                  <a:ln>
                    <a:noFill/>
                  </a:ln>
                  <a:solidFill>
                    <a:srgbClr val="4C4C4C"/>
                  </a:solidFill>
                  <a:effectLst/>
                  <a:uLnTx/>
                  <a:uFillTx/>
                  <a:latin typeface="Calibri" panose="020F0502020204030204" pitchFamily="34" charset="0"/>
                  <a:ea typeface="Lato Black"/>
                  <a:cs typeface="Calibri" panose="020F0502020204030204" pitchFamily="34" charset="0"/>
                  <a:sym typeface="Arial"/>
                </a:rPr>
                <a:t>Build ML Ops</a:t>
              </a:r>
            </a:p>
          </p:txBody>
        </p:sp>
        <p:sp>
          <p:nvSpPr>
            <p:cNvPr id="35" name="Rectangle: Rounded Corners 61">
              <a:extLst>
                <a:ext uri="{FF2B5EF4-FFF2-40B4-BE49-F238E27FC236}">
                  <a16:creationId xmlns:a16="http://schemas.microsoft.com/office/drawing/2014/main" id="{6549EABA-3E56-65EA-4A81-A13FD3BDC6DE}"/>
                </a:ext>
              </a:extLst>
            </p:cNvPr>
            <p:cNvSpPr/>
            <p:nvPr/>
          </p:nvSpPr>
          <p:spPr>
            <a:xfrm>
              <a:off x="2043980" y="2153883"/>
              <a:ext cx="550760" cy="228583"/>
            </a:xfrm>
            <a:prstGeom prst="roundRect">
              <a:avLst/>
            </a:prstGeom>
            <a:solidFill>
              <a:srgbClr val="9ECDF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DA</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5</a:t>
              </a:r>
            </a:p>
          </p:txBody>
        </p:sp>
      </p:grpSp>
      <p:grpSp>
        <p:nvGrpSpPr>
          <p:cNvPr id="36" name="Group 77">
            <a:extLst>
              <a:ext uri="{FF2B5EF4-FFF2-40B4-BE49-F238E27FC236}">
                <a16:creationId xmlns:a16="http://schemas.microsoft.com/office/drawing/2014/main" id="{33BBE911-88F9-8A34-AED9-81EA855EB0BE}"/>
              </a:ext>
            </a:extLst>
          </p:cNvPr>
          <p:cNvGrpSpPr/>
          <p:nvPr/>
        </p:nvGrpSpPr>
        <p:grpSpPr>
          <a:xfrm>
            <a:off x="7656258" y="4983109"/>
            <a:ext cx="2507057" cy="366932"/>
            <a:chOff x="7814685" y="731915"/>
            <a:chExt cx="2507057" cy="366932"/>
          </a:xfrm>
        </p:grpSpPr>
        <p:sp>
          <p:nvSpPr>
            <p:cNvPr id="37" name="Rounded Rectangle 2">
              <a:extLst>
                <a:ext uri="{FF2B5EF4-FFF2-40B4-BE49-F238E27FC236}">
                  <a16:creationId xmlns:a16="http://schemas.microsoft.com/office/drawing/2014/main" id="{842B2D23-E6E5-CDE6-9EDD-B49D12637E8C}"/>
                </a:ext>
              </a:extLst>
            </p:cNvPr>
            <p:cNvSpPr/>
            <p:nvPr/>
          </p:nvSpPr>
          <p:spPr>
            <a:xfrm>
              <a:off x="7814685" y="731915"/>
              <a:ext cx="2507057" cy="366932"/>
            </a:xfrm>
            <a:prstGeom prst="roundRect">
              <a:avLst>
                <a:gd name="adj" fmla="val 8896"/>
              </a:avLst>
            </a:prstGeom>
            <a:solidFill>
              <a:schemeClr val="bg1"/>
            </a:solidFill>
            <a:ln>
              <a:solidFill>
                <a:schemeClr val="tx2"/>
              </a:solid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38" name="Rectangle: Rounded Corners 61">
              <a:extLst>
                <a:ext uri="{FF2B5EF4-FFF2-40B4-BE49-F238E27FC236}">
                  <a16:creationId xmlns:a16="http://schemas.microsoft.com/office/drawing/2014/main" id="{75E701AC-4AC5-C88C-BD3D-DB9F265F23C0}"/>
                </a:ext>
              </a:extLst>
            </p:cNvPr>
            <p:cNvSpPr/>
            <p:nvPr/>
          </p:nvSpPr>
          <p:spPr>
            <a:xfrm>
              <a:off x="7906924" y="802237"/>
              <a:ext cx="550760" cy="235051"/>
            </a:xfrm>
            <a:prstGeom prst="roundRect">
              <a:avLst/>
            </a:prstGeom>
            <a:solidFill>
              <a:srgbClr val="3F548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FFFFFF"/>
                  </a:solidFill>
                  <a:latin typeface="Calibri" panose="020F0502020204030204"/>
                  <a:sym typeface="Arial"/>
                </a:rPr>
                <a:t>SW</a:t>
              </a:r>
              <a:r>
                <a:rPr kumimoji="0" lang="en-US" sz="1200" b="1" i="0" u="none" strike="noStrike" kern="1200" cap="none" spc="0" normalizeH="0" baseline="0" noProof="0">
                  <a:ln>
                    <a:noFill/>
                  </a:ln>
                  <a:solidFill>
                    <a:srgbClr val="FFFFFF"/>
                  </a:solidFill>
                  <a:effectLst/>
                  <a:uLnTx/>
                  <a:uFillTx/>
                  <a:latin typeface="Calibri" panose="020F0502020204030204"/>
                  <a:ea typeface="+mn-ea"/>
                  <a:cs typeface="+mn-cs"/>
                  <a:sym typeface="Arial"/>
                </a:rPr>
                <a:t> 4</a:t>
              </a:r>
            </a:p>
          </p:txBody>
        </p:sp>
        <p:sp>
          <p:nvSpPr>
            <p:cNvPr id="39" name="Rectangle 38">
              <a:extLst>
                <a:ext uri="{FF2B5EF4-FFF2-40B4-BE49-F238E27FC236}">
                  <a16:creationId xmlns:a16="http://schemas.microsoft.com/office/drawing/2014/main" id="{756EA0A9-014C-E274-C2CD-82F867CD5025}"/>
                </a:ext>
              </a:extLst>
            </p:cNvPr>
            <p:cNvSpPr/>
            <p:nvPr/>
          </p:nvSpPr>
          <p:spPr>
            <a:xfrm>
              <a:off x="8466039" y="804763"/>
              <a:ext cx="1855703" cy="230832"/>
            </a:xfrm>
            <a:prstGeom prst="rect">
              <a:avLst/>
            </a:prstGeom>
          </p:spPr>
          <p:txBody>
            <a:bodyPr wrap="square" lIns="91440" tIns="45720" rIns="91440" bIns="45720" anchor="t">
              <a:spAutoFit/>
            </a:bodyPr>
            <a:lstStyle/>
            <a:p>
              <a:pPr marL="0" lvl="1" defTabSz="666750">
                <a:lnSpc>
                  <a:spcPct val="90000"/>
                </a:lnSpc>
                <a:spcBef>
                  <a:spcPct val="0"/>
                </a:spcBef>
                <a:spcAft>
                  <a:spcPct val="15000"/>
                </a:spcAft>
                <a:defRPr/>
              </a:pPr>
              <a:r>
                <a:rPr lang="en-US" sz="1000">
                  <a:solidFill>
                    <a:srgbClr val="4C4C4C"/>
                  </a:solidFill>
                  <a:ea typeface="+mn-lt"/>
                  <a:cs typeface="+mn-lt"/>
                  <a:sym typeface="Arial"/>
                </a:rPr>
                <a:t>Product Rollout and Launch </a:t>
              </a:r>
              <a:endParaRPr lang="en-US"/>
            </a:p>
          </p:txBody>
        </p:sp>
      </p:grpSp>
      <p:cxnSp>
        <p:nvCxnSpPr>
          <p:cNvPr id="7" name="Straight Arrow Connector 6">
            <a:extLst>
              <a:ext uri="{FF2B5EF4-FFF2-40B4-BE49-F238E27FC236}">
                <a16:creationId xmlns:a16="http://schemas.microsoft.com/office/drawing/2014/main" id="{F13064D2-97EB-4DB5-BF74-56496BE055B5}"/>
              </a:ext>
            </a:extLst>
          </p:cNvPr>
          <p:cNvCxnSpPr>
            <a:cxnSpLocks/>
            <a:stCxn id="86" idx="3"/>
            <a:endCxn id="80" idx="1"/>
          </p:cNvCxnSpPr>
          <p:nvPr/>
        </p:nvCxnSpPr>
        <p:spPr>
          <a:xfrm>
            <a:off x="5420644" y="3093571"/>
            <a:ext cx="22934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22757DA-8AAE-70FA-4E3A-08BA49380E28}"/>
              </a:ext>
            </a:extLst>
          </p:cNvPr>
          <p:cNvCxnSpPr>
            <a:cxnSpLocks/>
            <a:stCxn id="74" idx="3"/>
          </p:cNvCxnSpPr>
          <p:nvPr/>
        </p:nvCxnSpPr>
        <p:spPr>
          <a:xfrm>
            <a:off x="5499379" y="3706721"/>
            <a:ext cx="255474" cy="37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722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DE2947-8FDA-4CD7-B654-B25F9EE29EBA}"/>
              </a:ext>
            </a:extLst>
          </p:cNvPr>
          <p:cNvSpPr>
            <a:spLocks noGrp="1"/>
          </p:cNvSpPr>
          <p:nvPr>
            <p:ph type="title"/>
          </p:nvPr>
        </p:nvSpPr>
        <p:spPr/>
        <p:txBody>
          <a:bodyPr/>
          <a:lstStyle/>
          <a:p>
            <a:r>
              <a:rPr lang="en-US">
                <a:latin typeface="Century Gothic"/>
              </a:rPr>
              <a:t>Data Initiative 3: </a:t>
            </a:r>
            <a:r>
              <a:rPr lang="en-US" sz="2400">
                <a:latin typeface="Century Gothic"/>
                <a:ea typeface="Lato Black"/>
                <a:cs typeface="Lato Black"/>
              </a:rPr>
              <a:t>Build Phase 2 Sources</a:t>
            </a:r>
            <a:endParaRPr lang="en-US">
              <a:latin typeface="Century Gothic"/>
            </a:endParaRPr>
          </a:p>
        </p:txBody>
      </p:sp>
      <p:sp>
        <p:nvSpPr>
          <p:cNvPr id="26" name="Rectangle 25">
            <a:extLst>
              <a:ext uri="{FF2B5EF4-FFF2-40B4-BE49-F238E27FC236}">
                <a16:creationId xmlns:a16="http://schemas.microsoft.com/office/drawing/2014/main" id="{B901F583-6361-656B-313C-667DAFB6F00B}"/>
              </a:ext>
            </a:extLst>
          </p:cNvPr>
          <p:cNvSpPr/>
          <p:nvPr/>
        </p:nvSpPr>
        <p:spPr>
          <a:xfrm>
            <a:off x="2555204" y="2605968"/>
            <a:ext cx="8861393" cy="3785652"/>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buFont typeface="Arial"/>
              <a:defRPr/>
            </a:pP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Deploy Databricks to “Client” leveraging existing AWS S3 assets. Provide a unified Data Lakehouse environment to expose data throughout the organization to speed development of analytic products.</a:t>
            </a:r>
            <a:endParaRPr lang="en-US">
              <a:latin typeface="Calibri Light"/>
              <a:ea typeface="Lato"/>
              <a:cs typeface="Calibri Light"/>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002B40"/>
              </a:solidFill>
              <a:effectLst/>
              <a:uLnTx/>
              <a:uFillTx/>
              <a:latin typeface="Calibri Light" panose="020F0302020204030204" pitchFamily="34" charset="0"/>
              <a:ea typeface="Lato"/>
              <a:cs typeface="Calibri Light" panose="020F0302020204030204" pitchFamily="34" charset="0"/>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002B40"/>
              </a:solidFill>
              <a:effectLst/>
              <a:uLnTx/>
              <a:uFillTx/>
              <a:latin typeface="Calibri Light" panose="020F0302020204030204" pitchFamily="34" charset="0"/>
              <a:ea typeface="+mn-ea"/>
              <a:cs typeface="Calibri Light" panose="020F0302020204030204" pitchFamily="34" charset="0"/>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Databricks provides an industry leading data platform as a service. Leveraging already owned cloud data storage, it provides organizations with compute resources and a powerful suite of tools to enable data analytics in a collaborative environment. </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1200" cap="none" spc="0" normalizeH="0" baseline="0" noProof="0">
              <a:ln>
                <a:noFill/>
              </a:ln>
              <a:solidFill>
                <a:srgbClr val="002B40"/>
              </a:solidFill>
              <a:effectLst/>
              <a:uLnTx/>
              <a:uFillTx/>
              <a:latin typeface="Calibri Light" panose="020F0302020204030204" pitchFamily="34" charset="0"/>
              <a:ea typeface="Lato"/>
              <a:cs typeface="Calibri Light" panose="020F0302020204030204" pitchFamily="34" charset="0"/>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The initial goals will be to develop necessary frameworks and support structure to facilitate security and operations in Databricks and expose the data assets produced by the “Client” project.</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002B40"/>
              </a:solidFill>
              <a:effectLst/>
              <a:uLnTx/>
              <a:uFillTx/>
              <a:latin typeface="Calibri Light" panose="020F0302020204030204" pitchFamily="34" charset="0"/>
              <a:ea typeface="Lato"/>
              <a:cs typeface="Calibri Light" panose="020F0302020204030204" pitchFamily="34" charset="0"/>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002B40"/>
                </a:solidFill>
                <a:effectLst/>
                <a:uLnTx/>
                <a:uFillTx/>
                <a:latin typeface="Calibri Light"/>
                <a:ea typeface="Lato"/>
                <a:cs typeface="Calibri Light"/>
                <a:sym typeface="Arial"/>
              </a:rPr>
              <a:t> </a:t>
            </a:r>
            <a:endParaRPr lang="en-US" sz="14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1200" cap="none" spc="0" normalizeH="0" baseline="0" noProof="0">
                <a:ln>
                  <a:noFill/>
                </a:ln>
                <a:solidFill>
                  <a:srgbClr val="002B40"/>
                </a:solidFill>
                <a:effectLst/>
                <a:uLnTx/>
                <a:uFillTx/>
                <a:latin typeface="Calibri"/>
                <a:ea typeface="Lato"/>
                <a:cs typeface="Calibri"/>
                <a:sym typeface="Arial"/>
              </a:rPr>
              <a:t>2-4 Weeks: </a:t>
            </a: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	Procure and deploy Databricks on clients AWS instance</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1200" cap="none" spc="0" normalizeH="0" baseline="0" noProof="0">
                <a:ln>
                  <a:noFill/>
                </a:ln>
                <a:solidFill>
                  <a:srgbClr val="002B40"/>
                </a:solidFill>
                <a:effectLst/>
                <a:uLnTx/>
                <a:uFillTx/>
                <a:latin typeface="Calibri"/>
                <a:ea typeface="Lato"/>
                <a:cs typeface="Calibri"/>
                <a:sym typeface="Arial"/>
              </a:rPr>
              <a:t>6-10 Weeks:</a:t>
            </a: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	Work under client guidance to build workflows and frameworks to support ongoing operations and compliance needs</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1" i="0" u="none" strike="noStrike" kern="1200" cap="none" spc="0" normalizeH="0" baseline="0" noProof="0">
                <a:ln>
                  <a:noFill/>
                </a:ln>
                <a:solidFill>
                  <a:srgbClr val="002B40"/>
                </a:solidFill>
                <a:effectLst/>
                <a:uLnTx/>
                <a:uFillTx/>
                <a:latin typeface="Calibri"/>
                <a:ea typeface="Lato"/>
                <a:cs typeface="Calibri"/>
                <a:sym typeface="Arial"/>
              </a:rPr>
              <a:t>8-12 Weeks: </a:t>
            </a: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	Develop views to the “Client” data modeled after views available in the Data Mart</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1200" cap="none" spc="0" normalizeH="0" baseline="0" noProof="0">
              <a:ln>
                <a:noFill/>
              </a:ln>
              <a:solidFill>
                <a:srgbClr val="002B40"/>
              </a:solidFill>
              <a:effectLst/>
              <a:uLnTx/>
              <a:uFillTx/>
              <a:latin typeface="Calibri Light" panose="020F0302020204030204" pitchFamily="34" charset="0"/>
              <a:ea typeface="Lato"/>
              <a:cs typeface="Calibri Light" panose="020F0302020204030204" pitchFamily="34" charset="0"/>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002B40"/>
                </a:solidFill>
                <a:effectLst/>
                <a:uLnTx/>
                <a:uFillTx/>
                <a:latin typeface="Calibri Light"/>
                <a:ea typeface="Lato"/>
                <a:cs typeface="Calibri Light"/>
                <a:sym typeface="Arial"/>
              </a:rPr>
              <a:t> </a:t>
            </a:r>
            <a:endParaRPr lang="en-US" sz="14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Improved tooling that creates leverage and reduces support efforts</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Platform that supports broad integration of data</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a:p>
            <a:pPr marL="171450" marR="0" lvl="0" indent="-17145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002B40"/>
                </a:solidFill>
                <a:effectLst/>
                <a:uLnTx/>
                <a:uFillTx/>
                <a:latin typeface="Calibri Light"/>
                <a:ea typeface="Lato"/>
                <a:cs typeface="Calibri Light"/>
                <a:sym typeface="Arial"/>
              </a:rPr>
              <a:t>Enables machine learning and other advanced analytics</a:t>
            </a:r>
            <a:endParaRPr lang="en-US" sz="1200" b="0" i="0" u="none" strike="noStrike" kern="1200" cap="none" spc="0" normalizeH="0" baseline="0" noProof="0">
              <a:ln>
                <a:noFill/>
              </a:ln>
              <a:solidFill>
                <a:srgbClr val="002B40"/>
              </a:solidFill>
              <a:effectLst/>
              <a:uLnTx/>
              <a:uFillTx/>
              <a:latin typeface="Calibri Light"/>
              <a:ea typeface="Lato"/>
              <a:cs typeface="Calibri Light"/>
            </a:endParaRPr>
          </a:p>
        </p:txBody>
      </p:sp>
      <p:sp>
        <p:nvSpPr>
          <p:cNvPr id="27" name="Rectangle 26">
            <a:extLst>
              <a:ext uri="{FF2B5EF4-FFF2-40B4-BE49-F238E27FC236}">
                <a16:creationId xmlns:a16="http://schemas.microsoft.com/office/drawing/2014/main" id="{314394A5-4197-749E-7D42-0990ACA443D4}"/>
              </a:ext>
            </a:extLst>
          </p:cNvPr>
          <p:cNvSpPr/>
          <p:nvPr/>
        </p:nvSpPr>
        <p:spPr>
          <a:xfrm>
            <a:off x="897322" y="2624622"/>
            <a:ext cx="1568100" cy="27699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2B40"/>
                </a:solidFill>
                <a:effectLst/>
                <a:uLnTx/>
                <a:uFillTx/>
                <a:latin typeface="Calibri"/>
                <a:ea typeface="Lato"/>
                <a:cs typeface="Lato"/>
                <a:sym typeface="Arial"/>
              </a:rPr>
              <a:t>SUMMARY</a:t>
            </a:r>
          </a:p>
        </p:txBody>
      </p:sp>
      <p:sp>
        <p:nvSpPr>
          <p:cNvPr id="28" name="Rectangle 27">
            <a:extLst>
              <a:ext uri="{FF2B5EF4-FFF2-40B4-BE49-F238E27FC236}">
                <a16:creationId xmlns:a16="http://schemas.microsoft.com/office/drawing/2014/main" id="{6AF5EF55-128F-33FC-8105-D572CC121D43}"/>
              </a:ext>
            </a:extLst>
          </p:cNvPr>
          <p:cNvSpPr/>
          <p:nvPr/>
        </p:nvSpPr>
        <p:spPr>
          <a:xfrm>
            <a:off x="897322" y="3388149"/>
            <a:ext cx="1568100" cy="27699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2B40"/>
                </a:solidFill>
                <a:effectLst/>
                <a:uLnTx/>
                <a:uFillTx/>
                <a:latin typeface="Calibri"/>
                <a:ea typeface="Lato"/>
                <a:cs typeface="Lato"/>
                <a:sym typeface="Arial"/>
              </a:rPr>
              <a:t>DESCRIPTION</a:t>
            </a:r>
            <a:endParaRPr kumimoji="0" lang="en-US" sz="1800" b="0" i="0" u="none" strike="noStrike" kern="1200" cap="none" spc="0" normalizeH="0" baseline="0" noProof="0">
              <a:ln>
                <a:noFill/>
              </a:ln>
              <a:solidFill>
                <a:srgbClr val="002B40"/>
              </a:solidFill>
              <a:effectLst/>
              <a:uLnTx/>
              <a:uFillTx/>
              <a:latin typeface="Calibri"/>
              <a:ea typeface="+mn-ea"/>
              <a:cs typeface="Calibri"/>
              <a:sym typeface="Arial"/>
            </a:endParaRPr>
          </a:p>
        </p:txBody>
      </p:sp>
      <p:sp>
        <p:nvSpPr>
          <p:cNvPr id="29" name="Rectangle 28">
            <a:extLst>
              <a:ext uri="{FF2B5EF4-FFF2-40B4-BE49-F238E27FC236}">
                <a16:creationId xmlns:a16="http://schemas.microsoft.com/office/drawing/2014/main" id="{FBE2E751-E205-90D0-2516-967B6A1178F0}"/>
              </a:ext>
            </a:extLst>
          </p:cNvPr>
          <p:cNvSpPr/>
          <p:nvPr/>
        </p:nvSpPr>
        <p:spPr>
          <a:xfrm>
            <a:off x="897322" y="4730297"/>
            <a:ext cx="1568100" cy="27699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2B40"/>
                </a:solidFill>
                <a:effectLst/>
                <a:uLnTx/>
                <a:uFillTx/>
                <a:latin typeface="Calibri"/>
                <a:ea typeface="Lato"/>
                <a:cs typeface="Calibri"/>
                <a:sym typeface="Arial"/>
              </a:rPr>
              <a:t>TASKS</a:t>
            </a:r>
            <a:endParaRPr kumimoji="0" lang="en-US" sz="1800" b="0" i="0" u="none" strike="noStrike" kern="1200" cap="none" spc="0" normalizeH="0" baseline="0" noProof="0">
              <a:ln>
                <a:noFill/>
              </a:ln>
              <a:solidFill>
                <a:srgbClr val="002B40"/>
              </a:solidFill>
              <a:effectLst/>
              <a:uLnTx/>
              <a:uFillTx/>
              <a:latin typeface="Calibri"/>
              <a:ea typeface="+mn-ea"/>
              <a:cs typeface="Calibri"/>
              <a:sym typeface="Arial"/>
            </a:endParaRPr>
          </a:p>
        </p:txBody>
      </p:sp>
      <p:sp>
        <p:nvSpPr>
          <p:cNvPr id="30" name="Left Brace 29">
            <a:extLst>
              <a:ext uri="{FF2B5EF4-FFF2-40B4-BE49-F238E27FC236}">
                <a16:creationId xmlns:a16="http://schemas.microsoft.com/office/drawing/2014/main" id="{D12D43BD-2B66-3D93-F1D0-DDD071A86FAA}"/>
              </a:ext>
            </a:extLst>
          </p:cNvPr>
          <p:cNvSpPr/>
          <p:nvPr/>
        </p:nvSpPr>
        <p:spPr>
          <a:xfrm>
            <a:off x="2163891" y="5007296"/>
            <a:ext cx="265341" cy="30892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31" name="TextBox 30">
            <a:extLst>
              <a:ext uri="{FF2B5EF4-FFF2-40B4-BE49-F238E27FC236}">
                <a16:creationId xmlns:a16="http://schemas.microsoft.com/office/drawing/2014/main" id="{18633C95-B7A9-4341-3D28-0AF27A9DCA4E}"/>
              </a:ext>
            </a:extLst>
          </p:cNvPr>
          <p:cNvSpPr txBox="1"/>
          <p:nvPr/>
        </p:nvSpPr>
        <p:spPr>
          <a:xfrm>
            <a:off x="860694" y="5017983"/>
            <a:ext cx="158495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002B40"/>
                </a:solidFill>
                <a:effectLst/>
                <a:uLnTx/>
                <a:uFillTx/>
                <a:latin typeface="Calibri" panose="020F0502020204030204" pitchFamily="34" charset="0"/>
                <a:ea typeface="Calibri" panose="020F0502020204030204" pitchFamily="34" charset="0"/>
                <a:cs typeface="Calibri" panose="020F0502020204030204" pitchFamily="34" charset="0"/>
                <a:sym typeface="Arial"/>
              </a:rPr>
              <a:t>Concurrent Activities</a:t>
            </a:r>
          </a:p>
        </p:txBody>
      </p:sp>
      <p:sp>
        <p:nvSpPr>
          <p:cNvPr id="32" name="Rectangle 31">
            <a:extLst>
              <a:ext uri="{FF2B5EF4-FFF2-40B4-BE49-F238E27FC236}">
                <a16:creationId xmlns:a16="http://schemas.microsoft.com/office/drawing/2014/main" id="{34150715-6FAD-1EAE-F5A3-C4CFEF4A1379}"/>
              </a:ext>
            </a:extLst>
          </p:cNvPr>
          <p:cNvSpPr/>
          <p:nvPr/>
        </p:nvSpPr>
        <p:spPr>
          <a:xfrm>
            <a:off x="507326" y="5708957"/>
            <a:ext cx="1921906" cy="27699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2B40"/>
                </a:solidFill>
                <a:effectLst/>
                <a:uLnTx/>
                <a:uFillTx/>
                <a:latin typeface="Calibri"/>
                <a:ea typeface="Lato"/>
                <a:cs typeface="Calibri"/>
                <a:sym typeface="Arial"/>
              </a:rPr>
              <a:t>BENEFITS / CAPABILITIES</a:t>
            </a:r>
            <a:endParaRPr kumimoji="0" lang="en-US" sz="1800" b="0" i="0" u="none" strike="noStrike" kern="1200" cap="none" spc="0" normalizeH="0" baseline="0" noProof="0">
              <a:ln>
                <a:noFill/>
              </a:ln>
              <a:solidFill>
                <a:srgbClr val="002B40"/>
              </a:solidFill>
              <a:effectLst/>
              <a:uLnTx/>
              <a:uFillTx/>
              <a:latin typeface="Calibri"/>
              <a:ea typeface="+mn-ea"/>
              <a:cs typeface="Calibri"/>
              <a:sym typeface="Arial"/>
            </a:endParaRPr>
          </a:p>
        </p:txBody>
      </p:sp>
      <p:cxnSp>
        <p:nvCxnSpPr>
          <p:cNvPr id="33" name="Straight Connector 32">
            <a:extLst>
              <a:ext uri="{FF2B5EF4-FFF2-40B4-BE49-F238E27FC236}">
                <a16:creationId xmlns:a16="http://schemas.microsoft.com/office/drawing/2014/main" id="{CF2AD93A-F84F-25BB-AE3E-115E6B7465D0}"/>
              </a:ext>
            </a:extLst>
          </p:cNvPr>
          <p:cNvCxnSpPr/>
          <p:nvPr/>
        </p:nvCxnSpPr>
        <p:spPr>
          <a:xfrm>
            <a:off x="2658384" y="3240110"/>
            <a:ext cx="52876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5DEED63-EAE5-CAD5-39D0-9059AF29DD8A}"/>
              </a:ext>
            </a:extLst>
          </p:cNvPr>
          <p:cNvCxnSpPr/>
          <p:nvPr/>
        </p:nvCxnSpPr>
        <p:spPr>
          <a:xfrm>
            <a:off x="2658384" y="4557891"/>
            <a:ext cx="52876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8AD704C-E67D-723B-8E35-8C30960FB92E}"/>
              </a:ext>
            </a:extLst>
          </p:cNvPr>
          <p:cNvCxnSpPr/>
          <p:nvPr/>
        </p:nvCxnSpPr>
        <p:spPr>
          <a:xfrm>
            <a:off x="2658384" y="5561535"/>
            <a:ext cx="52876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Rectangle: Rounded Corners 61">
            <a:extLst>
              <a:ext uri="{FF2B5EF4-FFF2-40B4-BE49-F238E27FC236}">
                <a16:creationId xmlns:a16="http://schemas.microsoft.com/office/drawing/2014/main" id="{6C10CBEC-8A93-6239-13E6-7BE85E24BF55}"/>
              </a:ext>
            </a:extLst>
          </p:cNvPr>
          <p:cNvSpPr/>
          <p:nvPr/>
        </p:nvSpPr>
        <p:spPr>
          <a:xfrm>
            <a:off x="302479" y="1298278"/>
            <a:ext cx="1502384" cy="544308"/>
          </a:xfrm>
          <a:prstGeom prst="roundRect">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0">
                <a:solidFill>
                  <a:srgbClr val="FFFFFF"/>
                </a:solidFill>
                <a:latin typeface="Calibri" panose="020F0502020204030204"/>
                <a:sym typeface="Arial"/>
              </a:rPr>
              <a:t>DA</a:t>
            </a: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sym typeface="Arial"/>
              </a:rPr>
              <a:t> 3</a:t>
            </a:r>
          </a:p>
        </p:txBody>
      </p:sp>
      <p:sp>
        <p:nvSpPr>
          <p:cNvPr id="37" name="Rectangle: Rounded Corners 61">
            <a:extLst>
              <a:ext uri="{FF2B5EF4-FFF2-40B4-BE49-F238E27FC236}">
                <a16:creationId xmlns:a16="http://schemas.microsoft.com/office/drawing/2014/main" id="{9A7F49DA-2625-2857-F988-46339ECF22FA}"/>
              </a:ext>
            </a:extLst>
          </p:cNvPr>
          <p:cNvSpPr/>
          <p:nvPr/>
        </p:nvSpPr>
        <p:spPr>
          <a:xfrm>
            <a:off x="302479" y="1928697"/>
            <a:ext cx="1502384" cy="401686"/>
          </a:xfrm>
          <a:prstGeom prst="roundRect">
            <a:avLst>
              <a:gd name="adj" fmla="val 11113"/>
            </a:avLst>
          </a:prstGeom>
          <a:solidFill>
            <a:srgbClr val="002B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45720" rtlCol="0" anchor="t"/>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FFFFFF"/>
                </a:solidFill>
                <a:effectLst/>
                <a:uLnTx/>
                <a:uFillTx/>
                <a:latin typeface="Century Gothic"/>
                <a:sym typeface="Arial"/>
              </a:rPr>
              <a:t>Start: </a:t>
            </a:r>
            <a:r>
              <a:rPr lang="en-US" sz="1200" b="1" kern="0" dirty="0">
                <a:solidFill>
                  <a:srgbClr val="FFFFFF"/>
                </a:solidFill>
                <a:latin typeface="Century Gothic"/>
                <a:sym typeface="Arial"/>
              </a:rPr>
              <a:t>Q3-2025</a:t>
            </a:r>
            <a:endParaRPr kumimoji="0" lang="en-US" sz="1200" b="0" i="0" u="none" strike="noStrike" kern="0" cap="none" spc="0" normalizeH="0" baseline="0" noProof="0" dirty="0">
              <a:ln>
                <a:noFill/>
              </a:ln>
              <a:solidFill>
                <a:srgbClr val="FFFFFF"/>
              </a:solidFill>
              <a:effectLst/>
              <a:uLnTx/>
              <a:uFillTx/>
              <a:latin typeface="Century Gothic" panose="020B0502020202020204" pitchFamily="34" charset="0"/>
              <a:ea typeface="Lato"/>
              <a:cs typeface="Lato"/>
              <a:sym typeface="Arial"/>
            </a:endParaRPr>
          </a:p>
        </p:txBody>
      </p:sp>
      <p:sp>
        <p:nvSpPr>
          <p:cNvPr id="40" name="Rectangle: Rounded Corners 61">
            <a:extLst>
              <a:ext uri="{FF2B5EF4-FFF2-40B4-BE49-F238E27FC236}">
                <a16:creationId xmlns:a16="http://schemas.microsoft.com/office/drawing/2014/main" id="{3584E469-E6DE-147D-5E77-E6BC4A5450E0}"/>
              </a:ext>
            </a:extLst>
          </p:cNvPr>
          <p:cNvSpPr/>
          <p:nvPr/>
        </p:nvSpPr>
        <p:spPr>
          <a:xfrm>
            <a:off x="1961642" y="1287133"/>
            <a:ext cx="3931158" cy="1043250"/>
          </a:xfrm>
          <a:prstGeom prst="roundRect">
            <a:avLst>
              <a:gd name="adj" fmla="val 11113"/>
            </a:avLst>
          </a:prstGeom>
          <a:solidFill>
            <a:srgbClr val="FFE7C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45720" rtlCol="0" anchor="t"/>
          <a:lstStyle/>
          <a:p>
            <a:pPr>
              <a:lnSpc>
                <a:spcPct val="120000"/>
              </a:lnSpc>
              <a:buClr>
                <a:srgbClr val="000000"/>
              </a:buClr>
              <a:buFont typeface="Arial"/>
              <a:defRPr/>
            </a:pPr>
            <a:r>
              <a:rPr kumimoji="0" lang="en-US" sz="1400" b="1" i="0" u="none" strike="noStrike" kern="0" cap="none" spc="0" normalizeH="0" baseline="0" noProof="0">
                <a:ln>
                  <a:noFill/>
                </a:ln>
                <a:solidFill>
                  <a:srgbClr val="002B40"/>
                </a:solidFill>
                <a:effectLst/>
                <a:uLnTx/>
                <a:uFillTx/>
                <a:latin typeface="Calibri"/>
                <a:ea typeface="Calibri"/>
                <a:cs typeface="Calibri"/>
                <a:sym typeface="Arial"/>
              </a:rPr>
              <a:t>Quick Win</a:t>
            </a:r>
            <a:br>
              <a:rPr lang="en-US" sz="1400" b="1" i="0" u="none" strike="noStrike" kern="0" cap="none" spc="0" normalizeH="0" baseline="0" noProof="0">
                <a:ln>
                  <a:noFill/>
                </a:ln>
                <a:effectLst/>
                <a:uLnTx/>
                <a:uFillTx/>
                <a:latin typeface="Calibri" panose="020F0502020204030204" pitchFamily="34" charset="0"/>
                <a:cs typeface="Calibri" panose="020F0502020204030204" pitchFamily="34" charset="0"/>
              </a:rPr>
            </a:br>
            <a:r>
              <a:rPr lang="en-US" sz="1200" kern="0">
                <a:solidFill>
                  <a:srgbClr val="000000"/>
                </a:solidFill>
                <a:ea typeface="+mn-lt"/>
                <a:cs typeface="+mn-lt"/>
                <a:sym typeface="Arial"/>
              </a:rPr>
              <a:t>Accessing </a:t>
            </a:r>
            <a:r>
              <a:rPr kumimoji="0" lang="en-US" sz="1200" b="0" i="0" u="none" strike="noStrike" kern="0" cap="none" spc="0" normalizeH="0" baseline="0" noProof="0">
                <a:ln>
                  <a:noFill/>
                </a:ln>
                <a:solidFill>
                  <a:srgbClr val="000000"/>
                </a:solidFill>
                <a:effectLst/>
                <a:uLnTx/>
                <a:uFillTx/>
                <a:ea typeface="+mn-lt"/>
                <a:cs typeface="+mn-lt"/>
                <a:sym typeface="Arial"/>
              </a:rPr>
              <a:t>existing </a:t>
            </a:r>
            <a:r>
              <a:rPr lang="en-US" sz="1200" kern="0">
                <a:solidFill>
                  <a:srgbClr val="000000"/>
                </a:solidFill>
                <a:ea typeface="+mn-lt"/>
                <a:cs typeface="+mn-lt"/>
                <a:sym typeface="Arial"/>
              </a:rPr>
              <a:t>data stored in S3 will allow for accelerated pipeline development as </a:t>
            </a:r>
            <a:r>
              <a:rPr kumimoji="0" lang="en-US" sz="1200" b="0" i="0" u="none" strike="noStrike" kern="0" cap="none" spc="0" normalizeH="0" baseline="0" noProof="0">
                <a:ln>
                  <a:noFill/>
                </a:ln>
                <a:solidFill>
                  <a:srgbClr val="000000"/>
                </a:solidFill>
                <a:effectLst/>
                <a:uLnTx/>
                <a:uFillTx/>
                <a:ea typeface="+mn-lt"/>
                <a:cs typeface="+mn-lt"/>
                <a:sym typeface="Arial"/>
              </a:rPr>
              <a:t>an </a:t>
            </a:r>
            <a:r>
              <a:rPr lang="en-US" sz="1200" kern="0">
                <a:solidFill>
                  <a:srgbClr val="000000"/>
                </a:solidFill>
                <a:ea typeface="+mn-lt"/>
                <a:cs typeface="+mn-lt"/>
                <a:sym typeface="Arial"/>
              </a:rPr>
              <a:t>initial step is already completed.</a:t>
            </a:r>
            <a:endParaRPr lang="en-US" sz="1200" b="0" i="0" u="none" strike="noStrike" kern="0" cap="none" spc="0" normalizeH="0" baseline="0" noProof="0">
              <a:ln>
                <a:noFill/>
              </a:ln>
              <a:solidFill>
                <a:srgbClr val="002B40"/>
              </a:solidFill>
              <a:effectLst/>
              <a:uLnTx/>
              <a:uFillTx/>
              <a:latin typeface="Calibri" panose="020F0502020204030204" pitchFamily="34" charset="0"/>
              <a:ea typeface="Lato"/>
              <a:cs typeface="Calibri" panose="020F0502020204030204" pitchFamily="34" charset="0"/>
            </a:endParaRPr>
          </a:p>
        </p:txBody>
      </p:sp>
      <p:sp>
        <p:nvSpPr>
          <p:cNvPr id="41" name="Rectangle: Rounded Corners 61">
            <a:extLst>
              <a:ext uri="{FF2B5EF4-FFF2-40B4-BE49-F238E27FC236}">
                <a16:creationId xmlns:a16="http://schemas.microsoft.com/office/drawing/2014/main" id="{54CF033D-F28A-FBCC-FFE6-7A681BF0C2EA}"/>
              </a:ext>
            </a:extLst>
          </p:cNvPr>
          <p:cNvSpPr/>
          <p:nvPr/>
        </p:nvSpPr>
        <p:spPr>
          <a:xfrm>
            <a:off x="9670042" y="1310577"/>
            <a:ext cx="1993886" cy="1043250"/>
          </a:xfrm>
          <a:prstGeom prst="roundRect">
            <a:avLst>
              <a:gd name="adj" fmla="val 11113"/>
            </a:avLst>
          </a:prstGeom>
          <a:solidFill>
            <a:srgbClr val="9ECDFB">
              <a:alpha val="4971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45720" rtlCol="0" anchor="t"/>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Estimated Cost</a:t>
            </a:r>
            <a:br>
              <a:rPr kumimoji="0" 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b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$X - $Y</a:t>
            </a: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00000"/>
              </a:solidFill>
              <a:effectLst/>
              <a:uLnTx/>
              <a:uFillTx/>
              <a:latin typeface="Century Gothic" panose="020B0502020202020204" pitchFamily="34" charset="0"/>
              <a:ea typeface="Lato"/>
              <a:cs typeface="Lato"/>
              <a:sym typeface="Arial"/>
            </a:endParaRPr>
          </a:p>
        </p:txBody>
      </p:sp>
      <p:sp>
        <p:nvSpPr>
          <p:cNvPr id="42" name="Rectangle: Rounded Corners 61">
            <a:extLst>
              <a:ext uri="{FF2B5EF4-FFF2-40B4-BE49-F238E27FC236}">
                <a16:creationId xmlns:a16="http://schemas.microsoft.com/office/drawing/2014/main" id="{1FE05B24-57E2-CFE7-6226-96E4F67D5B63}"/>
              </a:ext>
            </a:extLst>
          </p:cNvPr>
          <p:cNvSpPr/>
          <p:nvPr/>
        </p:nvSpPr>
        <p:spPr>
          <a:xfrm>
            <a:off x="6096000" y="1287133"/>
            <a:ext cx="3370842" cy="1043250"/>
          </a:xfrm>
          <a:prstGeom prst="roundRect">
            <a:avLst>
              <a:gd name="adj" fmla="val 11113"/>
            </a:avLst>
          </a:prstGeom>
          <a:solidFill>
            <a:srgbClr val="EAF3F7">
              <a:alpha val="499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45720" rtlCol="0" anchor="t"/>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2B40"/>
                </a:solidFill>
                <a:effectLst/>
                <a:uLnTx/>
                <a:uFillTx/>
                <a:latin typeface="Calibri" panose="020F0502020204030204" pitchFamily="34" charset="0"/>
                <a:ea typeface="+mn-ea"/>
                <a:cs typeface="Calibri" panose="020F0502020204030204" pitchFamily="34" charset="0"/>
                <a:sym typeface="Arial"/>
              </a:rPr>
              <a:t>Team Thoughts</a:t>
            </a:r>
            <a:br>
              <a:rPr kumimoji="0" lang="en-US" sz="1400" b="1" i="0" u="none" strike="noStrike" kern="0" cap="none" spc="0" normalizeH="0" baseline="0" noProof="0">
                <a:ln>
                  <a:noFill/>
                </a:ln>
                <a:solidFill>
                  <a:srgbClr val="002B40"/>
                </a:solidFill>
                <a:effectLst/>
                <a:uLnTx/>
                <a:uFillTx/>
                <a:latin typeface="Calibri" panose="020F0502020204030204" pitchFamily="34" charset="0"/>
                <a:ea typeface="+mn-ea"/>
                <a:cs typeface="Calibri" panose="020F0502020204030204" pitchFamily="34" charset="0"/>
                <a:sym typeface="Arial"/>
              </a:rPr>
            </a:br>
            <a:br>
              <a:rPr kumimoji="0" lang="en-US" sz="1400" b="1" i="0" u="none" strike="noStrike" kern="0" cap="none" spc="0" normalizeH="0" baseline="0" noProof="0">
                <a:ln>
                  <a:noFill/>
                </a:ln>
                <a:solidFill>
                  <a:srgbClr val="002B40"/>
                </a:solidFill>
                <a:effectLst/>
                <a:uLnTx/>
                <a:uFillTx/>
                <a:latin typeface="Calibri" panose="020F0502020204030204" pitchFamily="34" charset="0"/>
                <a:ea typeface="+mn-ea"/>
                <a:cs typeface="Calibri" panose="020F0502020204030204" pitchFamily="34" charset="0"/>
                <a:sym typeface="Arial"/>
              </a:rPr>
            </a:br>
            <a:endParaRPr kumimoji="0" lang="en-US" sz="1200" b="0" i="0" u="none" strike="noStrike" kern="0" cap="none" spc="0" normalizeH="0" baseline="0" noProof="0">
              <a:ln>
                <a:noFill/>
              </a:ln>
              <a:solidFill>
                <a:srgbClr val="002B40"/>
              </a:solidFill>
              <a:effectLst/>
              <a:uLnTx/>
              <a:uFillTx/>
              <a:latin typeface="Calibri" panose="020F0502020204030204" pitchFamily="34" charset="0"/>
              <a:ea typeface="Lato"/>
              <a:cs typeface="Calibri" panose="020F0502020204030204" pitchFamily="34" charset="0"/>
              <a:sym typeface="Arial"/>
            </a:endParaRPr>
          </a:p>
        </p:txBody>
      </p:sp>
      <p:sp>
        <p:nvSpPr>
          <p:cNvPr id="44" name="TextBox 43">
            <a:extLst>
              <a:ext uri="{FF2B5EF4-FFF2-40B4-BE49-F238E27FC236}">
                <a16:creationId xmlns:a16="http://schemas.microsoft.com/office/drawing/2014/main" id="{1B15C4A4-2981-21DB-9DC2-B5817AF85656}"/>
              </a:ext>
            </a:extLst>
          </p:cNvPr>
          <p:cNvSpPr txBox="1"/>
          <p:nvPr/>
        </p:nvSpPr>
        <p:spPr>
          <a:xfrm>
            <a:off x="6732640" y="1761603"/>
            <a:ext cx="11227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One Senior Consultant</a:t>
            </a:r>
          </a:p>
        </p:txBody>
      </p:sp>
      <p:sp>
        <p:nvSpPr>
          <p:cNvPr id="46" name="TextBox 45">
            <a:extLst>
              <a:ext uri="{FF2B5EF4-FFF2-40B4-BE49-F238E27FC236}">
                <a16:creationId xmlns:a16="http://schemas.microsoft.com/office/drawing/2014/main" id="{92D773D3-9433-9FB9-B036-68E5494BE07C}"/>
              </a:ext>
            </a:extLst>
          </p:cNvPr>
          <p:cNvSpPr txBox="1"/>
          <p:nvPr/>
        </p:nvSpPr>
        <p:spPr>
          <a:xfrm>
            <a:off x="8369141" y="1764064"/>
            <a:ext cx="10977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One Consultant</a:t>
            </a:r>
          </a:p>
        </p:txBody>
      </p:sp>
      <p:sp>
        <p:nvSpPr>
          <p:cNvPr id="2" name="Oval 1">
            <a:extLst>
              <a:ext uri="{FF2B5EF4-FFF2-40B4-BE49-F238E27FC236}">
                <a16:creationId xmlns:a16="http://schemas.microsoft.com/office/drawing/2014/main" id="{7D6E13E5-50B7-3B6F-821B-567B63BC1D7A}"/>
              </a:ext>
            </a:extLst>
          </p:cNvPr>
          <p:cNvSpPr/>
          <p:nvPr/>
        </p:nvSpPr>
        <p:spPr>
          <a:xfrm>
            <a:off x="6299970" y="1808758"/>
            <a:ext cx="361100" cy="361100"/>
          </a:xfrm>
          <a:prstGeom prst="ellipse">
            <a:avLst/>
          </a:prstGeom>
          <a:solidFill>
            <a:srgbClr val="002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6B667074-DF5B-39EC-FBD5-A66BC0AF149E}"/>
              </a:ext>
            </a:extLst>
          </p:cNvPr>
          <p:cNvSpPr txBox="1"/>
          <p:nvPr/>
        </p:nvSpPr>
        <p:spPr>
          <a:xfrm>
            <a:off x="6262098" y="1833067"/>
            <a:ext cx="43684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1</a:t>
            </a:r>
          </a:p>
        </p:txBody>
      </p:sp>
      <p:sp>
        <p:nvSpPr>
          <p:cNvPr id="5" name="Oval 4">
            <a:extLst>
              <a:ext uri="{FF2B5EF4-FFF2-40B4-BE49-F238E27FC236}">
                <a16:creationId xmlns:a16="http://schemas.microsoft.com/office/drawing/2014/main" id="{61DE6E7E-4A1A-D6F7-B9C3-4A4139599AFB}"/>
              </a:ext>
            </a:extLst>
          </p:cNvPr>
          <p:cNvSpPr/>
          <p:nvPr/>
        </p:nvSpPr>
        <p:spPr>
          <a:xfrm>
            <a:off x="7964569" y="1808758"/>
            <a:ext cx="361100" cy="361100"/>
          </a:xfrm>
          <a:prstGeom prst="ellipse">
            <a:avLst/>
          </a:prstGeom>
          <a:solidFill>
            <a:srgbClr val="002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2CC3E554-2593-6041-7633-F34A125182E3}"/>
              </a:ext>
            </a:extLst>
          </p:cNvPr>
          <p:cNvSpPr txBox="1"/>
          <p:nvPr/>
        </p:nvSpPr>
        <p:spPr>
          <a:xfrm>
            <a:off x="7926697" y="1833067"/>
            <a:ext cx="43684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1</a:t>
            </a:r>
          </a:p>
        </p:txBody>
      </p:sp>
      <p:sp>
        <p:nvSpPr>
          <p:cNvPr id="7" name="Slide Number Placeholder 4">
            <a:extLst>
              <a:ext uri="{FF2B5EF4-FFF2-40B4-BE49-F238E27FC236}">
                <a16:creationId xmlns:a16="http://schemas.microsoft.com/office/drawing/2014/main" id="{E89C53B9-B1AB-2954-E012-075B11263F27}"/>
              </a:ext>
            </a:extLst>
          </p:cNvPr>
          <p:cNvSpPr>
            <a:spLocks noGrp="1"/>
          </p:cNvSpPr>
          <p:nvPr>
            <p:ph type="sldNum" sz="quarter" idx="4"/>
          </p:nvPr>
        </p:nvSpPr>
        <p:spPr>
          <a:xfrm>
            <a:off x="11476402" y="6252789"/>
            <a:ext cx="690716" cy="365125"/>
          </a:xfr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577802A-F15D-CD42-9AFD-8BB4A3077EFB}" type="slidenum">
              <a:rPr kumimoji="0" lang="en-US" sz="1200" b="0" i="0" u="none" strike="noStrike" kern="0" cap="none" spc="0" normalizeH="0" baseline="0" noProof="0" smtClean="0">
                <a:ln>
                  <a:noFill/>
                </a:ln>
                <a:solidFill>
                  <a:srgbClr val="000000">
                    <a:tint val="75000"/>
                  </a:srgbClr>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sz="1200" b="0" i="0" u="none" strike="noStrike" kern="0" cap="none" spc="0" normalizeH="0" baseline="0" noProof="0">
              <a:ln>
                <a:noFill/>
              </a:ln>
              <a:solidFill>
                <a:srgbClr val="000000">
                  <a:tint val="75000"/>
                </a:srgbClr>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14886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8F43A9-31F7-0C09-1FE5-C0F8FF91CFB5}"/>
              </a:ext>
            </a:extLst>
          </p:cNvPr>
          <p:cNvSpPr>
            <a:spLocks noGrp="1"/>
          </p:cNvSpPr>
          <p:nvPr>
            <p:ph type="body" sz="quarter" idx="11"/>
          </p:nvPr>
        </p:nvSpPr>
        <p:spPr>
          <a:xfrm>
            <a:off x="735293" y="1555155"/>
            <a:ext cx="6323264" cy="468760"/>
          </a:xfrm>
        </p:spPr>
        <p:txBody>
          <a:bodyPr vert="horz" lIns="91440" tIns="45720" rIns="91440" bIns="45720" rtlCol="0" anchor="t">
            <a:noAutofit/>
          </a:bodyPr>
          <a:lstStyle/>
          <a:p>
            <a:r>
              <a:rPr lang="en-US" sz="4800">
                <a:latin typeface="Century Gothic"/>
                <a:cs typeface="Calibri"/>
              </a:rPr>
              <a:t>Partner with UDig</a:t>
            </a:r>
            <a:br>
              <a:rPr lang="en-US">
                <a:latin typeface="Century Gothic"/>
                <a:cs typeface="Calibri"/>
              </a:rPr>
            </a:br>
            <a:r>
              <a:rPr lang="en-US" sz="4800">
                <a:latin typeface="Century Gothic"/>
                <a:cs typeface="Calibri"/>
              </a:rPr>
              <a:t>to Create Your </a:t>
            </a:r>
            <a:r>
              <a:rPr lang="en-US">
                <a:latin typeface="Century Gothic"/>
                <a:cs typeface="Calibri"/>
              </a:rPr>
              <a:t>Technology</a:t>
            </a:r>
            <a:r>
              <a:rPr lang="en-US" sz="4800">
                <a:latin typeface="Century Gothic"/>
                <a:cs typeface="Calibri"/>
              </a:rPr>
              <a:t> Strategy</a:t>
            </a:r>
            <a:endParaRPr lang="en-US">
              <a:latin typeface="Century Gothic"/>
              <a:cs typeface="Calibri"/>
            </a:endParaRPr>
          </a:p>
        </p:txBody>
      </p:sp>
      <p:sp>
        <p:nvSpPr>
          <p:cNvPr id="4" name="Text Placeholder 3">
            <a:extLst>
              <a:ext uri="{FF2B5EF4-FFF2-40B4-BE49-F238E27FC236}">
                <a16:creationId xmlns:a16="http://schemas.microsoft.com/office/drawing/2014/main" id="{060FE7AC-5C1B-728E-0BBB-0919E02B4701}"/>
              </a:ext>
            </a:extLst>
          </p:cNvPr>
          <p:cNvSpPr>
            <a:spLocks noGrp="1"/>
          </p:cNvSpPr>
          <p:nvPr>
            <p:ph type="body" sz="quarter" idx="12"/>
          </p:nvPr>
        </p:nvSpPr>
        <p:spPr/>
        <p:txBody>
          <a:bodyPr vert="horz" lIns="91440" tIns="45720" rIns="91440" bIns="45720" rtlCol="0" anchor="t">
            <a:noAutofit/>
          </a:bodyPr>
          <a:lstStyle/>
          <a:p>
            <a:r>
              <a:rPr lang="en-US">
                <a:latin typeface="Century Gothic"/>
                <a:cs typeface="Calibri"/>
                <a:hlinkClick r:id="rId2"/>
              </a:rPr>
              <a:t>Let's Talk</a:t>
            </a:r>
            <a:endParaRPr lang="en-US"/>
          </a:p>
        </p:txBody>
      </p:sp>
      <p:sp>
        <p:nvSpPr>
          <p:cNvPr id="5" name="TextBox 4">
            <a:extLst>
              <a:ext uri="{FF2B5EF4-FFF2-40B4-BE49-F238E27FC236}">
                <a16:creationId xmlns:a16="http://schemas.microsoft.com/office/drawing/2014/main" id="{964E2FDC-957F-B7CB-4A16-5D7021EEC31F}"/>
              </a:ext>
            </a:extLst>
          </p:cNvPr>
          <p:cNvSpPr txBox="1"/>
          <p:nvPr/>
        </p:nvSpPr>
        <p:spPr>
          <a:xfrm>
            <a:off x="735293" y="3750407"/>
            <a:ext cx="5295759" cy="1200329"/>
          </a:xfrm>
          <a:prstGeom prst="rect">
            <a:avLst/>
          </a:prstGeom>
          <a:noFill/>
        </p:spPr>
        <p:txBody>
          <a:bodyPr wrap="square" lIns="91440" tIns="45720" rIns="91440" bIns="45720" rtlCol="0" anchor="t">
            <a:spAutoFit/>
          </a:bodyPr>
          <a:lstStyle/>
          <a:p>
            <a:r>
              <a:rPr lang="en-US" sz="1800" b="0" i="0">
                <a:effectLst/>
                <a:ea typeface="+mn-lt"/>
                <a:cs typeface="+mn-lt"/>
              </a:rPr>
              <a:t>Building a winning </a:t>
            </a:r>
            <a:r>
              <a:rPr lang="en-US">
                <a:ea typeface="+mn-lt"/>
                <a:cs typeface="+mn-lt"/>
              </a:rPr>
              <a:t>tech </a:t>
            </a:r>
            <a:r>
              <a:rPr lang="en-US" sz="1800" b="0" i="0">
                <a:effectLst/>
                <a:ea typeface="+mn-lt"/>
                <a:cs typeface="+mn-lt"/>
              </a:rPr>
              <a:t>roadmap doesn’t have to be a daunting, painstaking process.</a:t>
            </a:r>
            <a:r>
              <a:rPr lang="en-US">
                <a:ea typeface="+mn-lt"/>
                <a:cs typeface="+mn-lt"/>
              </a:rPr>
              <a:t> </a:t>
            </a:r>
            <a:r>
              <a:rPr lang="en-US" sz="1800" b="0" i="0">
                <a:effectLst/>
                <a:ea typeface="+mn-lt"/>
                <a:cs typeface="+mn-lt"/>
              </a:rPr>
              <a:t>Contact us and let our </a:t>
            </a:r>
            <a:r>
              <a:rPr lang="en-US">
                <a:ea typeface="+mn-lt"/>
                <a:cs typeface="+mn-lt"/>
              </a:rPr>
              <a:t>technology </a:t>
            </a:r>
            <a:r>
              <a:rPr lang="en-US" sz="1800" b="0" i="0">
                <a:effectLst/>
                <a:ea typeface="+mn-lt"/>
                <a:cs typeface="+mn-lt"/>
              </a:rPr>
              <a:t>strategists help you identify the best path forward for your business.</a:t>
            </a:r>
            <a:endParaRPr lang="en-US"/>
          </a:p>
        </p:txBody>
      </p:sp>
      <p:sp>
        <p:nvSpPr>
          <p:cNvPr id="6" name="Oval 5">
            <a:extLst>
              <a:ext uri="{FF2B5EF4-FFF2-40B4-BE49-F238E27FC236}">
                <a16:creationId xmlns:a16="http://schemas.microsoft.com/office/drawing/2014/main" id="{081D4365-C96E-6D31-565D-B5417EE091B9}"/>
              </a:ext>
            </a:extLst>
          </p:cNvPr>
          <p:cNvSpPr/>
          <p:nvPr/>
        </p:nvSpPr>
        <p:spPr>
          <a:xfrm>
            <a:off x="8596438" y="1029852"/>
            <a:ext cx="2334798" cy="233479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ircular black circle with white text&#10;&#10;Description automatically generated">
            <a:extLst>
              <a:ext uri="{FF2B5EF4-FFF2-40B4-BE49-F238E27FC236}">
                <a16:creationId xmlns:a16="http://schemas.microsoft.com/office/drawing/2014/main" id="{07E954B7-6E3A-5774-D2D8-7A54AE2DF485}"/>
              </a:ext>
            </a:extLst>
          </p:cNvPr>
          <p:cNvPicPr>
            <a:picLocks noChangeAspect="1"/>
          </p:cNvPicPr>
          <p:nvPr/>
        </p:nvPicPr>
        <p:blipFill>
          <a:blip r:embed="rId3"/>
          <a:stretch>
            <a:fillRect/>
          </a:stretch>
        </p:blipFill>
        <p:spPr>
          <a:xfrm>
            <a:off x="8593521" y="1012934"/>
            <a:ext cx="2362200" cy="2362200"/>
          </a:xfrm>
          <a:prstGeom prst="rect">
            <a:avLst/>
          </a:prstGeom>
        </p:spPr>
      </p:pic>
    </p:spTree>
    <p:extLst>
      <p:ext uri="{BB962C8B-B14F-4D97-AF65-F5344CB8AC3E}">
        <p14:creationId xmlns:p14="http://schemas.microsoft.com/office/powerpoint/2010/main" val="1747049265"/>
      </p:ext>
    </p:extLst>
  </p:cSld>
  <p:clrMapOvr>
    <a:masterClrMapping/>
  </p:clrMapOvr>
</p:sld>
</file>

<file path=ppt/theme/theme1.xml><?xml version="1.0" encoding="utf-8"?>
<a:theme xmlns:a="http://schemas.openxmlformats.org/drawingml/2006/main" name="Office Theme">
  <a:themeElements>
    <a:clrScheme name="UDIg - New brand colors">
      <a:dk1>
        <a:srgbClr val="002B40"/>
      </a:dk1>
      <a:lt1>
        <a:srgbClr val="FFFFFF"/>
      </a:lt1>
      <a:dk2>
        <a:srgbClr val="FF8200"/>
      </a:dk2>
      <a:lt2>
        <a:srgbClr val="FFE6CC"/>
      </a:lt2>
      <a:accent1>
        <a:srgbClr val="EAF3F7"/>
      </a:accent1>
      <a:accent2>
        <a:srgbClr val="3A6683"/>
      </a:accent2>
      <a:accent3>
        <a:srgbClr val="1774D3"/>
      </a:accent3>
      <a:accent4>
        <a:srgbClr val="6C9ABF"/>
      </a:accent4>
      <a:accent5>
        <a:srgbClr val="9ECDFB"/>
      </a:accent5>
      <a:accent6>
        <a:srgbClr val="FAC893"/>
      </a:accent6>
      <a:hlink>
        <a:srgbClr val="FF9B33"/>
      </a:hlink>
      <a:folHlink>
        <a:srgbClr val="FFB366"/>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Dig-2019-Final Powerpoint Template" id="{9D0D35CD-1FAD-3646-8D0C-B420B4B0E37F}" vid="{0E0183BB-59B6-4443-AC88-887F319796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1335FBED7951448340E21DA56989AB" ma:contentTypeVersion="13" ma:contentTypeDescription="Create a new document." ma:contentTypeScope="" ma:versionID="88dc79a1895b31689707a00eb247e1f9">
  <xsd:schema xmlns:xsd="http://www.w3.org/2001/XMLSchema" xmlns:xs="http://www.w3.org/2001/XMLSchema" xmlns:p="http://schemas.microsoft.com/office/2006/metadata/properties" xmlns:ns2="12e17db8-49d3-4e10-83de-ef4240889539" xmlns:ns3="cefafaad-c5c3-43ed-b744-865e584f173a" targetNamespace="http://schemas.microsoft.com/office/2006/metadata/properties" ma:root="true" ma:fieldsID="e1a5724a82776a6ea16f1e38eb0159a7" ns2:_="" ns3:_="">
    <xsd:import namespace="12e17db8-49d3-4e10-83de-ef4240889539"/>
    <xsd:import namespace="cefafaad-c5c3-43ed-b744-865e584f17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17db8-49d3-4e10-83de-ef42408895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85b7fcb-4e6a-40fa-a39c-962326238d2a"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fafaad-c5c3-43ed-b744-865e584f17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617302-9b34-440d-8c95-08aef36a9cb5}" ma:internalName="TaxCatchAll" ma:showField="CatchAllData" ma:web="cefafaad-c5c3-43ed-b744-865e584f17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e17db8-49d3-4e10-83de-ef4240889539">
      <Terms xmlns="http://schemas.microsoft.com/office/infopath/2007/PartnerControls"/>
    </lcf76f155ced4ddcb4097134ff3c332f>
    <TaxCatchAll xmlns="cefafaad-c5c3-43ed-b744-865e584f173a" xsi:nil="true"/>
  </documentManagement>
</p:properties>
</file>

<file path=customXml/itemProps1.xml><?xml version="1.0" encoding="utf-8"?>
<ds:datastoreItem xmlns:ds="http://schemas.openxmlformats.org/officeDocument/2006/customXml" ds:itemID="{7CF55408-8243-4CC1-BF7E-64CB2F726D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e17db8-49d3-4e10-83de-ef4240889539"/>
    <ds:schemaRef ds:uri="cefafaad-c5c3-43ed-b744-865e584f17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6AA304-9F88-432D-A653-24BDAF9AE2C1}">
  <ds:schemaRefs>
    <ds:schemaRef ds:uri="http://schemas.microsoft.com/sharepoint/v3/contenttype/forms"/>
  </ds:schemaRefs>
</ds:datastoreItem>
</file>

<file path=customXml/itemProps3.xml><?xml version="1.0" encoding="utf-8"?>
<ds:datastoreItem xmlns:ds="http://schemas.openxmlformats.org/officeDocument/2006/customXml" ds:itemID="{FB41EEFF-78DB-4A2C-A1E1-ED3A076715D7}">
  <ds:schemaRefs>
    <ds:schemaRef ds:uri="b767303d-59f7-44c6-93f5-cff45ae9b7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2e17db8-49d3-4e10-83de-ef4240889539"/>
    <ds:schemaRef ds:uri="cefafaad-c5c3-43ed-b744-865e584f173a"/>
  </ds:schemaRefs>
</ds:datastoreItem>
</file>

<file path=docProps/app.xml><?xml version="1.0" encoding="utf-8"?>
<Properties xmlns="http://schemas.openxmlformats.org/officeDocument/2006/extended-properties" xmlns:vt="http://schemas.openxmlformats.org/officeDocument/2006/docPropsVTypes">
  <Template/>
  <TotalTime>0</TotalTime>
  <Words>1093</Words>
  <Application>Microsoft Macintosh PowerPoint</Application>
  <PresentationFormat>Widescreen</PresentationFormat>
  <Paragraphs>184</Paragraphs>
  <Slides>10</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Avenir Book</vt:lpstr>
      <vt:lpstr>Calibri</vt:lpstr>
      <vt:lpstr>Calibri (body)</vt:lpstr>
      <vt:lpstr>Calibri Light</vt:lpstr>
      <vt:lpstr>Century Gothic</vt:lpstr>
      <vt:lpstr>Lato</vt:lpstr>
      <vt:lpstr>System Font Regular</vt:lpstr>
      <vt:lpstr>System Font Regular,Sans-Serif</vt:lpstr>
      <vt:lpstr>Office Theme</vt:lpstr>
      <vt:lpstr>PowerPoint Presentation</vt:lpstr>
      <vt:lpstr>Creating a Technology Roadmap</vt:lpstr>
      <vt:lpstr>Aligning Technology Roadmap with Business Mission</vt:lpstr>
      <vt:lpstr>PowerPoint Presentation</vt:lpstr>
      <vt:lpstr>PowerPoint Presentation</vt:lpstr>
      <vt:lpstr>Roadmap Structure &amp; Initiatives</vt:lpstr>
      <vt:lpstr>Roadmap Structure</vt:lpstr>
      <vt:lpstr>One Year Roadmap</vt:lpstr>
      <vt:lpstr>Data Initiative 3: Build Phase 2 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Title Slide</dc:title>
  <dc:creator>Jennifer Poma</dc:creator>
  <cp:lastModifiedBy>Jennifer Poma</cp:lastModifiedBy>
  <cp:revision>8</cp:revision>
  <cp:lastPrinted>1601-01-01T00:00:00Z</cp:lastPrinted>
  <dcterms:created xsi:type="dcterms:W3CDTF">2020-04-28T17:17:16Z</dcterms:created>
  <dcterms:modified xsi:type="dcterms:W3CDTF">2025-04-22T19:00:11Z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0x0101009C1335FBED7951448340E21DA56989AB</vt:lpwstr>
  </property>
  <property fmtid="{D5CDD505-2E9C-101B-9397-08002B2CF9AE}" pid="3" name="MediaServiceImageTags">
    <vt:lpwstr/>
  </property>
</Properties>
</file>