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43" userDrawn="1">
          <p15:clr>
            <a:srgbClr val="F26B43"/>
          </p15:clr>
        </p15:guide>
        <p15:guide id="2" pos="13063" userDrawn="1">
          <p15:clr>
            <a:srgbClr val="F26B43"/>
          </p15:clr>
        </p15:guide>
        <p15:guide id="3" orient="horz" pos="19730" userDrawn="1">
          <p15:clr>
            <a:srgbClr val="F26B43"/>
          </p15:clr>
        </p15:guide>
        <p15:guide id="4" orient="horz" pos="679" userDrawn="1">
          <p15:clr>
            <a:srgbClr val="F26B43"/>
          </p15:clr>
        </p15:guide>
        <p15:guide id="5" pos="6667" userDrawn="1">
          <p15:clr>
            <a:srgbClr val="F26B43"/>
          </p15:clr>
        </p15:guide>
        <p15:guide id="6" pos="6939" userDrawn="1">
          <p15:clr>
            <a:srgbClr val="F26B43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536"/>
    <a:srgbClr val="DAEF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E6DF9-65A5-4D78-B3B9-FB7FD613B42B}" v="1" dt="2024-07-18T16:54:52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22" d="100"/>
          <a:sy n="22" d="100"/>
        </p:scale>
        <p:origin x="3264" y="54"/>
      </p:cViewPr>
      <p:guideLst>
        <p:guide pos="543"/>
        <p:guide pos="13063"/>
        <p:guide orient="horz" pos="19730"/>
        <p:guide orient="horz" pos="679"/>
        <p:guide pos="6667"/>
        <p:guide pos="69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60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27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73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047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82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1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02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478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38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91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62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36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513FB9-C4F7-48D7-BF4E-25A86D613A8E}" type="datetimeFigureOut">
              <a:rPr lang="pt-BR" smtClean="0"/>
              <a:t>09/08/2024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127A86-1E1F-4132-9EE9-485BBB95DC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tângulo 64">
            <a:extLst>
              <a:ext uri="{FF2B5EF4-FFF2-40B4-BE49-F238E27FC236}">
                <a16:creationId xmlns:a16="http://schemas.microsoft.com/office/drawing/2014/main" id="{B1202BD9-32B3-20EE-264B-753FA48D2951}"/>
              </a:ext>
            </a:extLst>
          </p:cNvPr>
          <p:cNvSpPr/>
          <p:nvPr/>
        </p:nvSpPr>
        <p:spPr>
          <a:xfrm>
            <a:off x="862014" y="1077913"/>
            <a:ext cx="19875500" cy="49745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3900" b="1" dirty="0"/>
              <a:t>INSTRUÇÕES</a:t>
            </a:r>
          </a:p>
        </p:txBody>
      </p:sp>
      <p:sp>
        <p:nvSpPr>
          <p:cNvPr id="66" name="Retângulo 65">
            <a:extLst>
              <a:ext uri="{FF2B5EF4-FFF2-40B4-BE49-F238E27FC236}">
                <a16:creationId xmlns:a16="http://schemas.microsoft.com/office/drawing/2014/main" id="{00A5F6E1-3610-E9AA-59D1-8236EF7E6DF6}"/>
              </a:ext>
            </a:extLst>
          </p:cNvPr>
          <p:cNvSpPr/>
          <p:nvPr/>
        </p:nvSpPr>
        <p:spPr>
          <a:xfrm>
            <a:off x="862012" y="6052457"/>
            <a:ext cx="19875500" cy="2830286"/>
          </a:xfrm>
          <a:prstGeom prst="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7000" b="1" dirty="0"/>
              <a:t>O banner já está formatado para o tamanho 60x90cm (tamanho padrão para o evento).</a:t>
            </a:r>
          </a:p>
        </p:txBody>
      </p:sp>
      <p:sp>
        <p:nvSpPr>
          <p:cNvPr id="67" name="Retângulo 66">
            <a:extLst>
              <a:ext uri="{FF2B5EF4-FFF2-40B4-BE49-F238E27FC236}">
                <a16:creationId xmlns:a16="http://schemas.microsoft.com/office/drawing/2014/main" id="{83D76871-3B45-578C-66A7-2F3BD41B9E87}"/>
              </a:ext>
            </a:extLst>
          </p:cNvPr>
          <p:cNvSpPr/>
          <p:nvPr/>
        </p:nvSpPr>
        <p:spPr>
          <a:xfrm>
            <a:off x="862013" y="8882742"/>
            <a:ext cx="19875500" cy="418011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7000" b="1" dirty="0"/>
              <a:t>NÃO edite o cabeçalho! Altere somente a sessão de Título, Autores e Filiações, de acordo com o especificado!</a:t>
            </a:r>
          </a:p>
        </p:txBody>
      </p:sp>
      <p:sp>
        <p:nvSpPr>
          <p:cNvPr id="68" name="Retângulo 67">
            <a:extLst>
              <a:ext uri="{FF2B5EF4-FFF2-40B4-BE49-F238E27FC236}">
                <a16:creationId xmlns:a16="http://schemas.microsoft.com/office/drawing/2014/main" id="{568A630D-95E1-9DD2-9EFA-8E31728A9DD2}"/>
              </a:ext>
            </a:extLst>
          </p:cNvPr>
          <p:cNvSpPr/>
          <p:nvPr/>
        </p:nvSpPr>
        <p:spPr>
          <a:xfrm>
            <a:off x="862014" y="13048056"/>
            <a:ext cx="19875500" cy="6792686"/>
          </a:xfrm>
          <a:prstGeom prst="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7000" b="1" dirty="0"/>
              <a:t>A quantidade de linhas em cada sessão, adição de imagens e gráficos fica a critério pessoal,  apenas pedimos que respeite as margens de segurança para manter o conteúdo do banner alinhado! </a:t>
            </a:r>
          </a:p>
        </p:txBody>
      </p:sp>
      <p:sp>
        <p:nvSpPr>
          <p:cNvPr id="70" name="Retângulo 69">
            <a:extLst>
              <a:ext uri="{FF2B5EF4-FFF2-40B4-BE49-F238E27FC236}">
                <a16:creationId xmlns:a16="http://schemas.microsoft.com/office/drawing/2014/main" id="{BA8975A4-C501-CD23-3A79-4716C504F249}"/>
              </a:ext>
            </a:extLst>
          </p:cNvPr>
          <p:cNvSpPr/>
          <p:nvPr/>
        </p:nvSpPr>
        <p:spPr>
          <a:xfrm>
            <a:off x="862013" y="24998247"/>
            <a:ext cx="19875500" cy="6323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8000" b="1" dirty="0">
                <a:solidFill>
                  <a:srgbClr val="FF0000"/>
                </a:solidFill>
              </a:rPr>
              <a:t>O TRABALHO FORA DO PADRÃO DE ALINHAMENTO CORRE RISCO DE SER IMPRESSO ERRADO!</a:t>
            </a:r>
          </a:p>
          <a:p>
            <a:pPr algn="just"/>
            <a:endParaRPr lang="pt-BR" sz="8000" b="1" dirty="0">
              <a:solidFill>
                <a:srgbClr val="FF0000"/>
              </a:solidFill>
            </a:endParaRPr>
          </a:p>
          <a:p>
            <a:pPr algn="just"/>
            <a:r>
              <a:rPr lang="pt-BR" sz="8000" b="1" dirty="0">
                <a:solidFill>
                  <a:srgbClr val="FF0000"/>
                </a:solidFill>
              </a:rPr>
              <a:t>ENTÃO RESPEITE AS GUIAS!</a:t>
            </a:r>
          </a:p>
        </p:txBody>
      </p:sp>
      <p:sp>
        <p:nvSpPr>
          <p:cNvPr id="72" name="Retângulo 71">
            <a:extLst>
              <a:ext uri="{FF2B5EF4-FFF2-40B4-BE49-F238E27FC236}">
                <a16:creationId xmlns:a16="http://schemas.microsoft.com/office/drawing/2014/main" id="{ACEDDFD7-0D1F-0321-F104-D491668F63D0}"/>
              </a:ext>
            </a:extLst>
          </p:cNvPr>
          <p:cNvSpPr/>
          <p:nvPr/>
        </p:nvSpPr>
        <p:spPr>
          <a:xfrm>
            <a:off x="862011" y="19801846"/>
            <a:ext cx="19875500" cy="418011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7000" b="1" dirty="0"/>
              <a:t>Ao finalizar, envie o arquivo para: semana.bio.24@gmail.com</a:t>
            </a:r>
          </a:p>
        </p:txBody>
      </p:sp>
    </p:spTree>
    <p:extLst>
      <p:ext uri="{BB962C8B-B14F-4D97-AF65-F5344CB8AC3E}">
        <p14:creationId xmlns:p14="http://schemas.microsoft.com/office/powerpoint/2010/main" val="3432798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m 63" descr="Padrão do plano de fundo&#10;&#10;Descrição gerada automaticamente">
            <a:extLst>
              <a:ext uri="{FF2B5EF4-FFF2-40B4-BE49-F238E27FC236}">
                <a16:creationId xmlns:a16="http://schemas.microsoft.com/office/drawing/2014/main" id="{768641C8-EE0E-EF23-25B7-2230F2F36E5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577" y="9544812"/>
            <a:ext cx="15792370" cy="13309664"/>
          </a:xfrm>
          <a:prstGeom prst="rect">
            <a:avLst/>
          </a:prstGeom>
        </p:spPr>
      </p:pic>
      <p:pic>
        <p:nvPicPr>
          <p:cNvPr id="9" name="Imagem 8" descr="Ícone&#10;&#10;Descrição gerada automaticamente com confiança média">
            <a:extLst>
              <a:ext uri="{FF2B5EF4-FFF2-40B4-BE49-F238E27FC236}">
                <a16:creationId xmlns:a16="http://schemas.microsoft.com/office/drawing/2014/main" id="{F230BB00-4FA0-5695-CD9F-6839377342D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r="49227"/>
          <a:stretch/>
        </p:blipFill>
        <p:spPr>
          <a:xfrm>
            <a:off x="17663884" y="1340702"/>
            <a:ext cx="3073629" cy="866828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EC0843FE-5BDE-7F32-4D3C-D465C1FD5F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257187" y="1075599"/>
            <a:ext cx="130851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54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VII SEMANA DE BIOLOGIA</a:t>
            </a:r>
          </a:p>
          <a:p>
            <a:pPr algn="ctr"/>
            <a:r>
              <a:rPr lang="pt-PT" sz="5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UNIVERSIDADE VEIGA DE ALMEIDA</a:t>
            </a:r>
            <a:endParaRPr lang="pt-BR" sz="5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Imagem 14" descr="Placa vermelha com letras brancas em fundo preto&#10;&#10;Descrição gerada automaticamente com confiança média">
            <a:extLst>
              <a:ext uri="{FF2B5EF4-FFF2-40B4-BE49-F238E27FC236}">
                <a16:creationId xmlns:a16="http://schemas.microsoft.com/office/drawing/2014/main" id="{7AA6AF96-3AFF-ADE9-95EA-4CA60D8FD16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46" y="1081619"/>
            <a:ext cx="3324617" cy="1384994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678AF9FC-0C2F-9E09-982D-853B33F50BE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0746" y="3179656"/>
            <a:ext cx="198780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TÍTULO DO TRABALHO EM NEGRITO, CENTRALIZADO, FONTE TIMES NEW ROMAN, TAMANHO 44, LETRA MAIÚSCULA</a:t>
            </a:r>
            <a:endParaRPr lang="pt-BR" sz="4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63F1760-9DAA-5B85-ED53-03570805BBF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0746" y="4784905"/>
            <a:ext cx="19878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Autores (Último Sobrenome, Siglas dos demais sobrenomes e nome, maiúsculo, fonte Times New Roman 36, centralizado, itálico, separado por ;) </a:t>
            </a:r>
            <a:r>
              <a:rPr lang="pt-BR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EXEMPLO:</a:t>
            </a:r>
            <a:r>
              <a:rPr lang="pt-BR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pt-PT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Nascimento, MA</a:t>
            </a:r>
            <a:r>
              <a:rPr lang="pt-PT" sz="36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PT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; Silva, PB</a:t>
            </a:r>
            <a:r>
              <a:rPr lang="pt-PT" sz="3600" i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endParaRPr lang="pt-BR" sz="36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8BBFA5D7-D28E-CCB6-DE40-4129676D5D0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0746" y="6198197"/>
            <a:ext cx="198780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Filiação (fonte Times New Roman 28, centralizado, separado por ;) </a:t>
            </a:r>
            <a:r>
              <a:rPr lang="pt-PT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EXEMPLO:</a:t>
            </a:r>
            <a:r>
              <a:rPr lang="pt-P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PT" sz="2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</a:t>
            </a:r>
            <a:r>
              <a:rPr lang="pt-P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Hospital Universitário Antônio Pedro - HUAP/UFF; </a:t>
            </a:r>
            <a:r>
              <a:rPr lang="pt-PT" sz="28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pt-PT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Universidade Federal Fluminense</a:t>
            </a:r>
            <a:endParaRPr lang="pt-BR" sz="2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Retângulo: Cantos Arredondados 36">
            <a:extLst>
              <a:ext uri="{FF2B5EF4-FFF2-40B4-BE49-F238E27FC236}">
                <a16:creationId xmlns:a16="http://schemas.microsoft.com/office/drawing/2014/main" id="{FFB2B500-2D1B-53DD-2C1E-50757F74E4BC}"/>
              </a:ext>
            </a:extLst>
          </p:cNvPr>
          <p:cNvSpPr/>
          <p:nvPr/>
        </p:nvSpPr>
        <p:spPr>
          <a:xfrm>
            <a:off x="860746" y="7791157"/>
            <a:ext cx="9732422" cy="954107"/>
          </a:xfrm>
          <a:prstGeom prst="round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rgbClr val="DAEF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endParaRPr lang="pt-BR" b="1" dirty="0">
              <a:solidFill>
                <a:srgbClr val="DAE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47EF278F-63C6-071F-F0C9-8487345F031D}"/>
              </a:ext>
            </a:extLst>
          </p:cNvPr>
          <p:cNvSpPr txBox="1"/>
          <p:nvPr/>
        </p:nvSpPr>
        <p:spPr>
          <a:xfrm>
            <a:off x="860746" y="9034461"/>
            <a:ext cx="9732422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 O TEXTO DEVERÁ SER EM TIMES NEW ROMAN, TAMANHO 28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</p:txBody>
      </p:sp>
      <p:sp>
        <p:nvSpPr>
          <p:cNvPr id="46" name="Retângulo: Cantos Arredondados 45">
            <a:extLst>
              <a:ext uri="{FF2B5EF4-FFF2-40B4-BE49-F238E27FC236}">
                <a16:creationId xmlns:a16="http://schemas.microsoft.com/office/drawing/2014/main" id="{5B71B03E-0DE2-7AF2-30A6-32A826D31523}"/>
              </a:ext>
            </a:extLst>
          </p:cNvPr>
          <p:cNvSpPr/>
          <p:nvPr/>
        </p:nvSpPr>
        <p:spPr>
          <a:xfrm>
            <a:off x="860746" y="16827166"/>
            <a:ext cx="9732422" cy="954107"/>
          </a:xfrm>
          <a:prstGeom prst="round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rgbClr val="DAEF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  <a:endParaRPr lang="pt-BR" b="1" dirty="0">
              <a:solidFill>
                <a:srgbClr val="DAE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18F2FD75-99BF-234F-A4D7-DC940E4512D4}"/>
              </a:ext>
            </a:extLst>
          </p:cNvPr>
          <p:cNvSpPr txBox="1"/>
          <p:nvPr/>
        </p:nvSpPr>
        <p:spPr>
          <a:xfrm>
            <a:off x="860746" y="18070470"/>
            <a:ext cx="97324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</p:txBody>
      </p:sp>
      <p:sp>
        <p:nvSpPr>
          <p:cNvPr id="48" name="Retângulo: Cantos Arredondados 47">
            <a:extLst>
              <a:ext uri="{FF2B5EF4-FFF2-40B4-BE49-F238E27FC236}">
                <a16:creationId xmlns:a16="http://schemas.microsoft.com/office/drawing/2014/main" id="{06B19176-36E4-B62A-D755-FA475EC4723B}"/>
              </a:ext>
            </a:extLst>
          </p:cNvPr>
          <p:cNvSpPr/>
          <p:nvPr/>
        </p:nvSpPr>
        <p:spPr>
          <a:xfrm>
            <a:off x="860746" y="20725933"/>
            <a:ext cx="9732422" cy="954107"/>
          </a:xfrm>
          <a:prstGeom prst="round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rgbClr val="DAEF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METODOLOGIA</a:t>
            </a:r>
            <a:endParaRPr lang="pt-BR" b="1" dirty="0">
              <a:solidFill>
                <a:srgbClr val="DAE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DD133BE7-E1CC-D76A-7857-70144791930A}"/>
              </a:ext>
            </a:extLst>
          </p:cNvPr>
          <p:cNvSpPr txBox="1"/>
          <p:nvPr/>
        </p:nvSpPr>
        <p:spPr>
          <a:xfrm>
            <a:off x="860746" y="21969237"/>
            <a:ext cx="973242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9D99B0F4-D76E-54E1-E2EC-070E2751D0DE}"/>
              </a:ext>
            </a:extLst>
          </p:cNvPr>
          <p:cNvSpPr/>
          <p:nvPr/>
        </p:nvSpPr>
        <p:spPr>
          <a:xfrm>
            <a:off x="860746" y="27090526"/>
            <a:ext cx="4378004" cy="42271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1</a:t>
            </a:r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8F4A237B-7E21-BB9A-743F-3A898C52F996}"/>
              </a:ext>
            </a:extLst>
          </p:cNvPr>
          <p:cNvSpPr/>
          <p:nvPr/>
        </p:nvSpPr>
        <p:spPr>
          <a:xfrm>
            <a:off x="6215164" y="27090525"/>
            <a:ext cx="4368698" cy="42271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2</a:t>
            </a:r>
          </a:p>
        </p:txBody>
      </p:sp>
      <p:sp>
        <p:nvSpPr>
          <p:cNvPr id="53" name="Retângulo: Cantos Arredondados 52">
            <a:extLst>
              <a:ext uri="{FF2B5EF4-FFF2-40B4-BE49-F238E27FC236}">
                <a16:creationId xmlns:a16="http://schemas.microsoft.com/office/drawing/2014/main" id="{2E16A9A9-1BF3-6F9D-6223-8B187CCCC233}"/>
              </a:ext>
            </a:extLst>
          </p:cNvPr>
          <p:cNvSpPr/>
          <p:nvPr/>
        </p:nvSpPr>
        <p:spPr>
          <a:xfrm>
            <a:off x="11015662" y="7789511"/>
            <a:ext cx="9723115" cy="954107"/>
          </a:xfrm>
          <a:prstGeom prst="round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rgbClr val="DAEF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b="1" dirty="0">
              <a:solidFill>
                <a:srgbClr val="DAE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F547DD4B-8B2F-4CCA-FE25-04E8B8BF4394}"/>
              </a:ext>
            </a:extLst>
          </p:cNvPr>
          <p:cNvSpPr txBox="1"/>
          <p:nvPr/>
        </p:nvSpPr>
        <p:spPr>
          <a:xfrm>
            <a:off x="11015662" y="9034461"/>
            <a:ext cx="9723115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</p:txBody>
      </p:sp>
      <p:sp>
        <p:nvSpPr>
          <p:cNvPr id="56" name="Retângulo: Cantos Arredondados 55">
            <a:extLst>
              <a:ext uri="{FF2B5EF4-FFF2-40B4-BE49-F238E27FC236}">
                <a16:creationId xmlns:a16="http://schemas.microsoft.com/office/drawing/2014/main" id="{C764D7B3-4204-557A-2CF1-28C3CCCD01C4}"/>
              </a:ext>
            </a:extLst>
          </p:cNvPr>
          <p:cNvSpPr/>
          <p:nvPr/>
        </p:nvSpPr>
        <p:spPr>
          <a:xfrm>
            <a:off x="11015662" y="16825145"/>
            <a:ext cx="9723115" cy="954107"/>
          </a:xfrm>
          <a:prstGeom prst="round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rgbClr val="DAEF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b="1" dirty="0">
              <a:solidFill>
                <a:srgbClr val="DAE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3CE4BA55-F607-2A34-1B84-1075AE89C267}"/>
              </a:ext>
            </a:extLst>
          </p:cNvPr>
          <p:cNvSpPr txBox="1"/>
          <p:nvPr/>
        </p:nvSpPr>
        <p:spPr>
          <a:xfrm>
            <a:off x="11015662" y="18070095"/>
            <a:ext cx="972311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</p:txBody>
      </p:sp>
      <p:sp>
        <p:nvSpPr>
          <p:cNvPr id="58" name="Retângulo: Cantos Arredondados 57">
            <a:extLst>
              <a:ext uri="{FF2B5EF4-FFF2-40B4-BE49-F238E27FC236}">
                <a16:creationId xmlns:a16="http://schemas.microsoft.com/office/drawing/2014/main" id="{5DEA0116-3528-8576-41D1-82BB94751ED1}"/>
              </a:ext>
            </a:extLst>
          </p:cNvPr>
          <p:cNvSpPr/>
          <p:nvPr/>
        </p:nvSpPr>
        <p:spPr>
          <a:xfrm>
            <a:off x="11015663" y="21900368"/>
            <a:ext cx="9721850" cy="954107"/>
          </a:xfrm>
          <a:prstGeom prst="roundRect">
            <a:avLst/>
          </a:prstGeom>
          <a:solidFill>
            <a:srgbClr val="0C45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rgbClr val="DAEFE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b="1" dirty="0">
              <a:solidFill>
                <a:srgbClr val="DAE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4F1C5B5E-BDC8-3D76-1903-CCE39D21012B}"/>
              </a:ext>
            </a:extLst>
          </p:cNvPr>
          <p:cNvSpPr txBox="1"/>
          <p:nvPr/>
        </p:nvSpPr>
        <p:spPr>
          <a:xfrm>
            <a:off x="11015663" y="23145318"/>
            <a:ext cx="972185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Xxxxxxxxxxxxxxxxxxxxxxxxxxxxxxxxxxxxxxxxxxxxxxxxxxxxxxxxxxxxxxxxxxxxxxxxxxxxxxxxxxxxxxxxxxxxx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Xxxxxxxxxxxxxxxxxxxxxxxxxxxxxxxxxxxxxxxxxxxxxxxxxxxx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386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249</Words>
  <Application>Microsoft Office PowerPoint</Application>
  <PresentationFormat>Personalizar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Wando Miranda</dc:creator>
  <cp:lastModifiedBy>Wando Miranda</cp:lastModifiedBy>
  <cp:revision>2</cp:revision>
  <dcterms:created xsi:type="dcterms:W3CDTF">2024-07-18T14:34:22Z</dcterms:created>
  <dcterms:modified xsi:type="dcterms:W3CDTF">2024-08-09T11:02:34Z</dcterms:modified>
</cp:coreProperties>
</file>