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6256000" cy="9144000"/>
  <p:notesSz cx="16256000" cy="9144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0" i="0">
                <a:solidFill>
                  <a:srgbClr val="F9ED23"/>
                </a:solidFill>
                <a:latin typeface="Neon Light"/>
                <a:cs typeface="Neon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rgbClr val="F9ED23"/>
                </a:solidFill>
                <a:latin typeface="Neon Light"/>
                <a:cs typeface="Neon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rgbClr val="F9ED23"/>
                </a:solidFill>
                <a:latin typeface="Neon Light"/>
                <a:cs typeface="Neon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rgbClr val="F9ED23"/>
                </a:solidFill>
                <a:latin typeface="Neon Light"/>
                <a:cs typeface="Neon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6256635" cy="9144000"/>
          </a:xfrm>
          <a:custGeom>
            <a:avLst/>
            <a:gdLst/>
            <a:ahLst/>
            <a:cxnLst/>
            <a:rect l="l" t="t" r="r" b="b"/>
            <a:pathLst>
              <a:path w="16256635" h="9144000">
                <a:moveTo>
                  <a:pt x="16256025" y="0"/>
                </a:moveTo>
                <a:lnTo>
                  <a:pt x="0" y="0"/>
                </a:lnTo>
                <a:lnTo>
                  <a:pt x="0" y="9144000"/>
                </a:lnTo>
                <a:lnTo>
                  <a:pt x="16256025" y="9144000"/>
                </a:lnTo>
                <a:lnTo>
                  <a:pt x="16256025" y="0"/>
                </a:lnTo>
                <a:close/>
              </a:path>
            </a:pathLst>
          </a:custGeom>
          <a:solidFill>
            <a:srgbClr val="3A22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8577" y="273967"/>
            <a:ext cx="8202122" cy="137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0" i="0">
                <a:solidFill>
                  <a:srgbClr val="F9ED23"/>
                </a:solidFill>
                <a:latin typeface="Neon Light"/>
                <a:cs typeface="Neon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54800" y="2691192"/>
            <a:ext cx="7486650" cy="2980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2.png"/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7" Type="http://schemas.openxmlformats.org/officeDocument/2006/relationships/image" Target="../media/image147.png"/><Relationship Id="rId8" Type="http://schemas.openxmlformats.org/officeDocument/2006/relationships/image" Target="../media/image148.png"/><Relationship Id="rId9" Type="http://schemas.openxmlformats.org/officeDocument/2006/relationships/image" Target="../media/image149.png"/><Relationship Id="rId10" Type="http://schemas.openxmlformats.org/officeDocument/2006/relationships/image" Target="../media/image150.png"/><Relationship Id="rId11" Type="http://schemas.openxmlformats.org/officeDocument/2006/relationships/image" Target="../media/image151.png"/><Relationship Id="rId12" Type="http://schemas.openxmlformats.org/officeDocument/2006/relationships/image" Target="../media/image152.png"/><Relationship Id="rId13" Type="http://schemas.openxmlformats.org/officeDocument/2006/relationships/image" Target="../media/image153.png"/><Relationship Id="rId14" Type="http://schemas.openxmlformats.org/officeDocument/2006/relationships/image" Target="../media/image154.png"/><Relationship Id="rId15" Type="http://schemas.openxmlformats.org/officeDocument/2006/relationships/image" Target="../media/image155.png"/><Relationship Id="rId16" Type="http://schemas.openxmlformats.org/officeDocument/2006/relationships/image" Target="../media/image156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7.png"/><Relationship Id="rId3" Type="http://schemas.openxmlformats.org/officeDocument/2006/relationships/image" Target="../media/image158.jpg"/><Relationship Id="rId4" Type="http://schemas.openxmlformats.org/officeDocument/2006/relationships/image" Target="../media/image159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0.png"/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image" Target="../media/image163.jpg"/><Relationship Id="rId6" Type="http://schemas.openxmlformats.org/officeDocument/2006/relationships/image" Target="../media/image164.jpg"/><Relationship Id="rId7" Type="http://schemas.openxmlformats.org/officeDocument/2006/relationships/image" Target="../media/image165.jpg"/><Relationship Id="rId8" Type="http://schemas.openxmlformats.org/officeDocument/2006/relationships/image" Target="../media/image166.png"/><Relationship Id="rId9" Type="http://schemas.openxmlformats.org/officeDocument/2006/relationships/image" Target="../media/image167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ng"/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5" Type="http://schemas.openxmlformats.org/officeDocument/2006/relationships/image" Target="../media/image171.png"/><Relationship Id="rId6" Type="http://schemas.openxmlformats.org/officeDocument/2006/relationships/image" Target="../media/image172.png"/><Relationship Id="rId7" Type="http://schemas.openxmlformats.org/officeDocument/2006/relationships/image" Target="../media/image173.png"/><Relationship Id="rId8" Type="http://schemas.openxmlformats.org/officeDocument/2006/relationships/image" Target="../media/image174.png"/><Relationship Id="rId9" Type="http://schemas.openxmlformats.org/officeDocument/2006/relationships/image" Target="../media/image175.png"/><Relationship Id="rId10" Type="http://schemas.openxmlformats.org/officeDocument/2006/relationships/image" Target="../media/image176.png"/><Relationship Id="rId11" Type="http://schemas.openxmlformats.org/officeDocument/2006/relationships/image" Target="../media/image177.png"/><Relationship Id="rId12" Type="http://schemas.openxmlformats.org/officeDocument/2006/relationships/image" Target="../media/image178.png"/><Relationship Id="rId13" Type="http://schemas.openxmlformats.org/officeDocument/2006/relationships/image" Target="../media/image179.png"/><Relationship Id="rId14" Type="http://schemas.openxmlformats.org/officeDocument/2006/relationships/image" Target="../media/image180.png"/><Relationship Id="rId15" Type="http://schemas.openxmlformats.org/officeDocument/2006/relationships/image" Target="../media/image181.png"/><Relationship Id="rId16" Type="http://schemas.openxmlformats.org/officeDocument/2006/relationships/image" Target="../media/image182.png"/><Relationship Id="rId17" Type="http://schemas.openxmlformats.org/officeDocument/2006/relationships/image" Target="../media/image183.png"/><Relationship Id="rId18" Type="http://schemas.openxmlformats.org/officeDocument/2006/relationships/image" Target="../media/image184.png"/><Relationship Id="rId19" Type="http://schemas.openxmlformats.org/officeDocument/2006/relationships/image" Target="../media/image185.png"/><Relationship Id="rId20" Type="http://schemas.openxmlformats.org/officeDocument/2006/relationships/image" Target="../media/image186.png"/><Relationship Id="rId21" Type="http://schemas.openxmlformats.org/officeDocument/2006/relationships/image" Target="../media/image187.png"/><Relationship Id="rId22" Type="http://schemas.openxmlformats.org/officeDocument/2006/relationships/image" Target="../media/image188.png"/><Relationship Id="rId23" Type="http://schemas.openxmlformats.org/officeDocument/2006/relationships/image" Target="../media/image189.png"/><Relationship Id="rId24" Type="http://schemas.openxmlformats.org/officeDocument/2006/relationships/image" Target="../media/image190.png"/><Relationship Id="rId25" Type="http://schemas.openxmlformats.org/officeDocument/2006/relationships/image" Target="../media/image191.png"/><Relationship Id="rId26" Type="http://schemas.openxmlformats.org/officeDocument/2006/relationships/image" Target="../media/image192.png"/><Relationship Id="rId27" Type="http://schemas.openxmlformats.org/officeDocument/2006/relationships/image" Target="../media/image193.jpg"/><Relationship Id="rId28" Type="http://schemas.openxmlformats.org/officeDocument/2006/relationships/image" Target="../media/image194.png"/><Relationship Id="rId29" Type="http://schemas.openxmlformats.org/officeDocument/2006/relationships/image" Target="../media/image195.png"/><Relationship Id="rId30" Type="http://schemas.openxmlformats.org/officeDocument/2006/relationships/image" Target="../media/image196.png"/><Relationship Id="rId31" Type="http://schemas.openxmlformats.org/officeDocument/2006/relationships/image" Target="../media/image197.png"/><Relationship Id="rId32" Type="http://schemas.openxmlformats.org/officeDocument/2006/relationships/image" Target="../media/image198.png"/><Relationship Id="rId33" Type="http://schemas.openxmlformats.org/officeDocument/2006/relationships/image" Target="../media/image199.png"/><Relationship Id="rId34" Type="http://schemas.openxmlformats.org/officeDocument/2006/relationships/image" Target="../media/image200.png"/><Relationship Id="rId35" Type="http://schemas.openxmlformats.org/officeDocument/2006/relationships/image" Target="../media/image201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png"/><Relationship Id="rId3" Type="http://schemas.openxmlformats.org/officeDocument/2006/relationships/image" Target="../media/image203.png"/><Relationship Id="rId4" Type="http://schemas.openxmlformats.org/officeDocument/2006/relationships/image" Target="../media/image204.png"/><Relationship Id="rId5" Type="http://schemas.openxmlformats.org/officeDocument/2006/relationships/image" Target="../media/image205.png"/><Relationship Id="rId6" Type="http://schemas.openxmlformats.org/officeDocument/2006/relationships/image" Target="../media/image206.png"/><Relationship Id="rId7" Type="http://schemas.openxmlformats.org/officeDocument/2006/relationships/image" Target="../media/image207.png"/><Relationship Id="rId8" Type="http://schemas.openxmlformats.org/officeDocument/2006/relationships/image" Target="../media/image208.png"/><Relationship Id="rId9" Type="http://schemas.openxmlformats.org/officeDocument/2006/relationships/image" Target="../media/image209.png"/><Relationship Id="rId10" Type="http://schemas.openxmlformats.org/officeDocument/2006/relationships/image" Target="../media/image210.png"/><Relationship Id="rId11" Type="http://schemas.openxmlformats.org/officeDocument/2006/relationships/image" Target="../media/image211.png"/><Relationship Id="rId12" Type="http://schemas.openxmlformats.org/officeDocument/2006/relationships/image" Target="../media/image212.png"/><Relationship Id="rId13" Type="http://schemas.openxmlformats.org/officeDocument/2006/relationships/image" Target="../media/image213.png"/><Relationship Id="rId14" Type="http://schemas.openxmlformats.org/officeDocument/2006/relationships/image" Target="../media/image214.png"/><Relationship Id="rId15" Type="http://schemas.openxmlformats.org/officeDocument/2006/relationships/image" Target="../media/image215.png"/><Relationship Id="rId16" Type="http://schemas.openxmlformats.org/officeDocument/2006/relationships/image" Target="../media/image216.png"/><Relationship Id="rId17" Type="http://schemas.openxmlformats.org/officeDocument/2006/relationships/image" Target="../media/image217.jpg"/><Relationship Id="rId18" Type="http://schemas.openxmlformats.org/officeDocument/2006/relationships/image" Target="../media/image218.png"/><Relationship Id="rId19" Type="http://schemas.openxmlformats.org/officeDocument/2006/relationships/image" Target="../media/image219.png"/><Relationship Id="rId20" Type="http://schemas.openxmlformats.org/officeDocument/2006/relationships/image" Target="../media/image220.png"/><Relationship Id="rId21" Type="http://schemas.openxmlformats.org/officeDocument/2006/relationships/image" Target="../media/image221.png"/><Relationship Id="rId22" Type="http://schemas.openxmlformats.org/officeDocument/2006/relationships/image" Target="../media/image222.png"/><Relationship Id="rId23" Type="http://schemas.openxmlformats.org/officeDocument/2006/relationships/image" Target="../media/image223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png"/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5" Type="http://schemas.openxmlformats.org/officeDocument/2006/relationships/image" Target="../media/image227.png"/><Relationship Id="rId6" Type="http://schemas.openxmlformats.org/officeDocument/2006/relationships/image" Target="../media/image228.png"/><Relationship Id="rId7" Type="http://schemas.openxmlformats.org/officeDocument/2006/relationships/image" Target="../media/image229.png"/><Relationship Id="rId8" Type="http://schemas.openxmlformats.org/officeDocument/2006/relationships/image" Target="../media/image230.png"/><Relationship Id="rId9" Type="http://schemas.openxmlformats.org/officeDocument/2006/relationships/image" Target="../media/image231.png"/><Relationship Id="rId10" Type="http://schemas.openxmlformats.org/officeDocument/2006/relationships/image" Target="../media/image232.png"/><Relationship Id="rId11" Type="http://schemas.openxmlformats.org/officeDocument/2006/relationships/image" Target="../media/image233.png"/><Relationship Id="rId12" Type="http://schemas.openxmlformats.org/officeDocument/2006/relationships/image" Target="../media/image234.png"/><Relationship Id="rId13" Type="http://schemas.openxmlformats.org/officeDocument/2006/relationships/image" Target="../media/image235.png"/><Relationship Id="rId14" Type="http://schemas.openxmlformats.org/officeDocument/2006/relationships/image" Target="../media/image236.png"/><Relationship Id="rId15" Type="http://schemas.openxmlformats.org/officeDocument/2006/relationships/image" Target="../media/image237.png"/><Relationship Id="rId16" Type="http://schemas.openxmlformats.org/officeDocument/2006/relationships/image" Target="../media/image238.png"/><Relationship Id="rId17" Type="http://schemas.openxmlformats.org/officeDocument/2006/relationships/image" Target="../media/image239.png"/><Relationship Id="rId18" Type="http://schemas.openxmlformats.org/officeDocument/2006/relationships/image" Target="../media/image240.png"/><Relationship Id="rId19" Type="http://schemas.openxmlformats.org/officeDocument/2006/relationships/image" Target="../media/image241.png"/><Relationship Id="rId20" Type="http://schemas.openxmlformats.org/officeDocument/2006/relationships/image" Target="../media/image242.png"/><Relationship Id="rId21" Type="http://schemas.openxmlformats.org/officeDocument/2006/relationships/image" Target="../media/image243.png"/><Relationship Id="rId22" Type="http://schemas.openxmlformats.org/officeDocument/2006/relationships/image" Target="../media/image244.png"/><Relationship Id="rId23" Type="http://schemas.openxmlformats.org/officeDocument/2006/relationships/image" Target="../media/image245.png"/><Relationship Id="rId24" Type="http://schemas.openxmlformats.org/officeDocument/2006/relationships/image" Target="../media/image246.png"/><Relationship Id="rId25" Type="http://schemas.openxmlformats.org/officeDocument/2006/relationships/image" Target="../media/image247.png"/><Relationship Id="rId26" Type="http://schemas.openxmlformats.org/officeDocument/2006/relationships/image" Target="../media/image248.png"/><Relationship Id="rId27" Type="http://schemas.openxmlformats.org/officeDocument/2006/relationships/image" Target="../media/image249.png"/><Relationship Id="rId28" Type="http://schemas.openxmlformats.org/officeDocument/2006/relationships/image" Target="../media/image250.png"/><Relationship Id="rId29" Type="http://schemas.openxmlformats.org/officeDocument/2006/relationships/image" Target="../media/image251.png"/><Relationship Id="rId30" Type="http://schemas.openxmlformats.org/officeDocument/2006/relationships/image" Target="../media/image252.png"/><Relationship Id="rId31" Type="http://schemas.openxmlformats.org/officeDocument/2006/relationships/image" Target="../media/image253.png"/><Relationship Id="rId32" Type="http://schemas.openxmlformats.org/officeDocument/2006/relationships/image" Target="../media/image254.png"/><Relationship Id="rId33" Type="http://schemas.openxmlformats.org/officeDocument/2006/relationships/image" Target="../media/image255.png"/><Relationship Id="rId34" Type="http://schemas.openxmlformats.org/officeDocument/2006/relationships/image" Target="../media/image256.png"/><Relationship Id="rId35" Type="http://schemas.openxmlformats.org/officeDocument/2006/relationships/image" Target="../media/image257.png"/><Relationship Id="rId36" Type="http://schemas.openxmlformats.org/officeDocument/2006/relationships/image" Target="../media/image258.jpg"/><Relationship Id="rId37" Type="http://schemas.openxmlformats.org/officeDocument/2006/relationships/image" Target="../media/image259.png"/><Relationship Id="rId38" Type="http://schemas.openxmlformats.org/officeDocument/2006/relationships/image" Target="../media/image260.png"/><Relationship Id="rId39" Type="http://schemas.openxmlformats.org/officeDocument/2006/relationships/image" Target="../media/image261.png"/><Relationship Id="rId40" Type="http://schemas.openxmlformats.org/officeDocument/2006/relationships/image" Target="../media/image262.png"/><Relationship Id="rId41" Type="http://schemas.openxmlformats.org/officeDocument/2006/relationships/image" Target="../media/image263.png"/><Relationship Id="rId42" Type="http://schemas.openxmlformats.org/officeDocument/2006/relationships/image" Target="../media/image264.png"/><Relationship Id="rId43" Type="http://schemas.openxmlformats.org/officeDocument/2006/relationships/image" Target="../media/image265.png"/><Relationship Id="rId44" Type="http://schemas.openxmlformats.org/officeDocument/2006/relationships/image" Target="../media/image266.png"/><Relationship Id="rId45" Type="http://schemas.openxmlformats.org/officeDocument/2006/relationships/image" Target="../media/image267.png"/><Relationship Id="rId46" Type="http://schemas.openxmlformats.org/officeDocument/2006/relationships/image" Target="../media/image268.png"/><Relationship Id="rId47" Type="http://schemas.openxmlformats.org/officeDocument/2006/relationships/image" Target="../media/image269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0.png"/><Relationship Id="rId3" Type="http://schemas.openxmlformats.org/officeDocument/2006/relationships/image" Target="../media/image271.png"/><Relationship Id="rId4" Type="http://schemas.openxmlformats.org/officeDocument/2006/relationships/image" Target="../media/image272.jpg"/><Relationship Id="rId5" Type="http://schemas.openxmlformats.org/officeDocument/2006/relationships/image" Target="../media/image273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4.png"/><Relationship Id="rId3" Type="http://schemas.openxmlformats.org/officeDocument/2006/relationships/image" Target="../media/image275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6.png"/><Relationship Id="rId3" Type="http://schemas.openxmlformats.org/officeDocument/2006/relationships/image" Target="../media/image277.png"/><Relationship Id="rId4" Type="http://schemas.openxmlformats.org/officeDocument/2006/relationships/image" Target="../media/image278.png"/><Relationship Id="rId5" Type="http://schemas.openxmlformats.org/officeDocument/2006/relationships/image" Target="../media/image279.jpg"/><Relationship Id="rId6" Type="http://schemas.openxmlformats.org/officeDocument/2006/relationships/image" Target="../media/image280.jpg"/><Relationship Id="rId7" Type="http://schemas.openxmlformats.org/officeDocument/2006/relationships/image" Target="../media/image281.jpg"/><Relationship Id="rId8" Type="http://schemas.openxmlformats.org/officeDocument/2006/relationships/image" Target="../media/image282.jpg"/><Relationship Id="rId9" Type="http://schemas.openxmlformats.org/officeDocument/2006/relationships/image" Target="../media/image283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4.png"/><Relationship Id="rId3" Type="http://schemas.openxmlformats.org/officeDocument/2006/relationships/image" Target="../media/image285.png"/><Relationship Id="rId4" Type="http://schemas.openxmlformats.org/officeDocument/2006/relationships/image" Target="../media/image286.jpg"/><Relationship Id="rId5" Type="http://schemas.openxmlformats.org/officeDocument/2006/relationships/image" Target="../media/image287.jpg"/><Relationship Id="rId6" Type="http://schemas.openxmlformats.org/officeDocument/2006/relationships/image" Target="../media/image288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9.png"/><Relationship Id="rId3" Type="http://schemas.openxmlformats.org/officeDocument/2006/relationships/image" Target="../media/image290.png"/><Relationship Id="rId4" Type="http://schemas.openxmlformats.org/officeDocument/2006/relationships/image" Target="../media/image291.jpg"/><Relationship Id="rId5" Type="http://schemas.openxmlformats.org/officeDocument/2006/relationships/image" Target="../media/image292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3.png"/><Relationship Id="rId3" Type="http://schemas.openxmlformats.org/officeDocument/2006/relationships/image" Target="../media/image294.jpg"/><Relationship Id="rId4" Type="http://schemas.openxmlformats.org/officeDocument/2006/relationships/image" Target="../media/image295.jpg"/><Relationship Id="rId5" Type="http://schemas.openxmlformats.org/officeDocument/2006/relationships/image" Target="../media/image296.png"/><Relationship Id="rId6" Type="http://schemas.openxmlformats.org/officeDocument/2006/relationships/image" Target="../media/image297.png"/><Relationship Id="rId7" Type="http://schemas.openxmlformats.org/officeDocument/2006/relationships/image" Target="../media/image298.png"/><Relationship Id="rId8" Type="http://schemas.openxmlformats.org/officeDocument/2006/relationships/image" Target="../media/image299.png"/><Relationship Id="rId9" Type="http://schemas.openxmlformats.org/officeDocument/2006/relationships/image" Target="../media/image300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1.png"/><Relationship Id="rId3" Type="http://schemas.openxmlformats.org/officeDocument/2006/relationships/image" Target="../media/image302.png"/><Relationship Id="rId4" Type="http://schemas.openxmlformats.org/officeDocument/2006/relationships/image" Target="../media/image303.jpg"/><Relationship Id="rId5" Type="http://schemas.openxmlformats.org/officeDocument/2006/relationships/image" Target="../media/image304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5.png"/><Relationship Id="rId3" Type="http://schemas.openxmlformats.org/officeDocument/2006/relationships/image" Target="../media/image306.png"/><Relationship Id="rId4" Type="http://schemas.openxmlformats.org/officeDocument/2006/relationships/image" Target="../media/image307.png"/><Relationship Id="rId5" Type="http://schemas.openxmlformats.org/officeDocument/2006/relationships/image" Target="../media/image308.jpg"/><Relationship Id="rId6" Type="http://schemas.openxmlformats.org/officeDocument/2006/relationships/image" Target="../media/image309.jpg"/><Relationship Id="rId7" Type="http://schemas.openxmlformats.org/officeDocument/2006/relationships/image" Target="../media/image310.jpg"/><Relationship Id="rId8" Type="http://schemas.openxmlformats.org/officeDocument/2006/relationships/image" Target="../media/image311.jpg"/><Relationship Id="rId9" Type="http://schemas.openxmlformats.org/officeDocument/2006/relationships/image" Target="../media/image312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3.png"/><Relationship Id="rId3" Type="http://schemas.openxmlformats.org/officeDocument/2006/relationships/image" Target="../media/image314.jpg"/><Relationship Id="rId4" Type="http://schemas.openxmlformats.org/officeDocument/2006/relationships/image" Target="../media/image315.jpg"/><Relationship Id="rId5" Type="http://schemas.openxmlformats.org/officeDocument/2006/relationships/image" Target="../media/image316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7.png"/><Relationship Id="rId3" Type="http://schemas.openxmlformats.org/officeDocument/2006/relationships/image" Target="../media/image318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9.png"/><Relationship Id="rId3" Type="http://schemas.openxmlformats.org/officeDocument/2006/relationships/hyperlink" Target="mailto:steiselandrew@gmail.com" TargetMode="External"/><Relationship Id="rId4" Type="http://schemas.openxmlformats.org/officeDocument/2006/relationships/hyperlink" Target="mailto:steian@farmingdale.edu" TargetMode="External"/><Relationship Id="rId5" Type="http://schemas.openxmlformats.org/officeDocument/2006/relationships/image" Target="../media/image320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jpg"/><Relationship Id="rId12" Type="http://schemas.openxmlformats.org/officeDocument/2006/relationships/image" Target="../media/image38.jpg"/><Relationship Id="rId13" Type="http://schemas.openxmlformats.org/officeDocument/2006/relationships/image" Target="../media/image39.jpg"/><Relationship Id="rId14" Type="http://schemas.openxmlformats.org/officeDocument/2006/relationships/image" Target="../media/image40.jpg"/><Relationship Id="rId15" Type="http://schemas.openxmlformats.org/officeDocument/2006/relationships/image" Target="../media/image41.jpg"/><Relationship Id="rId16" Type="http://schemas.openxmlformats.org/officeDocument/2006/relationships/image" Target="../media/image42.png"/><Relationship Id="rId17" Type="http://schemas.openxmlformats.org/officeDocument/2006/relationships/image" Target="../media/image43.png"/><Relationship Id="rId18" Type="http://schemas.openxmlformats.org/officeDocument/2006/relationships/image" Target="../media/image44.png"/><Relationship Id="rId19" Type="http://schemas.openxmlformats.org/officeDocument/2006/relationships/image" Target="../media/image45.png"/><Relationship Id="rId20" Type="http://schemas.openxmlformats.org/officeDocument/2006/relationships/image" Target="../media/image46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Relationship Id="rId25" Type="http://schemas.openxmlformats.org/officeDocument/2006/relationships/image" Target="../media/image51.png"/><Relationship Id="rId26" Type="http://schemas.openxmlformats.org/officeDocument/2006/relationships/image" Target="../media/image52.jpg"/><Relationship Id="rId27" Type="http://schemas.openxmlformats.org/officeDocument/2006/relationships/image" Target="../media/image53.png"/><Relationship Id="rId28" Type="http://schemas.openxmlformats.org/officeDocument/2006/relationships/image" Target="../media/image54.png"/><Relationship Id="rId29" Type="http://schemas.openxmlformats.org/officeDocument/2006/relationships/image" Target="../media/image55.png"/><Relationship Id="rId30" Type="http://schemas.openxmlformats.org/officeDocument/2006/relationships/image" Target="../media/image56.png"/><Relationship Id="rId31" Type="http://schemas.openxmlformats.org/officeDocument/2006/relationships/image" Target="../media/image57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Relationship Id="rId11" Type="http://schemas.openxmlformats.org/officeDocument/2006/relationships/image" Target="../media/image78.jpg"/><Relationship Id="rId12" Type="http://schemas.openxmlformats.org/officeDocument/2006/relationships/image" Target="../media/image79.jpg"/><Relationship Id="rId13" Type="http://schemas.openxmlformats.org/officeDocument/2006/relationships/image" Target="../media/image80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jpg"/><Relationship Id="rId9" Type="http://schemas.openxmlformats.org/officeDocument/2006/relationships/image" Target="../media/image88.png"/><Relationship Id="rId10" Type="http://schemas.openxmlformats.org/officeDocument/2006/relationships/image" Target="../media/image89.png"/><Relationship Id="rId11" Type="http://schemas.openxmlformats.org/officeDocument/2006/relationships/image" Target="../media/image90.png"/><Relationship Id="rId12" Type="http://schemas.openxmlformats.org/officeDocument/2006/relationships/image" Target="../media/image91.png"/><Relationship Id="rId13" Type="http://schemas.openxmlformats.org/officeDocument/2006/relationships/image" Target="../media/image92.png"/><Relationship Id="rId14" Type="http://schemas.openxmlformats.org/officeDocument/2006/relationships/image" Target="../media/image93.png"/><Relationship Id="rId15" Type="http://schemas.openxmlformats.org/officeDocument/2006/relationships/image" Target="../media/image94.png"/><Relationship Id="rId16" Type="http://schemas.openxmlformats.org/officeDocument/2006/relationships/image" Target="../media/image95.png"/><Relationship Id="rId17" Type="http://schemas.openxmlformats.org/officeDocument/2006/relationships/image" Target="../media/image96.png"/><Relationship Id="rId18" Type="http://schemas.openxmlformats.org/officeDocument/2006/relationships/image" Target="../media/image97.png"/><Relationship Id="rId19" Type="http://schemas.openxmlformats.org/officeDocument/2006/relationships/image" Target="../media/image98.png"/><Relationship Id="rId20" Type="http://schemas.openxmlformats.org/officeDocument/2006/relationships/image" Target="../media/image99.png"/><Relationship Id="rId21" Type="http://schemas.openxmlformats.org/officeDocument/2006/relationships/image" Target="../media/image100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Relationship Id="rId11" Type="http://schemas.openxmlformats.org/officeDocument/2006/relationships/image" Target="../media/image110.png"/><Relationship Id="rId12" Type="http://schemas.openxmlformats.org/officeDocument/2006/relationships/image" Target="../media/image111.png"/><Relationship Id="rId13" Type="http://schemas.openxmlformats.org/officeDocument/2006/relationships/image" Target="../media/image112.png"/><Relationship Id="rId14" Type="http://schemas.openxmlformats.org/officeDocument/2006/relationships/image" Target="../media/image113.png"/><Relationship Id="rId15" Type="http://schemas.openxmlformats.org/officeDocument/2006/relationships/image" Target="../media/image114.png"/><Relationship Id="rId16" Type="http://schemas.openxmlformats.org/officeDocument/2006/relationships/image" Target="../media/image115.png"/><Relationship Id="rId17" Type="http://schemas.openxmlformats.org/officeDocument/2006/relationships/image" Target="../media/image116.png"/><Relationship Id="rId18" Type="http://schemas.openxmlformats.org/officeDocument/2006/relationships/image" Target="../media/image117.png"/><Relationship Id="rId19" Type="http://schemas.openxmlformats.org/officeDocument/2006/relationships/image" Target="../media/image118.png"/><Relationship Id="rId20" Type="http://schemas.openxmlformats.org/officeDocument/2006/relationships/image" Target="../media/image119.png"/><Relationship Id="rId21" Type="http://schemas.openxmlformats.org/officeDocument/2006/relationships/image" Target="../media/image120.png"/><Relationship Id="rId22" Type="http://schemas.openxmlformats.org/officeDocument/2006/relationships/image" Target="../media/image121.png"/><Relationship Id="rId23" Type="http://schemas.openxmlformats.org/officeDocument/2006/relationships/image" Target="../media/image122.png"/><Relationship Id="rId24" Type="http://schemas.openxmlformats.org/officeDocument/2006/relationships/image" Target="../media/image123.png"/><Relationship Id="rId25" Type="http://schemas.openxmlformats.org/officeDocument/2006/relationships/image" Target="../media/image124.png"/><Relationship Id="rId26" Type="http://schemas.openxmlformats.org/officeDocument/2006/relationships/image" Target="../media/image125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9" Type="http://schemas.openxmlformats.org/officeDocument/2006/relationships/image" Target="../media/image133.png"/><Relationship Id="rId10" Type="http://schemas.openxmlformats.org/officeDocument/2006/relationships/image" Target="../media/image134.png"/><Relationship Id="rId11" Type="http://schemas.openxmlformats.org/officeDocument/2006/relationships/image" Target="../media/image135.png"/><Relationship Id="rId12" Type="http://schemas.openxmlformats.org/officeDocument/2006/relationships/image" Target="../media/image136.png"/><Relationship Id="rId13" Type="http://schemas.openxmlformats.org/officeDocument/2006/relationships/image" Target="../media/image137.png"/><Relationship Id="rId14" Type="http://schemas.openxmlformats.org/officeDocument/2006/relationships/image" Target="../media/image138.png"/><Relationship Id="rId15" Type="http://schemas.openxmlformats.org/officeDocument/2006/relationships/image" Target="../media/image139.png"/><Relationship Id="rId16" Type="http://schemas.openxmlformats.org/officeDocument/2006/relationships/image" Target="../media/image140.png"/><Relationship Id="rId17" Type="http://schemas.openxmlformats.org/officeDocument/2006/relationships/image" Target="../media/image141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539331" y="1989539"/>
            <a:ext cx="7068184" cy="5202555"/>
          </a:xfrm>
          <a:prstGeom prst="rect">
            <a:avLst/>
          </a:prstGeom>
        </p:spPr>
        <p:txBody>
          <a:bodyPr wrap="square" lIns="0" tIns="436245" rIns="0" bIns="0" rtlCol="0" vert="horz">
            <a:spAutoFit/>
          </a:bodyPr>
          <a:lstStyle/>
          <a:p>
            <a:pPr algn="ctr" marL="12065" marR="5080" indent="-34290">
              <a:lnSpc>
                <a:spcPct val="77100"/>
              </a:lnSpc>
              <a:spcBef>
                <a:spcPts val="3435"/>
              </a:spcBef>
            </a:pPr>
            <a:r>
              <a:rPr dirty="0" sz="12050" spc="-25">
                <a:solidFill>
                  <a:srgbClr val="FBED23"/>
                </a:solidFill>
                <a:latin typeface="Neon Light"/>
                <a:cs typeface="Neon Light"/>
              </a:rPr>
              <a:t>The </a:t>
            </a:r>
            <a:r>
              <a:rPr dirty="0" sz="14150" spc="-10">
                <a:solidFill>
                  <a:srgbClr val="FFFFFF"/>
                </a:solidFill>
                <a:latin typeface="Neon Light"/>
                <a:cs typeface="Neon Light"/>
              </a:rPr>
              <a:t>Squeeze' </a:t>
            </a:r>
            <a:r>
              <a:rPr dirty="0" sz="14150" spc="-25">
                <a:solidFill>
                  <a:srgbClr val="FBED23"/>
                </a:solidFill>
                <a:latin typeface="Neon Light"/>
                <a:cs typeface="Neon Light"/>
              </a:rPr>
              <a:t>IN</a:t>
            </a:r>
            <a:endParaRPr sz="14150">
              <a:latin typeface="Neon Light"/>
              <a:cs typeface="Neon Ligh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333956" y="76218"/>
            <a:ext cx="15569565" cy="8955405"/>
            <a:chOff x="333956" y="76218"/>
            <a:chExt cx="15569565" cy="8955405"/>
          </a:xfrm>
        </p:grpSpPr>
        <p:sp>
          <p:nvSpPr>
            <p:cNvPr id="4" name="object 4" descr=""/>
            <p:cNvSpPr/>
            <p:nvPr/>
          </p:nvSpPr>
          <p:spPr>
            <a:xfrm>
              <a:off x="340306" y="299229"/>
              <a:ext cx="7247255" cy="8532495"/>
            </a:xfrm>
            <a:custGeom>
              <a:avLst/>
              <a:gdLst/>
              <a:ahLst/>
              <a:cxnLst/>
              <a:rect l="l" t="t" r="r" b="b"/>
              <a:pathLst>
                <a:path w="7247255" h="8532495">
                  <a:moveTo>
                    <a:pt x="7098487" y="127380"/>
                  </a:moveTo>
                  <a:lnTo>
                    <a:pt x="116814" y="127380"/>
                  </a:lnTo>
                  <a:lnTo>
                    <a:pt x="116814" y="8444166"/>
                  </a:lnTo>
                  <a:lnTo>
                    <a:pt x="7246658" y="8444166"/>
                  </a:lnTo>
                  <a:lnTo>
                    <a:pt x="7246658" y="8532126"/>
                  </a:lnTo>
                  <a:lnTo>
                    <a:pt x="13893" y="8525306"/>
                  </a:lnTo>
                  <a:lnTo>
                    <a:pt x="0" y="0"/>
                  </a:lnTo>
                  <a:lnTo>
                    <a:pt x="6532486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382397" y="1254382"/>
              <a:ext cx="376555" cy="376555"/>
            </a:xfrm>
            <a:custGeom>
              <a:avLst/>
              <a:gdLst/>
              <a:ahLst/>
              <a:cxnLst/>
              <a:rect l="l" t="t" r="r" b="b"/>
              <a:pathLst>
                <a:path w="376555" h="376555">
                  <a:moveTo>
                    <a:pt x="119905" y="250358"/>
                  </a:moveTo>
                  <a:lnTo>
                    <a:pt x="92884" y="221801"/>
                  </a:lnTo>
                  <a:lnTo>
                    <a:pt x="65859" y="193251"/>
                  </a:lnTo>
                  <a:lnTo>
                    <a:pt x="38850" y="164688"/>
                  </a:lnTo>
                  <a:lnTo>
                    <a:pt x="11879" y="136096"/>
                  </a:lnTo>
                  <a:lnTo>
                    <a:pt x="2716" y="123707"/>
                  </a:lnTo>
                  <a:lnTo>
                    <a:pt x="0" y="112339"/>
                  </a:lnTo>
                  <a:lnTo>
                    <a:pt x="3772" y="101225"/>
                  </a:lnTo>
                  <a:lnTo>
                    <a:pt x="36140" y="69925"/>
                  </a:lnTo>
                  <a:lnTo>
                    <a:pt x="80407" y="30712"/>
                  </a:lnTo>
                  <a:lnTo>
                    <a:pt x="115100" y="2624"/>
                  </a:lnTo>
                  <a:lnTo>
                    <a:pt x="126717" y="0"/>
                  </a:lnTo>
                  <a:lnTo>
                    <a:pt x="137989" y="3342"/>
                  </a:lnTo>
                  <a:lnTo>
                    <a:pt x="185302" y="50517"/>
                  </a:lnTo>
                  <a:lnTo>
                    <a:pt x="221144" y="88358"/>
                  </a:lnTo>
                  <a:lnTo>
                    <a:pt x="256968" y="126212"/>
                  </a:lnTo>
                  <a:lnTo>
                    <a:pt x="292775" y="164082"/>
                  </a:lnTo>
                  <a:lnTo>
                    <a:pt x="328562" y="201966"/>
                  </a:lnTo>
                  <a:lnTo>
                    <a:pt x="364329" y="239868"/>
                  </a:lnTo>
                  <a:lnTo>
                    <a:pt x="376205" y="263609"/>
                  </a:lnTo>
                  <a:lnTo>
                    <a:pt x="372343" y="274670"/>
                  </a:lnTo>
                  <a:lnTo>
                    <a:pt x="339859" y="305917"/>
                  </a:lnTo>
                  <a:lnTo>
                    <a:pt x="295573" y="345108"/>
                  </a:lnTo>
                  <a:lnTo>
                    <a:pt x="260669" y="373451"/>
                  </a:lnTo>
                  <a:lnTo>
                    <a:pt x="249032" y="375969"/>
                  </a:lnTo>
                  <a:lnTo>
                    <a:pt x="237605" y="372164"/>
                  </a:lnTo>
                  <a:lnTo>
                    <a:pt x="199086" y="334106"/>
                  </a:lnTo>
                  <a:lnTo>
                    <a:pt x="172683" y="306198"/>
                  </a:lnTo>
                  <a:lnTo>
                    <a:pt x="146294" y="278279"/>
                  </a:lnTo>
                  <a:lnTo>
                    <a:pt x="119905" y="250358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1929" y="1168772"/>
              <a:ext cx="175320" cy="175837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695081" y="1810118"/>
              <a:ext cx="137795" cy="249554"/>
            </a:xfrm>
            <a:custGeom>
              <a:avLst/>
              <a:gdLst/>
              <a:ahLst/>
              <a:cxnLst/>
              <a:rect l="l" t="t" r="r" b="b"/>
              <a:pathLst>
                <a:path w="137794" h="249555">
                  <a:moveTo>
                    <a:pt x="7061" y="121564"/>
                  </a:moveTo>
                  <a:lnTo>
                    <a:pt x="8864" y="96188"/>
                  </a:lnTo>
                  <a:lnTo>
                    <a:pt x="10664" y="70810"/>
                  </a:lnTo>
                  <a:lnTo>
                    <a:pt x="12479" y="45435"/>
                  </a:lnTo>
                  <a:lnTo>
                    <a:pt x="20623" y="3827"/>
                  </a:lnTo>
                  <a:lnTo>
                    <a:pt x="38188" y="0"/>
                  </a:lnTo>
                  <a:lnTo>
                    <a:pt x="57867" y="1240"/>
                  </a:lnTo>
                  <a:lnTo>
                    <a:pt x="97219" y="3850"/>
                  </a:lnTo>
                  <a:lnTo>
                    <a:pt x="136778" y="17948"/>
                  </a:lnTo>
                  <a:lnTo>
                    <a:pt x="137375" y="27457"/>
                  </a:lnTo>
                  <a:lnTo>
                    <a:pt x="133827" y="77927"/>
                  </a:lnTo>
                  <a:lnTo>
                    <a:pt x="130248" y="128393"/>
                  </a:lnTo>
                  <a:lnTo>
                    <a:pt x="126635" y="178854"/>
                  </a:lnTo>
                  <a:lnTo>
                    <a:pt x="122986" y="229311"/>
                  </a:lnTo>
                  <a:lnTo>
                    <a:pt x="99085" y="249250"/>
                  </a:lnTo>
                  <a:lnTo>
                    <a:pt x="79406" y="247978"/>
                  </a:lnTo>
                  <a:lnTo>
                    <a:pt x="40054" y="245355"/>
                  </a:lnTo>
                  <a:lnTo>
                    <a:pt x="473" y="230935"/>
                  </a:lnTo>
                  <a:lnTo>
                    <a:pt x="0" y="220764"/>
                  </a:lnTo>
                  <a:lnTo>
                    <a:pt x="1740" y="195962"/>
                  </a:lnTo>
                  <a:lnTo>
                    <a:pt x="3506" y="171164"/>
                  </a:lnTo>
                  <a:lnTo>
                    <a:pt x="5284" y="146365"/>
                  </a:lnTo>
                  <a:lnTo>
                    <a:pt x="7061" y="121564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302" y="1692906"/>
              <a:ext cx="108115" cy="11815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1605" y="1355734"/>
              <a:ext cx="170909" cy="16715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341" y="1894864"/>
              <a:ext cx="93992" cy="100701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479535" y="728140"/>
              <a:ext cx="46355" cy="301625"/>
            </a:xfrm>
            <a:custGeom>
              <a:avLst/>
              <a:gdLst/>
              <a:ahLst/>
              <a:cxnLst/>
              <a:rect l="l" t="t" r="r" b="b"/>
              <a:pathLst>
                <a:path w="46354" h="301625">
                  <a:moveTo>
                    <a:pt x="0" y="0"/>
                  </a:moveTo>
                  <a:lnTo>
                    <a:pt x="0" y="24155"/>
                  </a:lnTo>
                  <a:lnTo>
                    <a:pt x="10713" y="44778"/>
                  </a:lnTo>
                  <a:lnTo>
                    <a:pt x="19345" y="66467"/>
                  </a:lnTo>
                  <a:lnTo>
                    <a:pt x="25753" y="89072"/>
                  </a:lnTo>
                  <a:lnTo>
                    <a:pt x="29794" y="112445"/>
                  </a:lnTo>
                  <a:lnTo>
                    <a:pt x="30812" y="153379"/>
                  </a:lnTo>
                  <a:lnTo>
                    <a:pt x="25074" y="193043"/>
                  </a:lnTo>
                  <a:lnTo>
                    <a:pt x="14247" y="231778"/>
                  </a:lnTo>
                  <a:lnTo>
                    <a:pt x="0" y="269925"/>
                  </a:lnTo>
                  <a:lnTo>
                    <a:pt x="0" y="301371"/>
                  </a:lnTo>
                  <a:lnTo>
                    <a:pt x="17705" y="257908"/>
                  </a:lnTo>
                  <a:lnTo>
                    <a:pt x="33553" y="213893"/>
                  </a:lnTo>
                  <a:lnTo>
                    <a:pt x="44128" y="167721"/>
                  </a:lnTo>
                  <a:lnTo>
                    <a:pt x="45968" y="123058"/>
                  </a:lnTo>
                  <a:lnTo>
                    <a:pt x="39165" y="80091"/>
                  </a:lnTo>
                  <a:lnTo>
                    <a:pt x="23812" y="39008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76126" y="443484"/>
              <a:ext cx="826135" cy="1197610"/>
            </a:xfrm>
            <a:custGeom>
              <a:avLst/>
              <a:gdLst/>
              <a:ahLst/>
              <a:cxnLst/>
              <a:rect l="l" t="t" r="r" b="b"/>
              <a:pathLst>
                <a:path w="826135" h="1197610">
                  <a:moveTo>
                    <a:pt x="165773" y="510019"/>
                  </a:moveTo>
                  <a:lnTo>
                    <a:pt x="191708" y="533663"/>
                  </a:lnTo>
                  <a:lnTo>
                    <a:pt x="220379" y="555309"/>
                  </a:lnTo>
                  <a:lnTo>
                    <a:pt x="250665" y="576432"/>
                  </a:lnTo>
                  <a:lnTo>
                    <a:pt x="281444" y="598512"/>
                  </a:lnTo>
                  <a:lnTo>
                    <a:pt x="260299" y="641712"/>
                  </a:lnTo>
                  <a:lnTo>
                    <a:pt x="238876" y="685476"/>
                  </a:lnTo>
                  <a:lnTo>
                    <a:pt x="217200" y="729754"/>
                  </a:lnTo>
                  <a:lnTo>
                    <a:pt x="195295" y="774498"/>
                  </a:lnTo>
                  <a:lnTo>
                    <a:pt x="173186" y="819656"/>
                  </a:lnTo>
                  <a:lnTo>
                    <a:pt x="150898" y="865180"/>
                  </a:lnTo>
                  <a:lnTo>
                    <a:pt x="128454" y="911018"/>
                  </a:lnTo>
                  <a:lnTo>
                    <a:pt x="105879" y="957122"/>
                  </a:lnTo>
                  <a:lnTo>
                    <a:pt x="90222" y="947192"/>
                  </a:lnTo>
                  <a:lnTo>
                    <a:pt x="75044" y="937644"/>
                  </a:lnTo>
                  <a:lnTo>
                    <a:pt x="33570" y="909404"/>
                  </a:lnTo>
                  <a:lnTo>
                    <a:pt x="0" y="879741"/>
                  </a:lnTo>
                  <a:lnTo>
                    <a:pt x="0" y="895553"/>
                  </a:lnTo>
                  <a:lnTo>
                    <a:pt x="31368" y="922197"/>
                  </a:lnTo>
                  <a:lnTo>
                    <a:pt x="64204" y="946150"/>
                  </a:lnTo>
                  <a:lnTo>
                    <a:pt x="81121" y="957595"/>
                  </a:lnTo>
                  <a:lnTo>
                    <a:pt x="97993" y="969149"/>
                  </a:lnTo>
                  <a:lnTo>
                    <a:pt x="96519" y="973467"/>
                  </a:lnTo>
                  <a:lnTo>
                    <a:pt x="95910" y="976858"/>
                  </a:lnTo>
                  <a:lnTo>
                    <a:pt x="94310" y="979716"/>
                  </a:lnTo>
                  <a:lnTo>
                    <a:pt x="70980" y="1021280"/>
                  </a:lnTo>
                  <a:lnTo>
                    <a:pt x="47183" y="1063340"/>
                  </a:lnTo>
                  <a:lnTo>
                    <a:pt x="23372" y="1105394"/>
                  </a:lnTo>
                  <a:lnTo>
                    <a:pt x="0" y="1146937"/>
                  </a:lnTo>
                  <a:lnTo>
                    <a:pt x="0" y="1177658"/>
                  </a:lnTo>
                  <a:lnTo>
                    <a:pt x="9233" y="1162123"/>
                  </a:lnTo>
                  <a:lnTo>
                    <a:pt x="19040" y="1146151"/>
                  </a:lnTo>
                  <a:lnTo>
                    <a:pt x="56322" y="1080659"/>
                  </a:lnTo>
                  <a:lnTo>
                    <a:pt x="74629" y="1046479"/>
                  </a:lnTo>
                  <a:lnTo>
                    <a:pt x="93020" y="1011852"/>
                  </a:lnTo>
                  <a:lnTo>
                    <a:pt x="111759" y="976668"/>
                  </a:lnTo>
                  <a:lnTo>
                    <a:pt x="155886" y="1002905"/>
                  </a:lnTo>
                  <a:lnTo>
                    <a:pt x="196893" y="1030991"/>
                  </a:lnTo>
                  <a:lnTo>
                    <a:pt x="232484" y="1062705"/>
                  </a:lnTo>
                  <a:lnTo>
                    <a:pt x="260361" y="1099831"/>
                  </a:lnTo>
                  <a:lnTo>
                    <a:pt x="278226" y="1144150"/>
                  </a:lnTo>
                  <a:lnTo>
                    <a:pt x="283781" y="1197444"/>
                  </a:lnTo>
                  <a:lnTo>
                    <a:pt x="298843" y="1183462"/>
                  </a:lnTo>
                  <a:lnTo>
                    <a:pt x="289000" y="1131516"/>
                  </a:lnTo>
                  <a:lnTo>
                    <a:pt x="268308" y="1087774"/>
                  </a:lnTo>
                  <a:lnTo>
                    <a:pt x="238782" y="1050696"/>
                  </a:lnTo>
                  <a:lnTo>
                    <a:pt x="202438" y="1018745"/>
                  </a:lnTo>
                  <a:lnTo>
                    <a:pt x="161292" y="990382"/>
                  </a:lnTo>
                  <a:lnTo>
                    <a:pt x="117360" y="964069"/>
                  </a:lnTo>
                  <a:lnTo>
                    <a:pt x="140200" y="917435"/>
                  </a:lnTo>
                  <a:lnTo>
                    <a:pt x="162955" y="870979"/>
                  </a:lnTo>
                  <a:lnTo>
                    <a:pt x="185642" y="824666"/>
                  </a:lnTo>
                  <a:lnTo>
                    <a:pt x="208276" y="778459"/>
                  </a:lnTo>
                  <a:lnTo>
                    <a:pt x="230877" y="732323"/>
                  </a:lnTo>
                  <a:lnTo>
                    <a:pt x="253459" y="686224"/>
                  </a:lnTo>
                  <a:lnTo>
                    <a:pt x="276041" y="640125"/>
                  </a:lnTo>
                  <a:lnTo>
                    <a:pt x="298640" y="593991"/>
                  </a:lnTo>
                  <a:lnTo>
                    <a:pt x="353548" y="603202"/>
                  </a:lnTo>
                  <a:lnTo>
                    <a:pt x="407957" y="606169"/>
                  </a:lnTo>
                  <a:lnTo>
                    <a:pt x="462044" y="605266"/>
                  </a:lnTo>
                  <a:lnTo>
                    <a:pt x="515988" y="602868"/>
                  </a:lnTo>
                  <a:lnTo>
                    <a:pt x="545892" y="601874"/>
                  </a:lnTo>
                  <a:lnTo>
                    <a:pt x="605787" y="602379"/>
                  </a:lnTo>
                  <a:lnTo>
                    <a:pt x="689527" y="613627"/>
                  </a:lnTo>
                  <a:lnTo>
                    <a:pt x="738108" y="632459"/>
                  </a:lnTo>
                  <a:lnTo>
                    <a:pt x="780187" y="662360"/>
                  </a:lnTo>
                  <a:lnTo>
                    <a:pt x="814628" y="704849"/>
                  </a:lnTo>
                  <a:lnTo>
                    <a:pt x="818400" y="701357"/>
                  </a:lnTo>
                  <a:lnTo>
                    <a:pt x="822159" y="697864"/>
                  </a:lnTo>
                  <a:lnTo>
                    <a:pt x="825931" y="694372"/>
                  </a:lnTo>
                  <a:lnTo>
                    <a:pt x="795012" y="659478"/>
                  </a:lnTo>
                  <a:lnTo>
                    <a:pt x="760464" y="631961"/>
                  </a:lnTo>
                  <a:lnTo>
                    <a:pt x="722528" y="611400"/>
                  </a:lnTo>
                  <a:lnTo>
                    <a:pt x="681442" y="597372"/>
                  </a:lnTo>
                  <a:lnTo>
                    <a:pt x="637446" y="589458"/>
                  </a:lnTo>
                  <a:lnTo>
                    <a:pt x="590778" y="587235"/>
                  </a:lnTo>
                  <a:lnTo>
                    <a:pt x="548453" y="588297"/>
                  </a:lnTo>
                  <a:lnTo>
                    <a:pt x="506134" y="590095"/>
                  </a:lnTo>
                  <a:lnTo>
                    <a:pt x="463818" y="591803"/>
                  </a:lnTo>
                  <a:lnTo>
                    <a:pt x="421500" y="592594"/>
                  </a:lnTo>
                  <a:lnTo>
                    <a:pt x="393219" y="591818"/>
                  </a:lnTo>
                  <a:lnTo>
                    <a:pt x="364418" y="589832"/>
                  </a:lnTo>
                  <a:lnTo>
                    <a:pt x="334576" y="587265"/>
                  </a:lnTo>
                  <a:lnTo>
                    <a:pt x="303174" y="584746"/>
                  </a:lnTo>
                  <a:lnTo>
                    <a:pt x="324413" y="545389"/>
                  </a:lnTo>
                  <a:lnTo>
                    <a:pt x="344566" y="507866"/>
                  </a:lnTo>
                  <a:lnTo>
                    <a:pt x="364239" y="471696"/>
                  </a:lnTo>
                  <a:lnTo>
                    <a:pt x="384035" y="436397"/>
                  </a:lnTo>
                  <a:lnTo>
                    <a:pt x="409379" y="392906"/>
                  </a:lnTo>
                  <a:lnTo>
                    <a:pt x="435421" y="349933"/>
                  </a:lnTo>
                  <a:lnTo>
                    <a:pt x="462266" y="307558"/>
                  </a:lnTo>
                  <a:lnTo>
                    <a:pt x="490022" y="265865"/>
                  </a:lnTo>
                  <a:lnTo>
                    <a:pt x="518796" y="224935"/>
                  </a:lnTo>
                  <a:lnTo>
                    <a:pt x="548694" y="184851"/>
                  </a:lnTo>
                  <a:lnTo>
                    <a:pt x="579824" y="145696"/>
                  </a:lnTo>
                  <a:lnTo>
                    <a:pt x="612292" y="107550"/>
                  </a:lnTo>
                  <a:lnTo>
                    <a:pt x="646205" y="70498"/>
                  </a:lnTo>
                  <a:lnTo>
                    <a:pt x="681670" y="34620"/>
                  </a:lnTo>
                  <a:lnTo>
                    <a:pt x="718794" y="0"/>
                  </a:lnTo>
                  <a:lnTo>
                    <a:pt x="698512" y="0"/>
                  </a:lnTo>
                  <a:lnTo>
                    <a:pt x="647163" y="51033"/>
                  </a:lnTo>
                  <a:lnTo>
                    <a:pt x="598309" y="104724"/>
                  </a:lnTo>
                  <a:lnTo>
                    <a:pt x="566083" y="142655"/>
                  </a:lnTo>
                  <a:lnTo>
                    <a:pt x="535190" y="181446"/>
                  </a:lnTo>
                  <a:lnTo>
                    <a:pt x="505543" y="221038"/>
                  </a:lnTo>
                  <a:lnTo>
                    <a:pt x="477054" y="261373"/>
                  </a:lnTo>
                  <a:lnTo>
                    <a:pt x="449635" y="302393"/>
                  </a:lnTo>
                  <a:lnTo>
                    <a:pt x="423199" y="344039"/>
                  </a:lnTo>
                  <a:lnTo>
                    <a:pt x="397657" y="386252"/>
                  </a:lnTo>
                  <a:lnTo>
                    <a:pt x="372922" y="428974"/>
                  </a:lnTo>
                  <a:lnTo>
                    <a:pt x="348907" y="472147"/>
                  </a:lnTo>
                  <a:lnTo>
                    <a:pt x="320260" y="524919"/>
                  </a:lnTo>
                  <a:lnTo>
                    <a:pt x="305096" y="552965"/>
                  </a:lnTo>
                  <a:lnTo>
                    <a:pt x="288861" y="582968"/>
                  </a:lnTo>
                  <a:lnTo>
                    <a:pt x="262113" y="566365"/>
                  </a:lnTo>
                  <a:lnTo>
                    <a:pt x="235937" y="550635"/>
                  </a:lnTo>
                  <a:lnTo>
                    <a:pt x="211223" y="534403"/>
                  </a:lnTo>
                  <a:lnTo>
                    <a:pt x="151418" y="475344"/>
                  </a:lnTo>
                  <a:lnTo>
                    <a:pt x="122975" y="431242"/>
                  </a:lnTo>
                  <a:lnTo>
                    <a:pt x="103160" y="384238"/>
                  </a:lnTo>
                  <a:lnTo>
                    <a:pt x="91599" y="334584"/>
                  </a:lnTo>
                  <a:lnTo>
                    <a:pt x="87918" y="282531"/>
                  </a:lnTo>
                  <a:lnTo>
                    <a:pt x="91744" y="228333"/>
                  </a:lnTo>
                  <a:lnTo>
                    <a:pt x="101383" y="177764"/>
                  </a:lnTo>
                  <a:lnTo>
                    <a:pt x="116014" y="129809"/>
                  </a:lnTo>
                  <a:lnTo>
                    <a:pt x="135260" y="84305"/>
                  </a:lnTo>
                  <a:lnTo>
                    <a:pt x="158745" y="41089"/>
                  </a:lnTo>
                  <a:lnTo>
                    <a:pt x="186093" y="0"/>
                  </a:lnTo>
                  <a:lnTo>
                    <a:pt x="168757" y="0"/>
                  </a:lnTo>
                  <a:lnTo>
                    <a:pt x="140311" y="44400"/>
                  </a:lnTo>
                  <a:lnTo>
                    <a:pt x="116500" y="91411"/>
                  </a:lnTo>
                  <a:lnTo>
                    <a:pt x="97598" y="140989"/>
                  </a:lnTo>
                  <a:lnTo>
                    <a:pt x="83883" y="193090"/>
                  </a:lnTo>
                  <a:lnTo>
                    <a:pt x="76206" y="243027"/>
                  </a:lnTo>
                  <a:lnTo>
                    <a:pt x="74321" y="291716"/>
                  </a:lnTo>
                  <a:lnTo>
                    <a:pt x="78627" y="338973"/>
                  </a:lnTo>
                  <a:lnTo>
                    <a:pt x="89526" y="384616"/>
                  </a:lnTo>
                  <a:lnTo>
                    <a:pt x="107416" y="428461"/>
                  </a:lnTo>
                  <a:lnTo>
                    <a:pt x="132698" y="470323"/>
                  </a:lnTo>
                  <a:lnTo>
                    <a:pt x="165773" y="510019"/>
                  </a:lnTo>
                  <a:close/>
                </a:path>
              </a:pathLst>
            </a:custGeom>
            <a:ln w="254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4482541" y="1207917"/>
              <a:ext cx="376555" cy="376555"/>
            </a:xfrm>
            <a:custGeom>
              <a:avLst/>
              <a:gdLst/>
              <a:ahLst/>
              <a:cxnLst/>
              <a:rect l="l" t="t" r="r" b="b"/>
              <a:pathLst>
                <a:path w="376555" h="376555">
                  <a:moveTo>
                    <a:pt x="256300" y="250358"/>
                  </a:moveTo>
                  <a:lnTo>
                    <a:pt x="283321" y="221801"/>
                  </a:lnTo>
                  <a:lnTo>
                    <a:pt x="310346" y="193251"/>
                  </a:lnTo>
                  <a:lnTo>
                    <a:pt x="337355" y="164688"/>
                  </a:lnTo>
                  <a:lnTo>
                    <a:pt x="364326" y="136096"/>
                  </a:lnTo>
                  <a:lnTo>
                    <a:pt x="373489" y="123707"/>
                  </a:lnTo>
                  <a:lnTo>
                    <a:pt x="376205" y="112339"/>
                  </a:lnTo>
                  <a:lnTo>
                    <a:pt x="372432" y="101225"/>
                  </a:lnTo>
                  <a:lnTo>
                    <a:pt x="340064" y="69925"/>
                  </a:lnTo>
                  <a:lnTo>
                    <a:pt x="295797" y="30712"/>
                  </a:lnTo>
                  <a:lnTo>
                    <a:pt x="261107" y="2624"/>
                  </a:lnTo>
                  <a:lnTo>
                    <a:pt x="249493" y="0"/>
                  </a:lnTo>
                  <a:lnTo>
                    <a:pt x="238221" y="3342"/>
                  </a:lnTo>
                  <a:lnTo>
                    <a:pt x="190902" y="50517"/>
                  </a:lnTo>
                  <a:lnTo>
                    <a:pt x="155061" y="88358"/>
                  </a:lnTo>
                  <a:lnTo>
                    <a:pt x="119237" y="126212"/>
                  </a:lnTo>
                  <a:lnTo>
                    <a:pt x="83430" y="164082"/>
                  </a:lnTo>
                  <a:lnTo>
                    <a:pt x="47643" y="201966"/>
                  </a:lnTo>
                  <a:lnTo>
                    <a:pt x="11876" y="239868"/>
                  </a:lnTo>
                  <a:lnTo>
                    <a:pt x="0" y="263609"/>
                  </a:lnTo>
                  <a:lnTo>
                    <a:pt x="3862" y="274670"/>
                  </a:lnTo>
                  <a:lnTo>
                    <a:pt x="36346" y="305917"/>
                  </a:lnTo>
                  <a:lnTo>
                    <a:pt x="80632" y="345108"/>
                  </a:lnTo>
                  <a:lnTo>
                    <a:pt x="115536" y="373451"/>
                  </a:lnTo>
                  <a:lnTo>
                    <a:pt x="127173" y="375969"/>
                  </a:lnTo>
                  <a:lnTo>
                    <a:pt x="138600" y="372164"/>
                  </a:lnTo>
                  <a:lnTo>
                    <a:pt x="177118" y="334106"/>
                  </a:lnTo>
                  <a:lnTo>
                    <a:pt x="203522" y="306198"/>
                  </a:lnTo>
                  <a:lnTo>
                    <a:pt x="229911" y="278279"/>
                  </a:lnTo>
                  <a:lnTo>
                    <a:pt x="256300" y="250358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753895" y="1122306"/>
              <a:ext cx="175324" cy="175837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15408687" y="1763652"/>
              <a:ext cx="137795" cy="249554"/>
            </a:xfrm>
            <a:custGeom>
              <a:avLst/>
              <a:gdLst/>
              <a:ahLst/>
              <a:cxnLst/>
              <a:rect l="l" t="t" r="r" b="b"/>
              <a:pathLst>
                <a:path w="137794" h="249555">
                  <a:moveTo>
                    <a:pt x="130314" y="121564"/>
                  </a:moveTo>
                  <a:lnTo>
                    <a:pt x="128511" y="96188"/>
                  </a:lnTo>
                  <a:lnTo>
                    <a:pt x="126711" y="70810"/>
                  </a:lnTo>
                  <a:lnTo>
                    <a:pt x="124896" y="45435"/>
                  </a:lnTo>
                  <a:lnTo>
                    <a:pt x="116752" y="3827"/>
                  </a:lnTo>
                  <a:lnTo>
                    <a:pt x="99186" y="0"/>
                  </a:lnTo>
                  <a:lnTo>
                    <a:pt x="79508" y="1240"/>
                  </a:lnTo>
                  <a:lnTo>
                    <a:pt x="40156" y="3850"/>
                  </a:lnTo>
                  <a:lnTo>
                    <a:pt x="596" y="17948"/>
                  </a:lnTo>
                  <a:lnTo>
                    <a:pt x="0" y="27457"/>
                  </a:lnTo>
                  <a:lnTo>
                    <a:pt x="3548" y="77927"/>
                  </a:lnTo>
                  <a:lnTo>
                    <a:pt x="7127" y="128393"/>
                  </a:lnTo>
                  <a:lnTo>
                    <a:pt x="10740" y="178854"/>
                  </a:lnTo>
                  <a:lnTo>
                    <a:pt x="14389" y="229311"/>
                  </a:lnTo>
                  <a:lnTo>
                    <a:pt x="38290" y="249250"/>
                  </a:lnTo>
                  <a:lnTo>
                    <a:pt x="57968" y="247978"/>
                  </a:lnTo>
                  <a:lnTo>
                    <a:pt x="97321" y="245355"/>
                  </a:lnTo>
                  <a:lnTo>
                    <a:pt x="136902" y="230935"/>
                  </a:lnTo>
                  <a:lnTo>
                    <a:pt x="137375" y="220764"/>
                  </a:lnTo>
                  <a:lnTo>
                    <a:pt x="135635" y="195962"/>
                  </a:lnTo>
                  <a:lnTo>
                    <a:pt x="133869" y="171164"/>
                  </a:lnTo>
                  <a:lnTo>
                    <a:pt x="132091" y="146365"/>
                  </a:lnTo>
                  <a:lnTo>
                    <a:pt x="130314" y="121564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412729" y="1646441"/>
              <a:ext cx="108115" cy="11815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9553" y="1308707"/>
              <a:ext cx="170909" cy="167159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431990" y="1847938"/>
              <a:ext cx="93991" cy="100702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15715642" y="681675"/>
              <a:ext cx="46355" cy="301625"/>
            </a:xfrm>
            <a:custGeom>
              <a:avLst/>
              <a:gdLst/>
              <a:ahLst/>
              <a:cxnLst/>
              <a:rect l="l" t="t" r="r" b="b"/>
              <a:pathLst>
                <a:path w="46355" h="301625">
                  <a:moveTo>
                    <a:pt x="45968" y="0"/>
                  </a:moveTo>
                  <a:lnTo>
                    <a:pt x="45968" y="24155"/>
                  </a:lnTo>
                  <a:lnTo>
                    <a:pt x="35255" y="44778"/>
                  </a:lnTo>
                  <a:lnTo>
                    <a:pt x="26623" y="66467"/>
                  </a:lnTo>
                  <a:lnTo>
                    <a:pt x="20215" y="89072"/>
                  </a:lnTo>
                  <a:lnTo>
                    <a:pt x="16174" y="112445"/>
                  </a:lnTo>
                  <a:lnTo>
                    <a:pt x="15155" y="153379"/>
                  </a:lnTo>
                  <a:lnTo>
                    <a:pt x="20894" y="193043"/>
                  </a:lnTo>
                  <a:lnTo>
                    <a:pt x="31721" y="231778"/>
                  </a:lnTo>
                  <a:lnTo>
                    <a:pt x="45968" y="269925"/>
                  </a:lnTo>
                  <a:lnTo>
                    <a:pt x="45968" y="301371"/>
                  </a:lnTo>
                  <a:lnTo>
                    <a:pt x="28263" y="257908"/>
                  </a:lnTo>
                  <a:lnTo>
                    <a:pt x="12415" y="213893"/>
                  </a:lnTo>
                  <a:lnTo>
                    <a:pt x="1840" y="167721"/>
                  </a:lnTo>
                  <a:lnTo>
                    <a:pt x="0" y="123058"/>
                  </a:lnTo>
                  <a:lnTo>
                    <a:pt x="6802" y="80091"/>
                  </a:lnTo>
                  <a:lnTo>
                    <a:pt x="22156" y="39008"/>
                  </a:lnTo>
                  <a:lnTo>
                    <a:pt x="45968" y="0"/>
                  </a:lnTo>
                  <a:close/>
                </a:path>
              </a:pathLst>
            </a:custGeom>
            <a:ln w="508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4939086" y="397018"/>
              <a:ext cx="822960" cy="1197610"/>
            </a:xfrm>
            <a:custGeom>
              <a:avLst/>
              <a:gdLst/>
              <a:ahLst/>
              <a:cxnLst/>
              <a:rect l="l" t="t" r="r" b="b"/>
              <a:pathLst>
                <a:path w="822959" h="1197610">
                  <a:moveTo>
                    <a:pt x="660158" y="510019"/>
                  </a:moveTo>
                  <a:lnTo>
                    <a:pt x="634223" y="533663"/>
                  </a:lnTo>
                  <a:lnTo>
                    <a:pt x="605551" y="555309"/>
                  </a:lnTo>
                  <a:lnTo>
                    <a:pt x="575265" y="576432"/>
                  </a:lnTo>
                  <a:lnTo>
                    <a:pt x="544487" y="598512"/>
                  </a:lnTo>
                  <a:lnTo>
                    <a:pt x="565632" y="641712"/>
                  </a:lnTo>
                  <a:lnTo>
                    <a:pt x="587054" y="685476"/>
                  </a:lnTo>
                  <a:lnTo>
                    <a:pt x="608731" y="729754"/>
                  </a:lnTo>
                  <a:lnTo>
                    <a:pt x="630635" y="774498"/>
                  </a:lnTo>
                  <a:lnTo>
                    <a:pt x="652745" y="819656"/>
                  </a:lnTo>
                  <a:lnTo>
                    <a:pt x="675033" y="865180"/>
                  </a:lnTo>
                  <a:lnTo>
                    <a:pt x="697477" y="911018"/>
                  </a:lnTo>
                  <a:lnTo>
                    <a:pt x="720051" y="957122"/>
                  </a:lnTo>
                  <a:lnTo>
                    <a:pt x="735709" y="947192"/>
                  </a:lnTo>
                  <a:lnTo>
                    <a:pt x="750887" y="937644"/>
                  </a:lnTo>
                  <a:lnTo>
                    <a:pt x="791827" y="909709"/>
                  </a:lnTo>
                  <a:lnTo>
                    <a:pt x="822528" y="881697"/>
                  </a:lnTo>
                  <a:lnTo>
                    <a:pt x="822528" y="897508"/>
                  </a:lnTo>
                  <a:lnTo>
                    <a:pt x="778405" y="934466"/>
                  </a:lnTo>
                  <a:lnTo>
                    <a:pt x="744810" y="957595"/>
                  </a:lnTo>
                  <a:lnTo>
                    <a:pt x="727938" y="969149"/>
                  </a:lnTo>
                  <a:lnTo>
                    <a:pt x="729411" y="973467"/>
                  </a:lnTo>
                  <a:lnTo>
                    <a:pt x="730021" y="976858"/>
                  </a:lnTo>
                  <a:lnTo>
                    <a:pt x="731621" y="979716"/>
                  </a:lnTo>
                  <a:lnTo>
                    <a:pt x="754419" y="1020948"/>
                  </a:lnTo>
                  <a:lnTo>
                    <a:pt x="777046" y="1062280"/>
                  </a:lnTo>
                  <a:lnTo>
                    <a:pt x="799687" y="1103604"/>
                  </a:lnTo>
                  <a:lnTo>
                    <a:pt x="822528" y="1144816"/>
                  </a:lnTo>
                  <a:lnTo>
                    <a:pt x="822528" y="1175524"/>
                  </a:lnTo>
                  <a:lnTo>
                    <a:pt x="796612" y="1129811"/>
                  </a:lnTo>
                  <a:lnTo>
                    <a:pt x="769609" y="1080659"/>
                  </a:lnTo>
                  <a:lnTo>
                    <a:pt x="751301" y="1046479"/>
                  </a:lnTo>
                  <a:lnTo>
                    <a:pt x="732911" y="1011852"/>
                  </a:lnTo>
                  <a:lnTo>
                    <a:pt x="714171" y="976668"/>
                  </a:lnTo>
                  <a:lnTo>
                    <a:pt x="670045" y="1002905"/>
                  </a:lnTo>
                  <a:lnTo>
                    <a:pt x="629038" y="1030991"/>
                  </a:lnTo>
                  <a:lnTo>
                    <a:pt x="593447" y="1062705"/>
                  </a:lnTo>
                  <a:lnTo>
                    <a:pt x="565570" y="1099831"/>
                  </a:lnTo>
                  <a:lnTo>
                    <a:pt x="547705" y="1144150"/>
                  </a:lnTo>
                  <a:lnTo>
                    <a:pt x="542150" y="1197444"/>
                  </a:lnTo>
                  <a:lnTo>
                    <a:pt x="527088" y="1183462"/>
                  </a:lnTo>
                  <a:lnTo>
                    <a:pt x="536931" y="1131516"/>
                  </a:lnTo>
                  <a:lnTo>
                    <a:pt x="557623" y="1087774"/>
                  </a:lnTo>
                  <a:lnTo>
                    <a:pt x="587149" y="1050696"/>
                  </a:lnTo>
                  <a:lnTo>
                    <a:pt x="623493" y="1018745"/>
                  </a:lnTo>
                  <a:lnTo>
                    <a:pt x="664639" y="990382"/>
                  </a:lnTo>
                  <a:lnTo>
                    <a:pt x="708571" y="964069"/>
                  </a:lnTo>
                  <a:lnTo>
                    <a:pt x="685730" y="917435"/>
                  </a:lnTo>
                  <a:lnTo>
                    <a:pt x="662976" y="870979"/>
                  </a:lnTo>
                  <a:lnTo>
                    <a:pt x="640289" y="824666"/>
                  </a:lnTo>
                  <a:lnTo>
                    <a:pt x="617654" y="778459"/>
                  </a:lnTo>
                  <a:lnTo>
                    <a:pt x="595054" y="732323"/>
                  </a:lnTo>
                  <a:lnTo>
                    <a:pt x="572471" y="686224"/>
                  </a:lnTo>
                  <a:lnTo>
                    <a:pt x="549889" y="640125"/>
                  </a:lnTo>
                  <a:lnTo>
                    <a:pt x="527291" y="593991"/>
                  </a:lnTo>
                  <a:lnTo>
                    <a:pt x="472378" y="603202"/>
                  </a:lnTo>
                  <a:lnTo>
                    <a:pt x="417969" y="606169"/>
                  </a:lnTo>
                  <a:lnTo>
                    <a:pt x="363885" y="605266"/>
                  </a:lnTo>
                  <a:lnTo>
                    <a:pt x="309943" y="602868"/>
                  </a:lnTo>
                  <a:lnTo>
                    <a:pt x="280039" y="601874"/>
                  </a:lnTo>
                  <a:lnTo>
                    <a:pt x="220144" y="602379"/>
                  </a:lnTo>
                  <a:lnTo>
                    <a:pt x="136404" y="613627"/>
                  </a:lnTo>
                  <a:lnTo>
                    <a:pt x="87823" y="632459"/>
                  </a:lnTo>
                  <a:lnTo>
                    <a:pt x="45743" y="662360"/>
                  </a:lnTo>
                  <a:lnTo>
                    <a:pt x="11302" y="704849"/>
                  </a:lnTo>
                  <a:lnTo>
                    <a:pt x="7531" y="701357"/>
                  </a:lnTo>
                  <a:lnTo>
                    <a:pt x="3771" y="697864"/>
                  </a:lnTo>
                  <a:lnTo>
                    <a:pt x="0" y="694372"/>
                  </a:lnTo>
                  <a:lnTo>
                    <a:pt x="30919" y="659478"/>
                  </a:lnTo>
                  <a:lnTo>
                    <a:pt x="65467" y="631961"/>
                  </a:lnTo>
                  <a:lnTo>
                    <a:pt x="103403" y="611400"/>
                  </a:lnTo>
                  <a:lnTo>
                    <a:pt x="144489" y="597372"/>
                  </a:lnTo>
                  <a:lnTo>
                    <a:pt x="188485" y="589458"/>
                  </a:lnTo>
                  <a:lnTo>
                    <a:pt x="235153" y="587235"/>
                  </a:lnTo>
                  <a:lnTo>
                    <a:pt x="277478" y="588297"/>
                  </a:lnTo>
                  <a:lnTo>
                    <a:pt x="319797" y="590095"/>
                  </a:lnTo>
                  <a:lnTo>
                    <a:pt x="362113" y="591803"/>
                  </a:lnTo>
                  <a:lnTo>
                    <a:pt x="404431" y="592594"/>
                  </a:lnTo>
                  <a:lnTo>
                    <a:pt x="432705" y="591818"/>
                  </a:lnTo>
                  <a:lnTo>
                    <a:pt x="461503" y="589832"/>
                  </a:lnTo>
                  <a:lnTo>
                    <a:pt x="491347" y="587265"/>
                  </a:lnTo>
                  <a:lnTo>
                    <a:pt x="522757" y="584746"/>
                  </a:lnTo>
                  <a:lnTo>
                    <a:pt x="501518" y="545389"/>
                  </a:lnTo>
                  <a:lnTo>
                    <a:pt x="481364" y="507866"/>
                  </a:lnTo>
                  <a:lnTo>
                    <a:pt x="461692" y="471696"/>
                  </a:lnTo>
                  <a:lnTo>
                    <a:pt x="441896" y="436397"/>
                  </a:lnTo>
                  <a:lnTo>
                    <a:pt x="416551" y="392906"/>
                  </a:lnTo>
                  <a:lnTo>
                    <a:pt x="390510" y="349933"/>
                  </a:lnTo>
                  <a:lnTo>
                    <a:pt x="363665" y="307558"/>
                  </a:lnTo>
                  <a:lnTo>
                    <a:pt x="335908" y="265865"/>
                  </a:lnTo>
                  <a:lnTo>
                    <a:pt x="307135" y="224935"/>
                  </a:lnTo>
                  <a:lnTo>
                    <a:pt x="277237" y="184851"/>
                  </a:lnTo>
                  <a:lnTo>
                    <a:pt x="246107" y="145696"/>
                  </a:lnTo>
                  <a:lnTo>
                    <a:pt x="213639" y="107550"/>
                  </a:lnTo>
                  <a:lnTo>
                    <a:pt x="179726" y="70498"/>
                  </a:lnTo>
                  <a:lnTo>
                    <a:pt x="144261" y="34620"/>
                  </a:lnTo>
                  <a:lnTo>
                    <a:pt x="107137" y="0"/>
                  </a:lnTo>
                  <a:lnTo>
                    <a:pt x="127419" y="0"/>
                  </a:lnTo>
                  <a:lnTo>
                    <a:pt x="178768" y="51033"/>
                  </a:lnTo>
                  <a:lnTo>
                    <a:pt x="227622" y="104724"/>
                  </a:lnTo>
                  <a:lnTo>
                    <a:pt x="259848" y="142655"/>
                  </a:lnTo>
                  <a:lnTo>
                    <a:pt x="290741" y="181446"/>
                  </a:lnTo>
                  <a:lnTo>
                    <a:pt x="320388" y="221038"/>
                  </a:lnTo>
                  <a:lnTo>
                    <a:pt x="348877" y="261373"/>
                  </a:lnTo>
                  <a:lnTo>
                    <a:pt x="376296" y="302393"/>
                  </a:lnTo>
                  <a:lnTo>
                    <a:pt x="402732" y="344039"/>
                  </a:lnTo>
                  <a:lnTo>
                    <a:pt x="428274" y="386252"/>
                  </a:lnTo>
                  <a:lnTo>
                    <a:pt x="453008" y="428974"/>
                  </a:lnTo>
                  <a:lnTo>
                    <a:pt x="477024" y="472147"/>
                  </a:lnTo>
                  <a:lnTo>
                    <a:pt x="505671" y="524919"/>
                  </a:lnTo>
                  <a:lnTo>
                    <a:pt x="520835" y="552965"/>
                  </a:lnTo>
                  <a:lnTo>
                    <a:pt x="537070" y="582968"/>
                  </a:lnTo>
                  <a:lnTo>
                    <a:pt x="563818" y="566365"/>
                  </a:lnTo>
                  <a:lnTo>
                    <a:pt x="589994" y="550635"/>
                  </a:lnTo>
                  <a:lnTo>
                    <a:pt x="614708" y="534403"/>
                  </a:lnTo>
                  <a:lnTo>
                    <a:pt x="674513" y="475344"/>
                  </a:lnTo>
                  <a:lnTo>
                    <a:pt x="702956" y="431242"/>
                  </a:lnTo>
                  <a:lnTo>
                    <a:pt x="722771" y="384238"/>
                  </a:lnTo>
                  <a:lnTo>
                    <a:pt x="734332" y="334584"/>
                  </a:lnTo>
                  <a:lnTo>
                    <a:pt x="738013" y="282531"/>
                  </a:lnTo>
                  <a:lnTo>
                    <a:pt x="734186" y="228333"/>
                  </a:lnTo>
                  <a:lnTo>
                    <a:pt x="724547" y="177764"/>
                  </a:lnTo>
                  <a:lnTo>
                    <a:pt x="709917" y="129809"/>
                  </a:lnTo>
                  <a:lnTo>
                    <a:pt x="690671" y="84305"/>
                  </a:lnTo>
                  <a:lnTo>
                    <a:pt x="667186" y="41089"/>
                  </a:lnTo>
                  <a:lnTo>
                    <a:pt x="639838" y="0"/>
                  </a:lnTo>
                  <a:lnTo>
                    <a:pt x="657174" y="0"/>
                  </a:lnTo>
                  <a:lnTo>
                    <a:pt x="685619" y="44400"/>
                  </a:lnTo>
                  <a:lnTo>
                    <a:pt x="709431" y="91411"/>
                  </a:lnTo>
                  <a:lnTo>
                    <a:pt x="728333" y="140989"/>
                  </a:lnTo>
                  <a:lnTo>
                    <a:pt x="742048" y="193090"/>
                  </a:lnTo>
                  <a:lnTo>
                    <a:pt x="749725" y="243027"/>
                  </a:lnTo>
                  <a:lnTo>
                    <a:pt x="751610" y="291716"/>
                  </a:lnTo>
                  <a:lnTo>
                    <a:pt x="747304" y="338973"/>
                  </a:lnTo>
                  <a:lnTo>
                    <a:pt x="736405" y="384616"/>
                  </a:lnTo>
                  <a:lnTo>
                    <a:pt x="718515" y="428461"/>
                  </a:lnTo>
                  <a:lnTo>
                    <a:pt x="693233" y="470323"/>
                  </a:lnTo>
                  <a:lnTo>
                    <a:pt x="660158" y="510019"/>
                  </a:lnTo>
                  <a:close/>
                </a:path>
              </a:pathLst>
            </a:custGeom>
            <a:ln w="25399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8453378" y="299229"/>
              <a:ext cx="7443470" cy="8532495"/>
            </a:xfrm>
            <a:custGeom>
              <a:avLst/>
              <a:gdLst/>
              <a:ahLst/>
              <a:cxnLst/>
              <a:rect l="l" t="t" r="r" b="b"/>
              <a:pathLst>
                <a:path w="7443469" h="8532495">
                  <a:moveTo>
                    <a:pt x="0" y="127380"/>
                  </a:moveTo>
                  <a:lnTo>
                    <a:pt x="7326617" y="127380"/>
                  </a:lnTo>
                  <a:lnTo>
                    <a:pt x="7326617" y="8444166"/>
                  </a:lnTo>
                  <a:lnTo>
                    <a:pt x="126873" y="8444166"/>
                  </a:lnTo>
                  <a:lnTo>
                    <a:pt x="126873" y="8532126"/>
                  </a:lnTo>
                  <a:lnTo>
                    <a:pt x="7429538" y="8525306"/>
                  </a:lnTo>
                  <a:lnTo>
                    <a:pt x="7443431" y="0"/>
                  </a:lnTo>
                  <a:lnTo>
                    <a:pt x="647458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24692" y="8287637"/>
              <a:ext cx="749300" cy="743762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99851" y="145868"/>
              <a:ext cx="843366" cy="1068142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38517" y="79266"/>
              <a:ext cx="429767" cy="441954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7541174" y="183057"/>
              <a:ext cx="45720" cy="57150"/>
            </a:xfrm>
            <a:custGeom>
              <a:avLst/>
              <a:gdLst/>
              <a:ahLst/>
              <a:cxnLst/>
              <a:rect l="l" t="t" r="r" b="b"/>
              <a:pathLst>
                <a:path w="45720" h="57150">
                  <a:moveTo>
                    <a:pt x="0" y="0"/>
                  </a:moveTo>
                  <a:lnTo>
                    <a:pt x="45173" y="56565"/>
                  </a:lnTo>
                  <a:lnTo>
                    <a:pt x="36324" y="35207"/>
                  </a:lnTo>
                  <a:lnTo>
                    <a:pt x="28668" y="22196"/>
                  </a:lnTo>
                  <a:lnTo>
                    <a:pt x="17972" y="12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7541174" y="183057"/>
              <a:ext cx="45720" cy="57150"/>
            </a:xfrm>
            <a:custGeom>
              <a:avLst/>
              <a:gdLst/>
              <a:ahLst/>
              <a:cxnLst/>
              <a:rect l="l" t="t" r="r" b="b"/>
              <a:pathLst>
                <a:path w="45720" h="57150">
                  <a:moveTo>
                    <a:pt x="0" y="0"/>
                  </a:moveTo>
                  <a:lnTo>
                    <a:pt x="17972" y="12228"/>
                  </a:lnTo>
                  <a:lnTo>
                    <a:pt x="28668" y="22196"/>
                  </a:lnTo>
                  <a:lnTo>
                    <a:pt x="36324" y="35207"/>
                  </a:lnTo>
                  <a:lnTo>
                    <a:pt x="45173" y="56565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99477" y="76218"/>
              <a:ext cx="408431" cy="429762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7603262" y="180994"/>
              <a:ext cx="23495" cy="43180"/>
            </a:xfrm>
            <a:custGeom>
              <a:avLst/>
              <a:gdLst/>
              <a:ahLst/>
              <a:cxnLst/>
              <a:rect l="l" t="t" r="r" b="b"/>
              <a:pathLst>
                <a:path w="23495" h="43179">
                  <a:moveTo>
                    <a:pt x="0" y="0"/>
                  </a:moveTo>
                  <a:lnTo>
                    <a:pt x="13940" y="14531"/>
                  </a:lnTo>
                  <a:lnTo>
                    <a:pt x="20991" y="23809"/>
                  </a:lnTo>
                  <a:lnTo>
                    <a:pt x="23315" y="31825"/>
                  </a:lnTo>
                  <a:lnTo>
                    <a:pt x="23075" y="42570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7643332" y="255614"/>
              <a:ext cx="5715" cy="29209"/>
            </a:xfrm>
            <a:custGeom>
              <a:avLst/>
              <a:gdLst/>
              <a:ahLst/>
              <a:cxnLst/>
              <a:rect l="l" t="t" r="r" b="b"/>
              <a:pathLst>
                <a:path w="5715" h="29210">
                  <a:moveTo>
                    <a:pt x="5143" y="0"/>
                  </a:moveTo>
                  <a:lnTo>
                    <a:pt x="1512" y="10849"/>
                  </a:lnTo>
                  <a:lnTo>
                    <a:pt x="0" y="17499"/>
                  </a:lnTo>
                  <a:lnTo>
                    <a:pt x="335" y="22679"/>
                  </a:lnTo>
                  <a:lnTo>
                    <a:pt x="2247" y="29121"/>
                  </a:lnTo>
                  <a:lnTo>
                    <a:pt x="51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7643332" y="255614"/>
              <a:ext cx="5715" cy="29209"/>
            </a:xfrm>
            <a:custGeom>
              <a:avLst/>
              <a:gdLst/>
              <a:ahLst/>
              <a:cxnLst/>
              <a:rect l="l" t="t" r="r" b="b"/>
              <a:pathLst>
                <a:path w="5715" h="29210">
                  <a:moveTo>
                    <a:pt x="5143" y="0"/>
                  </a:moveTo>
                  <a:lnTo>
                    <a:pt x="1512" y="10849"/>
                  </a:lnTo>
                  <a:lnTo>
                    <a:pt x="0" y="17499"/>
                  </a:lnTo>
                  <a:lnTo>
                    <a:pt x="335" y="22679"/>
                  </a:lnTo>
                  <a:lnTo>
                    <a:pt x="2247" y="29121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7603262" y="279873"/>
              <a:ext cx="32384" cy="34290"/>
            </a:xfrm>
            <a:custGeom>
              <a:avLst/>
              <a:gdLst/>
              <a:ahLst/>
              <a:cxnLst/>
              <a:rect l="l" t="t" r="r" b="b"/>
              <a:pathLst>
                <a:path w="32384" h="34289">
                  <a:moveTo>
                    <a:pt x="0" y="0"/>
                  </a:moveTo>
                  <a:lnTo>
                    <a:pt x="31851" y="33947"/>
                  </a:lnTo>
                  <a:lnTo>
                    <a:pt x="28417" y="22701"/>
                  </a:lnTo>
                  <a:lnTo>
                    <a:pt x="23955" y="15416"/>
                  </a:lnTo>
                  <a:lnTo>
                    <a:pt x="15478" y="89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7603262" y="279873"/>
              <a:ext cx="32384" cy="34290"/>
            </a:xfrm>
            <a:custGeom>
              <a:avLst/>
              <a:gdLst/>
              <a:ahLst/>
              <a:cxnLst/>
              <a:rect l="l" t="t" r="r" b="b"/>
              <a:pathLst>
                <a:path w="32384" h="34289">
                  <a:moveTo>
                    <a:pt x="0" y="0"/>
                  </a:moveTo>
                  <a:lnTo>
                    <a:pt x="15478" y="8910"/>
                  </a:lnTo>
                  <a:lnTo>
                    <a:pt x="23955" y="15416"/>
                  </a:lnTo>
                  <a:lnTo>
                    <a:pt x="28417" y="22701"/>
                  </a:lnTo>
                  <a:lnTo>
                    <a:pt x="31851" y="33947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7974905" y="637951"/>
              <a:ext cx="64769" cy="299085"/>
            </a:xfrm>
            <a:custGeom>
              <a:avLst/>
              <a:gdLst/>
              <a:ahLst/>
              <a:cxnLst/>
              <a:rect l="l" t="t" r="r" b="b"/>
              <a:pathLst>
                <a:path w="64770" h="299084">
                  <a:moveTo>
                    <a:pt x="32970" y="0"/>
                  </a:moveTo>
                  <a:lnTo>
                    <a:pt x="24069" y="1211"/>
                  </a:lnTo>
                  <a:lnTo>
                    <a:pt x="694" y="25982"/>
                  </a:lnTo>
                  <a:lnTo>
                    <a:pt x="0" y="53511"/>
                  </a:lnTo>
                  <a:lnTo>
                    <a:pt x="12693" y="82262"/>
                  </a:lnTo>
                  <a:lnTo>
                    <a:pt x="29479" y="110698"/>
                  </a:lnTo>
                  <a:lnTo>
                    <a:pt x="39080" y="148866"/>
                  </a:lnTo>
                  <a:lnTo>
                    <a:pt x="31843" y="185394"/>
                  </a:lnTo>
                  <a:lnTo>
                    <a:pt x="20529" y="221276"/>
                  </a:lnTo>
                  <a:lnTo>
                    <a:pt x="17901" y="257506"/>
                  </a:lnTo>
                  <a:lnTo>
                    <a:pt x="36718" y="295076"/>
                  </a:lnTo>
                  <a:lnTo>
                    <a:pt x="44702" y="298780"/>
                  </a:lnTo>
                  <a:lnTo>
                    <a:pt x="52070" y="295289"/>
                  </a:lnTo>
                  <a:lnTo>
                    <a:pt x="55803" y="287650"/>
                  </a:lnTo>
                  <a:lnTo>
                    <a:pt x="52885" y="278909"/>
                  </a:lnTo>
                  <a:lnTo>
                    <a:pt x="37388" y="244271"/>
                  </a:lnTo>
                  <a:lnTo>
                    <a:pt x="44173" y="211337"/>
                  </a:lnTo>
                  <a:lnTo>
                    <a:pt x="58150" y="178163"/>
                  </a:lnTo>
                  <a:lnTo>
                    <a:pt x="64227" y="142803"/>
                  </a:lnTo>
                  <a:lnTo>
                    <a:pt x="53080" y="113144"/>
                  </a:lnTo>
                  <a:lnTo>
                    <a:pt x="34070" y="78436"/>
                  </a:lnTo>
                  <a:lnTo>
                    <a:pt x="22986" y="45448"/>
                  </a:lnTo>
                  <a:lnTo>
                    <a:pt x="35613" y="20947"/>
                  </a:lnTo>
                  <a:lnTo>
                    <a:pt x="40886" y="13579"/>
                  </a:lnTo>
                  <a:lnTo>
                    <a:pt x="39290" y="5359"/>
                  </a:lnTo>
                  <a:lnTo>
                    <a:pt x="329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39645" y="221147"/>
            <a:ext cx="6543040" cy="10064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400">
                <a:solidFill>
                  <a:srgbClr val="F9ED23"/>
                </a:solidFill>
                <a:latin typeface="Neon Light"/>
                <a:cs typeface="Neon Light"/>
              </a:rPr>
              <a:t>Previous</a:t>
            </a:r>
            <a:r>
              <a:rPr dirty="0" sz="6400" spc="10">
                <a:solidFill>
                  <a:srgbClr val="F9ED23"/>
                </a:solidFill>
                <a:latin typeface="Neon Light"/>
                <a:cs typeface="Neon Light"/>
              </a:rPr>
              <a:t> </a:t>
            </a:r>
            <a:r>
              <a:rPr dirty="0" sz="6400" spc="-10">
                <a:solidFill>
                  <a:srgbClr val="F9ED23"/>
                </a:solidFill>
                <a:latin typeface="Neon Light"/>
                <a:cs typeface="Neon Light"/>
              </a:rPr>
              <a:t>Designs</a:t>
            </a:r>
            <a:endParaRPr sz="6400">
              <a:latin typeface="Neon Light"/>
              <a:cs typeface="Neon Ligh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56485" y="1264382"/>
            <a:ext cx="16200119" cy="7879715"/>
            <a:chOff x="56485" y="1264382"/>
            <a:chExt cx="16200119" cy="7879715"/>
          </a:xfrm>
        </p:grpSpPr>
        <p:sp>
          <p:nvSpPr>
            <p:cNvPr id="4" name="object 4" descr=""/>
            <p:cNvSpPr/>
            <p:nvPr/>
          </p:nvSpPr>
          <p:spPr>
            <a:xfrm>
              <a:off x="561813" y="1335559"/>
              <a:ext cx="7256780" cy="13970"/>
            </a:xfrm>
            <a:custGeom>
              <a:avLst/>
              <a:gdLst/>
              <a:ahLst/>
              <a:cxnLst/>
              <a:rect l="l" t="t" r="r" b="b"/>
              <a:pathLst>
                <a:path w="7256780" h="13969">
                  <a:moveTo>
                    <a:pt x="7256741" y="13881"/>
                  </a:moveTo>
                  <a:lnTo>
                    <a:pt x="164680" y="0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88657" y="1270732"/>
              <a:ext cx="6552565" cy="0"/>
            </a:xfrm>
            <a:custGeom>
              <a:avLst/>
              <a:gdLst/>
              <a:ahLst/>
              <a:cxnLst/>
              <a:rect l="l" t="t" r="r" b="b"/>
              <a:pathLst>
                <a:path w="6552565" h="0">
                  <a:moveTo>
                    <a:pt x="6552501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6441" y="1358138"/>
              <a:ext cx="6946387" cy="7785861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6380784" y="2732773"/>
              <a:ext cx="4198620" cy="5716270"/>
            </a:xfrm>
            <a:custGeom>
              <a:avLst/>
              <a:gdLst/>
              <a:ahLst/>
              <a:cxnLst/>
              <a:rect l="l" t="t" r="r" b="b"/>
              <a:pathLst>
                <a:path w="4198620" h="5716270">
                  <a:moveTo>
                    <a:pt x="4198607" y="0"/>
                  </a:moveTo>
                  <a:lnTo>
                    <a:pt x="0" y="0"/>
                  </a:lnTo>
                  <a:lnTo>
                    <a:pt x="0" y="5716066"/>
                  </a:lnTo>
                  <a:lnTo>
                    <a:pt x="4198607" y="5716066"/>
                  </a:lnTo>
                  <a:lnTo>
                    <a:pt x="4198607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32721" y="1358138"/>
              <a:ext cx="6723278" cy="7785861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0904600" y="2732773"/>
              <a:ext cx="4198620" cy="5716270"/>
            </a:xfrm>
            <a:custGeom>
              <a:avLst/>
              <a:gdLst/>
              <a:ahLst/>
              <a:cxnLst/>
              <a:rect l="l" t="t" r="r" b="b"/>
              <a:pathLst>
                <a:path w="4198619" h="5716270">
                  <a:moveTo>
                    <a:pt x="4198607" y="0"/>
                  </a:moveTo>
                  <a:lnTo>
                    <a:pt x="0" y="0"/>
                  </a:lnTo>
                  <a:lnTo>
                    <a:pt x="0" y="5716066"/>
                  </a:lnTo>
                  <a:lnTo>
                    <a:pt x="4198607" y="5716066"/>
                  </a:lnTo>
                  <a:lnTo>
                    <a:pt x="4198607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485" y="1303273"/>
              <a:ext cx="7037831" cy="7840726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429956" y="2677147"/>
              <a:ext cx="4291965" cy="5784850"/>
            </a:xfrm>
            <a:custGeom>
              <a:avLst/>
              <a:gdLst/>
              <a:ahLst/>
              <a:cxnLst/>
              <a:rect l="l" t="t" r="r" b="b"/>
              <a:pathLst>
                <a:path w="4291965" h="5784850">
                  <a:moveTo>
                    <a:pt x="4291685" y="0"/>
                  </a:moveTo>
                  <a:lnTo>
                    <a:pt x="0" y="0"/>
                  </a:lnTo>
                  <a:lnTo>
                    <a:pt x="0" y="5784545"/>
                  </a:lnTo>
                  <a:lnTo>
                    <a:pt x="4291685" y="5784545"/>
                  </a:lnTo>
                  <a:lnTo>
                    <a:pt x="4291685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666629" y="3961199"/>
              <a:ext cx="3613785" cy="3613785"/>
            </a:xfrm>
            <a:custGeom>
              <a:avLst/>
              <a:gdLst/>
              <a:ahLst/>
              <a:cxnLst/>
              <a:rect l="l" t="t" r="r" b="b"/>
              <a:pathLst>
                <a:path w="3613784" h="3613784">
                  <a:moveTo>
                    <a:pt x="1806879" y="0"/>
                  </a:moveTo>
                  <a:lnTo>
                    <a:pt x="1758743" y="628"/>
                  </a:lnTo>
                  <a:lnTo>
                    <a:pt x="1710918" y="2504"/>
                  </a:lnTo>
                  <a:lnTo>
                    <a:pt x="1663418" y="5611"/>
                  </a:lnTo>
                  <a:lnTo>
                    <a:pt x="1616260" y="9935"/>
                  </a:lnTo>
                  <a:lnTo>
                    <a:pt x="1569460" y="15458"/>
                  </a:lnTo>
                  <a:lnTo>
                    <a:pt x="1523033" y="22166"/>
                  </a:lnTo>
                  <a:lnTo>
                    <a:pt x="1476994" y="30043"/>
                  </a:lnTo>
                  <a:lnTo>
                    <a:pt x="1431359" y="39074"/>
                  </a:lnTo>
                  <a:lnTo>
                    <a:pt x="1386144" y="49242"/>
                  </a:lnTo>
                  <a:lnTo>
                    <a:pt x="1341365" y="60533"/>
                  </a:lnTo>
                  <a:lnTo>
                    <a:pt x="1297037" y="72930"/>
                  </a:lnTo>
                  <a:lnTo>
                    <a:pt x="1253175" y="86418"/>
                  </a:lnTo>
                  <a:lnTo>
                    <a:pt x="1209795" y="100981"/>
                  </a:lnTo>
                  <a:lnTo>
                    <a:pt x="1166914" y="116605"/>
                  </a:lnTo>
                  <a:lnTo>
                    <a:pt x="1124546" y="133272"/>
                  </a:lnTo>
                  <a:lnTo>
                    <a:pt x="1082706" y="150968"/>
                  </a:lnTo>
                  <a:lnTo>
                    <a:pt x="1041412" y="169677"/>
                  </a:lnTo>
                  <a:lnTo>
                    <a:pt x="1000678" y="189383"/>
                  </a:lnTo>
                  <a:lnTo>
                    <a:pt x="960519" y="210071"/>
                  </a:lnTo>
                  <a:lnTo>
                    <a:pt x="920953" y="231725"/>
                  </a:lnTo>
                  <a:lnTo>
                    <a:pt x="881993" y="254330"/>
                  </a:lnTo>
                  <a:lnTo>
                    <a:pt x="843656" y="277869"/>
                  </a:lnTo>
                  <a:lnTo>
                    <a:pt x="805957" y="302328"/>
                  </a:lnTo>
                  <a:lnTo>
                    <a:pt x="768913" y="327691"/>
                  </a:lnTo>
                  <a:lnTo>
                    <a:pt x="732538" y="353941"/>
                  </a:lnTo>
                  <a:lnTo>
                    <a:pt x="696848" y="381064"/>
                  </a:lnTo>
                  <a:lnTo>
                    <a:pt x="661858" y="409044"/>
                  </a:lnTo>
                  <a:lnTo>
                    <a:pt x="627585" y="437865"/>
                  </a:lnTo>
                  <a:lnTo>
                    <a:pt x="594045" y="467512"/>
                  </a:lnTo>
                  <a:lnTo>
                    <a:pt x="561251" y="497968"/>
                  </a:lnTo>
                  <a:lnTo>
                    <a:pt x="529221" y="529220"/>
                  </a:lnTo>
                  <a:lnTo>
                    <a:pt x="497970" y="561250"/>
                  </a:lnTo>
                  <a:lnTo>
                    <a:pt x="467513" y="594043"/>
                  </a:lnTo>
                  <a:lnTo>
                    <a:pt x="437866" y="627583"/>
                  </a:lnTo>
                  <a:lnTo>
                    <a:pt x="409045" y="661856"/>
                  </a:lnTo>
                  <a:lnTo>
                    <a:pt x="381065" y="696845"/>
                  </a:lnTo>
                  <a:lnTo>
                    <a:pt x="353942" y="732535"/>
                  </a:lnTo>
                  <a:lnTo>
                    <a:pt x="327691" y="768910"/>
                  </a:lnTo>
                  <a:lnTo>
                    <a:pt x="302329" y="805954"/>
                  </a:lnTo>
                  <a:lnTo>
                    <a:pt x="277870" y="843653"/>
                  </a:lnTo>
                  <a:lnTo>
                    <a:pt x="254330" y="881989"/>
                  </a:lnTo>
                  <a:lnTo>
                    <a:pt x="231726" y="920949"/>
                  </a:lnTo>
                  <a:lnTo>
                    <a:pt x="210072" y="960515"/>
                  </a:lnTo>
                  <a:lnTo>
                    <a:pt x="189384" y="1000673"/>
                  </a:lnTo>
                  <a:lnTo>
                    <a:pt x="169677" y="1041407"/>
                  </a:lnTo>
                  <a:lnTo>
                    <a:pt x="150968" y="1082701"/>
                  </a:lnTo>
                  <a:lnTo>
                    <a:pt x="133272" y="1124540"/>
                  </a:lnTo>
                  <a:lnTo>
                    <a:pt x="116605" y="1166908"/>
                  </a:lnTo>
                  <a:lnTo>
                    <a:pt x="100981" y="1209789"/>
                  </a:lnTo>
                  <a:lnTo>
                    <a:pt x="86418" y="1253168"/>
                  </a:lnTo>
                  <a:lnTo>
                    <a:pt x="72930" y="1297030"/>
                  </a:lnTo>
                  <a:lnTo>
                    <a:pt x="60533" y="1341358"/>
                  </a:lnTo>
                  <a:lnTo>
                    <a:pt x="49242" y="1386136"/>
                  </a:lnTo>
                  <a:lnTo>
                    <a:pt x="39074" y="1431351"/>
                  </a:lnTo>
                  <a:lnTo>
                    <a:pt x="30043" y="1476985"/>
                  </a:lnTo>
                  <a:lnTo>
                    <a:pt x="22166" y="1523023"/>
                  </a:lnTo>
                  <a:lnTo>
                    <a:pt x="15458" y="1569450"/>
                  </a:lnTo>
                  <a:lnTo>
                    <a:pt x="9935" y="1616250"/>
                  </a:lnTo>
                  <a:lnTo>
                    <a:pt x="5611" y="1663407"/>
                  </a:lnTo>
                  <a:lnTo>
                    <a:pt x="2504" y="1710906"/>
                  </a:lnTo>
                  <a:lnTo>
                    <a:pt x="628" y="1758731"/>
                  </a:lnTo>
                  <a:lnTo>
                    <a:pt x="0" y="1806867"/>
                  </a:lnTo>
                  <a:lnTo>
                    <a:pt x="628" y="1855002"/>
                  </a:lnTo>
                  <a:lnTo>
                    <a:pt x="2504" y="1902827"/>
                  </a:lnTo>
                  <a:lnTo>
                    <a:pt x="5611" y="1950326"/>
                  </a:lnTo>
                  <a:lnTo>
                    <a:pt x="9935" y="1997483"/>
                  </a:lnTo>
                  <a:lnTo>
                    <a:pt x="15458" y="2044283"/>
                  </a:lnTo>
                  <a:lnTo>
                    <a:pt x="22166" y="2090710"/>
                  </a:lnTo>
                  <a:lnTo>
                    <a:pt x="30043" y="2136748"/>
                  </a:lnTo>
                  <a:lnTo>
                    <a:pt x="39074" y="2182382"/>
                  </a:lnTo>
                  <a:lnTo>
                    <a:pt x="49242" y="2227597"/>
                  </a:lnTo>
                  <a:lnTo>
                    <a:pt x="60533" y="2272376"/>
                  </a:lnTo>
                  <a:lnTo>
                    <a:pt x="72930" y="2316704"/>
                  </a:lnTo>
                  <a:lnTo>
                    <a:pt x="86418" y="2360565"/>
                  </a:lnTo>
                  <a:lnTo>
                    <a:pt x="100981" y="2403944"/>
                  </a:lnTo>
                  <a:lnTo>
                    <a:pt x="116605" y="2446825"/>
                  </a:lnTo>
                  <a:lnTo>
                    <a:pt x="133272" y="2489193"/>
                  </a:lnTo>
                  <a:lnTo>
                    <a:pt x="150968" y="2531032"/>
                  </a:lnTo>
                  <a:lnTo>
                    <a:pt x="169677" y="2572326"/>
                  </a:lnTo>
                  <a:lnTo>
                    <a:pt x="189384" y="2613060"/>
                  </a:lnTo>
                  <a:lnTo>
                    <a:pt x="210072" y="2653218"/>
                  </a:lnTo>
                  <a:lnTo>
                    <a:pt x="231726" y="2692784"/>
                  </a:lnTo>
                  <a:lnTo>
                    <a:pt x="254330" y="2731744"/>
                  </a:lnTo>
                  <a:lnTo>
                    <a:pt x="277870" y="2770081"/>
                  </a:lnTo>
                  <a:lnTo>
                    <a:pt x="302329" y="2807779"/>
                  </a:lnTo>
                  <a:lnTo>
                    <a:pt x="327691" y="2844823"/>
                  </a:lnTo>
                  <a:lnTo>
                    <a:pt x="353942" y="2881198"/>
                  </a:lnTo>
                  <a:lnTo>
                    <a:pt x="381065" y="2916888"/>
                  </a:lnTo>
                  <a:lnTo>
                    <a:pt x="409045" y="2951877"/>
                  </a:lnTo>
                  <a:lnTo>
                    <a:pt x="437866" y="2986150"/>
                  </a:lnTo>
                  <a:lnTo>
                    <a:pt x="467513" y="3019691"/>
                  </a:lnTo>
                  <a:lnTo>
                    <a:pt x="497970" y="3052484"/>
                  </a:lnTo>
                  <a:lnTo>
                    <a:pt x="529221" y="3084514"/>
                  </a:lnTo>
                  <a:lnTo>
                    <a:pt x="561251" y="3115765"/>
                  </a:lnTo>
                  <a:lnTo>
                    <a:pt x="594045" y="3146221"/>
                  </a:lnTo>
                  <a:lnTo>
                    <a:pt x="627585" y="3175868"/>
                  </a:lnTo>
                  <a:lnTo>
                    <a:pt x="661858" y="3204689"/>
                  </a:lnTo>
                  <a:lnTo>
                    <a:pt x="696848" y="3232669"/>
                  </a:lnTo>
                  <a:lnTo>
                    <a:pt x="732538" y="3259792"/>
                  </a:lnTo>
                  <a:lnTo>
                    <a:pt x="768913" y="3286043"/>
                  </a:lnTo>
                  <a:lnTo>
                    <a:pt x="805957" y="3311405"/>
                  </a:lnTo>
                  <a:lnTo>
                    <a:pt x="843656" y="3335864"/>
                  </a:lnTo>
                  <a:lnTo>
                    <a:pt x="881993" y="3359403"/>
                  </a:lnTo>
                  <a:lnTo>
                    <a:pt x="920953" y="3382008"/>
                  </a:lnTo>
                  <a:lnTo>
                    <a:pt x="960519" y="3403662"/>
                  </a:lnTo>
                  <a:lnTo>
                    <a:pt x="1000678" y="3424350"/>
                  </a:lnTo>
                  <a:lnTo>
                    <a:pt x="1041412" y="3444056"/>
                  </a:lnTo>
                  <a:lnTo>
                    <a:pt x="1082706" y="3462765"/>
                  </a:lnTo>
                  <a:lnTo>
                    <a:pt x="1124546" y="3480461"/>
                  </a:lnTo>
                  <a:lnTo>
                    <a:pt x="1166914" y="3497129"/>
                  </a:lnTo>
                  <a:lnTo>
                    <a:pt x="1209795" y="3512752"/>
                  </a:lnTo>
                  <a:lnTo>
                    <a:pt x="1253175" y="3527315"/>
                  </a:lnTo>
                  <a:lnTo>
                    <a:pt x="1297037" y="3540804"/>
                  </a:lnTo>
                  <a:lnTo>
                    <a:pt x="1341365" y="3553201"/>
                  </a:lnTo>
                  <a:lnTo>
                    <a:pt x="1386144" y="3564491"/>
                  </a:lnTo>
                  <a:lnTo>
                    <a:pt x="1431359" y="3574660"/>
                  </a:lnTo>
                  <a:lnTo>
                    <a:pt x="1476994" y="3583690"/>
                  </a:lnTo>
                  <a:lnTo>
                    <a:pt x="1523033" y="3591567"/>
                  </a:lnTo>
                  <a:lnTo>
                    <a:pt x="1569460" y="3598275"/>
                  </a:lnTo>
                  <a:lnTo>
                    <a:pt x="1616260" y="3603799"/>
                  </a:lnTo>
                  <a:lnTo>
                    <a:pt x="1663418" y="3608122"/>
                  </a:lnTo>
                  <a:lnTo>
                    <a:pt x="1710918" y="3611229"/>
                  </a:lnTo>
                  <a:lnTo>
                    <a:pt x="1758743" y="3613105"/>
                  </a:lnTo>
                  <a:lnTo>
                    <a:pt x="1806879" y="3613734"/>
                  </a:lnTo>
                  <a:lnTo>
                    <a:pt x="1855015" y="3613105"/>
                  </a:lnTo>
                  <a:lnTo>
                    <a:pt x="1902840" y="3611229"/>
                  </a:lnTo>
                  <a:lnTo>
                    <a:pt x="1950339" y="3608122"/>
                  </a:lnTo>
                  <a:lnTo>
                    <a:pt x="1997496" y="3603799"/>
                  </a:lnTo>
                  <a:lnTo>
                    <a:pt x="2044296" y="3598275"/>
                  </a:lnTo>
                  <a:lnTo>
                    <a:pt x="2090723" y="3591567"/>
                  </a:lnTo>
                  <a:lnTo>
                    <a:pt x="2136761" y="3583690"/>
                  </a:lnTo>
                  <a:lnTo>
                    <a:pt x="2182395" y="3574660"/>
                  </a:lnTo>
                  <a:lnTo>
                    <a:pt x="2227609" y="3564491"/>
                  </a:lnTo>
                  <a:lnTo>
                    <a:pt x="2272388" y="3553201"/>
                  </a:lnTo>
                  <a:lnTo>
                    <a:pt x="2316716" y="3540804"/>
                  </a:lnTo>
                  <a:lnTo>
                    <a:pt x="2360578" y="3527315"/>
                  </a:lnTo>
                  <a:lnTo>
                    <a:pt x="2403957" y="3512752"/>
                  </a:lnTo>
                  <a:lnTo>
                    <a:pt x="2446838" y="3497129"/>
                  </a:lnTo>
                  <a:lnTo>
                    <a:pt x="2489206" y="3480461"/>
                  </a:lnTo>
                  <a:lnTo>
                    <a:pt x="2531045" y="3462765"/>
                  </a:lnTo>
                  <a:lnTo>
                    <a:pt x="2572339" y="3444056"/>
                  </a:lnTo>
                  <a:lnTo>
                    <a:pt x="2613073" y="3424350"/>
                  </a:lnTo>
                  <a:lnTo>
                    <a:pt x="2653231" y="3403662"/>
                  </a:lnTo>
                  <a:lnTo>
                    <a:pt x="2692797" y="3382008"/>
                  </a:lnTo>
                  <a:lnTo>
                    <a:pt x="2731757" y="3359403"/>
                  </a:lnTo>
                  <a:lnTo>
                    <a:pt x="2770093" y="3335864"/>
                  </a:lnTo>
                  <a:lnTo>
                    <a:pt x="2807792" y="3311405"/>
                  </a:lnTo>
                  <a:lnTo>
                    <a:pt x="2844836" y="3286043"/>
                  </a:lnTo>
                  <a:lnTo>
                    <a:pt x="2881211" y="3259792"/>
                  </a:lnTo>
                  <a:lnTo>
                    <a:pt x="2916901" y="3232669"/>
                  </a:lnTo>
                  <a:lnTo>
                    <a:pt x="2951890" y="3204689"/>
                  </a:lnTo>
                  <a:lnTo>
                    <a:pt x="2986163" y="3175868"/>
                  </a:lnTo>
                  <a:lnTo>
                    <a:pt x="3019703" y="3146221"/>
                  </a:lnTo>
                  <a:lnTo>
                    <a:pt x="3052496" y="3115765"/>
                  </a:lnTo>
                  <a:lnTo>
                    <a:pt x="3084526" y="3084514"/>
                  </a:lnTo>
                  <a:lnTo>
                    <a:pt x="3115777" y="3052484"/>
                  </a:lnTo>
                  <a:lnTo>
                    <a:pt x="3146234" y="3019691"/>
                  </a:lnTo>
                  <a:lnTo>
                    <a:pt x="3175881" y="2986150"/>
                  </a:lnTo>
                  <a:lnTo>
                    <a:pt x="3204702" y="2951877"/>
                  </a:lnTo>
                  <a:lnTo>
                    <a:pt x="3232682" y="2916888"/>
                  </a:lnTo>
                  <a:lnTo>
                    <a:pt x="3259805" y="2881198"/>
                  </a:lnTo>
                  <a:lnTo>
                    <a:pt x="3286055" y="2844823"/>
                  </a:lnTo>
                  <a:lnTo>
                    <a:pt x="3311418" y="2807779"/>
                  </a:lnTo>
                  <a:lnTo>
                    <a:pt x="3335876" y="2770081"/>
                  </a:lnTo>
                  <a:lnTo>
                    <a:pt x="3359416" y="2731744"/>
                  </a:lnTo>
                  <a:lnTo>
                    <a:pt x="3382021" y="2692784"/>
                  </a:lnTo>
                  <a:lnTo>
                    <a:pt x="3403675" y="2653218"/>
                  </a:lnTo>
                  <a:lnTo>
                    <a:pt x="3424363" y="2613060"/>
                  </a:lnTo>
                  <a:lnTo>
                    <a:pt x="3444069" y="2572326"/>
                  </a:lnTo>
                  <a:lnTo>
                    <a:pt x="3462778" y="2531032"/>
                  </a:lnTo>
                  <a:lnTo>
                    <a:pt x="3480474" y="2489193"/>
                  </a:lnTo>
                  <a:lnTo>
                    <a:pt x="3497141" y="2446825"/>
                  </a:lnTo>
                  <a:lnTo>
                    <a:pt x="3512765" y="2403944"/>
                  </a:lnTo>
                  <a:lnTo>
                    <a:pt x="3527328" y="2360565"/>
                  </a:lnTo>
                  <a:lnTo>
                    <a:pt x="3540816" y="2316704"/>
                  </a:lnTo>
                  <a:lnTo>
                    <a:pt x="3553213" y="2272376"/>
                  </a:lnTo>
                  <a:lnTo>
                    <a:pt x="3564504" y="2227597"/>
                  </a:lnTo>
                  <a:lnTo>
                    <a:pt x="3574672" y="2182382"/>
                  </a:lnTo>
                  <a:lnTo>
                    <a:pt x="3583703" y="2136748"/>
                  </a:lnTo>
                  <a:lnTo>
                    <a:pt x="3591580" y="2090710"/>
                  </a:lnTo>
                  <a:lnTo>
                    <a:pt x="3598288" y="2044283"/>
                  </a:lnTo>
                  <a:lnTo>
                    <a:pt x="3603811" y="1997483"/>
                  </a:lnTo>
                  <a:lnTo>
                    <a:pt x="3608135" y="1950326"/>
                  </a:lnTo>
                  <a:lnTo>
                    <a:pt x="3611242" y="1902827"/>
                  </a:lnTo>
                  <a:lnTo>
                    <a:pt x="3613118" y="1855002"/>
                  </a:lnTo>
                  <a:lnTo>
                    <a:pt x="3613746" y="1806867"/>
                  </a:lnTo>
                  <a:lnTo>
                    <a:pt x="3613118" y="1758731"/>
                  </a:lnTo>
                  <a:lnTo>
                    <a:pt x="3611242" y="1710906"/>
                  </a:lnTo>
                  <a:lnTo>
                    <a:pt x="3608135" y="1663407"/>
                  </a:lnTo>
                  <a:lnTo>
                    <a:pt x="3603811" y="1616250"/>
                  </a:lnTo>
                  <a:lnTo>
                    <a:pt x="3598288" y="1569450"/>
                  </a:lnTo>
                  <a:lnTo>
                    <a:pt x="3591580" y="1523023"/>
                  </a:lnTo>
                  <a:lnTo>
                    <a:pt x="3583703" y="1476985"/>
                  </a:lnTo>
                  <a:lnTo>
                    <a:pt x="3574672" y="1431351"/>
                  </a:lnTo>
                  <a:lnTo>
                    <a:pt x="3564504" y="1386136"/>
                  </a:lnTo>
                  <a:lnTo>
                    <a:pt x="3553213" y="1341358"/>
                  </a:lnTo>
                  <a:lnTo>
                    <a:pt x="3540816" y="1297030"/>
                  </a:lnTo>
                  <a:lnTo>
                    <a:pt x="3527328" y="1253168"/>
                  </a:lnTo>
                  <a:lnTo>
                    <a:pt x="3512765" y="1209789"/>
                  </a:lnTo>
                  <a:lnTo>
                    <a:pt x="3497141" y="1166908"/>
                  </a:lnTo>
                  <a:lnTo>
                    <a:pt x="3480474" y="1124540"/>
                  </a:lnTo>
                  <a:lnTo>
                    <a:pt x="3462778" y="1082701"/>
                  </a:lnTo>
                  <a:lnTo>
                    <a:pt x="3444069" y="1041407"/>
                  </a:lnTo>
                  <a:lnTo>
                    <a:pt x="3424363" y="1000673"/>
                  </a:lnTo>
                  <a:lnTo>
                    <a:pt x="3403675" y="960515"/>
                  </a:lnTo>
                  <a:lnTo>
                    <a:pt x="3382021" y="920949"/>
                  </a:lnTo>
                  <a:lnTo>
                    <a:pt x="3359416" y="881989"/>
                  </a:lnTo>
                  <a:lnTo>
                    <a:pt x="3335876" y="843653"/>
                  </a:lnTo>
                  <a:lnTo>
                    <a:pt x="3311418" y="805954"/>
                  </a:lnTo>
                  <a:lnTo>
                    <a:pt x="3286055" y="768910"/>
                  </a:lnTo>
                  <a:lnTo>
                    <a:pt x="3259805" y="732535"/>
                  </a:lnTo>
                  <a:lnTo>
                    <a:pt x="3232682" y="696845"/>
                  </a:lnTo>
                  <a:lnTo>
                    <a:pt x="3204702" y="661856"/>
                  </a:lnTo>
                  <a:lnTo>
                    <a:pt x="3175881" y="627583"/>
                  </a:lnTo>
                  <a:lnTo>
                    <a:pt x="3146234" y="594043"/>
                  </a:lnTo>
                  <a:lnTo>
                    <a:pt x="3115777" y="561250"/>
                  </a:lnTo>
                  <a:lnTo>
                    <a:pt x="3084526" y="529220"/>
                  </a:lnTo>
                  <a:lnTo>
                    <a:pt x="3052496" y="497968"/>
                  </a:lnTo>
                  <a:lnTo>
                    <a:pt x="3019703" y="467512"/>
                  </a:lnTo>
                  <a:lnTo>
                    <a:pt x="2986163" y="437865"/>
                  </a:lnTo>
                  <a:lnTo>
                    <a:pt x="2951890" y="409044"/>
                  </a:lnTo>
                  <a:lnTo>
                    <a:pt x="2916901" y="381064"/>
                  </a:lnTo>
                  <a:lnTo>
                    <a:pt x="2881211" y="353941"/>
                  </a:lnTo>
                  <a:lnTo>
                    <a:pt x="2844836" y="327691"/>
                  </a:lnTo>
                  <a:lnTo>
                    <a:pt x="2807792" y="302328"/>
                  </a:lnTo>
                  <a:lnTo>
                    <a:pt x="2770093" y="277869"/>
                  </a:lnTo>
                  <a:lnTo>
                    <a:pt x="2731757" y="254330"/>
                  </a:lnTo>
                  <a:lnTo>
                    <a:pt x="2692797" y="231725"/>
                  </a:lnTo>
                  <a:lnTo>
                    <a:pt x="2653231" y="210071"/>
                  </a:lnTo>
                  <a:lnTo>
                    <a:pt x="2613073" y="189383"/>
                  </a:lnTo>
                  <a:lnTo>
                    <a:pt x="2572339" y="169677"/>
                  </a:lnTo>
                  <a:lnTo>
                    <a:pt x="2531045" y="150968"/>
                  </a:lnTo>
                  <a:lnTo>
                    <a:pt x="2489206" y="133272"/>
                  </a:lnTo>
                  <a:lnTo>
                    <a:pt x="2446838" y="116605"/>
                  </a:lnTo>
                  <a:lnTo>
                    <a:pt x="2403957" y="100981"/>
                  </a:lnTo>
                  <a:lnTo>
                    <a:pt x="2360578" y="86418"/>
                  </a:lnTo>
                  <a:lnTo>
                    <a:pt x="2316716" y="72930"/>
                  </a:lnTo>
                  <a:lnTo>
                    <a:pt x="2272388" y="60533"/>
                  </a:lnTo>
                  <a:lnTo>
                    <a:pt x="2227609" y="49242"/>
                  </a:lnTo>
                  <a:lnTo>
                    <a:pt x="2182395" y="39074"/>
                  </a:lnTo>
                  <a:lnTo>
                    <a:pt x="2136761" y="30043"/>
                  </a:lnTo>
                  <a:lnTo>
                    <a:pt x="2090723" y="22166"/>
                  </a:lnTo>
                  <a:lnTo>
                    <a:pt x="2044296" y="15458"/>
                  </a:lnTo>
                  <a:lnTo>
                    <a:pt x="1997496" y="9935"/>
                  </a:lnTo>
                  <a:lnTo>
                    <a:pt x="1950339" y="5611"/>
                  </a:lnTo>
                  <a:lnTo>
                    <a:pt x="1902840" y="2504"/>
                  </a:lnTo>
                  <a:lnTo>
                    <a:pt x="1855015" y="628"/>
                  </a:lnTo>
                  <a:lnTo>
                    <a:pt x="18068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888289" y="4182852"/>
              <a:ext cx="3170555" cy="3170555"/>
            </a:xfrm>
            <a:custGeom>
              <a:avLst/>
              <a:gdLst/>
              <a:ahLst/>
              <a:cxnLst/>
              <a:rect l="l" t="t" r="r" b="b"/>
              <a:pathLst>
                <a:path w="3170554" h="3170554">
                  <a:moveTo>
                    <a:pt x="1585214" y="0"/>
                  </a:moveTo>
                  <a:lnTo>
                    <a:pt x="1536749" y="726"/>
                  </a:lnTo>
                  <a:lnTo>
                    <a:pt x="1488647" y="2893"/>
                  </a:lnTo>
                  <a:lnTo>
                    <a:pt x="1440927" y="6478"/>
                  </a:lnTo>
                  <a:lnTo>
                    <a:pt x="1393610" y="11461"/>
                  </a:lnTo>
                  <a:lnTo>
                    <a:pt x="1346718" y="17822"/>
                  </a:lnTo>
                  <a:lnTo>
                    <a:pt x="1300270" y="25539"/>
                  </a:lnTo>
                  <a:lnTo>
                    <a:pt x="1254287" y="34593"/>
                  </a:lnTo>
                  <a:lnTo>
                    <a:pt x="1208791" y="44962"/>
                  </a:lnTo>
                  <a:lnTo>
                    <a:pt x="1163802" y="56625"/>
                  </a:lnTo>
                  <a:lnTo>
                    <a:pt x="1119340" y="69562"/>
                  </a:lnTo>
                  <a:lnTo>
                    <a:pt x="1075426" y="83752"/>
                  </a:lnTo>
                  <a:lnTo>
                    <a:pt x="1032082" y="99175"/>
                  </a:lnTo>
                  <a:lnTo>
                    <a:pt x="989327" y="115809"/>
                  </a:lnTo>
                  <a:lnTo>
                    <a:pt x="947183" y="133634"/>
                  </a:lnTo>
                  <a:lnTo>
                    <a:pt x="905670" y="152629"/>
                  </a:lnTo>
                  <a:lnTo>
                    <a:pt x="864810" y="172774"/>
                  </a:lnTo>
                  <a:lnTo>
                    <a:pt x="824621" y="194047"/>
                  </a:lnTo>
                  <a:lnTo>
                    <a:pt x="785127" y="216428"/>
                  </a:lnTo>
                  <a:lnTo>
                    <a:pt x="746346" y="239897"/>
                  </a:lnTo>
                  <a:lnTo>
                    <a:pt x="708300" y="264432"/>
                  </a:lnTo>
                  <a:lnTo>
                    <a:pt x="671010" y="290013"/>
                  </a:lnTo>
                  <a:lnTo>
                    <a:pt x="634497" y="316619"/>
                  </a:lnTo>
                  <a:lnTo>
                    <a:pt x="598780" y="344229"/>
                  </a:lnTo>
                  <a:lnTo>
                    <a:pt x="563881" y="372823"/>
                  </a:lnTo>
                  <a:lnTo>
                    <a:pt x="529821" y="402379"/>
                  </a:lnTo>
                  <a:lnTo>
                    <a:pt x="496620" y="432878"/>
                  </a:lnTo>
                  <a:lnTo>
                    <a:pt x="464299" y="464299"/>
                  </a:lnTo>
                  <a:lnTo>
                    <a:pt x="432878" y="496620"/>
                  </a:lnTo>
                  <a:lnTo>
                    <a:pt x="402379" y="529821"/>
                  </a:lnTo>
                  <a:lnTo>
                    <a:pt x="372823" y="563881"/>
                  </a:lnTo>
                  <a:lnTo>
                    <a:pt x="344229" y="598780"/>
                  </a:lnTo>
                  <a:lnTo>
                    <a:pt x="316619" y="634497"/>
                  </a:lnTo>
                  <a:lnTo>
                    <a:pt x="290013" y="671010"/>
                  </a:lnTo>
                  <a:lnTo>
                    <a:pt x="264432" y="708300"/>
                  </a:lnTo>
                  <a:lnTo>
                    <a:pt x="239897" y="746346"/>
                  </a:lnTo>
                  <a:lnTo>
                    <a:pt x="216428" y="785127"/>
                  </a:lnTo>
                  <a:lnTo>
                    <a:pt x="194047" y="824621"/>
                  </a:lnTo>
                  <a:lnTo>
                    <a:pt x="172774" y="864810"/>
                  </a:lnTo>
                  <a:lnTo>
                    <a:pt x="152629" y="905670"/>
                  </a:lnTo>
                  <a:lnTo>
                    <a:pt x="133634" y="947183"/>
                  </a:lnTo>
                  <a:lnTo>
                    <a:pt x="115809" y="989327"/>
                  </a:lnTo>
                  <a:lnTo>
                    <a:pt x="99175" y="1032082"/>
                  </a:lnTo>
                  <a:lnTo>
                    <a:pt x="83752" y="1075426"/>
                  </a:lnTo>
                  <a:lnTo>
                    <a:pt x="69562" y="1119340"/>
                  </a:lnTo>
                  <a:lnTo>
                    <a:pt x="56625" y="1163802"/>
                  </a:lnTo>
                  <a:lnTo>
                    <a:pt x="44962" y="1208791"/>
                  </a:lnTo>
                  <a:lnTo>
                    <a:pt x="34593" y="1254287"/>
                  </a:lnTo>
                  <a:lnTo>
                    <a:pt x="25539" y="1300270"/>
                  </a:lnTo>
                  <a:lnTo>
                    <a:pt x="17822" y="1346718"/>
                  </a:lnTo>
                  <a:lnTo>
                    <a:pt x="11461" y="1393610"/>
                  </a:lnTo>
                  <a:lnTo>
                    <a:pt x="6478" y="1440927"/>
                  </a:lnTo>
                  <a:lnTo>
                    <a:pt x="2893" y="1488647"/>
                  </a:lnTo>
                  <a:lnTo>
                    <a:pt x="726" y="1536749"/>
                  </a:lnTo>
                  <a:lnTo>
                    <a:pt x="0" y="1585214"/>
                  </a:lnTo>
                  <a:lnTo>
                    <a:pt x="726" y="1633678"/>
                  </a:lnTo>
                  <a:lnTo>
                    <a:pt x="2893" y="1681780"/>
                  </a:lnTo>
                  <a:lnTo>
                    <a:pt x="6478" y="1729500"/>
                  </a:lnTo>
                  <a:lnTo>
                    <a:pt x="11461" y="1776817"/>
                  </a:lnTo>
                  <a:lnTo>
                    <a:pt x="17822" y="1823709"/>
                  </a:lnTo>
                  <a:lnTo>
                    <a:pt x="25539" y="1870157"/>
                  </a:lnTo>
                  <a:lnTo>
                    <a:pt x="34593" y="1916140"/>
                  </a:lnTo>
                  <a:lnTo>
                    <a:pt x="44962" y="1961636"/>
                  </a:lnTo>
                  <a:lnTo>
                    <a:pt x="56625" y="2006625"/>
                  </a:lnTo>
                  <a:lnTo>
                    <a:pt x="69562" y="2051087"/>
                  </a:lnTo>
                  <a:lnTo>
                    <a:pt x="83752" y="2095001"/>
                  </a:lnTo>
                  <a:lnTo>
                    <a:pt x="99175" y="2138345"/>
                  </a:lnTo>
                  <a:lnTo>
                    <a:pt x="115809" y="2181100"/>
                  </a:lnTo>
                  <a:lnTo>
                    <a:pt x="133634" y="2223244"/>
                  </a:lnTo>
                  <a:lnTo>
                    <a:pt x="152629" y="2264757"/>
                  </a:lnTo>
                  <a:lnTo>
                    <a:pt x="172774" y="2305617"/>
                  </a:lnTo>
                  <a:lnTo>
                    <a:pt x="194047" y="2345806"/>
                  </a:lnTo>
                  <a:lnTo>
                    <a:pt x="216428" y="2385300"/>
                  </a:lnTo>
                  <a:lnTo>
                    <a:pt x="239897" y="2424081"/>
                  </a:lnTo>
                  <a:lnTo>
                    <a:pt x="264432" y="2462127"/>
                  </a:lnTo>
                  <a:lnTo>
                    <a:pt x="290013" y="2499417"/>
                  </a:lnTo>
                  <a:lnTo>
                    <a:pt x="316619" y="2535930"/>
                  </a:lnTo>
                  <a:lnTo>
                    <a:pt x="344229" y="2571647"/>
                  </a:lnTo>
                  <a:lnTo>
                    <a:pt x="372823" y="2606546"/>
                  </a:lnTo>
                  <a:lnTo>
                    <a:pt x="402379" y="2640606"/>
                  </a:lnTo>
                  <a:lnTo>
                    <a:pt x="432878" y="2673807"/>
                  </a:lnTo>
                  <a:lnTo>
                    <a:pt x="464299" y="2706128"/>
                  </a:lnTo>
                  <a:lnTo>
                    <a:pt x="496620" y="2737549"/>
                  </a:lnTo>
                  <a:lnTo>
                    <a:pt x="529821" y="2768048"/>
                  </a:lnTo>
                  <a:lnTo>
                    <a:pt x="563881" y="2797604"/>
                  </a:lnTo>
                  <a:lnTo>
                    <a:pt x="598780" y="2826198"/>
                  </a:lnTo>
                  <a:lnTo>
                    <a:pt x="634497" y="2853808"/>
                  </a:lnTo>
                  <a:lnTo>
                    <a:pt x="671010" y="2880414"/>
                  </a:lnTo>
                  <a:lnTo>
                    <a:pt x="708300" y="2905995"/>
                  </a:lnTo>
                  <a:lnTo>
                    <a:pt x="746346" y="2930530"/>
                  </a:lnTo>
                  <a:lnTo>
                    <a:pt x="785127" y="2953999"/>
                  </a:lnTo>
                  <a:lnTo>
                    <a:pt x="824621" y="2976380"/>
                  </a:lnTo>
                  <a:lnTo>
                    <a:pt x="864810" y="2997653"/>
                  </a:lnTo>
                  <a:lnTo>
                    <a:pt x="905670" y="3017798"/>
                  </a:lnTo>
                  <a:lnTo>
                    <a:pt x="947183" y="3036793"/>
                  </a:lnTo>
                  <a:lnTo>
                    <a:pt x="989327" y="3054618"/>
                  </a:lnTo>
                  <a:lnTo>
                    <a:pt x="1032082" y="3071252"/>
                  </a:lnTo>
                  <a:lnTo>
                    <a:pt x="1075426" y="3086675"/>
                  </a:lnTo>
                  <a:lnTo>
                    <a:pt x="1119340" y="3100865"/>
                  </a:lnTo>
                  <a:lnTo>
                    <a:pt x="1163802" y="3113802"/>
                  </a:lnTo>
                  <a:lnTo>
                    <a:pt x="1208791" y="3125465"/>
                  </a:lnTo>
                  <a:lnTo>
                    <a:pt x="1254287" y="3135834"/>
                  </a:lnTo>
                  <a:lnTo>
                    <a:pt x="1300270" y="3144888"/>
                  </a:lnTo>
                  <a:lnTo>
                    <a:pt x="1346718" y="3152605"/>
                  </a:lnTo>
                  <a:lnTo>
                    <a:pt x="1393610" y="3158966"/>
                  </a:lnTo>
                  <a:lnTo>
                    <a:pt x="1440927" y="3163949"/>
                  </a:lnTo>
                  <a:lnTo>
                    <a:pt x="1488647" y="3167534"/>
                  </a:lnTo>
                  <a:lnTo>
                    <a:pt x="1536749" y="3169701"/>
                  </a:lnTo>
                  <a:lnTo>
                    <a:pt x="1585214" y="3170428"/>
                  </a:lnTo>
                  <a:lnTo>
                    <a:pt x="1633678" y="3169701"/>
                  </a:lnTo>
                  <a:lnTo>
                    <a:pt x="1681780" y="3167534"/>
                  </a:lnTo>
                  <a:lnTo>
                    <a:pt x="1729500" y="3163949"/>
                  </a:lnTo>
                  <a:lnTo>
                    <a:pt x="1776817" y="3158966"/>
                  </a:lnTo>
                  <a:lnTo>
                    <a:pt x="1823709" y="3152605"/>
                  </a:lnTo>
                  <a:lnTo>
                    <a:pt x="1870157" y="3144888"/>
                  </a:lnTo>
                  <a:lnTo>
                    <a:pt x="1916140" y="3135834"/>
                  </a:lnTo>
                  <a:lnTo>
                    <a:pt x="1961636" y="3125465"/>
                  </a:lnTo>
                  <a:lnTo>
                    <a:pt x="2006625" y="3113802"/>
                  </a:lnTo>
                  <a:lnTo>
                    <a:pt x="2051087" y="3100865"/>
                  </a:lnTo>
                  <a:lnTo>
                    <a:pt x="2095001" y="3086675"/>
                  </a:lnTo>
                  <a:lnTo>
                    <a:pt x="2138345" y="3071252"/>
                  </a:lnTo>
                  <a:lnTo>
                    <a:pt x="2181100" y="3054618"/>
                  </a:lnTo>
                  <a:lnTo>
                    <a:pt x="2223244" y="3036793"/>
                  </a:lnTo>
                  <a:lnTo>
                    <a:pt x="2264757" y="3017798"/>
                  </a:lnTo>
                  <a:lnTo>
                    <a:pt x="2305617" y="2997653"/>
                  </a:lnTo>
                  <a:lnTo>
                    <a:pt x="2345806" y="2976380"/>
                  </a:lnTo>
                  <a:lnTo>
                    <a:pt x="2385300" y="2953999"/>
                  </a:lnTo>
                  <a:lnTo>
                    <a:pt x="2424081" y="2930530"/>
                  </a:lnTo>
                  <a:lnTo>
                    <a:pt x="2462127" y="2905995"/>
                  </a:lnTo>
                  <a:lnTo>
                    <a:pt x="2499417" y="2880414"/>
                  </a:lnTo>
                  <a:lnTo>
                    <a:pt x="2535930" y="2853808"/>
                  </a:lnTo>
                  <a:lnTo>
                    <a:pt x="2571647" y="2826198"/>
                  </a:lnTo>
                  <a:lnTo>
                    <a:pt x="2606546" y="2797604"/>
                  </a:lnTo>
                  <a:lnTo>
                    <a:pt x="2640606" y="2768048"/>
                  </a:lnTo>
                  <a:lnTo>
                    <a:pt x="2673807" y="2737549"/>
                  </a:lnTo>
                  <a:lnTo>
                    <a:pt x="2706128" y="2706128"/>
                  </a:lnTo>
                  <a:lnTo>
                    <a:pt x="2737549" y="2673807"/>
                  </a:lnTo>
                  <a:lnTo>
                    <a:pt x="2768048" y="2640606"/>
                  </a:lnTo>
                  <a:lnTo>
                    <a:pt x="2797604" y="2606546"/>
                  </a:lnTo>
                  <a:lnTo>
                    <a:pt x="2826198" y="2571647"/>
                  </a:lnTo>
                  <a:lnTo>
                    <a:pt x="2853808" y="2535930"/>
                  </a:lnTo>
                  <a:lnTo>
                    <a:pt x="2880414" y="2499417"/>
                  </a:lnTo>
                  <a:lnTo>
                    <a:pt x="2905995" y="2462127"/>
                  </a:lnTo>
                  <a:lnTo>
                    <a:pt x="2930530" y="2424081"/>
                  </a:lnTo>
                  <a:lnTo>
                    <a:pt x="2953999" y="2385300"/>
                  </a:lnTo>
                  <a:lnTo>
                    <a:pt x="2976380" y="2345806"/>
                  </a:lnTo>
                  <a:lnTo>
                    <a:pt x="2997653" y="2305617"/>
                  </a:lnTo>
                  <a:lnTo>
                    <a:pt x="3017798" y="2264757"/>
                  </a:lnTo>
                  <a:lnTo>
                    <a:pt x="3036793" y="2223244"/>
                  </a:lnTo>
                  <a:lnTo>
                    <a:pt x="3054618" y="2181100"/>
                  </a:lnTo>
                  <a:lnTo>
                    <a:pt x="3071252" y="2138345"/>
                  </a:lnTo>
                  <a:lnTo>
                    <a:pt x="3086675" y="2095001"/>
                  </a:lnTo>
                  <a:lnTo>
                    <a:pt x="3100865" y="2051087"/>
                  </a:lnTo>
                  <a:lnTo>
                    <a:pt x="3113802" y="2006625"/>
                  </a:lnTo>
                  <a:lnTo>
                    <a:pt x="3125465" y="1961636"/>
                  </a:lnTo>
                  <a:lnTo>
                    <a:pt x="3135834" y="1916140"/>
                  </a:lnTo>
                  <a:lnTo>
                    <a:pt x="3144888" y="1870157"/>
                  </a:lnTo>
                  <a:lnTo>
                    <a:pt x="3152605" y="1823709"/>
                  </a:lnTo>
                  <a:lnTo>
                    <a:pt x="3158966" y="1776817"/>
                  </a:lnTo>
                  <a:lnTo>
                    <a:pt x="3163949" y="1729500"/>
                  </a:lnTo>
                  <a:lnTo>
                    <a:pt x="3167534" y="1681780"/>
                  </a:lnTo>
                  <a:lnTo>
                    <a:pt x="3169701" y="1633678"/>
                  </a:lnTo>
                  <a:lnTo>
                    <a:pt x="3170428" y="1585214"/>
                  </a:lnTo>
                  <a:lnTo>
                    <a:pt x="3169701" y="1536749"/>
                  </a:lnTo>
                  <a:lnTo>
                    <a:pt x="3167534" y="1488647"/>
                  </a:lnTo>
                  <a:lnTo>
                    <a:pt x="3163949" y="1440927"/>
                  </a:lnTo>
                  <a:lnTo>
                    <a:pt x="3158966" y="1393610"/>
                  </a:lnTo>
                  <a:lnTo>
                    <a:pt x="3152605" y="1346718"/>
                  </a:lnTo>
                  <a:lnTo>
                    <a:pt x="3144888" y="1300270"/>
                  </a:lnTo>
                  <a:lnTo>
                    <a:pt x="3135834" y="1254287"/>
                  </a:lnTo>
                  <a:lnTo>
                    <a:pt x="3125465" y="1208791"/>
                  </a:lnTo>
                  <a:lnTo>
                    <a:pt x="3113802" y="1163802"/>
                  </a:lnTo>
                  <a:lnTo>
                    <a:pt x="3100865" y="1119340"/>
                  </a:lnTo>
                  <a:lnTo>
                    <a:pt x="3086675" y="1075426"/>
                  </a:lnTo>
                  <a:lnTo>
                    <a:pt x="3071252" y="1032082"/>
                  </a:lnTo>
                  <a:lnTo>
                    <a:pt x="3054618" y="989327"/>
                  </a:lnTo>
                  <a:lnTo>
                    <a:pt x="3036793" y="947183"/>
                  </a:lnTo>
                  <a:lnTo>
                    <a:pt x="3017798" y="905670"/>
                  </a:lnTo>
                  <a:lnTo>
                    <a:pt x="2997653" y="864810"/>
                  </a:lnTo>
                  <a:lnTo>
                    <a:pt x="2976380" y="824621"/>
                  </a:lnTo>
                  <a:lnTo>
                    <a:pt x="2953999" y="785127"/>
                  </a:lnTo>
                  <a:lnTo>
                    <a:pt x="2930530" y="746346"/>
                  </a:lnTo>
                  <a:lnTo>
                    <a:pt x="2905995" y="708300"/>
                  </a:lnTo>
                  <a:lnTo>
                    <a:pt x="2880414" y="671010"/>
                  </a:lnTo>
                  <a:lnTo>
                    <a:pt x="2853808" y="634497"/>
                  </a:lnTo>
                  <a:lnTo>
                    <a:pt x="2826198" y="598780"/>
                  </a:lnTo>
                  <a:lnTo>
                    <a:pt x="2797604" y="563881"/>
                  </a:lnTo>
                  <a:lnTo>
                    <a:pt x="2768048" y="529821"/>
                  </a:lnTo>
                  <a:lnTo>
                    <a:pt x="2737549" y="496620"/>
                  </a:lnTo>
                  <a:lnTo>
                    <a:pt x="2706128" y="464299"/>
                  </a:lnTo>
                  <a:lnTo>
                    <a:pt x="2673807" y="432878"/>
                  </a:lnTo>
                  <a:lnTo>
                    <a:pt x="2640606" y="402379"/>
                  </a:lnTo>
                  <a:lnTo>
                    <a:pt x="2606546" y="372823"/>
                  </a:lnTo>
                  <a:lnTo>
                    <a:pt x="2571647" y="344229"/>
                  </a:lnTo>
                  <a:lnTo>
                    <a:pt x="2535930" y="316619"/>
                  </a:lnTo>
                  <a:lnTo>
                    <a:pt x="2499417" y="290013"/>
                  </a:lnTo>
                  <a:lnTo>
                    <a:pt x="2462127" y="264432"/>
                  </a:lnTo>
                  <a:lnTo>
                    <a:pt x="2424081" y="239897"/>
                  </a:lnTo>
                  <a:lnTo>
                    <a:pt x="2385300" y="216428"/>
                  </a:lnTo>
                  <a:lnTo>
                    <a:pt x="2345806" y="194047"/>
                  </a:lnTo>
                  <a:lnTo>
                    <a:pt x="2305617" y="172774"/>
                  </a:lnTo>
                  <a:lnTo>
                    <a:pt x="2264757" y="152629"/>
                  </a:lnTo>
                  <a:lnTo>
                    <a:pt x="2223244" y="133634"/>
                  </a:lnTo>
                  <a:lnTo>
                    <a:pt x="2181100" y="115809"/>
                  </a:lnTo>
                  <a:lnTo>
                    <a:pt x="2138345" y="99175"/>
                  </a:lnTo>
                  <a:lnTo>
                    <a:pt x="2095001" y="83752"/>
                  </a:lnTo>
                  <a:lnTo>
                    <a:pt x="2051087" y="69562"/>
                  </a:lnTo>
                  <a:lnTo>
                    <a:pt x="2006625" y="56625"/>
                  </a:lnTo>
                  <a:lnTo>
                    <a:pt x="1961636" y="44962"/>
                  </a:lnTo>
                  <a:lnTo>
                    <a:pt x="1916140" y="34593"/>
                  </a:lnTo>
                  <a:lnTo>
                    <a:pt x="1870157" y="25539"/>
                  </a:lnTo>
                  <a:lnTo>
                    <a:pt x="1823709" y="17822"/>
                  </a:lnTo>
                  <a:lnTo>
                    <a:pt x="1776817" y="11461"/>
                  </a:lnTo>
                  <a:lnTo>
                    <a:pt x="1729500" y="6478"/>
                  </a:lnTo>
                  <a:lnTo>
                    <a:pt x="1681780" y="2893"/>
                  </a:lnTo>
                  <a:lnTo>
                    <a:pt x="1633678" y="726"/>
                  </a:lnTo>
                  <a:lnTo>
                    <a:pt x="1585214" y="0"/>
                  </a:lnTo>
                  <a:close/>
                </a:path>
              </a:pathLst>
            </a:custGeom>
            <a:solidFill>
              <a:srgbClr val="FCEE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3579698" y="2703455"/>
              <a:ext cx="402590" cy="188595"/>
            </a:xfrm>
            <a:custGeom>
              <a:avLst/>
              <a:gdLst/>
              <a:ahLst/>
              <a:cxnLst/>
              <a:rect l="l" t="t" r="r" b="b"/>
              <a:pathLst>
                <a:path w="402589" h="188594">
                  <a:moveTo>
                    <a:pt x="359981" y="0"/>
                  </a:moveTo>
                  <a:lnTo>
                    <a:pt x="325719" y="33582"/>
                  </a:lnTo>
                  <a:lnTo>
                    <a:pt x="289061" y="63862"/>
                  </a:lnTo>
                  <a:lnTo>
                    <a:pt x="249670" y="90420"/>
                  </a:lnTo>
                  <a:lnTo>
                    <a:pt x="207213" y="112839"/>
                  </a:lnTo>
                  <a:lnTo>
                    <a:pt x="161352" y="130700"/>
                  </a:lnTo>
                  <a:lnTo>
                    <a:pt x="111754" y="143585"/>
                  </a:lnTo>
                  <a:lnTo>
                    <a:pt x="58081" y="151076"/>
                  </a:lnTo>
                  <a:lnTo>
                    <a:pt x="0" y="152755"/>
                  </a:lnTo>
                  <a:lnTo>
                    <a:pt x="8486" y="161604"/>
                  </a:lnTo>
                  <a:lnTo>
                    <a:pt x="16973" y="170451"/>
                  </a:lnTo>
                  <a:lnTo>
                    <a:pt x="25460" y="179296"/>
                  </a:lnTo>
                  <a:lnTo>
                    <a:pt x="33947" y="188137"/>
                  </a:lnTo>
                  <a:lnTo>
                    <a:pt x="86623" y="182319"/>
                  </a:lnTo>
                  <a:lnTo>
                    <a:pt x="135809" y="172039"/>
                  </a:lnTo>
                  <a:lnTo>
                    <a:pt x="181737" y="157592"/>
                  </a:lnTo>
                  <a:lnTo>
                    <a:pt x="224641" y="139276"/>
                  </a:lnTo>
                  <a:lnTo>
                    <a:pt x="264754" y="117385"/>
                  </a:lnTo>
                  <a:lnTo>
                    <a:pt x="302310" y="92216"/>
                  </a:lnTo>
                  <a:lnTo>
                    <a:pt x="337542" y="64064"/>
                  </a:lnTo>
                  <a:lnTo>
                    <a:pt x="370683" y="33227"/>
                  </a:lnTo>
                  <a:lnTo>
                    <a:pt x="401967" y="0"/>
                  </a:lnTo>
                  <a:lnTo>
                    <a:pt x="359981" y="0"/>
                  </a:lnTo>
                  <a:close/>
                </a:path>
              </a:pathLst>
            </a:custGeom>
            <a:ln w="50800">
              <a:solidFill>
                <a:srgbClr val="FCEE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4649323" y="2703459"/>
              <a:ext cx="1047750" cy="1426845"/>
            </a:xfrm>
            <a:custGeom>
              <a:avLst/>
              <a:gdLst/>
              <a:ahLst/>
              <a:cxnLst/>
              <a:rect l="l" t="t" r="r" b="b"/>
              <a:pathLst>
                <a:path w="1047750" h="1426845">
                  <a:moveTo>
                    <a:pt x="1047737" y="507326"/>
                  </a:moveTo>
                  <a:lnTo>
                    <a:pt x="1004087" y="480888"/>
                  </a:lnTo>
                  <a:lnTo>
                    <a:pt x="960183" y="454837"/>
                  </a:lnTo>
                  <a:lnTo>
                    <a:pt x="916036" y="429156"/>
                  </a:lnTo>
                  <a:lnTo>
                    <a:pt x="871656" y="403831"/>
                  </a:lnTo>
                  <a:lnTo>
                    <a:pt x="827054" y="378845"/>
                  </a:lnTo>
                  <a:lnTo>
                    <a:pt x="782241" y="354182"/>
                  </a:lnTo>
                  <a:lnTo>
                    <a:pt x="737227" y="329827"/>
                  </a:lnTo>
                  <a:lnTo>
                    <a:pt x="692023" y="305765"/>
                  </a:lnTo>
                  <a:lnTo>
                    <a:pt x="649956" y="283601"/>
                  </a:lnTo>
                  <a:lnTo>
                    <a:pt x="607386" y="261255"/>
                  </a:lnTo>
                  <a:lnTo>
                    <a:pt x="563851" y="238459"/>
                  </a:lnTo>
                  <a:lnTo>
                    <a:pt x="518891" y="214947"/>
                  </a:lnTo>
                  <a:lnTo>
                    <a:pt x="472047" y="190452"/>
                  </a:lnTo>
                  <a:lnTo>
                    <a:pt x="422859" y="164706"/>
                  </a:lnTo>
                  <a:lnTo>
                    <a:pt x="450354" y="122443"/>
                  </a:lnTo>
                  <a:lnTo>
                    <a:pt x="476400" y="80486"/>
                  </a:lnTo>
                  <a:lnTo>
                    <a:pt x="502006" y="39462"/>
                  </a:lnTo>
                  <a:lnTo>
                    <a:pt x="528180" y="0"/>
                  </a:lnTo>
                  <a:lnTo>
                    <a:pt x="492887" y="0"/>
                  </a:lnTo>
                  <a:lnTo>
                    <a:pt x="466574" y="36155"/>
                  </a:lnTo>
                  <a:lnTo>
                    <a:pt x="440159" y="72988"/>
                  </a:lnTo>
                  <a:lnTo>
                    <a:pt x="413159" y="110147"/>
                  </a:lnTo>
                  <a:lnTo>
                    <a:pt x="385089" y="147281"/>
                  </a:lnTo>
                  <a:lnTo>
                    <a:pt x="341371" y="126580"/>
                  </a:lnTo>
                  <a:lnTo>
                    <a:pt x="297398" y="105757"/>
                  </a:lnTo>
                  <a:lnTo>
                    <a:pt x="253179" y="84819"/>
                  </a:lnTo>
                  <a:lnTo>
                    <a:pt x="208725" y="63769"/>
                  </a:lnTo>
                  <a:lnTo>
                    <a:pt x="164046" y="42612"/>
                  </a:lnTo>
                  <a:lnTo>
                    <a:pt x="119152" y="21354"/>
                  </a:lnTo>
                  <a:lnTo>
                    <a:pt x="74053" y="0"/>
                  </a:lnTo>
                  <a:lnTo>
                    <a:pt x="0" y="0"/>
                  </a:lnTo>
                  <a:lnTo>
                    <a:pt x="44021" y="20857"/>
                  </a:lnTo>
                  <a:lnTo>
                    <a:pt x="88028" y="41708"/>
                  </a:lnTo>
                  <a:lnTo>
                    <a:pt x="132026" y="62554"/>
                  </a:lnTo>
                  <a:lnTo>
                    <a:pt x="176019" y="83397"/>
                  </a:lnTo>
                  <a:lnTo>
                    <a:pt x="220012" y="104241"/>
                  </a:lnTo>
                  <a:lnTo>
                    <a:pt x="264010" y="125088"/>
                  </a:lnTo>
                  <a:lnTo>
                    <a:pt x="308019" y="145940"/>
                  </a:lnTo>
                  <a:lnTo>
                    <a:pt x="352043" y="166799"/>
                  </a:lnTo>
                  <a:lnTo>
                    <a:pt x="396087" y="187667"/>
                  </a:lnTo>
                  <a:lnTo>
                    <a:pt x="384945" y="239439"/>
                  </a:lnTo>
                  <a:lnTo>
                    <a:pt x="376785" y="290981"/>
                  </a:lnTo>
                  <a:lnTo>
                    <a:pt x="371237" y="342320"/>
                  </a:lnTo>
                  <a:lnTo>
                    <a:pt x="367933" y="393483"/>
                  </a:lnTo>
                  <a:lnTo>
                    <a:pt x="366501" y="444498"/>
                  </a:lnTo>
                  <a:lnTo>
                    <a:pt x="366573" y="495392"/>
                  </a:lnTo>
                  <a:lnTo>
                    <a:pt x="367779" y="546193"/>
                  </a:lnTo>
                  <a:lnTo>
                    <a:pt x="369751" y="596928"/>
                  </a:lnTo>
                  <a:lnTo>
                    <a:pt x="372117" y="647624"/>
                  </a:lnTo>
                  <a:lnTo>
                    <a:pt x="374510" y="698309"/>
                  </a:lnTo>
                  <a:lnTo>
                    <a:pt x="376301" y="745112"/>
                  </a:lnTo>
                  <a:lnTo>
                    <a:pt x="377361" y="792015"/>
                  </a:lnTo>
                  <a:lnTo>
                    <a:pt x="377523" y="838950"/>
                  </a:lnTo>
                  <a:lnTo>
                    <a:pt x="376620" y="885848"/>
                  </a:lnTo>
                  <a:lnTo>
                    <a:pt x="374486" y="932641"/>
                  </a:lnTo>
                  <a:lnTo>
                    <a:pt x="370954" y="979258"/>
                  </a:lnTo>
                  <a:lnTo>
                    <a:pt x="364478" y="1031295"/>
                  </a:lnTo>
                  <a:lnTo>
                    <a:pt x="354647" y="1081571"/>
                  </a:lnTo>
                  <a:lnTo>
                    <a:pt x="341224" y="1129917"/>
                  </a:lnTo>
                  <a:lnTo>
                    <a:pt x="323972" y="1176160"/>
                  </a:lnTo>
                  <a:lnTo>
                    <a:pt x="302655" y="1220130"/>
                  </a:lnTo>
                  <a:lnTo>
                    <a:pt x="277036" y="1261656"/>
                  </a:lnTo>
                  <a:lnTo>
                    <a:pt x="246878" y="1300568"/>
                  </a:lnTo>
                  <a:lnTo>
                    <a:pt x="211946" y="1336695"/>
                  </a:lnTo>
                  <a:lnTo>
                    <a:pt x="172002" y="1369865"/>
                  </a:lnTo>
                  <a:lnTo>
                    <a:pt x="126809" y="1399908"/>
                  </a:lnTo>
                  <a:lnTo>
                    <a:pt x="133179" y="1406545"/>
                  </a:lnTo>
                  <a:lnTo>
                    <a:pt x="139546" y="1413179"/>
                  </a:lnTo>
                  <a:lnTo>
                    <a:pt x="145910" y="1419814"/>
                  </a:lnTo>
                  <a:lnTo>
                    <a:pt x="152273" y="1426451"/>
                  </a:lnTo>
                  <a:lnTo>
                    <a:pt x="193680" y="1394019"/>
                  </a:lnTo>
                  <a:lnTo>
                    <a:pt x="231154" y="1359707"/>
                  </a:lnTo>
                  <a:lnTo>
                    <a:pt x="264794" y="1323571"/>
                  </a:lnTo>
                  <a:lnTo>
                    <a:pt x="294703" y="1285665"/>
                  </a:lnTo>
                  <a:lnTo>
                    <a:pt x="320979" y="1246045"/>
                  </a:lnTo>
                  <a:lnTo>
                    <a:pt x="343724" y="1204766"/>
                  </a:lnTo>
                  <a:lnTo>
                    <a:pt x="363039" y="1161884"/>
                  </a:lnTo>
                  <a:lnTo>
                    <a:pt x="379023" y="1117454"/>
                  </a:lnTo>
                  <a:lnTo>
                    <a:pt x="391777" y="1071530"/>
                  </a:lnTo>
                  <a:lnTo>
                    <a:pt x="401402" y="1024169"/>
                  </a:lnTo>
                  <a:lnTo>
                    <a:pt x="407999" y="975426"/>
                  </a:lnTo>
                  <a:lnTo>
                    <a:pt x="411667" y="925356"/>
                  </a:lnTo>
                  <a:lnTo>
                    <a:pt x="412508" y="874014"/>
                  </a:lnTo>
                  <a:lnTo>
                    <a:pt x="411558" y="824291"/>
                  </a:lnTo>
                  <a:lnTo>
                    <a:pt x="409913" y="774573"/>
                  </a:lnTo>
                  <a:lnTo>
                    <a:pt x="407824" y="724860"/>
                  </a:lnTo>
                  <a:lnTo>
                    <a:pt x="405541" y="675149"/>
                  </a:lnTo>
                  <a:lnTo>
                    <a:pt x="403314" y="625440"/>
                  </a:lnTo>
                  <a:lnTo>
                    <a:pt x="401394" y="575732"/>
                  </a:lnTo>
                  <a:lnTo>
                    <a:pt x="400032" y="526023"/>
                  </a:lnTo>
                  <a:lnTo>
                    <a:pt x="399478" y="476313"/>
                  </a:lnTo>
                  <a:lnTo>
                    <a:pt x="400700" y="423225"/>
                  </a:lnTo>
                  <a:lnTo>
                    <a:pt x="403997" y="369508"/>
                  </a:lnTo>
                  <a:lnTo>
                    <a:pt x="408590" y="314536"/>
                  </a:lnTo>
                  <a:lnTo>
                    <a:pt x="413698" y="257683"/>
                  </a:lnTo>
                  <a:lnTo>
                    <a:pt x="418541" y="198323"/>
                  </a:lnTo>
                  <a:lnTo>
                    <a:pt x="466964" y="223679"/>
                  </a:lnTo>
                  <a:lnTo>
                    <a:pt x="514128" y="248220"/>
                  </a:lnTo>
                  <a:lnTo>
                    <a:pt x="560180" y="272123"/>
                  </a:lnTo>
                  <a:lnTo>
                    <a:pt x="605266" y="295567"/>
                  </a:lnTo>
                  <a:lnTo>
                    <a:pt x="649531" y="318726"/>
                  </a:lnTo>
                  <a:lnTo>
                    <a:pt x="693121" y="341780"/>
                  </a:lnTo>
                  <a:lnTo>
                    <a:pt x="736184" y="364904"/>
                  </a:lnTo>
                  <a:lnTo>
                    <a:pt x="778865" y="388277"/>
                  </a:lnTo>
                  <a:lnTo>
                    <a:pt x="824251" y="413604"/>
                  </a:lnTo>
                  <a:lnTo>
                    <a:pt x="869429" y="439205"/>
                  </a:lnTo>
                  <a:lnTo>
                    <a:pt x="914382" y="465099"/>
                  </a:lnTo>
                  <a:lnTo>
                    <a:pt x="959095" y="491307"/>
                  </a:lnTo>
                  <a:lnTo>
                    <a:pt x="1003552" y="517847"/>
                  </a:lnTo>
                  <a:lnTo>
                    <a:pt x="1047737" y="544741"/>
                  </a:lnTo>
                  <a:lnTo>
                    <a:pt x="1047737" y="507326"/>
                  </a:lnTo>
                  <a:close/>
                </a:path>
              </a:pathLst>
            </a:custGeom>
            <a:ln w="50800">
              <a:solidFill>
                <a:srgbClr val="FCEE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51469" y="8396686"/>
              <a:ext cx="163995" cy="6609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1456899" y="7183785"/>
              <a:ext cx="1156335" cy="1254125"/>
            </a:xfrm>
            <a:custGeom>
              <a:avLst/>
              <a:gdLst/>
              <a:ahLst/>
              <a:cxnLst/>
              <a:rect l="l" t="t" r="r" b="b"/>
              <a:pathLst>
                <a:path w="1156335" h="1254125">
                  <a:moveTo>
                    <a:pt x="844397" y="1253591"/>
                  </a:moveTo>
                  <a:lnTo>
                    <a:pt x="917994" y="1253591"/>
                  </a:lnTo>
                  <a:lnTo>
                    <a:pt x="910183" y="1249888"/>
                  </a:lnTo>
                  <a:lnTo>
                    <a:pt x="902371" y="1246187"/>
                  </a:lnTo>
                  <a:lnTo>
                    <a:pt x="894557" y="1242486"/>
                  </a:lnTo>
                  <a:lnTo>
                    <a:pt x="886739" y="1238783"/>
                  </a:lnTo>
                  <a:lnTo>
                    <a:pt x="897881" y="1187011"/>
                  </a:lnTo>
                  <a:lnTo>
                    <a:pt x="906041" y="1135468"/>
                  </a:lnTo>
                  <a:lnTo>
                    <a:pt x="911588" y="1084128"/>
                  </a:lnTo>
                  <a:lnTo>
                    <a:pt x="914893" y="1032964"/>
                  </a:lnTo>
                  <a:lnTo>
                    <a:pt x="916324" y="981948"/>
                  </a:lnTo>
                  <a:lnTo>
                    <a:pt x="916250" y="931053"/>
                  </a:lnTo>
                  <a:lnTo>
                    <a:pt x="915042" y="880252"/>
                  </a:lnTo>
                  <a:lnTo>
                    <a:pt x="913069" y="829517"/>
                  </a:lnTo>
                  <a:lnTo>
                    <a:pt x="910699" y="778823"/>
                  </a:lnTo>
                  <a:lnTo>
                    <a:pt x="908304" y="728141"/>
                  </a:lnTo>
                  <a:lnTo>
                    <a:pt x="906512" y="681333"/>
                  </a:lnTo>
                  <a:lnTo>
                    <a:pt x="905453" y="634426"/>
                  </a:lnTo>
                  <a:lnTo>
                    <a:pt x="905292" y="587489"/>
                  </a:lnTo>
                  <a:lnTo>
                    <a:pt x="906197" y="540590"/>
                  </a:lnTo>
                  <a:lnTo>
                    <a:pt x="908335" y="493797"/>
                  </a:lnTo>
                  <a:lnTo>
                    <a:pt x="911872" y="447179"/>
                  </a:lnTo>
                  <a:lnTo>
                    <a:pt x="918345" y="395146"/>
                  </a:lnTo>
                  <a:lnTo>
                    <a:pt x="928174" y="344871"/>
                  </a:lnTo>
                  <a:lnTo>
                    <a:pt x="941596" y="296527"/>
                  </a:lnTo>
                  <a:lnTo>
                    <a:pt x="958848" y="250283"/>
                  </a:lnTo>
                  <a:lnTo>
                    <a:pt x="980165" y="206313"/>
                  </a:lnTo>
                  <a:lnTo>
                    <a:pt x="1005784" y="164785"/>
                  </a:lnTo>
                  <a:lnTo>
                    <a:pt x="1035941" y="125872"/>
                  </a:lnTo>
                  <a:lnTo>
                    <a:pt x="1070873" y="89744"/>
                  </a:lnTo>
                  <a:lnTo>
                    <a:pt x="1110815" y="56573"/>
                  </a:lnTo>
                  <a:lnTo>
                    <a:pt x="1156004" y="26530"/>
                  </a:lnTo>
                  <a:lnTo>
                    <a:pt x="1149642" y="19893"/>
                  </a:lnTo>
                  <a:lnTo>
                    <a:pt x="1143279" y="13260"/>
                  </a:lnTo>
                  <a:lnTo>
                    <a:pt x="1136916" y="6629"/>
                  </a:lnTo>
                  <a:lnTo>
                    <a:pt x="1130554" y="0"/>
                  </a:lnTo>
                  <a:lnTo>
                    <a:pt x="1089146" y="32431"/>
                  </a:lnTo>
                  <a:lnTo>
                    <a:pt x="1051672" y="66743"/>
                  </a:lnTo>
                  <a:lnTo>
                    <a:pt x="1018032" y="102878"/>
                  </a:lnTo>
                  <a:lnTo>
                    <a:pt x="988123" y="140783"/>
                  </a:lnTo>
                  <a:lnTo>
                    <a:pt x="961847" y="180402"/>
                  </a:lnTo>
                  <a:lnTo>
                    <a:pt x="939102" y="221680"/>
                  </a:lnTo>
                  <a:lnTo>
                    <a:pt x="919787" y="264561"/>
                  </a:lnTo>
                  <a:lnTo>
                    <a:pt x="903803" y="308991"/>
                  </a:lnTo>
                  <a:lnTo>
                    <a:pt x="891049" y="354914"/>
                  </a:lnTo>
                  <a:lnTo>
                    <a:pt x="881424" y="402276"/>
                  </a:lnTo>
                  <a:lnTo>
                    <a:pt x="874827" y="451020"/>
                  </a:lnTo>
                  <a:lnTo>
                    <a:pt x="871159" y="501092"/>
                  </a:lnTo>
                  <a:lnTo>
                    <a:pt x="870318" y="552437"/>
                  </a:lnTo>
                  <a:lnTo>
                    <a:pt x="871264" y="602159"/>
                  </a:lnTo>
                  <a:lnTo>
                    <a:pt x="872906" y="651875"/>
                  </a:lnTo>
                  <a:lnTo>
                    <a:pt x="874993" y="701587"/>
                  </a:lnTo>
                  <a:lnTo>
                    <a:pt x="877276" y="751297"/>
                  </a:lnTo>
                  <a:lnTo>
                    <a:pt x="879503" y="801005"/>
                  </a:lnTo>
                  <a:lnTo>
                    <a:pt x="881425" y="850713"/>
                  </a:lnTo>
                  <a:lnTo>
                    <a:pt x="882790" y="900424"/>
                  </a:lnTo>
                  <a:lnTo>
                    <a:pt x="883348" y="950137"/>
                  </a:lnTo>
                  <a:lnTo>
                    <a:pt x="882125" y="1003219"/>
                  </a:lnTo>
                  <a:lnTo>
                    <a:pt x="878825" y="1056932"/>
                  </a:lnTo>
                  <a:lnTo>
                    <a:pt x="874231" y="1111902"/>
                  </a:lnTo>
                  <a:lnTo>
                    <a:pt x="869123" y="1168754"/>
                  </a:lnTo>
                  <a:lnTo>
                    <a:pt x="864285" y="1228115"/>
                  </a:lnTo>
                  <a:lnTo>
                    <a:pt x="815858" y="1202759"/>
                  </a:lnTo>
                  <a:lnTo>
                    <a:pt x="768690" y="1178218"/>
                  </a:lnTo>
                  <a:lnTo>
                    <a:pt x="722637" y="1154314"/>
                  </a:lnTo>
                  <a:lnTo>
                    <a:pt x="677551" y="1130871"/>
                  </a:lnTo>
                  <a:lnTo>
                    <a:pt x="633286" y="1107711"/>
                  </a:lnTo>
                  <a:lnTo>
                    <a:pt x="589697" y="1084658"/>
                  </a:lnTo>
                  <a:lnTo>
                    <a:pt x="546638" y="1061533"/>
                  </a:lnTo>
                  <a:lnTo>
                    <a:pt x="503961" y="1038161"/>
                  </a:lnTo>
                  <a:lnTo>
                    <a:pt x="460669" y="1014017"/>
                  </a:lnTo>
                  <a:lnTo>
                    <a:pt x="417567" y="989623"/>
                  </a:lnTo>
                  <a:lnTo>
                    <a:pt x="374670" y="964964"/>
                  </a:lnTo>
                  <a:lnTo>
                    <a:pt x="331990" y="940021"/>
                  </a:lnTo>
                  <a:lnTo>
                    <a:pt x="289541" y="914778"/>
                  </a:lnTo>
                  <a:lnTo>
                    <a:pt x="247337" y="889219"/>
                  </a:lnTo>
                  <a:lnTo>
                    <a:pt x="205391" y="863325"/>
                  </a:lnTo>
                  <a:lnTo>
                    <a:pt x="163716" y="837080"/>
                  </a:lnTo>
                  <a:lnTo>
                    <a:pt x="122326" y="810468"/>
                  </a:lnTo>
                  <a:lnTo>
                    <a:pt x="81234" y="783471"/>
                  </a:lnTo>
                  <a:lnTo>
                    <a:pt x="40454" y="756073"/>
                  </a:lnTo>
                  <a:lnTo>
                    <a:pt x="0" y="728256"/>
                  </a:lnTo>
                  <a:lnTo>
                    <a:pt x="0" y="765911"/>
                  </a:lnTo>
                  <a:lnTo>
                    <a:pt x="40546" y="793764"/>
                  </a:lnTo>
                  <a:lnTo>
                    <a:pt x="81387" y="821173"/>
                  </a:lnTo>
                  <a:lnTo>
                    <a:pt x="122511" y="848152"/>
                  </a:lnTo>
                  <a:lnTo>
                    <a:pt x="163908" y="874716"/>
                  </a:lnTo>
                  <a:lnTo>
                    <a:pt x="205570" y="900879"/>
                  </a:lnTo>
                  <a:lnTo>
                    <a:pt x="247486" y="926656"/>
                  </a:lnTo>
                  <a:lnTo>
                    <a:pt x="289647" y="952060"/>
                  </a:lnTo>
                  <a:lnTo>
                    <a:pt x="332042" y="977106"/>
                  </a:lnTo>
                  <a:lnTo>
                    <a:pt x="374662" y="1001809"/>
                  </a:lnTo>
                  <a:lnTo>
                    <a:pt x="417497" y="1026183"/>
                  </a:lnTo>
                  <a:lnTo>
                    <a:pt x="460537" y="1050241"/>
                  </a:lnTo>
                  <a:lnTo>
                    <a:pt x="503773" y="1074000"/>
                  </a:lnTo>
                  <a:lnTo>
                    <a:pt x="547194" y="1097472"/>
                  </a:lnTo>
                  <a:lnTo>
                    <a:pt x="590791" y="1120673"/>
                  </a:lnTo>
                  <a:lnTo>
                    <a:pt x="630659" y="1141680"/>
                  </a:lnTo>
                  <a:lnTo>
                    <a:pt x="670979" y="1162849"/>
                  </a:lnTo>
                  <a:lnTo>
                    <a:pt x="712131" y="1184403"/>
                  </a:lnTo>
                  <a:lnTo>
                    <a:pt x="754498" y="1206563"/>
                  </a:lnTo>
                  <a:lnTo>
                    <a:pt x="798459" y="1229552"/>
                  </a:lnTo>
                  <a:lnTo>
                    <a:pt x="844397" y="1253591"/>
                  </a:lnTo>
                  <a:close/>
                </a:path>
              </a:pathLst>
            </a:custGeom>
            <a:ln w="50800">
              <a:solidFill>
                <a:srgbClr val="FCEE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301" y="2412745"/>
              <a:ext cx="6345935" cy="5605270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3157006" y="4624960"/>
              <a:ext cx="554990" cy="532130"/>
            </a:xfrm>
            <a:custGeom>
              <a:avLst/>
              <a:gdLst/>
              <a:ahLst/>
              <a:cxnLst/>
              <a:rect l="l" t="t" r="r" b="b"/>
              <a:pathLst>
                <a:path w="554989" h="532129">
                  <a:moveTo>
                    <a:pt x="50882" y="237490"/>
                  </a:moveTo>
                  <a:lnTo>
                    <a:pt x="42246" y="237490"/>
                  </a:lnTo>
                  <a:lnTo>
                    <a:pt x="31222" y="238760"/>
                  </a:lnTo>
                  <a:lnTo>
                    <a:pt x="35325" y="240030"/>
                  </a:lnTo>
                  <a:lnTo>
                    <a:pt x="39173" y="242570"/>
                  </a:lnTo>
                  <a:lnTo>
                    <a:pt x="46704" y="245110"/>
                  </a:lnTo>
                  <a:lnTo>
                    <a:pt x="50222" y="245110"/>
                  </a:lnTo>
                  <a:lnTo>
                    <a:pt x="53232" y="247650"/>
                  </a:lnTo>
                  <a:lnTo>
                    <a:pt x="54248" y="247650"/>
                  </a:lnTo>
                  <a:lnTo>
                    <a:pt x="62858" y="248920"/>
                  </a:lnTo>
                  <a:lnTo>
                    <a:pt x="70781" y="251460"/>
                  </a:lnTo>
                  <a:lnTo>
                    <a:pt x="78388" y="254000"/>
                  </a:lnTo>
                  <a:lnTo>
                    <a:pt x="85680" y="256540"/>
                  </a:lnTo>
                  <a:lnTo>
                    <a:pt x="77560" y="270510"/>
                  </a:lnTo>
                  <a:lnTo>
                    <a:pt x="69507" y="284480"/>
                  </a:lnTo>
                  <a:lnTo>
                    <a:pt x="61520" y="299720"/>
                  </a:lnTo>
                  <a:lnTo>
                    <a:pt x="53600" y="314960"/>
                  </a:lnTo>
                  <a:lnTo>
                    <a:pt x="45922" y="331470"/>
                  </a:lnTo>
                  <a:lnTo>
                    <a:pt x="38696" y="346710"/>
                  </a:lnTo>
                  <a:lnTo>
                    <a:pt x="18050" y="398780"/>
                  </a:lnTo>
                  <a:lnTo>
                    <a:pt x="6592" y="438150"/>
                  </a:lnTo>
                  <a:lnTo>
                    <a:pt x="264" y="477520"/>
                  </a:lnTo>
                  <a:lnTo>
                    <a:pt x="146" y="482600"/>
                  </a:lnTo>
                  <a:lnTo>
                    <a:pt x="58" y="486410"/>
                  </a:lnTo>
                  <a:lnTo>
                    <a:pt x="0" y="488950"/>
                  </a:lnTo>
                  <a:lnTo>
                    <a:pt x="1619" y="502920"/>
                  </a:lnTo>
                  <a:lnTo>
                    <a:pt x="5213" y="514350"/>
                  </a:lnTo>
                  <a:lnTo>
                    <a:pt x="10592" y="523240"/>
                  </a:lnTo>
                  <a:lnTo>
                    <a:pt x="17564" y="529590"/>
                  </a:lnTo>
                  <a:lnTo>
                    <a:pt x="26126" y="532130"/>
                  </a:lnTo>
                  <a:lnTo>
                    <a:pt x="36277" y="532130"/>
                  </a:lnTo>
                  <a:lnTo>
                    <a:pt x="47383" y="529590"/>
                  </a:lnTo>
                  <a:lnTo>
                    <a:pt x="58812" y="525780"/>
                  </a:lnTo>
                  <a:lnTo>
                    <a:pt x="70562" y="520700"/>
                  </a:lnTo>
                  <a:lnTo>
                    <a:pt x="75390" y="518160"/>
                  </a:lnTo>
                  <a:lnTo>
                    <a:pt x="47640" y="518160"/>
                  </a:lnTo>
                  <a:lnTo>
                    <a:pt x="41497" y="515620"/>
                  </a:lnTo>
                  <a:lnTo>
                    <a:pt x="37201" y="511810"/>
                  </a:lnTo>
                  <a:lnTo>
                    <a:pt x="34753" y="504190"/>
                  </a:lnTo>
                  <a:lnTo>
                    <a:pt x="34082" y="494030"/>
                  </a:lnTo>
                  <a:lnTo>
                    <a:pt x="34113" y="477520"/>
                  </a:lnTo>
                  <a:lnTo>
                    <a:pt x="41979" y="434340"/>
                  </a:lnTo>
                  <a:lnTo>
                    <a:pt x="57156" y="387350"/>
                  </a:lnTo>
                  <a:lnTo>
                    <a:pt x="78073" y="341630"/>
                  </a:lnTo>
                  <a:lnTo>
                    <a:pt x="86188" y="326390"/>
                  </a:lnTo>
                  <a:lnTo>
                    <a:pt x="94620" y="309880"/>
                  </a:lnTo>
                  <a:lnTo>
                    <a:pt x="103117" y="294640"/>
                  </a:lnTo>
                  <a:lnTo>
                    <a:pt x="111681" y="280670"/>
                  </a:lnTo>
                  <a:lnTo>
                    <a:pt x="120313" y="265430"/>
                  </a:lnTo>
                  <a:lnTo>
                    <a:pt x="205365" y="265430"/>
                  </a:lnTo>
                  <a:lnTo>
                    <a:pt x="226398" y="261620"/>
                  </a:lnTo>
                  <a:lnTo>
                    <a:pt x="242033" y="257810"/>
                  </a:lnTo>
                  <a:lnTo>
                    <a:pt x="163591" y="257810"/>
                  </a:lnTo>
                  <a:lnTo>
                    <a:pt x="126422" y="255270"/>
                  </a:lnTo>
                  <a:lnTo>
                    <a:pt x="131743" y="246380"/>
                  </a:lnTo>
                  <a:lnTo>
                    <a:pt x="91789" y="246380"/>
                  </a:lnTo>
                  <a:lnTo>
                    <a:pt x="83736" y="243840"/>
                  </a:lnTo>
                  <a:lnTo>
                    <a:pt x="74855" y="242570"/>
                  </a:lnTo>
                  <a:lnTo>
                    <a:pt x="65148" y="240030"/>
                  </a:lnTo>
                  <a:lnTo>
                    <a:pt x="54616" y="238760"/>
                  </a:lnTo>
                  <a:lnTo>
                    <a:pt x="50882" y="237490"/>
                  </a:lnTo>
                  <a:close/>
                </a:path>
                <a:path w="554989" h="532129">
                  <a:moveTo>
                    <a:pt x="322681" y="243840"/>
                  </a:moveTo>
                  <a:lnTo>
                    <a:pt x="288372" y="243840"/>
                  </a:lnTo>
                  <a:lnTo>
                    <a:pt x="278501" y="259080"/>
                  </a:lnTo>
                  <a:lnTo>
                    <a:pt x="269271" y="274320"/>
                  </a:lnTo>
                  <a:lnTo>
                    <a:pt x="260679" y="288290"/>
                  </a:lnTo>
                  <a:lnTo>
                    <a:pt x="252723" y="302260"/>
                  </a:lnTo>
                  <a:lnTo>
                    <a:pt x="238715" y="327660"/>
                  </a:lnTo>
                  <a:lnTo>
                    <a:pt x="232667" y="337820"/>
                  </a:lnTo>
                  <a:lnTo>
                    <a:pt x="227260" y="347980"/>
                  </a:lnTo>
                  <a:lnTo>
                    <a:pt x="211982" y="378460"/>
                  </a:lnTo>
                  <a:lnTo>
                    <a:pt x="208921" y="383540"/>
                  </a:lnTo>
                  <a:lnTo>
                    <a:pt x="202652" y="391160"/>
                  </a:lnTo>
                  <a:lnTo>
                    <a:pt x="196061" y="400050"/>
                  </a:lnTo>
                  <a:lnTo>
                    <a:pt x="189152" y="407670"/>
                  </a:lnTo>
                  <a:lnTo>
                    <a:pt x="181933" y="416560"/>
                  </a:lnTo>
                  <a:lnTo>
                    <a:pt x="174449" y="424180"/>
                  </a:lnTo>
                  <a:lnTo>
                    <a:pt x="166777" y="431800"/>
                  </a:lnTo>
                  <a:lnTo>
                    <a:pt x="158918" y="440690"/>
                  </a:lnTo>
                  <a:lnTo>
                    <a:pt x="150869" y="448310"/>
                  </a:lnTo>
                  <a:lnTo>
                    <a:pt x="148445" y="450850"/>
                  </a:lnTo>
                  <a:lnTo>
                    <a:pt x="144241" y="454660"/>
                  </a:lnTo>
                  <a:lnTo>
                    <a:pt x="112541" y="482600"/>
                  </a:lnTo>
                  <a:lnTo>
                    <a:pt x="73964" y="509270"/>
                  </a:lnTo>
                  <a:lnTo>
                    <a:pt x="64668" y="513080"/>
                  </a:lnTo>
                  <a:lnTo>
                    <a:pt x="55632" y="516890"/>
                  </a:lnTo>
                  <a:lnTo>
                    <a:pt x="47640" y="518160"/>
                  </a:lnTo>
                  <a:lnTo>
                    <a:pt x="75390" y="518160"/>
                  </a:lnTo>
                  <a:lnTo>
                    <a:pt x="94629" y="508000"/>
                  </a:lnTo>
                  <a:lnTo>
                    <a:pt x="106179" y="499110"/>
                  </a:lnTo>
                  <a:lnTo>
                    <a:pt x="117285" y="491490"/>
                  </a:lnTo>
                  <a:lnTo>
                    <a:pt x="127946" y="482600"/>
                  </a:lnTo>
                  <a:lnTo>
                    <a:pt x="137588" y="473710"/>
                  </a:lnTo>
                  <a:lnTo>
                    <a:pt x="145638" y="466090"/>
                  </a:lnTo>
                  <a:lnTo>
                    <a:pt x="152100" y="461010"/>
                  </a:lnTo>
                  <a:lnTo>
                    <a:pt x="156978" y="455930"/>
                  </a:lnTo>
                  <a:lnTo>
                    <a:pt x="187534" y="422910"/>
                  </a:lnTo>
                  <a:lnTo>
                    <a:pt x="223336" y="422910"/>
                  </a:lnTo>
                  <a:lnTo>
                    <a:pt x="246094" y="378460"/>
                  </a:lnTo>
                  <a:lnTo>
                    <a:pt x="273094" y="327660"/>
                  </a:lnTo>
                  <a:lnTo>
                    <a:pt x="317758" y="251460"/>
                  </a:lnTo>
                  <a:lnTo>
                    <a:pt x="322681" y="243840"/>
                  </a:lnTo>
                  <a:close/>
                </a:path>
                <a:path w="554989" h="532129">
                  <a:moveTo>
                    <a:pt x="380615" y="325120"/>
                  </a:moveTo>
                  <a:lnTo>
                    <a:pt x="351174" y="325120"/>
                  </a:lnTo>
                  <a:lnTo>
                    <a:pt x="354577" y="330200"/>
                  </a:lnTo>
                  <a:lnTo>
                    <a:pt x="354577" y="344170"/>
                  </a:lnTo>
                  <a:lnTo>
                    <a:pt x="354348" y="346710"/>
                  </a:lnTo>
                  <a:lnTo>
                    <a:pt x="354233" y="347980"/>
                  </a:lnTo>
                  <a:lnTo>
                    <a:pt x="354118" y="349250"/>
                  </a:lnTo>
                  <a:lnTo>
                    <a:pt x="335732" y="394970"/>
                  </a:lnTo>
                  <a:lnTo>
                    <a:pt x="325037" y="415290"/>
                  </a:lnTo>
                  <a:lnTo>
                    <a:pt x="320518" y="424180"/>
                  </a:lnTo>
                  <a:lnTo>
                    <a:pt x="316125" y="433070"/>
                  </a:lnTo>
                  <a:lnTo>
                    <a:pt x="311860" y="441960"/>
                  </a:lnTo>
                  <a:lnTo>
                    <a:pt x="307727" y="449580"/>
                  </a:lnTo>
                  <a:lnTo>
                    <a:pt x="295154" y="487680"/>
                  </a:lnTo>
                  <a:lnTo>
                    <a:pt x="295222" y="488950"/>
                  </a:lnTo>
                  <a:lnTo>
                    <a:pt x="295291" y="490220"/>
                  </a:lnTo>
                  <a:lnTo>
                    <a:pt x="295360" y="491490"/>
                  </a:lnTo>
                  <a:lnTo>
                    <a:pt x="295428" y="492760"/>
                  </a:lnTo>
                  <a:lnTo>
                    <a:pt x="295497" y="494030"/>
                  </a:lnTo>
                  <a:lnTo>
                    <a:pt x="299573" y="502920"/>
                  </a:lnTo>
                  <a:lnTo>
                    <a:pt x="302787" y="505460"/>
                  </a:lnTo>
                  <a:lnTo>
                    <a:pt x="311626" y="509270"/>
                  </a:lnTo>
                  <a:lnTo>
                    <a:pt x="321989" y="509270"/>
                  </a:lnTo>
                  <a:lnTo>
                    <a:pt x="332835" y="506730"/>
                  </a:lnTo>
                  <a:lnTo>
                    <a:pt x="338283" y="504190"/>
                  </a:lnTo>
                  <a:lnTo>
                    <a:pt x="343024" y="500380"/>
                  </a:lnTo>
                  <a:lnTo>
                    <a:pt x="348084" y="497840"/>
                  </a:lnTo>
                  <a:lnTo>
                    <a:pt x="349429" y="496570"/>
                  </a:lnTo>
                  <a:lnTo>
                    <a:pt x="329444" y="496570"/>
                  </a:lnTo>
                  <a:lnTo>
                    <a:pt x="327412" y="494030"/>
                  </a:lnTo>
                  <a:lnTo>
                    <a:pt x="327526" y="492760"/>
                  </a:lnTo>
                  <a:lnTo>
                    <a:pt x="327640" y="491490"/>
                  </a:lnTo>
                  <a:lnTo>
                    <a:pt x="327755" y="490220"/>
                  </a:lnTo>
                  <a:lnTo>
                    <a:pt x="327869" y="488950"/>
                  </a:lnTo>
                  <a:lnTo>
                    <a:pt x="327983" y="487680"/>
                  </a:lnTo>
                  <a:lnTo>
                    <a:pt x="328098" y="486410"/>
                  </a:lnTo>
                  <a:lnTo>
                    <a:pt x="329071" y="480060"/>
                  </a:lnTo>
                  <a:lnTo>
                    <a:pt x="331001" y="473710"/>
                  </a:lnTo>
                  <a:lnTo>
                    <a:pt x="333886" y="464820"/>
                  </a:lnTo>
                  <a:lnTo>
                    <a:pt x="337724" y="457200"/>
                  </a:lnTo>
                  <a:lnTo>
                    <a:pt x="342127" y="447040"/>
                  </a:lnTo>
                  <a:lnTo>
                    <a:pt x="346722" y="438150"/>
                  </a:lnTo>
                  <a:lnTo>
                    <a:pt x="351508" y="427990"/>
                  </a:lnTo>
                  <a:lnTo>
                    <a:pt x="356482" y="417830"/>
                  </a:lnTo>
                  <a:lnTo>
                    <a:pt x="361930" y="407670"/>
                  </a:lnTo>
                  <a:lnTo>
                    <a:pt x="368141" y="394970"/>
                  </a:lnTo>
                  <a:lnTo>
                    <a:pt x="371305" y="388620"/>
                  </a:lnTo>
                  <a:lnTo>
                    <a:pt x="383854" y="349250"/>
                  </a:lnTo>
                  <a:lnTo>
                    <a:pt x="384560" y="337820"/>
                  </a:lnTo>
                  <a:lnTo>
                    <a:pt x="384607" y="336550"/>
                  </a:lnTo>
                  <a:lnTo>
                    <a:pt x="384702" y="334010"/>
                  </a:lnTo>
                  <a:lnTo>
                    <a:pt x="382504" y="327660"/>
                  </a:lnTo>
                  <a:lnTo>
                    <a:pt x="380615" y="325120"/>
                  </a:lnTo>
                  <a:close/>
                </a:path>
                <a:path w="554989" h="532129">
                  <a:moveTo>
                    <a:pt x="223336" y="422910"/>
                  </a:moveTo>
                  <a:lnTo>
                    <a:pt x="187534" y="422910"/>
                  </a:lnTo>
                  <a:lnTo>
                    <a:pt x="182441" y="436880"/>
                  </a:lnTo>
                  <a:lnTo>
                    <a:pt x="157994" y="490220"/>
                  </a:lnTo>
                  <a:lnTo>
                    <a:pt x="156635" y="494030"/>
                  </a:lnTo>
                  <a:lnTo>
                    <a:pt x="157143" y="497840"/>
                  </a:lnTo>
                  <a:lnTo>
                    <a:pt x="161893" y="500380"/>
                  </a:lnTo>
                  <a:lnTo>
                    <a:pt x="164776" y="501650"/>
                  </a:lnTo>
                  <a:lnTo>
                    <a:pt x="177006" y="501650"/>
                  </a:lnTo>
                  <a:lnTo>
                    <a:pt x="182441" y="500380"/>
                  </a:lnTo>
                  <a:lnTo>
                    <a:pt x="184486" y="500380"/>
                  </a:lnTo>
                  <a:lnTo>
                    <a:pt x="187534" y="497840"/>
                  </a:lnTo>
                  <a:lnTo>
                    <a:pt x="191611" y="491490"/>
                  </a:lnTo>
                  <a:lnTo>
                    <a:pt x="195176" y="486410"/>
                  </a:lnTo>
                  <a:lnTo>
                    <a:pt x="199758" y="478790"/>
                  </a:lnTo>
                  <a:lnTo>
                    <a:pt x="205359" y="469900"/>
                  </a:lnTo>
                  <a:lnTo>
                    <a:pt x="211982" y="458470"/>
                  </a:lnTo>
                  <a:lnTo>
                    <a:pt x="213328" y="457200"/>
                  </a:lnTo>
                  <a:lnTo>
                    <a:pt x="217735" y="452120"/>
                  </a:lnTo>
                  <a:lnTo>
                    <a:pt x="225215" y="441960"/>
                  </a:lnTo>
                  <a:lnTo>
                    <a:pt x="231102" y="433070"/>
                  </a:lnTo>
                  <a:lnTo>
                    <a:pt x="234332" y="429260"/>
                  </a:lnTo>
                  <a:lnTo>
                    <a:pt x="220122" y="429260"/>
                  </a:lnTo>
                  <a:lnTo>
                    <a:pt x="223336" y="422910"/>
                  </a:lnTo>
                  <a:close/>
                </a:path>
                <a:path w="554989" h="532129">
                  <a:moveTo>
                    <a:pt x="451999" y="373380"/>
                  </a:moveTo>
                  <a:lnTo>
                    <a:pt x="449637" y="374650"/>
                  </a:lnTo>
                  <a:lnTo>
                    <a:pt x="446246" y="378460"/>
                  </a:lnTo>
                  <a:lnTo>
                    <a:pt x="440097" y="386080"/>
                  </a:lnTo>
                  <a:lnTo>
                    <a:pt x="415182" y="416560"/>
                  </a:lnTo>
                  <a:lnTo>
                    <a:pt x="405407" y="427990"/>
                  </a:lnTo>
                  <a:lnTo>
                    <a:pt x="395951" y="438150"/>
                  </a:lnTo>
                  <a:lnTo>
                    <a:pt x="386814" y="448310"/>
                  </a:lnTo>
                  <a:lnTo>
                    <a:pt x="377996" y="457200"/>
                  </a:lnTo>
                  <a:lnTo>
                    <a:pt x="376637" y="458470"/>
                  </a:lnTo>
                  <a:lnTo>
                    <a:pt x="373246" y="462280"/>
                  </a:lnTo>
                  <a:lnTo>
                    <a:pt x="344392" y="490220"/>
                  </a:lnTo>
                  <a:lnTo>
                    <a:pt x="329444" y="496570"/>
                  </a:lnTo>
                  <a:lnTo>
                    <a:pt x="349429" y="496570"/>
                  </a:lnTo>
                  <a:lnTo>
                    <a:pt x="353464" y="492760"/>
                  </a:lnTo>
                  <a:lnTo>
                    <a:pt x="359162" y="487680"/>
                  </a:lnTo>
                  <a:lnTo>
                    <a:pt x="365108" y="482600"/>
                  </a:lnTo>
                  <a:lnTo>
                    <a:pt x="371249" y="477520"/>
                  </a:lnTo>
                  <a:lnTo>
                    <a:pt x="377586" y="471170"/>
                  </a:lnTo>
                  <a:lnTo>
                    <a:pt x="384117" y="463550"/>
                  </a:lnTo>
                  <a:lnTo>
                    <a:pt x="411617" y="433070"/>
                  </a:lnTo>
                  <a:lnTo>
                    <a:pt x="420782" y="421640"/>
                  </a:lnTo>
                  <a:lnTo>
                    <a:pt x="453370" y="382270"/>
                  </a:lnTo>
                  <a:lnTo>
                    <a:pt x="454729" y="378460"/>
                  </a:lnTo>
                  <a:lnTo>
                    <a:pt x="454729" y="377190"/>
                  </a:lnTo>
                  <a:lnTo>
                    <a:pt x="453370" y="374650"/>
                  </a:lnTo>
                  <a:lnTo>
                    <a:pt x="451999" y="373380"/>
                  </a:lnTo>
                  <a:close/>
                </a:path>
                <a:path w="554989" h="532129">
                  <a:moveTo>
                    <a:pt x="362181" y="309880"/>
                  </a:moveTo>
                  <a:lnTo>
                    <a:pt x="352573" y="309880"/>
                  </a:lnTo>
                  <a:lnTo>
                    <a:pt x="341763" y="312420"/>
                  </a:lnTo>
                  <a:lnTo>
                    <a:pt x="295497" y="341630"/>
                  </a:lnTo>
                  <a:lnTo>
                    <a:pt x="261791" y="375920"/>
                  </a:lnTo>
                  <a:lnTo>
                    <a:pt x="241420" y="400050"/>
                  </a:lnTo>
                  <a:lnTo>
                    <a:pt x="232979" y="410210"/>
                  </a:lnTo>
                  <a:lnTo>
                    <a:pt x="225880" y="420370"/>
                  </a:lnTo>
                  <a:lnTo>
                    <a:pt x="220122" y="429260"/>
                  </a:lnTo>
                  <a:lnTo>
                    <a:pt x="234332" y="429260"/>
                  </a:lnTo>
                  <a:lnTo>
                    <a:pt x="237563" y="425450"/>
                  </a:lnTo>
                  <a:lnTo>
                    <a:pt x="244600" y="416560"/>
                  </a:lnTo>
                  <a:lnTo>
                    <a:pt x="252215" y="406400"/>
                  </a:lnTo>
                  <a:lnTo>
                    <a:pt x="260230" y="397510"/>
                  </a:lnTo>
                  <a:lnTo>
                    <a:pt x="268503" y="387350"/>
                  </a:lnTo>
                  <a:lnTo>
                    <a:pt x="277033" y="377190"/>
                  </a:lnTo>
                  <a:lnTo>
                    <a:pt x="294570" y="359410"/>
                  </a:lnTo>
                  <a:lnTo>
                    <a:pt x="303007" y="350520"/>
                  </a:lnTo>
                  <a:lnTo>
                    <a:pt x="338979" y="326390"/>
                  </a:lnTo>
                  <a:lnTo>
                    <a:pt x="344392" y="325120"/>
                  </a:lnTo>
                  <a:lnTo>
                    <a:pt x="380615" y="325120"/>
                  </a:lnTo>
                  <a:lnTo>
                    <a:pt x="377780" y="321310"/>
                  </a:lnTo>
                  <a:lnTo>
                    <a:pt x="370584" y="313690"/>
                  </a:lnTo>
                  <a:lnTo>
                    <a:pt x="362181" y="309880"/>
                  </a:lnTo>
                  <a:close/>
                </a:path>
                <a:path w="554989" h="532129">
                  <a:moveTo>
                    <a:pt x="205365" y="265430"/>
                  </a:moveTo>
                  <a:lnTo>
                    <a:pt x="120313" y="265430"/>
                  </a:lnTo>
                  <a:lnTo>
                    <a:pt x="141666" y="267970"/>
                  </a:lnTo>
                  <a:lnTo>
                    <a:pt x="162958" y="269240"/>
                  </a:lnTo>
                  <a:lnTo>
                    <a:pt x="184191" y="267970"/>
                  </a:lnTo>
                  <a:lnTo>
                    <a:pt x="205365" y="265430"/>
                  </a:lnTo>
                  <a:close/>
                </a:path>
                <a:path w="554989" h="532129">
                  <a:moveTo>
                    <a:pt x="528515" y="0"/>
                  </a:moveTo>
                  <a:lnTo>
                    <a:pt x="514071" y="0"/>
                  </a:lnTo>
                  <a:lnTo>
                    <a:pt x="506571" y="2540"/>
                  </a:lnTo>
                  <a:lnTo>
                    <a:pt x="469620" y="22860"/>
                  </a:lnTo>
                  <a:lnTo>
                    <a:pt x="429309" y="58420"/>
                  </a:lnTo>
                  <a:lnTo>
                    <a:pt x="401694" y="87630"/>
                  </a:lnTo>
                  <a:lnTo>
                    <a:pt x="374056" y="120650"/>
                  </a:lnTo>
                  <a:lnTo>
                    <a:pt x="346894" y="156210"/>
                  </a:lnTo>
                  <a:lnTo>
                    <a:pt x="320824" y="194310"/>
                  </a:lnTo>
                  <a:lnTo>
                    <a:pt x="308453" y="212090"/>
                  </a:lnTo>
                  <a:lnTo>
                    <a:pt x="296525" y="231140"/>
                  </a:lnTo>
                  <a:lnTo>
                    <a:pt x="271624" y="238760"/>
                  </a:lnTo>
                  <a:lnTo>
                    <a:pt x="247877" y="246380"/>
                  </a:lnTo>
                  <a:lnTo>
                    <a:pt x="225279" y="251460"/>
                  </a:lnTo>
                  <a:lnTo>
                    <a:pt x="183325" y="256540"/>
                  </a:lnTo>
                  <a:lnTo>
                    <a:pt x="163591" y="257810"/>
                  </a:lnTo>
                  <a:lnTo>
                    <a:pt x="242033" y="257810"/>
                  </a:lnTo>
                  <a:lnTo>
                    <a:pt x="247245" y="256540"/>
                  </a:lnTo>
                  <a:lnTo>
                    <a:pt x="288372" y="243840"/>
                  </a:lnTo>
                  <a:lnTo>
                    <a:pt x="322681" y="243840"/>
                  </a:lnTo>
                  <a:lnTo>
                    <a:pt x="334168" y="226060"/>
                  </a:lnTo>
                  <a:lnTo>
                    <a:pt x="348680" y="220980"/>
                  </a:lnTo>
                  <a:lnTo>
                    <a:pt x="364839" y="214630"/>
                  </a:lnTo>
                  <a:lnTo>
                    <a:pt x="370774" y="212090"/>
                  </a:lnTo>
                  <a:lnTo>
                    <a:pt x="342182" y="212090"/>
                  </a:lnTo>
                  <a:lnTo>
                    <a:pt x="361357" y="185420"/>
                  </a:lnTo>
                  <a:lnTo>
                    <a:pt x="401616" y="130810"/>
                  </a:lnTo>
                  <a:lnTo>
                    <a:pt x="444059" y="80010"/>
                  </a:lnTo>
                  <a:lnTo>
                    <a:pt x="486360" y="39370"/>
                  </a:lnTo>
                  <a:lnTo>
                    <a:pt x="507320" y="24130"/>
                  </a:lnTo>
                  <a:lnTo>
                    <a:pt x="513821" y="19050"/>
                  </a:lnTo>
                  <a:lnTo>
                    <a:pt x="520065" y="16510"/>
                  </a:lnTo>
                  <a:lnTo>
                    <a:pt x="526051" y="13970"/>
                  </a:lnTo>
                  <a:lnTo>
                    <a:pt x="531780" y="12700"/>
                  </a:lnTo>
                  <a:lnTo>
                    <a:pt x="539261" y="10160"/>
                  </a:lnTo>
                  <a:lnTo>
                    <a:pt x="548260" y="10160"/>
                  </a:lnTo>
                  <a:lnTo>
                    <a:pt x="546727" y="7620"/>
                  </a:lnTo>
                  <a:lnTo>
                    <a:pt x="541689" y="3810"/>
                  </a:lnTo>
                  <a:lnTo>
                    <a:pt x="535451" y="1270"/>
                  </a:lnTo>
                  <a:lnTo>
                    <a:pt x="528515" y="0"/>
                  </a:lnTo>
                  <a:close/>
                </a:path>
                <a:path w="554989" h="532129">
                  <a:moveTo>
                    <a:pt x="151022" y="176530"/>
                  </a:moveTo>
                  <a:lnTo>
                    <a:pt x="123301" y="200660"/>
                  </a:lnTo>
                  <a:lnTo>
                    <a:pt x="117252" y="208280"/>
                  </a:lnTo>
                  <a:lnTo>
                    <a:pt x="111079" y="217170"/>
                  </a:lnTo>
                  <a:lnTo>
                    <a:pt x="104773" y="226060"/>
                  </a:lnTo>
                  <a:lnTo>
                    <a:pt x="98341" y="236220"/>
                  </a:lnTo>
                  <a:lnTo>
                    <a:pt x="91789" y="246380"/>
                  </a:lnTo>
                  <a:lnTo>
                    <a:pt x="131743" y="246380"/>
                  </a:lnTo>
                  <a:lnTo>
                    <a:pt x="138520" y="234950"/>
                  </a:lnTo>
                  <a:lnTo>
                    <a:pt x="144472" y="226060"/>
                  </a:lnTo>
                  <a:lnTo>
                    <a:pt x="150361" y="217170"/>
                  </a:lnTo>
                  <a:lnTo>
                    <a:pt x="156116" y="208280"/>
                  </a:lnTo>
                  <a:lnTo>
                    <a:pt x="161685" y="200660"/>
                  </a:lnTo>
                  <a:lnTo>
                    <a:pt x="167065" y="193040"/>
                  </a:lnTo>
                  <a:lnTo>
                    <a:pt x="172256" y="185420"/>
                  </a:lnTo>
                  <a:lnTo>
                    <a:pt x="168852" y="182880"/>
                  </a:lnTo>
                  <a:lnTo>
                    <a:pt x="163937" y="180340"/>
                  </a:lnTo>
                  <a:lnTo>
                    <a:pt x="151022" y="176530"/>
                  </a:lnTo>
                  <a:close/>
                </a:path>
                <a:path w="554989" h="532129">
                  <a:moveTo>
                    <a:pt x="548260" y="10160"/>
                  </a:moveTo>
                  <a:lnTo>
                    <a:pt x="539261" y="10160"/>
                  </a:lnTo>
                  <a:lnTo>
                    <a:pt x="544023" y="13970"/>
                  </a:lnTo>
                  <a:lnTo>
                    <a:pt x="546055" y="24130"/>
                  </a:lnTo>
                  <a:lnTo>
                    <a:pt x="546490" y="39370"/>
                  </a:lnTo>
                  <a:lnTo>
                    <a:pt x="546526" y="40640"/>
                  </a:lnTo>
                  <a:lnTo>
                    <a:pt x="543882" y="57150"/>
                  </a:lnTo>
                  <a:lnTo>
                    <a:pt x="518051" y="102870"/>
                  </a:lnTo>
                  <a:lnTo>
                    <a:pt x="475722" y="142240"/>
                  </a:lnTo>
                  <a:lnTo>
                    <a:pt x="442072" y="165100"/>
                  </a:lnTo>
                  <a:lnTo>
                    <a:pt x="388613" y="193040"/>
                  </a:lnTo>
                  <a:lnTo>
                    <a:pt x="342182" y="212090"/>
                  </a:lnTo>
                  <a:lnTo>
                    <a:pt x="370774" y="212090"/>
                  </a:lnTo>
                  <a:lnTo>
                    <a:pt x="382646" y="207010"/>
                  </a:lnTo>
                  <a:lnTo>
                    <a:pt x="402101" y="198120"/>
                  </a:lnTo>
                  <a:lnTo>
                    <a:pt x="422063" y="189230"/>
                  </a:lnTo>
                  <a:lnTo>
                    <a:pt x="460092" y="167640"/>
                  </a:lnTo>
                  <a:lnTo>
                    <a:pt x="495137" y="140970"/>
                  </a:lnTo>
                  <a:lnTo>
                    <a:pt x="524542" y="111760"/>
                  </a:lnTo>
                  <a:lnTo>
                    <a:pt x="546738" y="78740"/>
                  </a:lnTo>
                  <a:lnTo>
                    <a:pt x="554845" y="41910"/>
                  </a:lnTo>
                  <a:lnTo>
                    <a:pt x="553303" y="24130"/>
                  </a:lnTo>
                  <a:lnTo>
                    <a:pt x="553192" y="22860"/>
                  </a:lnTo>
                  <a:lnTo>
                    <a:pt x="550561" y="13970"/>
                  </a:lnTo>
                  <a:lnTo>
                    <a:pt x="548260" y="101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43286" y="4953403"/>
              <a:ext cx="221046" cy="172274"/>
            </a:xfrm>
            <a:prstGeom prst="rect">
              <a:avLst/>
            </a:prstGeom>
          </p:spPr>
        </p:pic>
      </p:grpSp>
      <p:sp>
        <p:nvSpPr>
          <p:cNvPr id="21" name="object 21" descr=""/>
          <p:cNvSpPr txBox="1"/>
          <p:nvPr/>
        </p:nvSpPr>
        <p:spPr>
          <a:xfrm>
            <a:off x="3059316" y="5395977"/>
            <a:ext cx="587375" cy="9290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900" spc="-905">
                <a:solidFill>
                  <a:srgbClr val="FFFFFF"/>
                </a:solidFill>
                <a:latin typeface="Auttan "/>
                <a:cs typeface="Auttan "/>
              </a:rPr>
              <a:t>In</a:t>
            </a:r>
            <a:endParaRPr sz="5900">
              <a:latin typeface="Auttan "/>
              <a:cs typeface="Auttan 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2252963" y="4428208"/>
            <a:ext cx="3341370" cy="1814195"/>
            <a:chOff x="2252963" y="4428208"/>
            <a:chExt cx="3341370" cy="1814195"/>
          </a:xfrm>
        </p:grpSpPr>
        <p:sp>
          <p:nvSpPr>
            <p:cNvPr id="23" name="object 23" descr=""/>
            <p:cNvSpPr/>
            <p:nvPr/>
          </p:nvSpPr>
          <p:spPr>
            <a:xfrm>
              <a:off x="2566546" y="4440908"/>
              <a:ext cx="927100" cy="427355"/>
            </a:xfrm>
            <a:custGeom>
              <a:avLst/>
              <a:gdLst/>
              <a:ahLst/>
              <a:cxnLst/>
              <a:rect l="l" t="t" r="r" b="b"/>
              <a:pathLst>
                <a:path w="927100" h="427354">
                  <a:moveTo>
                    <a:pt x="927068" y="0"/>
                  </a:moveTo>
                  <a:lnTo>
                    <a:pt x="845835" y="193885"/>
                  </a:lnTo>
                  <a:lnTo>
                    <a:pt x="758694" y="279357"/>
                  </a:lnTo>
                  <a:lnTo>
                    <a:pt x="611589" y="275171"/>
                  </a:lnTo>
                  <a:lnTo>
                    <a:pt x="350462" y="200088"/>
                  </a:lnTo>
                  <a:lnTo>
                    <a:pt x="321849" y="192140"/>
                  </a:lnTo>
                  <a:lnTo>
                    <a:pt x="263571" y="180816"/>
                  </a:lnTo>
                  <a:lnTo>
                    <a:pt x="196422" y="173586"/>
                  </a:lnTo>
                  <a:lnTo>
                    <a:pt x="156461" y="171327"/>
                  </a:lnTo>
                  <a:lnTo>
                    <a:pt x="116548" y="171054"/>
                  </a:lnTo>
                  <a:lnTo>
                    <a:pt x="79035" y="173524"/>
                  </a:lnTo>
                  <a:lnTo>
                    <a:pt x="46272" y="179493"/>
                  </a:lnTo>
                  <a:lnTo>
                    <a:pt x="20611" y="189719"/>
                  </a:lnTo>
                  <a:lnTo>
                    <a:pt x="4403" y="204957"/>
                  </a:lnTo>
                  <a:lnTo>
                    <a:pt x="0" y="225965"/>
                  </a:lnTo>
                  <a:lnTo>
                    <a:pt x="9751" y="253499"/>
                  </a:lnTo>
                  <a:lnTo>
                    <a:pt x="36010" y="288315"/>
                  </a:lnTo>
                  <a:lnTo>
                    <a:pt x="70939" y="321028"/>
                  </a:lnTo>
                  <a:lnTo>
                    <a:pt x="110091" y="347685"/>
                  </a:lnTo>
                  <a:lnTo>
                    <a:pt x="152664" y="368165"/>
                  </a:lnTo>
                  <a:lnTo>
                    <a:pt x="197857" y="382344"/>
                  </a:lnTo>
                  <a:lnTo>
                    <a:pt x="244867" y="390100"/>
                  </a:lnTo>
                  <a:lnTo>
                    <a:pt x="292893" y="391312"/>
                  </a:lnTo>
                  <a:lnTo>
                    <a:pt x="338043" y="389961"/>
                  </a:lnTo>
                  <a:lnTo>
                    <a:pt x="387321" y="389946"/>
                  </a:lnTo>
                  <a:lnTo>
                    <a:pt x="439468" y="391756"/>
                  </a:lnTo>
                  <a:lnTo>
                    <a:pt x="493225" y="395879"/>
                  </a:lnTo>
                  <a:lnTo>
                    <a:pt x="547333" y="402804"/>
                  </a:lnTo>
                  <a:lnTo>
                    <a:pt x="600533" y="413018"/>
                  </a:lnTo>
                  <a:lnTo>
                    <a:pt x="651566" y="427012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3754465" y="4819349"/>
              <a:ext cx="1826895" cy="585470"/>
            </a:xfrm>
            <a:custGeom>
              <a:avLst/>
              <a:gdLst/>
              <a:ahLst/>
              <a:cxnLst/>
              <a:rect l="l" t="t" r="r" b="b"/>
              <a:pathLst>
                <a:path w="1826895" h="585470">
                  <a:moveTo>
                    <a:pt x="0" y="189240"/>
                  </a:moveTo>
                  <a:lnTo>
                    <a:pt x="31575" y="152467"/>
                  </a:lnTo>
                  <a:lnTo>
                    <a:pt x="87662" y="105733"/>
                  </a:lnTo>
                  <a:lnTo>
                    <a:pt x="138061" y="74204"/>
                  </a:lnTo>
                  <a:lnTo>
                    <a:pt x="180784" y="50696"/>
                  </a:lnTo>
                  <a:lnTo>
                    <a:pt x="225182" y="31651"/>
                  </a:lnTo>
                  <a:lnTo>
                    <a:pt x="270913" y="17065"/>
                  </a:lnTo>
                  <a:lnTo>
                    <a:pt x="317637" y="6932"/>
                  </a:lnTo>
                  <a:lnTo>
                    <a:pt x="365011" y="1245"/>
                  </a:lnTo>
                  <a:lnTo>
                    <a:pt x="412694" y="0"/>
                  </a:lnTo>
                  <a:lnTo>
                    <a:pt x="460346" y="3190"/>
                  </a:lnTo>
                  <a:lnTo>
                    <a:pt x="507624" y="10810"/>
                  </a:lnTo>
                  <a:lnTo>
                    <a:pt x="554186" y="22855"/>
                  </a:lnTo>
                  <a:lnTo>
                    <a:pt x="599692" y="39319"/>
                  </a:lnTo>
                  <a:lnTo>
                    <a:pt x="643801" y="60196"/>
                  </a:lnTo>
                  <a:lnTo>
                    <a:pt x="679188" y="78094"/>
                  </a:lnTo>
                  <a:lnTo>
                    <a:pt x="718241" y="95684"/>
                  </a:lnTo>
                  <a:lnTo>
                    <a:pt x="760757" y="112369"/>
                  </a:lnTo>
                  <a:lnTo>
                    <a:pt x="806531" y="127551"/>
                  </a:lnTo>
                  <a:lnTo>
                    <a:pt x="855359" y="140634"/>
                  </a:lnTo>
                  <a:lnTo>
                    <a:pt x="907037" y="151020"/>
                  </a:lnTo>
                  <a:lnTo>
                    <a:pt x="961362" y="158112"/>
                  </a:lnTo>
                  <a:lnTo>
                    <a:pt x="1018129" y="161314"/>
                  </a:lnTo>
                  <a:lnTo>
                    <a:pt x="1077134" y="160027"/>
                  </a:lnTo>
                  <a:lnTo>
                    <a:pt x="1138174" y="153655"/>
                  </a:lnTo>
                  <a:lnTo>
                    <a:pt x="1618996" y="106868"/>
                  </a:lnTo>
                  <a:lnTo>
                    <a:pt x="1826883" y="136211"/>
                  </a:lnTo>
                  <a:lnTo>
                    <a:pt x="1804687" y="282132"/>
                  </a:lnTo>
                  <a:lnTo>
                    <a:pt x="1595259" y="585074"/>
                  </a:lnTo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2265663" y="6014123"/>
              <a:ext cx="885825" cy="215900"/>
            </a:xfrm>
            <a:custGeom>
              <a:avLst/>
              <a:gdLst/>
              <a:ahLst/>
              <a:cxnLst/>
              <a:rect l="l" t="t" r="r" b="b"/>
              <a:pathLst>
                <a:path w="885825" h="215900">
                  <a:moveTo>
                    <a:pt x="0" y="164923"/>
                  </a:moveTo>
                  <a:lnTo>
                    <a:pt x="24333" y="129972"/>
                  </a:lnTo>
                  <a:lnTo>
                    <a:pt x="66402" y="101067"/>
                  </a:lnTo>
                  <a:lnTo>
                    <a:pt x="112352" y="95422"/>
                  </a:lnTo>
                  <a:lnTo>
                    <a:pt x="156151" y="111884"/>
                  </a:lnTo>
                  <a:lnTo>
                    <a:pt x="191770" y="149302"/>
                  </a:lnTo>
                  <a:lnTo>
                    <a:pt x="193509" y="152096"/>
                  </a:lnTo>
                  <a:lnTo>
                    <a:pt x="225570" y="182560"/>
                  </a:lnTo>
                  <a:lnTo>
                    <a:pt x="266115" y="193112"/>
                  </a:lnTo>
                  <a:lnTo>
                    <a:pt x="306927" y="183644"/>
                  </a:lnTo>
                  <a:lnTo>
                    <a:pt x="339788" y="154051"/>
                  </a:lnTo>
                  <a:lnTo>
                    <a:pt x="340893" y="152375"/>
                  </a:lnTo>
                  <a:lnTo>
                    <a:pt x="367606" y="129358"/>
                  </a:lnTo>
                  <a:lnTo>
                    <a:pt x="400318" y="124037"/>
                  </a:lnTo>
                  <a:lnTo>
                    <a:pt x="431356" y="135653"/>
                  </a:lnTo>
                  <a:lnTo>
                    <a:pt x="453047" y="163449"/>
                  </a:lnTo>
                  <a:lnTo>
                    <a:pt x="454075" y="165989"/>
                  </a:lnTo>
                  <a:lnTo>
                    <a:pt x="476635" y="197558"/>
                  </a:lnTo>
                  <a:lnTo>
                    <a:pt x="508003" y="213744"/>
                  </a:lnTo>
                  <a:lnTo>
                    <a:pt x="542751" y="215394"/>
                  </a:lnTo>
                  <a:lnTo>
                    <a:pt x="575450" y="203355"/>
                  </a:lnTo>
                  <a:lnTo>
                    <a:pt x="600668" y="178472"/>
                  </a:lnTo>
                  <a:lnTo>
                    <a:pt x="612978" y="141593"/>
                  </a:lnTo>
                  <a:lnTo>
                    <a:pt x="619944" y="102144"/>
                  </a:lnTo>
                  <a:lnTo>
                    <a:pt x="634888" y="64597"/>
                  </a:lnTo>
                  <a:lnTo>
                    <a:pt x="660048" y="32392"/>
                  </a:lnTo>
                  <a:lnTo>
                    <a:pt x="697661" y="8967"/>
                  </a:lnTo>
                  <a:lnTo>
                    <a:pt x="735826" y="294"/>
                  </a:lnTo>
                  <a:lnTo>
                    <a:pt x="755520" y="0"/>
                  </a:lnTo>
                  <a:lnTo>
                    <a:pt x="775182" y="1956"/>
                  </a:lnTo>
                  <a:lnTo>
                    <a:pt x="813135" y="8950"/>
                  </a:lnTo>
                  <a:lnTo>
                    <a:pt x="851956" y="19983"/>
                  </a:lnTo>
                  <a:lnTo>
                    <a:pt x="879964" y="35475"/>
                  </a:lnTo>
                  <a:lnTo>
                    <a:pt x="885482" y="55844"/>
                  </a:lnTo>
                  <a:lnTo>
                    <a:pt x="856830" y="81509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917910" y="2924347"/>
            <a:ext cx="7367270" cy="312610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29605" algn="l"/>
              </a:tabLst>
            </a:pPr>
            <a:r>
              <a:rPr dirty="0" sz="20350" spc="-665">
                <a:solidFill>
                  <a:srgbClr val="FFFFFF"/>
                </a:solidFill>
                <a:latin typeface="Auttan "/>
                <a:cs typeface="Auttan "/>
              </a:rPr>
              <a:t>squeez</a:t>
            </a:r>
            <a:r>
              <a:rPr dirty="0" sz="20350" spc="-10">
                <a:solidFill>
                  <a:srgbClr val="FFFFFF"/>
                </a:solidFill>
                <a:latin typeface="Auttan "/>
                <a:cs typeface="Auttan "/>
              </a:rPr>
              <a:t>e</a:t>
            </a:r>
            <a:r>
              <a:rPr dirty="0" sz="20350">
                <a:solidFill>
                  <a:srgbClr val="FFFFFF"/>
                </a:solidFill>
                <a:latin typeface="Auttan "/>
                <a:cs typeface="Auttan "/>
              </a:rPr>
              <a:t>	</a:t>
            </a:r>
            <a:r>
              <a:rPr dirty="0" sz="7800" spc="-25">
                <a:solidFill>
                  <a:srgbClr val="010202"/>
                </a:solidFill>
              </a:rPr>
              <a:t>The</a:t>
            </a:r>
            <a:endParaRPr sz="7800">
              <a:latin typeface="Auttan "/>
              <a:cs typeface="Auttan 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7280466" y="5418785"/>
            <a:ext cx="2322195" cy="16497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>
              <a:lnSpc>
                <a:spcPts val="4580"/>
              </a:lnSpc>
              <a:spcBef>
                <a:spcPts val="125"/>
              </a:spcBef>
            </a:pPr>
            <a:r>
              <a:rPr dirty="0" sz="4800" spc="-10">
                <a:solidFill>
                  <a:srgbClr val="010202"/>
                </a:solidFill>
                <a:latin typeface="Neon Light"/>
                <a:cs typeface="Neon Light"/>
              </a:rPr>
              <a:t>Squeeze</a:t>
            </a:r>
            <a:endParaRPr sz="4800">
              <a:latin typeface="Neon Light"/>
              <a:cs typeface="Neon Light"/>
            </a:endParaRPr>
          </a:p>
          <a:p>
            <a:pPr algn="ctr" marL="124460">
              <a:lnSpc>
                <a:spcPts val="8180"/>
              </a:lnSpc>
            </a:pPr>
            <a:r>
              <a:rPr dirty="0" sz="7800" spc="-25">
                <a:solidFill>
                  <a:srgbClr val="010202"/>
                </a:solidFill>
                <a:latin typeface="Neon Light"/>
                <a:cs typeface="Neon Light"/>
              </a:rPr>
              <a:t>In</a:t>
            </a:r>
            <a:endParaRPr sz="7800">
              <a:latin typeface="Neon Light"/>
              <a:cs typeface="Neon Light"/>
            </a:endParaRPr>
          </a:p>
        </p:txBody>
      </p:sp>
      <p:grpSp>
        <p:nvGrpSpPr>
          <p:cNvPr id="28" name="object 28" descr=""/>
          <p:cNvGrpSpPr/>
          <p:nvPr/>
        </p:nvGrpSpPr>
        <p:grpSpPr>
          <a:xfrm>
            <a:off x="10227665" y="3467353"/>
            <a:ext cx="5648325" cy="4287520"/>
            <a:chOff x="10227665" y="3467353"/>
            <a:chExt cx="5648325" cy="4287520"/>
          </a:xfrm>
        </p:grpSpPr>
        <p:pic>
          <p:nvPicPr>
            <p:cNvPr id="29" name="object 2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10517" y="6562598"/>
              <a:ext cx="3063235" cy="722374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11817310" y="6668054"/>
              <a:ext cx="2669540" cy="329565"/>
            </a:xfrm>
            <a:custGeom>
              <a:avLst/>
              <a:gdLst/>
              <a:ahLst/>
              <a:cxnLst/>
              <a:rect l="l" t="t" r="r" b="b"/>
              <a:pathLst>
                <a:path w="2669540" h="329565">
                  <a:moveTo>
                    <a:pt x="2652522" y="13933"/>
                  </a:moveTo>
                  <a:lnTo>
                    <a:pt x="2610880" y="11948"/>
                  </a:lnTo>
                  <a:lnTo>
                    <a:pt x="2564880" y="11134"/>
                  </a:lnTo>
                  <a:lnTo>
                    <a:pt x="2536653" y="11182"/>
                  </a:lnTo>
                  <a:lnTo>
                    <a:pt x="2470149" y="12691"/>
                  </a:lnTo>
                  <a:lnTo>
                    <a:pt x="2432035" y="14354"/>
                  </a:lnTo>
                  <a:lnTo>
                    <a:pt x="2390788" y="16755"/>
                  </a:lnTo>
                  <a:lnTo>
                    <a:pt x="2346489" y="19997"/>
                  </a:lnTo>
                  <a:lnTo>
                    <a:pt x="2299219" y="24180"/>
                  </a:lnTo>
                  <a:lnTo>
                    <a:pt x="2249060" y="29405"/>
                  </a:lnTo>
                  <a:lnTo>
                    <a:pt x="2196093" y="35771"/>
                  </a:lnTo>
                  <a:lnTo>
                    <a:pt x="2140398" y="43381"/>
                  </a:lnTo>
                  <a:lnTo>
                    <a:pt x="2082058" y="52334"/>
                  </a:lnTo>
                  <a:lnTo>
                    <a:pt x="2021154" y="62731"/>
                  </a:lnTo>
                  <a:lnTo>
                    <a:pt x="1957766" y="74674"/>
                  </a:lnTo>
                  <a:lnTo>
                    <a:pt x="1891976" y="88261"/>
                  </a:lnTo>
                  <a:lnTo>
                    <a:pt x="1823866" y="103596"/>
                  </a:lnTo>
                  <a:lnTo>
                    <a:pt x="1753516" y="120777"/>
                  </a:lnTo>
                  <a:lnTo>
                    <a:pt x="1681007" y="139905"/>
                  </a:lnTo>
                  <a:lnTo>
                    <a:pt x="1606422" y="161082"/>
                  </a:lnTo>
                  <a:lnTo>
                    <a:pt x="1529841" y="184408"/>
                  </a:lnTo>
                  <a:lnTo>
                    <a:pt x="1451345" y="209984"/>
                  </a:lnTo>
                  <a:lnTo>
                    <a:pt x="1371015" y="237910"/>
                  </a:lnTo>
                  <a:lnTo>
                    <a:pt x="1355242" y="244476"/>
                  </a:lnTo>
                  <a:lnTo>
                    <a:pt x="1345381" y="248002"/>
                  </a:lnTo>
                  <a:lnTo>
                    <a:pt x="1331029" y="250251"/>
                  </a:lnTo>
                  <a:lnTo>
                    <a:pt x="1312829" y="248934"/>
                  </a:lnTo>
                  <a:lnTo>
                    <a:pt x="1291424" y="241758"/>
                  </a:lnTo>
                  <a:lnTo>
                    <a:pt x="898471" y="96335"/>
                  </a:lnTo>
                  <a:lnTo>
                    <a:pt x="635347" y="23160"/>
                  </a:lnTo>
                  <a:lnTo>
                    <a:pt x="383127" y="0"/>
                  </a:lnTo>
                  <a:lnTo>
                    <a:pt x="22885" y="4624"/>
                  </a:lnTo>
                  <a:lnTo>
                    <a:pt x="14592" y="4827"/>
                  </a:lnTo>
                  <a:lnTo>
                    <a:pt x="6705" y="9513"/>
                  </a:lnTo>
                  <a:lnTo>
                    <a:pt x="3035" y="17400"/>
                  </a:lnTo>
                  <a:lnTo>
                    <a:pt x="660" y="22505"/>
                  </a:lnTo>
                  <a:lnTo>
                    <a:pt x="0" y="28462"/>
                  </a:lnTo>
                  <a:lnTo>
                    <a:pt x="4775" y="33847"/>
                  </a:lnTo>
                  <a:lnTo>
                    <a:pt x="8305" y="37822"/>
                  </a:lnTo>
                  <a:lnTo>
                    <a:pt x="13462" y="39650"/>
                  </a:lnTo>
                  <a:lnTo>
                    <a:pt x="18605" y="39447"/>
                  </a:lnTo>
                  <a:lnTo>
                    <a:pt x="27083" y="39159"/>
                  </a:lnTo>
                  <a:lnTo>
                    <a:pt x="39284" y="38907"/>
                  </a:lnTo>
                  <a:lnTo>
                    <a:pt x="55141" y="38793"/>
                  </a:lnTo>
                  <a:lnTo>
                    <a:pt x="74592" y="38924"/>
                  </a:lnTo>
                  <a:lnTo>
                    <a:pt x="124014" y="40331"/>
                  </a:lnTo>
                  <a:lnTo>
                    <a:pt x="187032" y="43961"/>
                  </a:lnTo>
                  <a:lnTo>
                    <a:pt x="263130" y="50646"/>
                  </a:lnTo>
                  <a:lnTo>
                    <a:pt x="305923" y="55394"/>
                  </a:lnTo>
                  <a:lnTo>
                    <a:pt x="351792" y="61218"/>
                  </a:lnTo>
                  <a:lnTo>
                    <a:pt x="400672" y="68222"/>
                  </a:lnTo>
                  <a:lnTo>
                    <a:pt x="452499" y="76510"/>
                  </a:lnTo>
                  <a:lnTo>
                    <a:pt x="507209" y="86187"/>
                  </a:lnTo>
                  <a:lnTo>
                    <a:pt x="564736" y="97355"/>
                  </a:lnTo>
                  <a:lnTo>
                    <a:pt x="625017" y="110119"/>
                  </a:lnTo>
                  <a:lnTo>
                    <a:pt x="687986" y="124584"/>
                  </a:lnTo>
                  <a:lnTo>
                    <a:pt x="753580" y="140853"/>
                  </a:lnTo>
                  <a:lnTo>
                    <a:pt x="821733" y="159030"/>
                  </a:lnTo>
                  <a:lnTo>
                    <a:pt x="892380" y="179220"/>
                  </a:lnTo>
                  <a:lnTo>
                    <a:pt x="965459" y="201526"/>
                  </a:lnTo>
                  <a:lnTo>
                    <a:pt x="1040902" y="226053"/>
                  </a:lnTo>
                  <a:lnTo>
                    <a:pt x="1118647" y="252904"/>
                  </a:lnTo>
                  <a:lnTo>
                    <a:pt x="1198629" y="282184"/>
                  </a:lnTo>
                  <a:lnTo>
                    <a:pt x="1280782" y="313996"/>
                  </a:lnTo>
                  <a:lnTo>
                    <a:pt x="1298054" y="321768"/>
                  </a:lnTo>
                  <a:lnTo>
                    <a:pt x="1309133" y="326230"/>
                  </a:lnTo>
                  <a:lnTo>
                    <a:pt x="1326045" y="329355"/>
                  </a:lnTo>
                  <a:lnTo>
                    <a:pt x="1348071" y="328010"/>
                  </a:lnTo>
                  <a:lnTo>
                    <a:pt x="1374495" y="319063"/>
                  </a:lnTo>
                  <a:lnTo>
                    <a:pt x="1765892" y="150102"/>
                  </a:lnTo>
                  <a:lnTo>
                    <a:pt x="2028691" y="65225"/>
                  </a:lnTo>
                  <a:lnTo>
                    <a:pt x="2281994" y="38732"/>
                  </a:lnTo>
                  <a:lnTo>
                    <a:pt x="2644902" y="44921"/>
                  </a:lnTo>
                  <a:lnTo>
                    <a:pt x="2659996" y="43887"/>
                  </a:lnTo>
                  <a:lnTo>
                    <a:pt x="2667409" y="41695"/>
                  </a:lnTo>
                  <a:lnTo>
                    <a:pt x="2669283" y="36684"/>
                  </a:lnTo>
                  <a:lnTo>
                    <a:pt x="2667762" y="27192"/>
                  </a:lnTo>
                  <a:lnTo>
                    <a:pt x="2666225" y="19673"/>
                  </a:lnTo>
                  <a:lnTo>
                    <a:pt x="2659761" y="14428"/>
                  </a:lnTo>
                  <a:lnTo>
                    <a:pt x="2652522" y="13933"/>
                  </a:lnTo>
                  <a:close/>
                </a:path>
              </a:pathLst>
            </a:custGeom>
            <a:ln w="12700">
              <a:solidFill>
                <a:srgbClr val="FCEE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710517" y="6779005"/>
              <a:ext cx="3063235" cy="722374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11817310" y="6885294"/>
              <a:ext cx="2669540" cy="329565"/>
            </a:xfrm>
            <a:custGeom>
              <a:avLst/>
              <a:gdLst/>
              <a:ahLst/>
              <a:cxnLst/>
              <a:rect l="l" t="t" r="r" b="b"/>
              <a:pathLst>
                <a:path w="2669540" h="329565">
                  <a:moveTo>
                    <a:pt x="2652522" y="13933"/>
                  </a:moveTo>
                  <a:lnTo>
                    <a:pt x="2610880" y="11948"/>
                  </a:lnTo>
                  <a:lnTo>
                    <a:pt x="2564880" y="11134"/>
                  </a:lnTo>
                  <a:lnTo>
                    <a:pt x="2536653" y="11182"/>
                  </a:lnTo>
                  <a:lnTo>
                    <a:pt x="2470149" y="12691"/>
                  </a:lnTo>
                  <a:lnTo>
                    <a:pt x="2432035" y="14354"/>
                  </a:lnTo>
                  <a:lnTo>
                    <a:pt x="2390788" y="16755"/>
                  </a:lnTo>
                  <a:lnTo>
                    <a:pt x="2346489" y="19997"/>
                  </a:lnTo>
                  <a:lnTo>
                    <a:pt x="2299219" y="24180"/>
                  </a:lnTo>
                  <a:lnTo>
                    <a:pt x="2249060" y="29405"/>
                  </a:lnTo>
                  <a:lnTo>
                    <a:pt x="2196093" y="35771"/>
                  </a:lnTo>
                  <a:lnTo>
                    <a:pt x="2140398" y="43381"/>
                  </a:lnTo>
                  <a:lnTo>
                    <a:pt x="2082058" y="52334"/>
                  </a:lnTo>
                  <a:lnTo>
                    <a:pt x="2021154" y="62731"/>
                  </a:lnTo>
                  <a:lnTo>
                    <a:pt x="1957766" y="74674"/>
                  </a:lnTo>
                  <a:lnTo>
                    <a:pt x="1891976" y="88261"/>
                  </a:lnTo>
                  <a:lnTo>
                    <a:pt x="1823866" y="103596"/>
                  </a:lnTo>
                  <a:lnTo>
                    <a:pt x="1753516" y="120777"/>
                  </a:lnTo>
                  <a:lnTo>
                    <a:pt x="1681007" y="139905"/>
                  </a:lnTo>
                  <a:lnTo>
                    <a:pt x="1606422" y="161082"/>
                  </a:lnTo>
                  <a:lnTo>
                    <a:pt x="1529841" y="184408"/>
                  </a:lnTo>
                  <a:lnTo>
                    <a:pt x="1451345" y="209984"/>
                  </a:lnTo>
                  <a:lnTo>
                    <a:pt x="1371015" y="237910"/>
                  </a:lnTo>
                  <a:lnTo>
                    <a:pt x="1355242" y="244476"/>
                  </a:lnTo>
                  <a:lnTo>
                    <a:pt x="1345381" y="248002"/>
                  </a:lnTo>
                  <a:lnTo>
                    <a:pt x="1331029" y="250251"/>
                  </a:lnTo>
                  <a:lnTo>
                    <a:pt x="1312829" y="248934"/>
                  </a:lnTo>
                  <a:lnTo>
                    <a:pt x="1291424" y="241758"/>
                  </a:lnTo>
                  <a:lnTo>
                    <a:pt x="898471" y="96335"/>
                  </a:lnTo>
                  <a:lnTo>
                    <a:pt x="635347" y="23160"/>
                  </a:lnTo>
                  <a:lnTo>
                    <a:pt x="383127" y="0"/>
                  </a:lnTo>
                  <a:lnTo>
                    <a:pt x="22885" y="4624"/>
                  </a:lnTo>
                  <a:lnTo>
                    <a:pt x="14592" y="4827"/>
                  </a:lnTo>
                  <a:lnTo>
                    <a:pt x="6705" y="9513"/>
                  </a:lnTo>
                  <a:lnTo>
                    <a:pt x="3035" y="17400"/>
                  </a:lnTo>
                  <a:lnTo>
                    <a:pt x="660" y="22505"/>
                  </a:lnTo>
                  <a:lnTo>
                    <a:pt x="0" y="28462"/>
                  </a:lnTo>
                  <a:lnTo>
                    <a:pt x="4775" y="33847"/>
                  </a:lnTo>
                  <a:lnTo>
                    <a:pt x="8305" y="37822"/>
                  </a:lnTo>
                  <a:lnTo>
                    <a:pt x="13462" y="39650"/>
                  </a:lnTo>
                  <a:lnTo>
                    <a:pt x="18605" y="39447"/>
                  </a:lnTo>
                  <a:lnTo>
                    <a:pt x="27083" y="39159"/>
                  </a:lnTo>
                  <a:lnTo>
                    <a:pt x="39284" y="38907"/>
                  </a:lnTo>
                  <a:lnTo>
                    <a:pt x="55141" y="38793"/>
                  </a:lnTo>
                  <a:lnTo>
                    <a:pt x="74592" y="38924"/>
                  </a:lnTo>
                  <a:lnTo>
                    <a:pt x="124014" y="40331"/>
                  </a:lnTo>
                  <a:lnTo>
                    <a:pt x="187032" y="43961"/>
                  </a:lnTo>
                  <a:lnTo>
                    <a:pt x="263130" y="50646"/>
                  </a:lnTo>
                  <a:lnTo>
                    <a:pt x="305923" y="55394"/>
                  </a:lnTo>
                  <a:lnTo>
                    <a:pt x="351792" y="61218"/>
                  </a:lnTo>
                  <a:lnTo>
                    <a:pt x="400672" y="68222"/>
                  </a:lnTo>
                  <a:lnTo>
                    <a:pt x="452499" y="76510"/>
                  </a:lnTo>
                  <a:lnTo>
                    <a:pt x="507209" y="86187"/>
                  </a:lnTo>
                  <a:lnTo>
                    <a:pt x="564736" y="97355"/>
                  </a:lnTo>
                  <a:lnTo>
                    <a:pt x="625017" y="110119"/>
                  </a:lnTo>
                  <a:lnTo>
                    <a:pt x="687986" y="124584"/>
                  </a:lnTo>
                  <a:lnTo>
                    <a:pt x="753580" y="140853"/>
                  </a:lnTo>
                  <a:lnTo>
                    <a:pt x="821733" y="159030"/>
                  </a:lnTo>
                  <a:lnTo>
                    <a:pt x="892380" y="179220"/>
                  </a:lnTo>
                  <a:lnTo>
                    <a:pt x="965459" y="201526"/>
                  </a:lnTo>
                  <a:lnTo>
                    <a:pt x="1040902" y="226053"/>
                  </a:lnTo>
                  <a:lnTo>
                    <a:pt x="1118647" y="252904"/>
                  </a:lnTo>
                  <a:lnTo>
                    <a:pt x="1198629" y="282184"/>
                  </a:lnTo>
                  <a:lnTo>
                    <a:pt x="1280782" y="313996"/>
                  </a:lnTo>
                  <a:lnTo>
                    <a:pt x="1298054" y="321768"/>
                  </a:lnTo>
                  <a:lnTo>
                    <a:pt x="1309133" y="326230"/>
                  </a:lnTo>
                  <a:lnTo>
                    <a:pt x="1326045" y="329355"/>
                  </a:lnTo>
                  <a:lnTo>
                    <a:pt x="1348071" y="328010"/>
                  </a:lnTo>
                  <a:lnTo>
                    <a:pt x="1374495" y="319063"/>
                  </a:lnTo>
                  <a:lnTo>
                    <a:pt x="1765892" y="150102"/>
                  </a:lnTo>
                  <a:lnTo>
                    <a:pt x="2028691" y="65225"/>
                  </a:lnTo>
                  <a:lnTo>
                    <a:pt x="2281994" y="38732"/>
                  </a:lnTo>
                  <a:lnTo>
                    <a:pt x="2644902" y="44921"/>
                  </a:lnTo>
                  <a:lnTo>
                    <a:pt x="2659996" y="43887"/>
                  </a:lnTo>
                  <a:lnTo>
                    <a:pt x="2667409" y="41695"/>
                  </a:lnTo>
                  <a:lnTo>
                    <a:pt x="2669283" y="36684"/>
                  </a:lnTo>
                  <a:lnTo>
                    <a:pt x="2667762" y="27192"/>
                  </a:lnTo>
                  <a:lnTo>
                    <a:pt x="2666225" y="19673"/>
                  </a:lnTo>
                  <a:lnTo>
                    <a:pt x="2659761" y="14428"/>
                  </a:lnTo>
                  <a:lnTo>
                    <a:pt x="2652522" y="13933"/>
                  </a:lnTo>
                  <a:close/>
                </a:path>
              </a:pathLst>
            </a:custGeom>
            <a:ln w="12700">
              <a:solidFill>
                <a:srgbClr val="FCEE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686133" y="7031989"/>
              <a:ext cx="3063235" cy="722374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11795210" y="7136976"/>
              <a:ext cx="2669540" cy="329565"/>
            </a:xfrm>
            <a:custGeom>
              <a:avLst/>
              <a:gdLst/>
              <a:ahLst/>
              <a:cxnLst/>
              <a:rect l="l" t="t" r="r" b="b"/>
              <a:pathLst>
                <a:path w="2669540" h="329565">
                  <a:moveTo>
                    <a:pt x="2652522" y="13933"/>
                  </a:moveTo>
                  <a:lnTo>
                    <a:pt x="2610880" y="11948"/>
                  </a:lnTo>
                  <a:lnTo>
                    <a:pt x="2564880" y="11134"/>
                  </a:lnTo>
                  <a:lnTo>
                    <a:pt x="2536653" y="11182"/>
                  </a:lnTo>
                  <a:lnTo>
                    <a:pt x="2470149" y="12691"/>
                  </a:lnTo>
                  <a:lnTo>
                    <a:pt x="2432035" y="14354"/>
                  </a:lnTo>
                  <a:lnTo>
                    <a:pt x="2390788" y="16755"/>
                  </a:lnTo>
                  <a:lnTo>
                    <a:pt x="2346489" y="19997"/>
                  </a:lnTo>
                  <a:lnTo>
                    <a:pt x="2299219" y="24180"/>
                  </a:lnTo>
                  <a:lnTo>
                    <a:pt x="2249060" y="29405"/>
                  </a:lnTo>
                  <a:lnTo>
                    <a:pt x="2196093" y="35771"/>
                  </a:lnTo>
                  <a:lnTo>
                    <a:pt x="2140398" y="43381"/>
                  </a:lnTo>
                  <a:lnTo>
                    <a:pt x="2082058" y="52334"/>
                  </a:lnTo>
                  <a:lnTo>
                    <a:pt x="2021154" y="62731"/>
                  </a:lnTo>
                  <a:lnTo>
                    <a:pt x="1957766" y="74674"/>
                  </a:lnTo>
                  <a:lnTo>
                    <a:pt x="1891976" y="88261"/>
                  </a:lnTo>
                  <a:lnTo>
                    <a:pt x="1823866" y="103596"/>
                  </a:lnTo>
                  <a:lnTo>
                    <a:pt x="1753516" y="120777"/>
                  </a:lnTo>
                  <a:lnTo>
                    <a:pt x="1681007" y="139905"/>
                  </a:lnTo>
                  <a:lnTo>
                    <a:pt x="1606422" y="161082"/>
                  </a:lnTo>
                  <a:lnTo>
                    <a:pt x="1529841" y="184408"/>
                  </a:lnTo>
                  <a:lnTo>
                    <a:pt x="1451345" y="209984"/>
                  </a:lnTo>
                  <a:lnTo>
                    <a:pt x="1371015" y="237910"/>
                  </a:lnTo>
                  <a:lnTo>
                    <a:pt x="1355242" y="244476"/>
                  </a:lnTo>
                  <a:lnTo>
                    <a:pt x="1345381" y="248002"/>
                  </a:lnTo>
                  <a:lnTo>
                    <a:pt x="1331029" y="250251"/>
                  </a:lnTo>
                  <a:lnTo>
                    <a:pt x="1312829" y="248934"/>
                  </a:lnTo>
                  <a:lnTo>
                    <a:pt x="1291424" y="241758"/>
                  </a:lnTo>
                  <a:lnTo>
                    <a:pt x="898471" y="96335"/>
                  </a:lnTo>
                  <a:lnTo>
                    <a:pt x="635347" y="23160"/>
                  </a:lnTo>
                  <a:lnTo>
                    <a:pt x="383127" y="0"/>
                  </a:lnTo>
                  <a:lnTo>
                    <a:pt x="22885" y="4624"/>
                  </a:lnTo>
                  <a:lnTo>
                    <a:pt x="14592" y="4827"/>
                  </a:lnTo>
                  <a:lnTo>
                    <a:pt x="6705" y="9513"/>
                  </a:lnTo>
                  <a:lnTo>
                    <a:pt x="3035" y="17400"/>
                  </a:lnTo>
                  <a:lnTo>
                    <a:pt x="660" y="22505"/>
                  </a:lnTo>
                  <a:lnTo>
                    <a:pt x="0" y="28462"/>
                  </a:lnTo>
                  <a:lnTo>
                    <a:pt x="4775" y="33847"/>
                  </a:lnTo>
                  <a:lnTo>
                    <a:pt x="8305" y="37822"/>
                  </a:lnTo>
                  <a:lnTo>
                    <a:pt x="13462" y="39650"/>
                  </a:lnTo>
                  <a:lnTo>
                    <a:pt x="18605" y="39447"/>
                  </a:lnTo>
                  <a:lnTo>
                    <a:pt x="27083" y="39159"/>
                  </a:lnTo>
                  <a:lnTo>
                    <a:pt x="39284" y="38907"/>
                  </a:lnTo>
                  <a:lnTo>
                    <a:pt x="55141" y="38793"/>
                  </a:lnTo>
                  <a:lnTo>
                    <a:pt x="74592" y="38924"/>
                  </a:lnTo>
                  <a:lnTo>
                    <a:pt x="124014" y="40331"/>
                  </a:lnTo>
                  <a:lnTo>
                    <a:pt x="187032" y="43961"/>
                  </a:lnTo>
                  <a:lnTo>
                    <a:pt x="263130" y="50646"/>
                  </a:lnTo>
                  <a:lnTo>
                    <a:pt x="305923" y="55394"/>
                  </a:lnTo>
                  <a:lnTo>
                    <a:pt x="351792" y="61218"/>
                  </a:lnTo>
                  <a:lnTo>
                    <a:pt x="400672" y="68222"/>
                  </a:lnTo>
                  <a:lnTo>
                    <a:pt x="452499" y="76510"/>
                  </a:lnTo>
                  <a:lnTo>
                    <a:pt x="507209" y="86187"/>
                  </a:lnTo>
                  <a:lnTo>
                    <a:pt x="564736" y="97355"/>
                  </a:lnTo>
                  <a:lnTo>
                    <a:pt x="625017" y="110119"/>
                  </a:lnTo>
                  <a:lnTo>
                    <a:pt x="687986" y="124584"/>
                  </a:lnTo>
                  <a:lnTo>
                    <a:pt x="753580" y="140853"/>
                  </a:lnTo>
                  <a:lnTo>
                    <a:pt x="821733" y="159030"/>
                  </a:lnTo>
                  <a:lnTo>
                    <a:pt x="892380" y="179220"/>
                  </a:lnTo>
                  <a:lnTo>
                    <a:pt x="965459" y="201526"/>
                  </a:lnTo>
                  <a:lnTo>
                    <a:pt x="1040902" y="226053"/>
                  </a:lnTo>
                  <a:lnTo>
                    <a:pt x="1118647" y="252904"/>
                  </a:lnTo>
                  <a:lnTo>
                    <a:pt x="1198629" y="282184"/>
                  </a:lnTo>
                  <a:lnTo>
                    <a:pt x="1280782" y="313996"/>
                  </a:lnTo>
                  <a:lnTo>
                    <a:pt x="1298054" y="321768"/>
                  </a:lnTo>
                  <a:lnTo>
                    <a:pt x="1309133" y="326230"/>
                  </a:lnTo>
                  <a:lnTo>
                    <a:pt x="1326045" y="329355"/>
                  </a:lnTo>
                  <a:lnTo>
                    <a:pt x="1348071" y="328010"/>
                  </a:lnTo>
                  <a:lnTo>
                    <a:pt x="1374495" y="319063"/>
                  </a:lnTo>
                  <a:lnTo>
                    <a:pt x="1765892" y="150102"/>
                  </a:lnTo>
                  <a:lnTo>
                    <a:pt x="2028691" y="65225"/>
                  </a:lnTo>
                  <a:lnTo>
                    <a:pt x="2281994" y="38732"/>
                  </a:lnTo>
                  <a:lnTo>
                    <a:pt x="2644902" y="44921"/>
                  </a:lnTo>
                  <a:lnTo>
                    <a:pt x="2659996" y="43887"/>
                  </a:lnTo>
                  <a:lnTo>
                    <a:pt x="2667409" y="41695"/>
                  </a:lnTo>
                  <a:lnTo>
                    <a:pt x="2669283" y="36684"/>
                  </a:lnTo>
                  <a:lnTo>
                    <a:pt x="2667762" y="27192"/>
                  </a:lnTo>
                  <a:lnTo>
                    <a:pt x="2666225" y="19673"/>
                  </a:lnTo>
                  <a:lnTo>
                    <a:pt x="2659761" y="14428"/>
                  </a:lnTo>
                  <a:lnTo>
                    <a:pt x="2652522" y="13933"/>
                  </a:lnTo>
                  <a:close/>
                </a:path>
              </a:pathLst>
            </a:custGeom>
            <a:ln w="12700">
              <a:solidFill>
                <a:srgbClr val="FCEE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498681" y="3467353"/>
              <a:ext cx="3197347" cy="3029710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611457" y="4430521"/>
              <a:ext cx="3063235" cy="3176014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227665" y="3702050"/>
              <a:ext cx="5647939" cy="3553966"/>
            </a:xfrm>
            <a:prstGeom prst="rect">
              <a:avLst/>
            </a:prstGeom>
          </p:spPr>
        </p:pic>
      </p:grpSp>
      <p:sp>
        <p:nvSpPr>
          <p:cNvPr id="38" name="object 38" descr=""/>
          <p:cNvSpPr txBox="1"/>
          <p:nvPr/>
        </p:nvSpPr>
        <p:spPr>
          <a:xfrm>
            <a:off x="11588670" y="4785307"/>
            <a:ext cx="2927985" cy="146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86510">
              <a:lnSpc>
                <a:spcPts val="1925"/>
              </a:lnSpc>
              <a:spcBef>
                <a:spcPts val="100"/>
              </a:spcBef>
            </a:pPr>
            <a:r>
              <a:rPr dirty="0" sz="2150" spc="-25">
                <a:solidFill>
                  <a:srgbClr val="FFFFFF"/>
                </a:solidFill>
                <a:latin typeface="Neon Light"/>
                <a:cs typeface="Neon Light"/>
              </a:rPr>
              <a:t>the</a:t>
            </a:r>
            <a:endParaRPr sz="2150">
              <a:latin typeface="Neon Light"/>
              <a:cs typeface="Neon Light"/>
            </a:endParaRPr>
          </a:p>
          <a:p>
            <a:pPr marL="12700">
              <a:lnSpc>
                <a:spcPts val="6080"/>
              </a:lnSpc>
            </a:pPr>
            <a:r>
              <a:rPr dirty="0" sz="6100" spc="-10">
                <a:solidFill>
                  <a:srgbClr val="FFFFFF"/>
                </a:solidFill>
                <a:latin typeface="Neon Light"/>
                <a:cs typeface="Neon Light"/>
              </a:rPr>
              <a:t>squeeze</a:t>
            </a:r>
            <a:endParaRPr sz="6100">
              <a:latin typeface="Neon Light"/>
              <a:cs typeface="Neon Light"/>
            </a:endParaRPr>
          </a:p>
          <a:p>
            <a:pPr marL="1394460">
              <a:lnSpc>
                <a:spcPts val="3315"/>
              </a:lnSpc>
            </a:pPr>
            <a:r>
              <a:rPr dirty="0" sz="3250" spc="-25">
                <a:solidFill>
                  <a:srgbClr val="FFFFFF"/>
                </a:solidFill>
                <a:latin typeface="Neon Light"/>
                <a:cs typeface="Neon Light"/>
              </a:rPr>
              <a:t>in</a:t>
            </a:r>
            <a:endParaRPr sz="3250">
              <a:latin typeface="Neon Light"/>
              <a:cs typeface="Neon Light"/>
            </a:endParaRPr>
          </a:p>
        </p:txBody>
      </p:sp>
      <p:grpSp>
        <p:nvGrpSpPr>
          <p:cNvPr id="39" name="object 39" descr=""/>
          <p:cNvGrpSpPr/>
          <p:nvPr/>
        </p:nvGrpSpPr>
        <p:grpSpPr>
          <a:xfrm>
            <a:off x="11676989" y="3627373"/>
            <a:ext cx="3084830" cy="1191895"/>
            <a:chOff x="11676989" y="3627373"/>
            <a:chExt cx="3084830" cy="1191895"/>
          </a:xfrm>
        </p:grpSpPr>
        <p:pic>
          <p:nvPicPr>
            <p:cNvPr id="40" name="object 4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676989" y="4096765"/>
              <a:ext cx="3063235" cy="722374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11784135" y="4205810"/>
              <a:ext cx="2669540" cy="329565"/>
            </a:xfrm>
            <a:custGeom>
              <a:avLst/>
              <a:gdLst/>
              <a:ahLst/>
              <a:cxnLst/>
              <a:rect l="l" t="t" r="r" b="b"/>
              <a:pathLst>
                <a:path w="2669540" h="329564">
                  <a:moveTo>
                    <a:pt x="16761" y="315417"/>
                  </a:moveTo>
                  <a:lnTo>
                    <a:pt x="58403" y="317401"/>
                  </a:lnTo>
                  <a:lnTo>
                    <a:pt x="104402" y="318215"/>
                  </a:lnTo>
                  <a:lnTo>
                    <a:pt x="132630" y="318167"/>
                  </a:lnTo>
                  <a:lnTo>
                    <a:pt x="199133" y="316658"/>
                  </a:lnTo>
                  <a:lnTo>
                    <a:pt x="237248" y="314996"/>
                  </a:lnTo>
                  <a:lnTo>
                    <a:pt x="278495" y="312594"/>
                  </a:lnTo>
                  <a:lnTo>
                    <a:pt x="322794" y="309352"/>
                  </a:lnTo>
                  <a:lnTo>
                    <a:pt x="370064" y="305169"/>
                  </a:lnTo>
                  <a:lnTo>
                    <a:pt x="420223" y="299945"/>
                  </a:lnTo>
                  <a:lnTo>
                    <a:pt x="473190" y="293578"/>
                  </a:lnTo>
                  <a:lnTo>
                    <a:pt x="528884" y="285969"/>
                  </a:lnTo>
                  <a:lnTo>
                    <a:pt x="587224" y="277016"/>
                  </a:lnTo>
                  <a:lnTo>
                    <a:pt x="648129" y="266618"/>
                  </a:lnTo>
                  <a:lnTo>
                    <a:pt x="711516" y="254676"/>
                  </a:lnTo>
                  <a:lnTo>
                    <a:pt x="777306" y="241088"/>
                  </a:lnTo>
                  <a:lnTo>
                    <a:pt x="845417" y="225754"/>
                  </a:lnTo>
                  <a:lnTo>
                    <a:pt x="915767" y="208573"/>
                  </a:lnTo>
                  <a:lnTo>
                    <a:pt x="988275" y="189444"/>
                  </a:lnTo>
                  <a:lnTo>
                    <a:pt x="1062861" y="168267"/>
                  </a:lnTo>
                  <a:lnTo>
                    <a:pt x="1139442" y="144941"/>
                  </a:lnTo>
                  <a:lnTo>
                    <a:pt x="1217938" y="119366"/>
                  </a:lnTo>
                  <a:lnTo>
                    <a:pt x="1298267" y="91440"/>
                  </a:lnTo>
                  <a:lnTo>
                    <a:pt x="1314041" y="84874"/>
                  </a:lnTo>
                  <a:lnTo>
                    <a:pt x="1323901" y="81348"/>
                  </a:lnTo>
                  <a:lnTo>
                    <a:pt x="1338253" y="79098"/>
                  </a:lnTo>
                  <a:lnTo>
                    <a:pt x="1356453" y="80416"/>
                  </a:lnTo>
                  <a:lnTo>
                    <a:pt x="1377858" y="87591"/>
                  </a:lnTo>
                  <a:lnTo>
                    <a:pt x="1770811" y="233014"/>
                  </a:lnTo>
                  <a:lnTo>
                    <a:pt x="2033935" y="306190"/>
                  </a:lnTo>
                  <a:lnTo>
                    <a:pt x="2286156" y="329350"/>
                  </a:lnTo>
                  <a:lnTo>
                    <a:pt x="2646398" y="324726"/>
                  </a:lnTo>
                  <a:lnTo>
                    <a:pt x="2654691" y="324523"/>
                  </a:lnTo>
                  <a:lnTo>
                    <a:pt x="2662578" y="319836"/>
                  </a:lnTo>
                  <a:lnTo>
                    <a:pt x="2666248" y="311950"/>
                  </a:lnTo>
                  <a:lnTo>
                    <a:pt x="2668623" y="306844"/>
                  </a:lnTo>
                  <a:lnTo>
                    <a:pt x="2669283" y="300888"/>
                  </a:lnTo>
                  <a:lnTo>
                    <a:pt x="2664508" y="295503"/>
                  </a:lnTo>
                  <a:lnTo>
                    <a:pt x="2660977" y="291528"/>
                  </a:lnTo>
                  <a:lnTo>
                    <a:pt x="2655821" y="289699"/>
                  </a:lnTo>
                  <a:lnTo>
                    <a:pt x="2650678" y="289902"/>
                  </a:lnTo>
                  <a:lnTo>
                    <a:pt x="2642199" y="290190"/>
                  </a:lnTo>
                  <a:lnTo>
                    <a:pt x="2629999" y="290443"/>
                  </a:lnTo>
                  <a:lnTo>
                    <a:pt x="2614141" y="290556"/>
                  </a:lnTo>
                  <a:lnTo>
                    <a:pt x="2594691" y="290426"/>
                  </a:lnTo>
                  <a:lnTo>
                    <a:pt x="2545269" y="289019"/>
                  </a:lnTo>
                  <a:lnTo>
                    <a:pt x="2482251" y="285389"/>
                  </a:lnTo>
                  <a:lnTo>
                    <a:pt x="2406153" y="278704"/>
                  </a:lnTo>
                  <a:lnTo>
                    <a:pt x="2363361" y="273956"/>
                  </a:lnTo>
                  <a:lnTo>
                    <a:pt x="2317492" y="268132"/>
                  </a:lnTo>
                  <a:lnTo>
                    <a:pt x="2268612" y="261127"/>
                  </a:lnTo>
                  <a:lnTo>
                    <a:pt x="2216786" y="252839"/>
                  </a:lnTo>
                  <a:lnTo>
                    <a:pt x="2162076" y="243163"/>
                  </a:lnTo>
                  <a:lnTo>
                    <a:pt x="2104549" y="231995"/>
                  </a:lnTo>
                  <a:lnTo>
                    <a:pt x="2044269" y="219230"/>
                  </a:lnTo>
                  <a:lnTo>
                    <a:pt x="1981300" y="204765"/>
                  </a:lnTo>
                  <a:lnTo>
                    <a:pt x="1915708" y="188497"/>
                  </a:lnTo>
                  <a:lnTo>
                    <a:pt x="1847556" y="170319"/>
                  </a:lnTo>
                  <a:lnTo>
                    <a:pt x="1776909" y="150130"/>
                  </a:lnTo>
                  <a:lnTo>
                    <a:pt x="1703832" y="127823"/>
                  </a:lnTo>
                  <a:lnTo>
                    <a:pt x="1628389" y="103297"/>
                  </a:lnTo>
                  <a:lnTo>
                    <a:pt x="1550645" y="76446"/>
                  </a:lnTo>
                  <a:lnTo>
                    <a:pt x="1470665" y="47166"/>
                  </a:lnTo>
                  <a:lnTo>
                    <a:pt x="1388514" y="15354"/>
                  </a:lnTo>
                  <a:lnTo>
                    <a:pt x="1371229" y="7581"/>
                  </a:lnTo>
                  <a:lnTo>
                    <a:pt x="1360149" y="3121"/>
                  </a:lnTo>
                  <a:lnTo>
                    <a:pt x="1343238" y="0"/>
                  </a:lnTo>
                  <a:lnTo>
                    <a:pt x="1321212" y="1345"/>
                  </a:lnTo>
                  <a:lnTo>
                    <a:pt x="1294788" y="10287"/>
                  </a:lnTo>
                  <a:lnTo>
                    <a:pt x="903391" y="179248"/>
                  </a:lnTo>
                  <a:lnTo>
                    <a:pt x="640591" y="264125"/>
                  </a:lnTo>
                  <a:lnTo>
                    <a:pt x="387288" y="290618"/>
                  </a:lnTo>
                  <a:lnTo>
                    <a:pt x="24381" y="284429"/>
                  </a:lnTo>
                  <a:lnTo>
                    <a:pt x="9286" y="285463"/>
                  </a:lnTo>
                  <a:lnTo>
                    <a:pt x="1874" y="287655"/>
                  </a:lnTo>
                  <a:lnTo>
                    <a:pt x="0" y="292665"/>
                  </a:lnTo>
                  <a:lnTo>
                    <a:pt x="1521" y="302158"/>
                  </a:lnTo>
                  <a:lnTo>
                    <a:pt x="3058" y="309676"/>
                  </a:lnTo>
                  <a:lnTo>
                    <a:pt x="9522" y="314921"/>
                  </a:lnTo>
                  <a:lnTo>
                    <a:pt x="16761" y="315417"/>
                  </a:lnTo>
                  <a:close/>
                </a:path>
              </a:pathLst>
            </a:custGeom>
            <a:ln w="12700">
              <a:solidFill>
                <a:srgbClr val="FCEE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676989" y="3880358"/>
              <a:ext cx="3063235" cy="719326"/>
            </a:xfrm>
            <a:prstGeom prst="rect">
              <a:avLst/>
            </a:prstGeom>
          </p:spPr>
        </p:pic>
        <p:sp>
          <p:nvSpPr>
            <p:cNvPr id="43" name="object 43" descr=""/>
            <p:cNvSpPr/>
            <p:nvPr/>
          </p:nvSpPr>
          <p:spPr>
            <a:xfrm>
              <a:off x="11784135" y="3988570"/>
              <a:ext cx="2669540" cy="329565"/>
            </a:xfrm>
            <a:custGeom>
              <a:avLst/>
              <a:gdLst/>
              <a:ahLst/>
              <a:cxnLst/>
              <a:rect l="l" t="t" r="r" b="b"/>
              <a:pathLst>
                <a:path w="2669540" h="329564">
                  <a:moveTo>
                    <a:pt x="16761" y="315417"/>
                  </a:moveTo>
                  <a:lnTo>
                    <a:pt x="58403" y="317401"/>
                  </a:lnTo>
                  <a:lnTo>
                    <a:pt x="104402" y="318215"/>
                  </a:lnTo>
                  <a:lnTo>
                    <a:pt x="132630" y="318167"/>
                  </a:lnTo>
                  <a:lnTo>
                    <a:pt x="199133" y="316658"/>
                  </a:lnTo>
                  <a:lnTo>
                    <a:pt x="237248" y="314996"/>
                  </a:lnTo>
                  <a:lnTo>
                    <a:pt x="278495" y="312594"/>
                  </a:lnTo>
                  <a:lnTo>
                    <a:pt x="322794" y="309352"/>
                  </a:lnTo>
                  <a:lnTo>
                    <a:pt x="370064" y="305169"/>
                  </a:lnTo>
                  <a:lnTo>
                    <a:pt x="420223" y="299945"/>
                  </a:lnTo>
                  <a:lnTo>
                    <a:pt x="473190" y="293578"/>
                  </a:lnTo>
                  <a:lnTo>
                    <a:pt x="528884" y="285969"/>
                  </a:lnTo>
                  <a:lnTo>
                    <a:pt x="587224" y="277016"/>
                  </a:lnTo>
                  <a:lnTo>
                    <a:pt x="648129" y="266618"/>
                  </a:lnTo>
                  <a:lnTo>
                    <a:pt x="711516" y="254676"/>
                  </a:lnTo>
                  <a:lnTo>
                    <a:pt x="777306" y="241088"/>
                  </a:lnTo>
                  <a:lnTo>
                    <a:pt x="845417" y="225754"/>
                  </a:lnTo>
                  <a:lnTo>
                    <a:pt x="915767" y="208573"/>
                  </a:lnTo>
                  <a:lnTo>
                    <a:pt x="988275" y="189444"/>
                  </a:lnTo>
                  <a:lnTo>
                    <a:pt x="1062861" y="168267"/>
                  </a:lnTo>
                  <a:lnTo>
                    <a:pt x="1139442" y="144941"/>
                  </a:lnTo>
                  <a:lnTo>
                    <a:pt x="1217938" y="119366"/>
                  </a:lnTo>
                  <a:lnTo>
                    <a:pt x="1298267" y="91440"/>
                  </a:lnTo>
                  <a:lnTo>
                    <a:pt x="1314041" y="84874"/>
                  </a:lnTo>
                  <a:lnTo>
                    <a:pt x="1323901" y="81348"/>
                  </a:lnTo>
                  <a:lnTo>
                    <a:pt x="1338253" y="79098"/>
                  </a:lnTo>
                  <a:lnTo>
                    <a:pt x="1356453" y="80416"/>
                  </a:lnTo>
                  <a:lnTo>
                    <a:pt x="1377858" y="87591"/>
                  </a:lnTo>
                  <a:lnTo>
                    <a:pt x="1770811" y="233014"/>
                  </a:lnTo>
                  <a:lnTo>
                    <a:pt x="2033935" y="306190"/>
                  </a:lnTo>
                  <a:lnTo>
                    <a:pt x="2286156" y="329350"/>
                  </a:lnTo>
                  <a:lnTo>
                    <a:pt x="2646398" y="324726"/>
                  </a:lnTo>
                  <a:lnTo>
                    <a:pt x="2654691" y="324523"/>
                  </a:lnTo>
                  <a:lnTo>
                    <a:pt x="2662578" y="319836"/>
                  </a:lnTo>
                  <a:lnTo>
                    <a:pt x="2666248" y="311950"/>
                  </a:lnTo>
                  <a:lnTo>
                    <a:pt x="2668623" y="306844"/>
                  </a:lnTo>
                  <a:lnTo>
                    <a:pt x="2669283" y="300888"/>
                  </a:lnTo>
                  <a:lnTo>
                    <a:pt x="2664508" y="295503"/>
                  </a:lnTo>
                  <a:lnTo>
                    <a:pt x="2660977" y="291528"/>
                  </a:lnTo>
                  <a:lnTo>
                    <a:pt x="2655821" y="289699"/>
                  </a:lnTo>
                  <a:lnTo>
                    <a:pt x="2650678" y="289902"/>
                  </a:lnTo>
                  <a:lnTo>
                    <a:pt x="2642199" y="290190"/>
                  </a:lnTo>
                  <a:lnTo>
                    <a:pt x="2629999" y="290443"/>
                  </a:lnTo>
                  <a:lnTo>
                    <a:pt x="2614141" y="290556"/>
                  </a:lnTo>
                  <a:lnTo>
                    <a:pt x="2594691" y="290426"/>
                  </a:lnTo>
                  <a:lnTo>
                    <a:pt x="2545269" y="289019"/>
                  </a:lnTo>
                  <a:lnTo>
                    <a:pt x="2482251" y="285389"/>
                  </a:lnTo>
                  <a:lnTo>
                    <a:pt x="2406153" y="278704"/>
                  </a:lnTo>
                  <a:lnTo>
                    <a:pt x="2363361" y="273956"/>
                  </a:lnTo>
                  <a:lnTo>
                    <a:pt x="2317492" y="268132"/>
                  </a:lnTo>
                  <a:lnTo>
                    <a:pt x="2268612" y="261127"/>
                  </a:lnTo>
                  <a:lnTo>
                    <a:pt x="2216786" y="252839"/>
                  </a:lnTo>
                  <a:lnTo>
                    <a:pt x="2162076" y="243163"/>
                  </a:lnTo>
                  <a:lnTo>
                    <a:pt x="2104549" y="231995"/>
                  </a:lnTo>
                  <a:lnTo>
                    <a:pt x="2044269" y="219230"/>
                  </a:lnTo>
                  <a:lnTo>
                    <a:pt x="1981300" y="204765"/>
                  </a:lnTo>
                  <a:lnTo>
                    <a:pt x="1915708" y="188497"/>
                  </a:lnTo>
                  <a:lnTo>
                    <a:pt x="1847556" y="170319"/>
                  </a:lnTo>
                  <a:lnTo>
                    <a:pt x="1776909" y="150130"/>
                  </a:lnTo>
                  <a:lnTo>
                    <a:pt x="1703832" y="127823"/>
                  </a:lnTo>
                  <a:lnTo>
                    <a:pt x="1628389" y="103297"/>
                  </a:lnTo>
                  <a:lnTo>
                    <a:pt x="1550645" y="76446"/>
                  </a:lnTo>
                  <a:lnTo>
                    <a:pt x="1470665" y="47166"/>
                  </a:lnTo>
                  <a:lnTo>
                    <a:pt x="1388514" y="15354"/>
                  </a:lnTo>
                  <a:lnTo>
                    <a:pt x="1371229" y="7581"/>
                  </a:lnTo>
                  <a:lnTo>
                    <a:pt x="1360149" y="3121"/>
                  </a:lnTo>
                  <a:lnTo>
                    <a:pt x="1343238" y="0"/>
                  </a:lnTo>
                  <a:lnTo>
                    <a:pt x="1321212" y="1345"/>
                  </a:lnTo>
                  <a:lnTo>
                    <a:pt x="1294788" y="10287"/>
                  </a:lnTo>
                  <a:lnTo>
                    <a:pt x="903391" y="179248"/>
                  </a:lnTo>
                  <a:lnTo>
                    <a:pt x="640591" y="264125"/>
                  </a:lnTo>
                  <a:lnTo>
                    <a:pt x="387288" y="290618"/>
                  </a:lnTo>
                  <a:lnTo>
                    <a:pt x="24381" y="284429"/>
                  </a:lnTo>
                  <a:lnTo>
                    <a:pt x="9286" y="285463"/>
                  </a:lnTo>
                  <a:lnTo>
                    <a:pt x="1874" y="287655"/>
                  </a:lnTo>
                  <a:lnTo>
                    <a:pt x="0" y="292665"/>
                  </a:lnTo>
                  <a:lnTo>
                    <a:pt x="1521" y="302158"/>
                  </a:lnTo>
                  <a:lnTo>
                    <a:pt x="3058" y="309676"/>
                  </a:lnTo>
                  <a:lnTo>
                    <a:pt x="9522" y="314921"/>
                  </a:lnTo>
                  <a:lnTo>
                    <a:pt x="16761" y="315417"/>
                  </a:lnTo>
                  <a:close/>
                </a:path>
              </a:pathLst>
            </a:custGeom>
            <a:ln w="12700">
              <a:solidFill>
                <a:srgbClr val="FCEE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698325" y="3627373"/>
              <a:ext cx="3063236" cy="722374"/>
            </a:xfrm>
            <a:prstGeom prst="rect">
              <a:avLst/>
            </a:prstGeom>
          </p:spPr>
        </p:pic>
        <p:sp>
          <p:nvSpPr>
            <p:cNvPr id="45" name="object 45" descr=""/>
            <p:cNvSpPr/>
            <p:nvPr/>
          </p:nvSpPr>
          <p:spPr>
            <a:xfrm>
              <a:off x="11806237" y="3736888"/>
              <a:ext cx="2669540" cy="329565"/>
            </a:xfrm>
            <a:custGeom>
              <a:avLst/>
              <a:gdLst/>
              <a:ahLst/>
              <a:cxnLst/>
              <a:rect l="l" t="t" r="r" b="b"/>
              <a:pathLst>
                <a:path w="2669540" h="329564">
                  <a:moveTo>
                    <a:pt x="16761" y="315417"/>
                  </a:moveTo>
                  <a:lnTo>
                    <a:pt x="58403" y="317401"/>
                  </a:lnTo>
                  <a:lnTo>
                    <a:pt x="104402" y="318215"/>
                  </a:lnTo>
                  <a:lnTo>
                    <a:pt x="132630" y="318167"/>
                  </a:lnTo>
                  <a:lnTo>
                    <a:pt x="199133" y="316658"/>
                  </a:lnTo>
                  <a:lnTo>
                    <a:pt x="237248" y="314996"/>
                  </a:lnTo>
                  <a:lnTo>
                    <a:pt x="278495" y="312594"/>
                  </a:lnTo>
                  <a:lnTo>
                    <a:pt x="322794" y="309352"/>
                  </a:lnTo>
                  <a:lnTo>
                    <a:pt x="370064" y="305169"/>
                  </a:lnTo>
                  <a:lnTo>
                    <a:pt x="420223" y="299945"/>
                  </a:lnTo>
                  <a:lnTo>
                    <a:pt x="473190" y="293578"/>
                  </a:lnTo>
                  <a:lnTo>
                    <a:pt x="528884" y="285969"/>
                  </a:lnTo>
                  <a:lnTo>
                    <a:pt x="587224" y="277016"/>
                  </a:lnTo>
                  <a:lnTo>
                    <a:pt x="648129" y="266618"/>
                  </a:lnTo>
                  <a:lnTo>
                    <a:pt x="711516" y="254676"/>
                  </a:lnTo>
                  <a:lnTo>
                    <a:pt x="777306" y="241088"/>
                  </a:lnTo>
                  <a:lnTo>
                    <a:pt x="845417" y="225754"/>
                  </a:lnTo>
                  <a:lnTo>
                    <a:pt x="915767" y="208573"/>
                  </a:lnTo>
                  <a:lnTo>
                    <a:pt x="988275" y="189444"/>
                  </a:lnTo>
                  <a:lnTo>
                    <a:pt x="1062861" y="168267"/>
                  </a:lnTo>
                  <a:lnTo>
                    <a:pt x="1139442" y="144941"/>
                  </a:lnTo>
                  <a:lnTo>
                    <a:pt x="1217938" y="119366"/>
                  </a:lnTo>
                  <a:lnTo>
                    <a:pt x="1298267" y="91440"/>
                  </a:lnTo>
                  <a:lnTo>
                    <a:pt x="1314041" y="84874"/>
                  </a:lnTo>
                  <a:lnTo>
                    <a:pt x="1323901" y="81348"/>
                  </a:lnTo>
                  <a:lnTo>
                    <a:pt x="1338253" y="79098"/>
                  </a:lnTo>
                  <a:lnTo>
                    <a:pt x="1356453" y="80416"/>
                  </a:lnTo>
                  <a:lnTo>
                    <a:pt x="1377858" y="87591"/>
                  </a:lnTo>
                  <a:lnTo>
                    <a:pt x="1770811" y="233014"/>
                  </a:lnTo>
                  <a:lnTo>
                    <a:pt x="2033935" y="306190"/>
                  </a:lnTo>
                  <a:lnTo>
                    <a:pt x="2286156" y="329350"/>
                  </a:lnTo>
                  <a:lnTo>
                    <a:pt x="2646398" y="324726"/>
                  </a:lnTo>
                  <a:lnTo>
                    <a:pt x="2654691" y="324523"/>
                  </a:lnTo>
                  <a:lnTo>
                    <a:pt x="2662578" y="319836"/>
                  </a:lnTo>
                  <a:lnTo>
                    <a:pt x="2666248" y="311950"/>
                  </a:lnTo>
                  <a:lnTo>
                    <a:pt x="2668623" y="306844"/>
                  </a:lnTo>
                  <a:lnTo>
                    <a:pt x="2669283" y="300888"/>
                  </a:lnTo>
                  <a:lnTo>
                    <a:pt x="2664508" y="295503"/>
                  </a:lnTo>
                  <a:lnTo>
                    <a:pt x="2660977" y="291528"/>
                  </a:lnTo>
                  <a:lnTo>
                    <a:pt x="2655821" y="289699"/>
                  </a:lnTo>
                  <a:lnTo>
                    <a:pt x="2650678" y="289902"/>
                  </a:lnTo>
                  <a:lnTo>
                    <a:pt x="2642199" y="290190"/>
                  </a:lnTo>
                  <a:lnTo>
                    <a:pt x="2629999" y="290443"/>
                  </a:lnTo>
                  <a:lnTo>
                    <a:pt x="2614141" y="290556"/>
                  </a:lnTo>
                  <a:lnTo>
                    <a:pt x="2594690" y="290426"/>
                  </a:lnTo>
                  <a:lnTo>
                    <a:pt x="2545269" y="289019"/>
                  </a:lnTo>
                  <a:lnTo>
                    <a:pt x="2482250" y="285389"/>
                  </a:lnTo>
                  <a:lnTo>
                    <a:pt x="2406152" y="278704"/>
                  </a:lnTo>
                  <a:lnTo>
                    <a:pt x="2363360" y="273956"/>
                  </a:lnTo>
                  <a:lnTo>
                    <a:pt x="2317491" y="268132"/>
                  </a:lnTo>
                  <a:lnTo>
                    <a:pt x="2268611" y="261127"/>
                  </a:lnTo>
                  <a:lnTo>
                    <a:pt x="2216784" y="252839"/>
                  </a:lnTo>
                  <a:lnTo>
                    <a:pt x="2162074" y="243163"/>
                  </a:lnTo>
                  <a:lnTo>
                    <a:pt x="2104546" y="231995"/>
                  </a:lnTo>
                  <a:lnTo>
                    <a:pt x="2044266" y="219230"/>
                  </a:lnTo>
                  <a:lnTo>
                    <a:pt x="1981296" y="204765"/>
                  </a:lnTo>
                  <a:lnTo>
                    <a:pt x="1915703" y="188497"/>
                  </a:lnTo>
                  <a:lnTo>
                    <a:pt x="1847550" y="170319"/>
                  </a:lnTo>
                  <a:lnTo>
                    <a:pt x="1776902" y="150130"/>
                  </a:lnTo>
                  <a:lnTo>
                    <a:pt x="1703824" y="127823"/>
                  </a:lnTo>
                  <a:lnTo>
                    <a:pt x="1628380" y="103297"/>
                  </a:lnTo>
                  <a:lnTo>
                    <a:pt x="1550635" y="76446"/>
                  </a:lnTo>
                  <a:lnTo>
                    <a:pt x="1470654" y="47166"/>
                  </a:lnTo>
                  <a:lnTo>
                    <a:pt x="1388501" y="15354"/>
                  </a:lnTo>
                  <a:lnTo>
                    <a:pt x="1371229" y="7581"/>
                  </a:lnTo>
                  <a:lnTo>
                    <a:pt x="1360149" y="3121"/>
                  </a:lnTo>
                  <a:lnTo>
                    <a:pt x="1343238" y="0"/>
                  </a:lnTo>
                  <a:lnTo>
                    <a:pt x="1321212" y="1345"/>
                  </a:lnTo>
                  <a:lnTo>
                    <a:pt x="1294788" y="10287"/>
                  </a:lnTo>
                  <a:lnTo>
                    <a:pt x="903391" y="179248"/>
                  </a:lnTo>
                  <a:lnTo>
                    <a:pt x="640591" y="264125"/>
                  </a:lnTo>
                  <a:lnTo>
                    <a:pt x="387288" y="290618"/>
                  </a:lnTo>
                  <a:lnTo>
                    <a:pt x="24381" y="284429"/>
                  </a:lnTo>
                  <a:lnTo>
                    <a:pt x="9286" y="285463"/>
                  </a:lnTo>
                  <a:lnTo>
                    <a:pt x="1874" y="287655"/>
                  </a:lnTo>
                  <a:lnTo>
                    <a:pt x="0" y="292665"/>
                  </a:lnTo>
                  <a:lnTo>
                    <a:pt x="1521" y="302158"/>
                  </a:lnTo>
                  <a:lnTo>
                    <a:pt x="3058" y="309676"/>
                  </a:lnTo>
                  <a:lnTo>
                    <a:pt x="9522" y="314921"/>
                  </a:lnTo>
                  <a:lnTo>
                    <a:pt x="16761" y="315417"/>
                  </a:lnTo>
                  <a:close/>
                </a:path>
              </a:pathLst>
            </a:custGeom>
            <a:ln w="12700">
              <a:solidFill>
                <a:srgbClr val="FCEE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49314" y="540722"/>
            <a:ext cx="633730" cy="748665"/>
          </a:xfrm>
          <a:custGeom>
            <a:avLst/>
            <a:gdLst/>
            <a:ahLst/>
            <a:cxnLst/>
            <a:rect l="l" t="t" r="r" b="b"/>
            <a:pathLst>
              <a:path w="633730" h="748665">
                <a:moveTo>
                  <a:pt x="620128" y="2946"/>
                </a:moveTo>
                <a:lnTo>
                  <a:pt x="612914" y="2946"/>
                </a:lnTo>
                <a:lnTo>
                  <a:pt x="607072" y="8788"/>
                </a:lnTo>
                <a:lnTo>
                  <a:pt x="607072" y="16001"/>
                </a:lnTo>
                <a:lnTo>
                  <a:pt x="607072" y="713346"/>
                </a:lnTo>
                <a:lnTo>
                  <a:pt x="574268" y="713346"/>
                </a:lnTo>
                <a:lnTo>
                  <a:pt x="574268" y="14160"/>
                </a:lnTo>
                <a:lnTo>
                  <a:pt x="574268" y="8559"/>
                </a:lnTo>
                <a:lnTo>
                  <a:pt x="570687" y="3581"/>
                </a:lnTo>
                <a:lnTo>
                  <a:pt x="565378" y="1790"/>
                </a:lnTo>
                <a:lnTo>
                  <a:pt x="560082" y="0"/>
                </a:lnTo>
                <a:lnTo>
                  <a:pt x="554228" y="1777"/>
                </a:lnTo>
                <a:lnTo>
                  <a:pt x="550824" y="6222"/>
                </a:lnTo>
                <a:lnTo>
                  <a:pt x="317957" y="311137"/>
                </a:lnTo>
                <a:lnTo>
                  <a:pt x="22288" y="15468"/>
                </a:lnTo>
                <a:lnTo>
                  <a:pt x="18554" y="11734"/>
                </a:lnTo>
                <a:lnTo>
                  <a:pt x="12941" y="10617"/>
                </a:lnTo>
                <a:lnTo>
                  <a:pt x="8064" y="12649"/>
                </a:lnTo>
                <a:lnTo>
                  <a:pt x="3175" y="14655"/>
                </a:lnTo>
                <a:lnTo>
                  <a:pt x="0" y="19418"/>
                </a:lnTo>
                <a:lnTo>
                  <a:pt x="0" y="24701"/>
                </a:lnTo>
                <a:lnTo>
                  <a:pt x="0" y="735533"/>
                </a:lnTo>
                <a:lnTo>
                  <a:pt x="0" y="742746"/>
                </a:lnTo>
                <a:lnTo>
                  <a:pt x="5842" y="748588"/>
                </a:lnTo>
                <a:lnTo>
                  <a:pt x="13055" y="748588"/>
                </a:lnTo>
                <a:lnTo>
                  <a:pt x="71754" y="748588"/>
                </a:lnTo>
                <a:lnTo>
                  <a:pt x="78968" y="748588"/>
                </a:lnTo>
                <a:lnTo>
                  <a:pt x="84810" y="742746"/>
                </a:lnTo>
                <a:lnTo>
                  <a:pt x="84810" y="735533"/>
                </a:lnTo>
                <a:lnTo>
                  <a:pt x="84810" y="185623"/>
                </a:lnTo>
                <a:lnTo>
                  <a:pt x="84810" y="178409"/>
                </a:lnTo>
                <a:lnTo>
                  <a:pt x="78968" y="172567"/>
                </a:lnTo>
                <a:lnTo>
                  <a:pt x="71754" y="172567"/>
                </a:lnTo>
                <a:lnTo>
                  <a:pt x="64541" y="172567"/>
                </a:lnTo>
                <a:lnTo>
                  <a:pt x="58699" y="178409"/>
                </a:lnTo>
                <a:lnTo>
                  <a:pt x="58699" y="185623"/>
                </a:lnTo>
                <a:lnTo>
                  <a:pt x="58699" y="722477"/>
                </a:lnTo>
                <a:lnTo>
                  <a:pt x="26111" y="722477"/>
                </a:lnTo>
                <a:lnTo>
                  <a:pt x="26111" y="56222"/>
                </a:lnTo>
                <a:lnTo>
                  <a:pt x="310032" y="340144"/>
                </a:lnTo>
                <a:lnTo>
                  <a:pt x="312699" y="342811"/>
                </a:lnTo>
                <a:lnTo>
                  <a:pt x="316369" y="344208"/>
                </a:lnTo>
                <a:lnTo>
                  <a:pt x="320128" y="343941"/>
                </a:lnTo>
                <a:lnTo>
                  <a:pt x="323888" y="343700"/>
                </a:lnTo>
                <a:lnTo>
                  <a:pt x="327355" y="341845"/>
                </a:lnTo>
                <a:lnTo>
                  <a:pt x="329641" y="338848"/>
                </a:lnTo>
                <a:lnTo>
                  <a:pt x="548144" y="52755"/>
                </a:lnTo>
                <a:lnTo>
                  <a:pt x="548144" y="726401"/>
                </a:lnTo>
                <a:lnTo>
                  <a:pt x="548144" y="733615"/>
                </a:lnTo>
                <a:lnTo>
                  <a:pt x="553974" y="739457"/>
                </a:lnTo>
                <a:lnTo>
                  <a:pt x="561187" y="739457"/>
                </a:lnTo>
                <a:lnTo>
                  <a:pt x="620115" y="739457"/>
                </a:lnTo>
                <a:lnTo>
                  <a:pt x="627329" y="739457"/>
                </a:lnTo>
                <a:lnTo>
                  <a:pt x="633171" y="733615"/>
                </a:lnTo>
                <a:lnTo>
                  <a:pt x="633171" y="726401"/>
                </a:lnTo>
                <a:lnTo>
                  <a:pt x="633171" y="16001"/>
                </a:lnTo>
                <a:lnTo>
                  <a:pt x="633171" y="8788"/>
                </a:lnTo>
                <a:lnTo>
                  <a:pt x="627329" y="2946"/>
                </a:lnTo>
                <a:lnTo>
                  <a:pt x="620128" y="2946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386983" y="543665"/>
            <a:ext cx="441325" cy="735330"/>
          </a:xfrm>
          <a:custGeom>
            <a:avLst/>
            <a:gdLst/>
            <a:ahLst/>
            <a:cxnLst/>
            <a:rect l="l" t="t" r="r" b="b"/>
            <a:pathLst>
              <a:path w="441325" h="735330">
                <a:moveTo>
                  <a:pt x="78676" y="362902"/>
                </a:moveTo>
                <a:lnTo>
                  <a:pt x="428193" y="362902"/>
                </a:lnTo>
                <a:lnTo>
                  <a:pt x="435406" y="362902"/>
                </a:lnTo>
                <a:lnTo>
                  <a:pt x="441248" y="357060"/>
                </a:lnTo>
                <a:lnTo>
                  <a:pt x="441248" y="349846"/>
                </a:lnTo>
                <a:lnTo>
                  <a:pt x="441248" y="342633"/>
                </a:lnTo>
                <a:lnTo>
                  <a:pt x="435406" y="336791"/>
                </a:lnTo>
                <a:lnTo>
                  <a:pt x="428193" y="336791"/>
                </a:lnTo>
                <a:lnTo>
                  <a:pt x="91732" y="336791"/>
                </a:lnTo>
                <a:lnTo>
                  <a:pt x="91732" y="13055"/>
                </a:lnTo>
                <a:lnTo>
                  <a:pt x="91732" y="5842"/>
                </a:lnTo>
                <a:lnTo>
                  <a:pt x="85890" y="0"/>
                </a:lnTo>
                <a:lnTo>
                  <a:pt x="78676" y="0"/>
                </a:lnTo>
                <a:lnTo>
                  <a:pt x="13055" y="0"/>
                </a:lnTo>
                <a:lnTo>
                  <a:pt x="5842" y="0"/>
                </a:lnTo>
                <a:lnTo>
                  <a:pt x="0" y="5842"/>
                </a:lnTo>
                <a:lnTo>
                  <a:pt x="0" y="13055"/>
                </a:lnTo>
                <a:lnTo>
                  <a:pt x="0" y="722122"/>
                </a:lnTo>
                <a:lnTo>
                  <a:pt x="0" y="729335"/>
                </a:lnTo>
                <a:lnTo>
                  <a:pt x="5842" y="735177"/>
                </a:lnTo>
                <a:lnTo>
                  <a:pt x="13055" y="735177"/>
                </a:lnTo>
                <a:lnTo>
                  <a:pt x="428193" y="735177"/>
                </a:lnTo>
                <a:lnTo>
                  <a:pt x="435394" y="735177"/>
                </a:lnTo>
                <a:lnTo>
                  <a:pt x="441236" y="729335"/>
                </a:lnTo>
                <a:lnTo>
                  <a:pt x="441236" y="722122"/>
                </a:lnTo>
                <a:lnTo>
                  <a:pt x="441236" y="714908"/>
                </a:lnTo>
                <a:lnTo>
                  <a:pt x="435394" y="709066"/>
                </a:lnTo>
                <a:lnTo>
                  <a:pt x="428193" y="709066"/>
                </a:lnTo>
                <a:lnTo>
                  <a:pt x="26111" y="709066"/>
                </a:lnTo>
                <a:lnTo>
                  <a:pt x="26111" y="26111"/>
                </a:lnTo>
                <a:lnTo>
                  <a:pt x="65633" y="26111"/>
                </a:lnTo>
                <a:lnTo>
                  <a:pt x="65633" y="349846"/>
                </a:lnTo>
                <a:lnTo>
                  <a:pt x="65633" y="357060"/>
                </a:lnTo>
                <a:lnTo>
                  <a:pt x="71475" y="362902"/>
                </a:lnTo>
                <a:lnTo>
                  <a:pt x="78676" y="362902"/>
                </a:lnTo>
                <a:close/>
              </a:path>
              <a:path w="441325" h="735330">
                <a:moveTo>
                  <a:pt x="131572" y="26111"/>
                </a:moveTo>
                <a:lnTo>
                  <a:pt x="428193" y="26111"/>
                </a:lnTo>
                <a:lnTo>
                  <a:pt x="435406" y="26111"/>
                </a:lnTo>
                <a:lnTo>
                  <a:pt x="441248" y="20269"/>
                </a:lnTo>
                <a:lnTo>
                  <a:pt x="441248" y="13055"/>
                </a:lnTo>
                <a:lnTo>
                  <a:pt x="441248" y="5842"/>
                </a:lnTo>
                <a:lnTo>
                  <a:pt x="435406" y="0"/>
                </a:lnTo>
                <a:lnTo>
                  <a:pt x="428193" y="0"/>
                </a:lnTo>
                <a:lnTo>
                  <a:pt x="131572" y="0"/>
                </a:lnTo>
                <a:lnTo>
                  <a:pt x="124358" y="0"/>
                </a:lnTo>
                <a:lnTo>
                  <a:pt x="118529" y="5842"/>
                </a:lnTo>
                <a:lnTo>
                  <a:pt x="118529" y="13055"/>
                </a:lnTo>
                <a:lnTo>
                  <a:pt x="118529" y="20269"/>
                </a:lnTo>
                <a:lnTo>
                  <a:pt x="124371" y="26111"/>
                </a:lnTo>
                <a:lnTo>
                  <a:pt x="131572" y="26111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891718" y="540722"/>
            <a:ext cx="633730" cy="748665"/>
          </a:xfrm>
          <a:custGeom>
            <a:avLst/>
            <a:gdLst/>
            <a:ahLst/>
            <a:cxnLst/>
            <a:rect l="l" t="t" r="r" b="b"/>
            <a:pathLst>
              <a:path w="633730" h="748665">
                <a:moveTo>
                  <a:pt x="620128" y="2946"/>
                </a:moveTo>
                <a:lnTo>
                  <a:pt x="612914" y="2946"/>
                </a:lnTo>
                <a:lnTo>
                  <a:pt x="607072" y="8788"/>
                </a:lnTo>
                <a:lnTo>
                  <a:pt x="607072" y="16001"/>
                </a:lnTo>
                <a:lnTo>
                  <a:pt x="607072" y="713346"/>
                </a:lnTo>
                <a:lnTo>
                  <a:pt x="574268" y="713346"/>
                </a:lnTo>
                <a:lnTo>
                  <a:pt x="574268" y="14160"/>
                </a:lnTo>
                <a:lnTo>
                  <a:pt x="574268" y="8559"/>
                </a:lnTo>
                <a:lnTo>
                  <a:pt x="570687" y="3581"/>
                </a:lnTo>
                <a:lnTo>
                  <a:pt x="565378" y="1790"/>
                </a:lnTo>
                <a:lnTo>
                  <a:pt x="560082" y="0"/>
                </a:lnTo>
                <a:lnTo>
                  <a:pt x="554228" y="1777"/>
                </a:lnTo>
                <a:lnTo>
                  <a:pt x="550824" y="6222"/>
                </a:lnTo>
                <a:lnTo>
                  <a:pt x="317957" y="311137"/>
                </a:lnTo>
                <a:lnTo>
                  <a:pt x="22288" y="15468"/>
                </a:lnTo>
                <a:lnTo>
                  <a:pt x="18554" y="11734"/>
                </a:lnTo>
                <a:lnTo>
                  <a:pt x="12941" y="10617"/>
                </a:lnTo>
                <a:lnTo>
                  <a:pt x="8064" y="12649"/>
                </a:lnTo>
                <a:lnTo>
                  <a:pt x="3175" y="14655"/>
                </a:lnTo>
                <a:lnTo>
                  <a:pt x="0" y="19418"/>
                </a:lnTo>
                <a:lnTo>
                  <a:pt x="0" y="24701"/>
                </a:lnTo>
                <a:lnTo>
                  <a:pt x="0" y="735533"/>
                </a:lnTo>
                <a:lnTo>
                  <a:pt x="0" y="742746"/>
                </a:lnTo>
                <a:lnTo>
                  <a:pt x="5842" y="748588"/>
                </a:lnTo>
                <a:lnTo>
                  <a:pt x="13055" y="748588"/>
                </a:lnTo>
                <a:lnTo>
                  <a:pt x="71755" y="748588"/>
                </a:lnTo>
                <a:lnTo>
                  <a:pt x="78968" y="748588"/>
                </a:lnTo>
                <a:lnTo>
                  <a:pt x="84810" y="742746"/>
                </a:lnTo>
                <a:lnTo>
                  <a:pt x="84810" y="735533"/>
                </a:lnTo>
                <a:lnTo>
                  <a:pt x="84810" y="185623"/>
                </a:lnTo>
                <a:lnTo>
                  <a:pt x="84810" y="178409"/>
                </a:lnTo>
                <a:lnTo>
                  <a:pt x="78968" y="172567"/>
                </a:lnTo>
                <a:lnTo>
                  <a:pt x="71755" y="172567"/>
                </a:lnTo>
                <a:lnTo>
                  <a:pt x="64541" y="172567"/>
                </a:lnTo>
                <a:lnTo>
                  <a:pt x="58699" y="178409"/>
                </a:lnTo>
                <a:lnTo>
                  <a:pt x="58699" y="185623"/>
                </a:lnTo>
                <a:lnTo>
                  <a:pt x="58699" y="722477"/>
                </a:lnTo>
                <a:lnTo>
                  <a:pt x="26111" y="722477"/>
                </a:lnTo>
                <a:lnTo>
                  <a:pt x="26111" y="56222"/>
                </a:lnTo>
                <a:lnTo>
                  <a:pt x="310032" y="340144"/>
                </a:lnTo>
                <a:lnTo>
                  <a:pt x="312699" y="342811"/>
                </a:lnTo>
                <a:lnTo>
                  <a:pt x="316369" y="344208"/>
                </a:lnTo>
                <a:lnTo>
                  <a:pt x="320128" y="343941"/>
                </a:lnTo>
                <a:lnTo>
                  <a:pt x="323888" y="343700"/>
                </a:lnTo>
                <a:lnTo>
                  <a:pt x="327355" y="341845"/>
                </a:lnTo>
                <a:lnTo>
                  <a:pt x="329641" y="338848"/>
                </a:lnTo>
                <a:lnTo>
                  <a:pt x="548144" y="52755"/>
                </a:lnTo>
                <a:lnTo>
                  <a:pt x="548144" y="726401"/>
                </a:lnTo>
                <a:lnTo>
                  <a:pt x="548144" y="733615"/>
                </a:lnTo>
                <a:lnTo>
                  <a:pt x="553974" y="739457"/>
                </a:lnTo>
                <a:lnTo>
                  <a:pt x="561187" y="739457"/>
                </a:lnTo>
                <a:lnTo>
                  <a:pt x="620115" y="739457"/>
                </a:lnTo>
                <a:lnTo>
                  <a:pt x="627329" y="739457"/>
                </a:lnTo>
                <a:lnTo>
                  <a:pt x="633171" y="733615"/>
                </a:lnTo>
                <a:lnTo>
                  <a:pt x="633171" y="726401"/>
                </a:lnTo>
                <a:lnTo>
                  <a:pt x="633171" y="16001"/>
                </a:lnTo>
                <a:lnTo>
                  <a:pt x="633171" y="8788"/>
                </a:lnTo>
                <a:lnTo>
                  <a:pt x="627329" y="2946"/>
                </a:lnTo>
                <a:lnTo>
                  <a:pt x="620128" y="2946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629399" y="544557"/>
            <a:ext cx="522605" cy="734695"/>
          </a:xfrm>
          <a:custGeom>
            <a:avLst/>
            <a:gdLst/>
            <a:ahLst/>
            <a:cxnLst/>
            <a:rect l="l" t="t" r="r" b="b"/>
            <a:pathLst>
              <a:path w="522605" h="734694">
                <a:moveTo>
                  <a:pt x="387743" y="348381"/>
                </a:moveTo>
                <a:lnTo>
                  <a:pt x="449797" y="308778"/>
                </a:lnTo>
                <a:lnTo>
                  <a:pt x="477516" y="277433"/>
                </a:lnTo>
                <a:lnTo>
                  <a:pt x="497300" y="237132"/>
                </a:lnTo>
                <a:lnTo>
                  <a:pt x="504850" y="186926"/>
                </a:lnTo>
                <a:lnTo>
                  <a:pt x="495819" y="123284"/>
                </a:lnTo>
                <a:lnTo>
                  <a:pt x="472286" y="75284"/>
                </a:lnTo>
                <a:lnTo>
                  <a:pt x="439589" y="40998"/>
                </a:lnTo>
                <a:lnTo>
                  <a:pt x="403069" y="18498"/>
                </a:lnTo>
                <a:lnTo>
                  <a:pt x="339915" y="1150"/>
                </a:lnTo>
                <a:lnTo>
                  <a:pt x="289030" y="0"/>
                </a:lnTo>
                <a:lnTo>
                  <a:pt x="219636" y="90"/>
                </a:lnTo>
                <a:lnTo>
                  <a:pt x="157239" y="704"/>
                </a:lnTo>
                <a:lnTo>
                  <a:pt x="127342" y="1125"/>
                </a:lnTo>
                <a:lnTo>
                  <a:pt x="120129" y="1252"/>
                </a:lnTo>
                <a:lnTo>
                  <a:pt x="114388" y="7183"/>
                </a:lnTo>
                <a:lnTo>
                  <a:pt x="114490" y="14383"/>
                </a:lnTo>
                <a:lnTo>
                  <a:pt x="114604" y="21610"/>
                </a:lnTo>
                <a:lnTo>
                  <a:pt x="120383" y="27312"/>
                </a:lnTo>
                <a:lnTo>
                  <a:pt x="127762" y="27236"/>
                </a:lnTo>
                <a:lnTo>
                  <a:pt x="155292" y="26851"/>
                </a:lnTo>
                <a:lnTo>
                  <a:pt x="217477" y="26228"/>
                </a:lnTo>
                <a:lnTo>
                  <a:pt x="287449" y="26102"/>
                </a:lnTo>
                <a:lnTo>
                  <a:pt x="338340" y="27210"/>
                </a:lnTo>
                <a:lnTo>
                  <a:pt x="404637" y="48727"/>
                </a:lnTo>
                <a:lnTo>
                  <a:pt x="440569" y="77801"/>
                </a:lnTo>
                <a:lnTo>
                  <a:pt x="467888" y="122910"/>
                </a:lnTo>
                <a:lnTo>
                  <a:pt x="478739" y="186926"/>
                </a:lnTo>
                <a:lnTo>
                  <a:pt x="465484" y="246793"/>
                </a:lnTo>
                <a:lnTo>
                  <a:pt x="433333" y="289302"/>
                </a:lnTo>
                <a:lnTo>
                  <a:pt x="393705" y="317042"/>
                </a:lnTo>
                <a:lnTo>
                  <a:pt x="358018" y="332603"/>
                </a:lnTo>
                <a:lnTo>
                  <a:pt x="337693" y="338576"/>
                </a:lnTo>
                <a:lnTo>
                  <a:pt x="214591" y="338576"/>
                </a:lnTo>
                <a:lnTo>
                  <a:pt x="207378" y="338576"/>
                </a:lnTo>
                <a:lnTo>
                  <a:pt x="201536" y="344418"/>
                </a:lnTo>
                <a:lnTo>
                  <a:pt x="201536" y="351632"/>
                </a:lnTo>
                <a:lnTo>
                  <a:pt x="201536" y="358846"/>
                </a:lnTo>
                <a:lnTo>
                  <a:pt x="207378" y="364688"/>
                </a:lnTo>
                <a:lnTo>
                  <a:pt x="214591" y="364688"/>
                </a:lnTo>
                <a:lnTo>
                  <a:pt x="339115" y="364688"/>
                </a:lnTo>
                <a:lnTo>
                  <a:pt x="398491" y="380711"/>
                </a:lnTo>
                <a:lnTo>
                  <a:pt x="433371" y="402870"/>
                </a:lnTo>
                <a:lnTo>
                  <a:pt x="464757" y="436370"/>
                </a:lnTo>
                <a:lnTo>
                  <a:pt x="487421" y="482643"/>
                </a:lnTo>
                <a:lnTo>
                  <a:pt x="496138" y="543123"/>
                </a:lnTo>
                <a:lnTo>
                  <a:pt x="485009" y="599904"/>
                </a:lnTo>
                <a:lnTo>
                  <a:pt x="456862" y="642530"/>
                </a:lnTo>
                <a:lnTo>
                  <a:pt x="419550" y="672834"/>
                </a:lnTo>
                <a:lnTo>
                  <a:pt x="380931" y="692652"/>
                </a:lnTo>
                <a:lnTo>
                  <a:pt x="331190" y="708172"/>
                </a:lnTo>
                <a:lnTo>
                  <a:pt x="91059" y="708172"/>
                </a:lnTo>
                <a:lnTo>
                  <a:pt x="91059" y="14168"/>
                </a:lnTo>
                <a:lnTo>
                  <a:pt x="91059" y="6954"/>
                </a:lnTo>
                <a:lnTo>
                  <a:pt x="85217" y="1112"/>
                </a:lnTo>
                <a:lnTo>
                  <a:pt x="78003" y="1112"/>
                </a:lnTo>
                <a:lnTo>
                  <a:pt x="13055" y="1112"/>
                </a:lnTo>
                <a:lnTo>
                  <a:pt x="5842" y="1112"/>
                </a:lnTo>
                <a:lnTo>
                  <a:pt x="0" y="6954"/>
                </a:lnTo>
                <a:lnTo>
                  <a:pt x="0" y="14168"/>
                </a:lnTo>
                <a:lnTo>
                  <a:pt x="0" y="721227"/>
                </a:lnTo>
                <a:lnTo>
                  <a:pt x="0" y="728441"/>
                </a:lnTo>
                <a:lnTo>
                  <a:pt x="5842" y="734283"/>
                </a:lnTo>
                <a:lnTo>
                  <a:pt x="13055" y="734283"/>
                </a:lnTo>
                <a:lnTo>
                  <a:pt x="20269" y="734283"/>
                </a:lnTo>
                <a:lnTo>
                  <a:pt x="26111" y="728441"/>
                </a:lnTo>
                <a:lnTo>
                  <a:pt x="26111" y="721227"/>
                </a:lnTo>
                <a:lnTo>
                  <a:pt x="26111" y="27223"/>
                </a:lnTo>
                <a:lnTo>
                  <a:pt x="64947" y="27223"/>
                </a:lnTo>
                <a:lnTo>
                  <a:pt x="64947" y="721227"/>
                </a:lnTo>
                <a:lnTo>
                  <a:pt x="64947" y="728441"/>
                </a:lnTo>
                <a:lnTo>
                  <a:pt x="70789" y="734283"/>
                </a:lnTo>
                <a:lnTo>
                  <a:pt x="78003" y="734283"/>
                </a:lnTo>
                <a:lnTo>
                  <a:pt x="332447" y="734283"/>
                </a:lnTo>
                <a:lnTo>
                  <a:pt x="333222" y="734283"/>
                </a:lnTo>
                <a:lnTo>
                  <a:pt x="334010" y="734207"/>
                </a:lnTo>
                <a:lnTo>
                  <a:pt x="372764" y="723198"/>
                </a:lnTo>
                <a:lnTo>
                  <a:pt x="409354" y="707603"/>
                </a:lnTo>
                <a:lnTo>
                  <a:pt x="449060" y="683274"/>
                </a:lnTo>
                <a:lnTo>
                  <a:pt x="485420" y="648734"/>
                </a:lnTo>
                <a:lnTo>
                  <a:pt x="511974" y="602508"/>
                </a:lnTo>
                <a:lnTo>
                  <a:pt x="522262" y="543123"/>
                </a:lnTo>
                <a:lnTo>
                  <a:pt x="513880" y="479752"/>
                </a:lnTo>
                <a:lnTo>
                  <a:pt x="491745" y="429804"/>
                </a:lnTo>
                <a:lnTo>
                  <a:pt x="460349" y="392067"/>
                </a:lnTo>
                <a:lnTo>
                  <a:pt x="424185" y="365330"/>
                </a:lnTo>
                <a:lnTo>
                  <a:pt x="387743" y="348381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3232773" y="543665"/>
            <a:ext cx="441325" cy="735330"/>
          </a:xfrm>
          <a:custGeom>
            <a:avLst/>
            <a:gdLst/>
            <a:ahLst/>
            <a:cxnLst/>
            <a:rect l="l" t="t" r="r" b="b"/>
            <a:pathLst>
              <a:path w="441325" h="735330">
                <a:moveTo>
                  <a:pt x="78676" y="362902"/>
                </a:moveTo>
                <a:lnTo>
                  <a:pt x="428193" y="362902"/>
                </a:lnTo>
                <a:lnTo>
                  <a:pt x="435406" y="362902"/>
                </a:lnTo>
                <a:lnTo>
                  <a:pt x="441248" y="357060"/>
                </a:lnTo>
                <a:lnTo>
                  <a:pt x="441248" y="349846"/>
                </a:lnTo>
                <a:lnTo>
                  <a:pt x="441248" y="342633"/>
                </a:lnTo>
                <a:lnTo>
                  <a:pt x="435406" y="336791"/>
                </a:lnTo>
                <a:lnTo>
                  <a:pt x="428193" y="336791"/>
                </a:lnTo>
                <a:lnTo>
                  <a:pt x="91732" y="336791"/>
                </a:lnTo>
                <a:lnTo>
                  <a:pt x="91732" y="13055"/>
                </a:lnTo>
                <a:lnTo>
                  <a:pt x="91732" y="5842"/>
                </a:lnTo>
                <a:lnTo>
                  <a:pt x="85890" y="0"/>
                </a:lnTo>
                <a:lnTo>
                  <a:pt x="78676" y="0"/>
                </a:lnTo>
                <a:lnTo>
                  <a:pt x="13055" y="0"/>
                </a:lnTo>
                <a:lnTo>
                  <a:pt x="5841" y="0"/>
                </a:lnTo>
                <a:lnTo>
                  <a:pt x="0" y="5842"/>
                </a:lnTo>
                <a:lnTo>
                  <a:pt x="0" y="13055"/>
                </a:lnTo>
                <a:lnTo>
                  <a:pt x="0" y="722122"/>
                </a:lnTo>
                <a:lnTo>
                  <a:pt x="0" y="729335"/>
                </a:lnTo>
                <a:lnTo>
                  <a:pt x="5841" y="735177"/>
                </a:lnTo>
                <a:lnTo>
                  <a:pt x="13055" y="735177"/>
                </a:lnTo>
                <a:lnTo>
                  <a:pt x="428193" y="735177"/>
                </a:lnTo>
                <a:lnTo>
                  <a:pt x="435394" y="735177"/>
                </a:lnTo>
                <a:lnTo>
                  <a:pt x="441236" y="729335"/>
                </a:lnTo>
                <a:lnTo>
                  <a:pt x="441236" y="722122"/>
                </a:lnTo>
                <a:lnTo>
                  <a:pt x="441236" y="714908"/>
                </a:lnTo>
                <a:lnTo>
                  <a:pt x="435394" y="709066"/>
                </a:lnTo>
                <a:lnTo>
                  <a:pt x="428193" y="709066"/>
                </a:lnTo>
                <a:lnTo>
                  <a:pt x="26111" y="709066"/>
                </a:lnTo>
                <a:lnTo>
                  <a:pt x="26111" y="26111"/>
                </a:lnTo>
                <a:lnTo>
                  <a:pt x="65633" y="26111"/>
                </a:lnTo>
                <a:lnTo>
                  <a:pt x="65633" y="349846"/>
                </a:lnTo>
                <a:lnTo>
                  <a:pt x="65633" y="357060"/>
                </a:lnTo>
                <a:lnTo>
                  <a:pt x="71475" y="362902"/>
                </a:lnTo>
                <a:lnTo>
                  <a:pt x="78676" y="362902"/>
                </a:lnTo>
                <a:close/>
              </a:path>
              <a:path w="441325" h="735330">
                <a:moveTo>
                  <a:pt x="131571" y="26111"/>
                </a:moveTo>
                <a:lnTo>
                  <a:pt x="428193" y="26111"/>
                </a:lnTo>
                <a:lnTo>
                  <a:pt x="435406" y="26111"/>
                </a:lnTo>
                <a:lnTo>
                  <a:pt x="441248" y="20269"/>
                </a:lnTo>
                <a:lnTo>
                  <a:pt x="441248" y="13055"/>
                </a:lnTo>
                <a:lnTo>
                  <a:pt x="441248" y="5842"/>
                </a:lnTo>
                <a:lnTo>
                  <a:pt x="435406" y="0"/>
                </a:lnTo>
                <a:lnTo>
                  <a:pt x="428193" y="0"/>
                </a:lnTo>
                <a:lnTo>
                  <a:pt x="131571" y="0"/>
                </a:lnTo>
                <a:lnTo>
                  <a:pt x="124358" y="0"/>
                </a:lnTo>
                <a:lnTo>
                  <a:pt x="118529" y="5842"/>
                </a:lnTo>
                <a:lnTo>
                  <a:pt x="118529" y="13055"/>
                </a:lnTo>
                <a:lnTo>
                  <a:pt x="118529" y="20269"/>
                </a:lnTo>
                <a:lnTo>
                  <a:pt x="124371" y="26111"/>
                </a:lnTo>
                <a:lnTo>
                  <a:pt x="131571" y="26111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" name="object 7" descr=""/>
          <p:cNvGrpSpPr/>
          <p:nvPr/>
        </p:nvGrpSpPr>
        <p:grpSpPr>
          <a:xfrm>
            <a:off x="3731145" y="535303"/>
            <a:ext cx="1068070" cy="762000"/>
            <a:chOff x="3731145" y="535303"/>
            <a:chExt cx="1068070" cy="762000"/>
          </a:xfrm>
        </p:grpSpPr>
        <p:sp>
          <p:nvSpPr>
            <p:cNvPr id="8" name="object 8" descr=""/>
            <p:cNvSpPr/>
            <p:nvPr/>
          </p:nvSpPr>
          <p:spPr>
            <a:xfrm>
              <a:off x="3737495" y="541827"/>
              <a:ext cx="501650" cy="743585"/>
            </a:xfrm>
            <a:custGeom>
              <a:avLst/>
              <a:gdLst/>
              <a:ahLst/>
              <a:cxnLst/>
              <a:rect l="l" t="t" r="r" b="b"/>
              <a:pathLst>
                <a:path w="501650" h="743585">
                  <a:moveTo>
                    <a:pt x="148196" y="428891"/>
                  </a:moveTo>
                  <a:lnTo>
                    <a:pt x="182066" y="428545"/>
                  </a:lnTo>
                  <a:lnTo>
                    <a:pt x="222848" y="428404"/>
                  </a:lnTo>
                  <a:lnTo>
                    <a:pt x="267423" y="428647"/>
                  </a:lnTo>
                  <a:lnTo>
                    <a:pt x="312673" y="429450"/>
                  </a:lnTo>
                  <a:lnTo>
                    <a:pt x="344767" y="425996"/>
                  </a:lnTo>
                  <a:lnTo>
                    <a:pt x="409427" y="396048"/>
                  </a:lnTo>
                  <a:lnTo>
                    <a:pt x="438327" y="371170"/>
                  </a:lnTo>
                  <a:lnTo>
                    <a:pt x="482314" y="303982"/>
                  </a:lnTo>
                  <a:lnTo>
                    <a:pt x="496302" y="254764"/>
                  </a:lnTo>
                  <a:lnTo>
                    <a:pt x="499249" y="194208"/>
                  </a:lnTo>
                  <a:lnTo>
                    <a:pt x="484757" y="126610"/>
                  </a:lnTo>
                  <a:lnTo>
                    <a:pt x="454855" y="76776"/>
                  </a:lnTo>
                  <a:lnTo>
                    <a:pt x="415906" y="42018"/>
                  </a:lnTo>
                  <a:lnTo>
                    <a:pt x="374276" y="19648"/>
                  </a:lnTo>
                  <a:lnTo>
                    <a:pt x="336330" y="6981"/>
                  </a:lnTo>
                  <a:lnTo>
                    <a:pt x="296951" y="0"/>
                  </a:lnTo>
                  <a:lnTo>
                    <a:pt x="68402" y="0"/>
                  </a:lnTo>
                  <a:lnTo>
                    <a:pt x="61188" y="0"/>
                  </a:lnTo>
                  <a:lnTo>
                    <a:pt x="55346" y="5829"/>
                  </a:lnTo>
                  <a:lnTo>
                    <a:pt x="55346" y="13055"/>
                  </a:lnTo>
                  <a:lnTo>
                    <a:pt x="55346" y="717372"/>
                  </a:lnTo>
                  <a:lnTo>
                    <a:pt x="26123" y="717372"/>
                  </a:lnTo>
                  <a:lnTo>
                    <a:pt x="26123" y="13055"/>
                  </a:lnTo>
                  <a:lnTo>
                    <a:pt x="26123" y="5829"/>
                  </a:lnTo>
                  <a:lnTo>
                    <a:pt x="20269" y="0"/>
                  </a:lnTo>
                  <a:lnTo>
                    <a:pt x="13055" y="0"/>
                  </a:lnTo>
                  <a:lnTo>
                    <a:pt x="5854" y="0"/>
                  </a:lnTo>
                  <a:lnTo>
                    <a:pt x="0" y="5829"/>
                  </a:lnTo>
                  <a:lnTo>
                    <a:pt x="0" y="13055"/>
                  </a:lnTo>
                  <a:lnTo>
                    <a:pt x="0" y="730427"/>
                  </a:lnTo>
                  <a:lnTo>
                    <a:pt x="0" y="737654"/>
                  </a:lnTo>
                  <a:lnTo>
                    <a:pt x="5854" y="743483"/>
                  </a:lnTo>
                  <a:lnTo>
                    <a:pt x="13055" y="743483"/>
                  </a:lnTo>
                  <a:lnTo>
                    <a:pt x="68402" y="743483"/>
                  </a:lnTo>
                  <a:lnTo>
                    <a:pt x="75615" y="743483"/>
                  </a:lnTo>
                  <a:lnTo>
                    <a:pt x="81457" y="737654"/>
                  </a:lnTo>
                  <a:lnTo>
                    <a:pt x="81457" y="730427"/>
                  </a:lnTo>
                  <a:lnTo>
                    <a:pt x="81457" y="26111"/>
                  </a:lnTo>
                  <a:lnTo>
                    <a:pt x="296138" y="26085"/>
                  </a:lnTo>
                  <a:lnTo>
                    <a:pt x="342977" y="35326"/>
                  </a:lnTo>
                  <a:lnTo>
                    <a:pt x="383676" y="52123"/>
                  </a:lnTo>
                  <a:lnTo>
                    <a:pt x="424593" y="81992"/>
                  </a:lnTo>
                  <a:lnTo>
                    <a:pt x="457252" y="128644"/>
                  </a:lnTo>
                  <a:lnTo>
                    <a:pt x="473176" y="195795"/>
                  </a:lnTo>
                  <a:lnTo>
                    <a:pt x="470622" y="249798"/>
                  </a:lnTo>
                  <a:lnTo>
                    <a:pt x="458312" y="293565"/>
                  </a:lnTo>
                  <a:lnTo>
                    <a:pt x="440024" y="327757"/>
                  </a:lnTo>
                  <a:lnTo>
                    <a:pt x="394969" y="374262"/>
                  </a:lnTo>
                  <a:lnTo>
                    <a:pt x="340187" y="400226"/>
                  </a:lnTo>
                  <a:lnTo>
                    <a:pt x="313347" y="403351"/>
                  </a:lnTo>
                  <a:lnTo>
                    <a:pt x="243327" y="402351"/>
                  </a:lnTo>
                  <a:lnTo>
                    <a:pt x="178941" y="402456"/>
                  </a:lnTo>
                  <a:lnTo>
                    <a:pt x="131611" y="403009"/>
                  </a:lnTo>
                  <a:lnTo>
                    <a:pt x="100736" y="412064"/>
                  </a:lnTo>
                  <a:lnTo>
                    <a:pt x="98932" y="417182"/>
                  </a:lnTo>
                  <a:lnTo>
                    <a:pt x="100482" y="422897"/>
                  </a:lnTo>
                  <a:lnTo>
                    <a:pt x="104647" y="426389"/>
                  </a:lnTo>
                  <a:lnTo>
                    <a:pt x="478307" y="740409"/>
                  </a:lnTo>
                  <a:lnTo>
                    <a:pt x="480771" y="742467"/>
                  </a:lnTo>
                  <a:lnTo>
                    <a:pt x="483742" y="743483"/>
                  </a:lnTo>
                  <a:lnTo>
                    <a:pt x="486702" y="743483"/>
                  </a:lnTo>
                  <a:lnTo>
                    <a:pt x="490423" y="743483"/>
                  </a:lnTo>
                  <a:lnTo>
                    <a:pt x="494131" y="741895"/>
                  </a:lnTo>
                  <a:lnTo>
                    <a:pt x="496696" y="738822"/>
                  </a:lnTo>
                  <a:lnTo>
                    <a:pt x="501345" y="733310"/>
                  </a:lnTo>
                  <a:lnTo>
                    <a:pt x="500633" y="725068"/>
                  </a:lnTo>
                  <a:lnTo>
                    <a:pt x="495096" y="720432"/>
                  </a:lnTo>
                  <a:lnTo>
                    <a:pt x="148196" y="42889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286314" y="541653"/>
              <a:ext cx="506730" cy="749300"/>
            </a:xfrm>
            <a:custGeom>
              <a:avLst/>
              <a:gdLst/>
              <a:ahLst/>
              <a:cxnLst/>
              <a:rect l="l" t="t" r="r" b="b"/>
              <a:pathLst>
                <a:path w="506729" h="749300">
                  <a:moveTo>
                    <a:pt x="42214" y="264579"/>
                  </a:moveTo>
                  <a:lnTo>
                    <a:pt x="35179" y="251035"/>
                  </a:lnTo>
                  <a:lnTo>
                    <a:pt x="30141" y="237288"/>
                  </a:lnTo>
                  <a:lnTo>
                    <a:pt x="27111" y="223343"/>
                  </a:lnTo>
                  <a:lnTo>
                    <a:pt x="26098" y="209207"/>
                  </a:lnTo>
                  <a:lnTo>
                    <a:pt x="32107" y="167274"/>
                  </a:lnTo>
                  <a:lnTo>
                    <a:pt x="49216" y="128756"/>
                  </a:lnTo>
                  <a:lnTo>
                    <a:pt x="76053" y="94760"/>
                  </a:lnTo>
                  <a:lnTo>
                    <a:pt x="111244" y="66392"/>
                  </a:lnTo>
                  <a:lnTo>
                    <a:pt x="153415" y="44758"/>
                  </a:lnTo>
                  <a:lnTo>
                    <a:pt x="201191" y="30967"/>
                  </a:lnTo>
                  <a:lnTo>
                    <a:pt x="253199" y="26123"/>
                  </a:lnTo>
                  <a:lnTo>
                    <a:pt x="305208" y="30967"/>
                  </a:lnTo>
                  <a:lnTo>
                    <a:pt x="352984" y="44758"/>
                  </a:lnTo>
                  <a:lnTo>
                    <a:pt x="395155" y="66392"/>
                  </a:lnTo>
                  <a:lnTo>
                    <a:pt x="430345" y="94760"/>
                  </a:lnTo>
                  <a:lnTo>
                    <a:pt x="457183" y="128756"/>
                  </a:lnTo>
                  <a:lnTo>
                    <a:pt x="474292" y="167274"/>
                  </a:lnTo>
                  <a:lnTo>
                    <a:pt x="480301" y="209207"/>
                  </a:lnTo>
                  <a:lnTo>
                    <a:pt x="480301" y="216420"/>
                  </a:lnTo>
                  <a:lnTo>
                    <a:pt x="486143" y="222249"/>
                  </a:lnTo>
                  <a:lnTo>
                    <a:pt x="493344" y="222249"/>
                  </a:lnTo>
                  <a:lnTo>
                    <a:pt x="500557" y="222249"/>
                  </a:lnTo>
                  <a:lnTo>
                    <a:pt x="506412" y="216420"/>
                  </a:lnTo>
                  <a:lnTo>
                    <a:pt x="506412" y="209207"/>
                  </a:lnTo>
                  <a:lnTo>
                    <a:pt x="501258" y="167098"/>
                  </a:lnTo>
                  <a:lnTo>
                    <a:pt x="486480" y="127853"/>
                  </a:lnTo>
                  <a:lnTo>
                    <a:pt x="463105" y="92319"/>
                  </a:lnTo>
                  <a:lnTo>
                    <a:pt x="432160" y="61345"/>
                  </a:lnTo>
                  <a:lnTo>
                    <a:pt x="394670" y="35778"/>
                  </a:lnTo>
                  <a:lnTo>
                    <a:pt x="351662" y="16466"/>
                  </a:lnTo>
                  <a:lnTo>
                    <a:pt x="304163" y="4258"/>
                  </a:lnTo>
                  <a:lnTo>
                    <a:pt x="253199" y="0"/>
                  </a:lnTo>
                  <a:lnTo>
                    <a:pt x="202236" y="4258"/>
                  </a:lnTo>
                  <a:lnTo>
                    <a:pt x="154738" y="16466"/>
                  </a:lnTo>
                  <a:lnTo>
                    <a:pt x="111733" y="35778"/>
                  </a:lnTo>
                  <a:lnTo>
                    <a:pt x="74245" y="61345"/>
                  </a:lnTo>
                  <a:lnTo>
                    <a:pt x="43302" y="92319"/>
                  </a:lnTo>
                  <a:lnTo>
                    <a:pt x="19929" y="127853"/>
                  </a:lnTo>
                  <a:lnTo>
                    <a:pt x="5153" y="167098"/>
                  </a:lnTo>
                  <a:lnTo>
                    <a:pt x="0" y="209207"/>
                  </a:lnTo>
                  <a:lnTo>
                    <a:pt x="3253" y="237855"/>
                  </a:lnTo>
                  <a:lnTo>
                    <a:pt x="29233" y="292196"/>
                  </a:lnTo>
                  <a:lnTo>
                    <a:pt x="81077" y="342536"/>
                  </a:lnTo>
                  <a:lnTo>
                    <a:pt x="116660" y="366183"/>
                  </a:lnTo>
                  <a:lnTo>
                    <a:pt x="158664" y="388804"/>
                  </a:lnTo>
                  <a:lnTo>
                    <a:pt x="207073" y="410389"/>
                  </a:lnTo>
                  <a:lnTo>
                    <a:pt x="261873" y="430929"/>
                  </a:lnTo>
                  <a:lnTo>
                    <a:pt x="323048" y="450416"/>
                  </a:lnTo>
                  <a:lnTo>
                    <a:pt x="390584" y="468840"/>
                  </a:lnTo>
                  <a:lnTo>
                    <a:pt x="464464" y="486194"/>
                  </a:lnTo>
                  <a:lnTo>
                    <a:pt x="471292" y="499854"/>
                  </a:lnTo>
                  <a:lnTo>
                    <a:pt x="476248" y="513421"/>
                  </a:lnTo>
                  <a:lnTo>
                    <a:pt x="479268" y="526833"/>
                  </a:lnTo>
                  <a:lnTo>
                    <a:pt x="480288" y="540029"/>
                  </a:lnTo>
                  <a:lnTo>
                    <a:pt x="474280" y="581957"/>
                  </a:lnTo>
                  <a:lnTo>
                    <a:pt x="457172" y="620474"/>
                  </a:lnTo>
                  <a:lnTo>
                    <a:pt x="430337" y="654470"/>
                  </a:lnTo>
                  <a:lnTo>
                    <a:pt x="395147" y="682840"/>
                  </a:lnTo>
                  <a:lnTo>
                    <a:pt x="352977" y="704475"/>
                  </a:lnTo>
                  <a:lnTo>
                    <a:pt x="305199" y="718268"/>
                  </a:lnTo>
                  <a:lnTo>
                    <a:pt x="253187" y="723112"/>
                  </a:lnTo>
                  <a:lnTo>
                    <a:pt x="201183" y="718269"/>
                  </a:lnTo>
                  <a:lnTo>
                    <a:pt x="153410" y="704477"/>
                  </a:lnTo>
                  <a:lnTo>
                    <a:pt x="111242" y="682844"/>
                  </a:lnTo>
                  <a:lnTo>
                    <a:pt x="76052" y="654476"/>
                  </a:lnTo>
                  <a:lnTo>
                    <a:pt x="49216" y="620479"/>
                  </a:lnTo>
                  <a:lnTo>
                    <a:pt x="32107" y="581961"/>
                  </a:lnTo>
                  <a:lnTo>
                    <a:pt x="26098" y="540029"/>
                  </a:lnTo>
                  <a:lnTo>
                    <a:pt x="26098" y="532815"/>
                  </a:lnTo>
                  <a:lnTo>
                    <a:pt x="20256" y="526973"/>
                  </a:lnTo>
                  <a:lnTo>
                    <a:pt x="13055" y="526973"/>
                  </a:lnTo>
                  <a:lnTo>
                    <a:pt x="5842" y="526973"/>
                  </a:lnTo>
                  <a:lnTo>
                    <a:pt x="0" y="532815"/>
                  </a:lnTo>
                  <a:lnTo>
                    <a:pt x="0" y="540029"/>
                  </a:lnTo>
                  <a:lnTo>
                    <a:pt x="5153" y="582138"/>
                  </a:lnTo>
                  <a:lnTo>
                    <a:pt x="19929" y="621383"/>
                  </a:lnTo>
                  <a:lnTo>
                    <a:pt x="43302" y="656916"/>
                  </a:lnTo>
                  <a:lnTo>
                    <a:pt x="74245" y="687890"/>
                  </a:lnTo>
                  <a:lnTo>
                    <a:pt x="111733" y="713457"/>
                  </a:lnTo>
                  <a:lnTo>
                    <a:pt x="154738" y="732769"/>
                  </a:lnTo>
                  <a:lnTo>
                    <a:pt x="202236" y="744978"/>
                  </a:lnTo>
                  <a:lnTo>
                    <a:pt x="253199" y="749236"/>
                  </a:lnTo>
                  <a:lnTo>
                    <a:pt x="304163" y="744978"/>
                  </a:lnTo>
                  <a:lnTo>
                    <a:pt x="351662" y="732769"/>
                  </a:lnTo>
                  <a:lnTo>
                    <a:pt x="394670" y="713457"/>
                  </a:lnTo>
                  <a:lnTo>
                    <a:pt x="432160" y="687890"/>
                  </a:lnTo>
                  <a:lnTo>
                    <a:pt x="463105" y="656916"/>
                  </a:lnTo>
                  <a:lnTo>
                    <a:pt x="486480" y="621383"/>
                  </a:lnTo>
                  <a:lnTo>
                    <a:pt x="501258" y="582138"/>
                  </a:lnTo>
                  <a:lnTo>
                    <a:pt x="506412" y="540029"/>
                  </a:lnTo>
                  <a:lnTo>
                    <a:pt x="502754" y="511871"/>
                  </a:lnTo>
                  <a:lnTo>
                    <a:pt x="474202" y="454186"/>
                  </a:lnTo>
                  <a:lnTo>
                    <a:pt x="418914" y="397792"/>
                  </a:lnTo>
                  <a:lnTo>
                    <a:pt x="381836" y="371247"/>
                  </a:lnTo>
                  <a:lnTo>
                    <a:pt x="338785" y="346429"/>
                  </a:lnTo>
                  <a:lnTo>
                    <a:pt x="289996" y="323802"/>
                  </a:lnTo>
                  <a:lnTo>
                    <a:pt x="235709" y="303837"/>
                  </a:lnTo>
                  <a:lnTo>
                    <a:pt x="176158" y="286999"/>
                  </a:lnTo>
                  <a:lnTo>
                    <a:pt x="111581" y="273757"/>
                  </a:lnTo>
                  <a:lnTo>
                    <a:pt x="42214" y="264579"/>
                  </a:lnTo>
                  <a:close/>
                </a:path>
                <a:path w="506729" h="749300">
                  <a:moveTo>
                    <a:pt x="64439" y="293306"/>
                  </a:moveTo>
                  <a:lnTo>
                    <a:pt x="129308" y="303596"/>
                  </a:lnTo>
                  <a:lnTo>
                    <a:pt x="189809" y="317642"/>
                  </a:lnTo>
                  <a:lnTo>
                    <a:pt x="245592" y="334970"/>
                  </a:lnTo>
                  <a:lnTo>
                    <a:pt x="296308" y="355107"/>
                  </a:lnTo>
                  <a:lnTo>
                    <a:pt x="341609" y="377579"/>
                  </a:lnTo>
                  <a:lnTo>
                    <a:pt x="381145" y="401912"/>
                  </a:lnTo>
                  <a:lnTo>
                    <a:pt x="414568" y="427633"/>
                  </a:lnTo>
                  <a:lnTo>
                    <a:pt x="441528" y="454266"/>
                  </a:lnTo>
                  <a:lnTo>
                    <a:pt x="373076" y="437288"/>
                  </a:lnTo>
                  <a:lnTo>
                    <a:pt x="310597" y="419345"/>
                  </a:lnTo>
                  <a:lnTo>
                    <a:pt x="254149" y="400470"/>
                  </a:lnTo>
                  <a:lnTo>
                    <a:pt x="203792" y="380696"/>
                  </a:lnTo>
                  <a:lnTo>
                    <a:pt x="159583" y="360059"/>
                  </a:lnTo>
                  <a:lnTo>
                    <a:pt x="121582" y="338592"/>
                  </a:lnTo>
                  <a:lnTo>
                    <a:pt x="89848" y="316330"/>
                  </a:lnTo>
                  <a:lnTo>
                    <a:pt x="64439" y="293306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/>
          <p:nvPr/>
        </p:nvSpPr>
        <p:spPr>
          <a:xfrm>
            <a:off x="4872876" y="543669"/>
            <a:ext cx="563880" cy="747395"/>
          </a:xfrm>
          <a:custGeom>
            <a:avLst/>
            <a:gdLst/>
            <a:ahLst/>
            <a:cxnLst/>
            <a:rect l="l" t="t" r="r" b="b"/>
            <a:pathLst>
              <a:path w="563879" h="747394">
                <a:moveTo>
                  <a:pt x="550506" y="0"/>
                </a:moveTo>
                <a:lnTo>
                  <a:pt x="489788" y="0"/>
                </a:lnTo>
                <a:lnTo>
                  <a:pt x="482574" y="0"/>
                </a:lnTo>
                <a:lnTo>
                  <a:pt x="476732" y="5842"/>
                </a:lnTo>
                <a:lnTo>
                  <a:pt x="476732" y="13055"/>
                </a:lnTo>
                <a:lnTo>
                  <a:pt x="476732" y="360553"/>
                </a:lnTo>
                <a:lnTo>
                  <a:pt x="70205" y="360553"/>
                </a:lnTo>
                <a:lnTo>
                  <a:pt x="62979" y="360553"/>
                </a:lnTo>
                <a:lnTo>
                  <a:pt x="57137" y="366395"/>
                </a:lnTo>
                <a:lnTo>
                  <a:pt x="57137" y="373608"/>
                </a:lnTo>
                <a:lnTo>
                  <a:pt x="57137" y="721118"/>
                </a:lnTo>
                <a:lnTo>
                  <a:pt x="26123" y="721118"/>
                </a:lnTo>
                <a:lnTo>
                  <a:pt x="26123" y="13055"/>
                </a:lnTo>
                <a:lnTo>
                  <a:pt x="26123" y="5842"/>
                </a:lnTo>
                <a:lnTo>
                  <a:pt x="20281" y="0"/>
                </a:lnTo>
                <a:lnTo>
                  <a:pt x="13068" y="0"/>
                </a:lnTo>
                <a:lnTo>
                  <a:pt x="5841" y="0"/>
                </a:lnTo>
                <a:lnTo>
                  <a:pt x="0" y="5842"/>
                </a:lnTo>
                <a:lnTo>
                  <a:pt x="0" y="13055"/>
                </a:lnTo>
                <a:lnTo>
                  <a:pt x="0" y="734174"/>
                </a:lnTo>
                <a:lnTo>
                  <a:pt x="0" y="741387"/>
                </a:lnTo>
                <a:lnTo>
                  <a:pt x="5841" y="747229"/>
                </a:lnTo>
                <a:lnTo>
                  <a:pt x="13068" y="747229"/>
                </a:lnTo>
                <a:lnTo>
                  <a:pt x="70205" y="747229"/>
                </a:lnTo>
                <a:lnTo>
                  <a:pt x="77419" y="747229"/>
                </a:lnTo>
                <a:lnTo>
                  <a:pt x="83261" y="741387"/>
                </a:lnTo>
                <a:lnTo>
                  <a:pt x="83261" y="734174"/>
                </a:lnTo>
                <a:lnTo>
                  <a:pt x="83261" y="386664"/>
                </a:lnTo>
                <a:lnTo>
                  <a:pt x="489788" y="386664"/>
                </a:lnTo>
                <a:lnTo>
                  <a:pt x="497001" y="386664"/>
                </a:lnTo>
                <a:lnTo>
                  <a:pt x="502843" y="380822"/>
                </a:lnTo>
                <a:lnTo>
                  <a:pt x="502843" y="373608"/>
                </a:lnTo>
                <a:lnTo>
                  <a:pt x="502843" y="26111"/>
                </a:lnTo>
                <a:lnTo>
                  <a:pt x="537451" y="26111"/>
                </a:lnTo>
                <a:lnTo>
                  <a:pt x="537451" y="725233"/>
                </a:lnTo>
                <a:lnTo>
                  <a:pt x="537451" y="732459"/>
                </a:lnTo>
                <a:lnTo>
                  <a:pt x="543293" y="738301"/>
                </a:lnTo>
                <a:lnTo>
                  <a:pt x="550506" y="738301"/>
                </a:lnTo>
                <a:lnTo>
                  <a:pt x="557720" y="738301"/>
                </a:lnTo>
                <a:lnTo>
                  <a:pt x="563549" y="732459"/>
                </a:lnTo>
                <a:lnTo>
                  <a:pt x="563549" y="725233"/>
                </a:lnTo>
                <a:lnTo>
                  <a:pt x="563549" y="13055"/>
                </a:lnTo>
                <a:lnTo>
                  <a:pt x="563549" y="5842"/>
                </a:lnTo>
                <a:lnTo>
                  <a:pt x="557707" y="0"/>
                </a:lnTo>
                <a:lnTo>
                  <a:pt x="550506" y="0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5541318" y="541821"/>
            <a:ext cx="93980" cy="749300"/>
          </a:xfrm>
          <a:custGeom>
            <a:avLst/>
            <a:gdLst/>
            <a:ahLst/>
            <a:cxnLst/>
            <a:rect l="l" t="t" r="r" b="b"/>
            <a:pathLst>
              <a:path w="93979" h="749300">
                <a:moveTo>
                  <a:pt x="80911" y="0"/>
                </a:moveTo>
                <a:lnTo>
                  <a:pt x="13055" y="0"/>
                </a:lnTo>
                <a:lnTo>
                  <a:pt x="5841" y="0"/>
                </a:lnTo>
                <a:lnTo>
                  <a:pt x="0" y="5842"/>
                </a:lnTo>
                <a:lnTo>
                  <a:pt x="0" y="13055"/>
                </a:lnTo>
                <a:lnTo>
                  <a:pt x="0" y="734441"/>
                </a:lnTo>
                <a:lnTo>
                  <a:pt x="0" y="741641"/>
                </a:lnTo>
                <a:lnTo>
                  <a:pt x="5841" y="747483"/>
                </a:lnTo>
                <a:lnTo>
                  <a:pt x="13055" y="747483"/>
                </a:lnTo>
                <a:lnTo>
                  <a:pt x="20281" y="747483"/>
                </a:lnTo>
                <a:lnTo>
                  <a:pt x="26123" y="741641"/>
                </a:lnTo>
                <a:lnTo>
                  <a:pt x="26123" y="734441"/>
                </a:lnTo>
                <a:lnTo>
                  <a:pt x="26123" y="26111"/>
                </a:lnTo>
                <a:lnTo>
                  <a:pt x="67856" y="26111"/>
                </a:lnTo>
                <a:lnTo>
                  <a:pt x="67856" y="736015"/>
                </a:lnTo>
                <a:lnTo>
                  <a:pt x="67856" y="743229"/>
                </a:lnTo>
                <a:lnTo>
                  <a:pt x="73698" y="749071"/>
                </a:lnTo>
                <a:lnTo>
                  <a:pt x="80911" y="749071"/>
                </a:lnTo>
                <a:lnTo>
                  <a:pt x="88125" y="749071"/>
                </a:lnTo>
                <a:lnTo>
                  <a:pt x="93967" y="743229"/>
                </a:lnTo>
                <a:lnTo>
                  <a:pt x="93967" y="736015"/>
                </a:lnTo>
                <a:lnTo>
                  <a:pt x="93967" y="13055"/>
                </a:lnTo>
                <a:lnTo>
                  <a:pt x="93967" y="5842"/>
                </a:lnTo>
                <a:lnTo>
                  <a:pt x="88125" y="0"/>
                </a:lnTo>
                <a:lnTo>
                  <a:pt x="80911" y="0"/>
                </a:lnTo>
                <a:close/>
              </a:path>
            </a:pathLst>
          </a:custGeom>
          <a:ln w="12699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5740679" y="541821"/>
            <a:ext cx="499745" cy="743585"/>
          </a:xfrm>
          <a:custGeom>
            <a:avLst/>
            <a:gdLst/>
            <a:ahLst/>
            <a:cxnLst/>
            <a:rect l="l" t="t" r="r" b="b"/>
            <a:pathLst>
              <a:path w="499745" h="743585">
                <a:moveTo>
                  <a:pt x="499249" y="194221"/>
                </a:moveTo>
                <a:lnTo>
                  <a:pt x="484761" y="126618"/>
                </a:lnTo>
                <a:lnTo>
                  <a:pt x="454860" y="76780"/>
                </a:lnTo>
                <a:lnTo>
                  <a:pt x="415911" y="42020"/>
                </a:lnTo>
                <a:lnTo>
                  <a:pt x="374280" y="19649"/>
                </a:lnTo>
                <a:lnTo>
                  <a:pt x="336332" y="6981"/>
                </a:lnTo>
                <a:lnTo>
                  <a:pt x="296951" y="0"/>
                </a:lnTo>
                <a:lnTo>
                  <a:pt x="68402" y="0"/>
                </a:lnTo>
                <a:lnTo>
                  <a:pt x="61201" y="0"/>
                </a:lnTo>
                <a:lnTo>
                  <a:pt x="55359" y="5842"/>
                </a:lnTo>
                <a:lnTo>
                  <a:pt x="55359" y="13055"/>
                </a:lnTo>
                <a:lnTo>
                  <a:pt x="55359" y="717384"/>
                </a:lnTo>
                <a:lnTo>
                  <a:pt x="26123" y="717384"/>
                </a:lnTo>
                <a:lnTo>
                  <a:pt x="26123" y="13055"/>
                </a:lnTo>
                <a:lnTo>
                  <a:pt x="26123" y="5842"/>
                </a:lnTo>
                <a:lnTo>
                  <a:pt x="20269" y="0"/>
                </a:lnTo>
                <a:lnTo>
                  <a:pt x="13068" y="0"/>
                </a:lnTo>
                <a:lnTo>
                  <a:pt x="5854" y="0"/>
                </a:lnTo>
                <a:lnTo>
                  <a:pt x="0" y="5842"/>
                </a:lnTo>
                <a:lnTo>
                  <a:pt x="0" y="13055"/>
                </a:lnTo>
                <a:lnTo>
                  <a:pt x="0" y="730440"/>
                </a:lnTo>
                <a:lnTo>
                  <a:pt x="0" y="737654"/>
                </a:lnTo>
                <a:lnTo>
                  <a:pt x="5854" y="743496"/>
                </a:lnTo>
                <a:lnTo>
                  <a:pt x="13068" y="743496"/>
                </a:lnTo>
                <a:lnTo>
                  <a:pt x="68402" y="743496"/>
                </a:lnTo>
                <a:lnTo>
                  <a:pt x="75628" y="743496"/>
                </a:lnTo>
                <a:lnTo>
                  <a:pt x="81470" y="737654"/>
                </a:lnTo>
                <a:lnTo>
                  <a:pt x="81470" y="730440"/>
                </a:lnTo>
                <a:lnTo>
                  <a:pt x="81470" y="26111"/>
                </a:lnTo>
                <a:lnTo>
                  <a:pt x="296151" y="26085"/>
                </a:lnTo>
                <a:lnTo>
                  <a:pt x="342980" y="35329"/>
                </a:lnTo>
                <a:lnTo>
                  <a:pt x="383678" y="52128"/>
                </a:lnTo>
                <a:lnTo>
                  <a:pt x="424594" y="81997"/>
                </a:lnTo>
                <a:lnTo>
                  <a:pt x="457252" y="128649"/>
                </a:lnTo>
                <a:lnTo>
                  <a:pt x="473176" y="195795"/>
                </a:lnTo>
                <a:lnTo>
                  <a:pt x="470622" y="249803"/>
                </a:lnTo>
                <a:lnTo>
                  <a:pt x="458314" y="293570"/>
                </a:lnTo>
                <a:lnTo>
                  <a:pt x="440029" y="327758"/>
                </a:lnTo>
                <a:lnTo>
                  <a:pt x="394968" y="374268"/>
                </a:lnTo>
                <a:lnTo>
                  <a:pt x="340166" y="400233"/>
                </a:lnTo>
                <a:lnTo>
                  <a:pt x="313347" y="403364"/>
                </a:lnTo>
                <a:lnTo>
                  <a:pt x="243327" y="402362"/>
                </a:lnTo>
                <a:lnTo>
                  <a:pt x="178941" y="402464"/>
                </a:lnTo>
                <a:lnTo>
                  <a:pt x="131611" y="403016"/>
                </a:lnTo>
                <a:lnTo>
                  <a:pt x="112763" y="403364"/>
                </a:lnTo>
                <a:lnTo>
                  <a:pt x="105562" y="403517"/>
                </a:lnTo>
                <a:lnTo>
                  <a:pt x="99847" y="409498"/>
                </a:lnTo>
                <a:lnTo>
                  <a:pt x="99999" y="416699"/>
                </a:lnTo>
                <a:lnTo>
                  <a:pt x="100164" y="423811"/>
                </a:lnTo>
                <a:lnTo>
                  <a:pt x="105968" y="429463"/>
                </a:lnTo>
                <a:lnTo>
                  <a:pt x="113042" y="429463"/>
                </a:lnTo>
                <a:lnTo>
                  <a:pt x="113334" y="429463"/>
                </a:lnTo>
                <a:lnTo>
                  <a:pt x="132081" y="429127"/>
                </a:lnTo>
                <a:lnTo>
                  <a:pt x="179130" y="428577"/>
                </a:lnTo>
                <a:lnTo>
                  <a:pt x="243118" y="428470"/>
                </a:lnTo>
                <a:lnTo>
                  <a:pt x="312686" y="429463"/>
                </a:lnTo>
                <a:lnTo>
                  <a:pt x="344791" y="426009"/>
                </a:lnTo>
                <a:lnTo>
                  <a:pt x="409438" y="396066"/>
                </a:lnTo>
                <a:lnTo>
                  <a:pt x="438327" y="371195"/>
                </a:lnTo>
                <a:lnTo>
                  <a:pt x="482319" y="303996"/>
                </a:lnTo>
                <a:lnTo>
                  <a:pt x="496308" y="254777"/>
                </a:lnTo>
                <a:lnTo>
                  <a:pt x="499249" y="194221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3" name="object 13" descr=""/>
          <p:cNvGrpSpPr/>
          <p:nvPr/>
        </p:nvGrpSpPr>
        <p:grpSpPr>
          <a:xfrm>
            <a:off x="6590858" y="524598"/>
            <a:ext cx="1753235" cy="772795"/>
            <a:chOff x="6590858" y="524598"/>
            <a:chExt cx="1753235" cy="772795"/>
          </a:xfrm>
        </p:grpSpPr>
        <p:sp>
          <p:nvSpPr>
            <p:cNvPr id="14" name="object 14" descr=""/>
            <p:cNvSpPr/>
            <p:nvPr/>
          </p:nvSpPr>
          <p:spPr>
            <a:xfrm>
              <a:off x="6597208" y="530948"/>
              <a:ext cx="609600" cy="760095"/>
            </a:xfrm>
            <a:custGeom>
              <a:avLst/>
              <a:gdLst/>
              <a:ahLst/>
              <a:cxnLst/>
              <a:rect l="l" t="t" r="r" b="b"/>
              <a:pathLst>
                <a:path w="609600" h="760094">
                  <a:moveTo>
                    <a:pt x="597192" y="498271"/>
                  </a:moveTo>
                  <a:lnTo>
                    <a:pt x="590092" y="497293"/>
                  </a:lnTo>
                  <a:lnTo>
                    <a:pt x="583438" y="502259"/>
                  </a:lnTo>
                  <a:lnTo>
                    <a:pt x="582460" y="509409"/>
                  </a:lnTo>
                  <a:lnTo>
                    <a:pt x="565200" y="577629"/>
                  </a:lnTo>
                  <a:lnTo>
                    <a:pt x="536922" y="630430"/>
                  </a:lnTo>
                  <a:lnTo>
                    <a:pt x="501016" y="669784"/>
                  </a:lnTo>
                  <a:lnTo>
                    <a:pt x="460870" y="697661"/>
                  </a:lnTo>
                  <a:lnTo>
                    <a:pt x="419872" y="716032"/>
                  </a:lnTo>
                  <a:lnTo>
                    <a:pt x="381413" y="726868"/>
                  </a:lnTo>
                  <a:lnTo>
                    <a:pt x="325663" y="733816"/>
                  </a:lnTo>
                  <a:lnTo>
                    <a:pt x="315150" y="733869"/>
                  </a:lnTo>
                  <a:lnTo>
                    <a:pt x="253806" y="723913"/>
                  </a:lnTo>
                  <a:lnTo>
                    <a:pt x="201888" y="705038"/>
                  </a:lnTo>
                  <a:lnTo>
                    <a:pt x="158612" y="678846"/>
                  </a:lnTo>
                  <a:lnTo>
                    <a:pt x="123194" y="646941"/>
                  </a:lnTo>
                  <a:lnTo>
                    <a:pt x="94849" y="610924"/>
                  </a:lnTo>
                  <a:lnTo>
                    <a:pt x="72793" y="572398"/>
                  </a:lnTo>
                  <a:lnTo>
                    <a:pt x="56240" y="532966"/>
                  </a:lnTo>
                  <a:lnTo>
                    <a:pt x="44407" y="494229"/>
                  </a:lnTo>
                  <a:lnTo>
                    <a:pt x="31759" y="425255"/>
                  </a:lnTo>
                  <a:lnTo>
                    <a:pt x="28575" y="378294"/>
                  </a:lnTo>
                  <a:lnTo>
                    <a:pt x="73139" y="378294"/>
                  </a:lnTo>
                  <a:lnTo>
                    <a:pt x="80352" y="378294"/>
                  </a:lnTo>
                  <a:lnTo>
                    <a:pt x="86194" y="372452"/>
                  </a:lnTo>
                  <a:lnTo>
                    <a:pt x="86194" y="365239"/>
                  </a:lnTo>
                  <a:lnTo>
                    <a:pt x="89869" y="320722"/>
                  </a:lnTo>
                  <a:lnTo>
                    <a:pt x="100578" y="276425"/>
                  </a:lnTo>
                  <a:lnTo>
                    <a:pt x="117851" y="233686"/>
                  </a:lnTo>
                  <a:lnTo>
                    <a:pt x="141215" y="193845"/>
                  </a:lnTo>
                  <a:lnTo>
                    <a:pt x="170200" y="158244"/>
                  </a:lnTo>
                  <a:lnTo>
                    <a:pt x="204335" y="128221"/>
                  </a:lnTo>
                  <a:lnTo>
                    <a:pt x="243146" y="105117"/>
                  </a:lnTo>
                  <a:lnTo>
                    <a:pt x="286164" y="90272"/>
                  </a:lnTo>
                  <a:lnTo>
                    <a:pt x="332917" y="85026"/>
                  </a:lnTo>
                  <a:lnTo>
                    <a:pt x="404236" y="98284"/>
                  </a:lnTo>
                  <a:lnTo>
                    <a:pt x="454610" y="130097"/>
                  </a:lnTo>
                  <a:lnTo>
                    <a:pt x="487086" y="168526"/>
                  </a:lnTo>
                  <a:lnTo>
                    <a:pt x="510527" y="217474"/>
                  </a:lnTo>
                  <a:lnTo>
                    <a:pt x="512114" y="223100"/>
                  </a:lnTo>
                  <a:lnTo>
                    <a:pt x="517232" y="226974"/>
                  </a:lnTo>
                  <a:lnTo>
                    <a:pt x="523074" y="226974"/>
                  </a:lnTo>
                  <a:lnTo>
                    <a:pt x="586689" y="226974"/>
                  </a:lnTo>
                  <a:lnTo>
                    <a:pt x="590448" y="226974"/>
                  </a:lnTo>
                  <a:lnTo>
                    <a:pt x="594029" y="225348"/>
                  </a:lnTo>
                  <a:lnTo>
                    <a:pt x="596506" y="222516"/>
                  </a:lnTo>
                  <a:lnTo>
                    <a:pt x="598995" y="219684"/>
                  </a:lnTo>
                  <a:lnTo>
                    <a:pt x="600125" y="215938"/>
                  </a:lnTo>
                  <a:lnTo>
                    <a:pt x="582388" y="156241"/>
                  </a:lnTo>
                  <a:lnTo>
                    <a:pt x="539442" y="87791"/>
                  </a:lnTo>
                  <a:lnTo>
                    <a:pt x="503990" y="54544"/>
                  </a:lnTo>
                  <a:lnTo>
                    <a:pt x="457201" y="26535"/>
                  </a:lnTo>
                  <a:lnTo>
                    <a:pt x="397561" y="7207"/>
                  </a:lnTo>
                  <a:lnTo>
                    <a:pt x="323557" y="0"/>
                  </a:lnTo>
                  <a:lnTo>
                    <a:pt x="276370" y="3835"/>
                  </a:lnTo>
                  <a:lnTo>
                    <a:pt x="232010" y="14846"/>
                  </a:lnTo>
                  <a:lnTo>
                    <a:pt x="190726" y="32289"/>
                  </a:lnTo>
                  <a:lnTo>
                    <a:pt x="152765" y="55419"/>
                  </a:lnTo>
                  <a:lnTo>
                    <a:pt x="118374" y="83493"/>
                  </a:lnTo>
                  <a:lnTo>
                    <a:pt x="87801" y="115767"/>
                  </a:lnTo>
                  <a:lnTo>
                    <a:pt x="61294" y="151498"/>
                  </a:lnTo>
                  <a:lnTo>
                    <a:pt x="39101" y="189941"/>
                  </a:lnTo>
                  <a:lnTo>
                    <a:pt x="21468" y="230353"/>
                  </a:lnTo>
                  <a:lnTo>
                    <a:pt x="8644" y="271990"/>
                  </a:lnTo>
                  <a:lnTo>
                    <a:pt x="876" y="314109"/>
                  </a:lnTo>
                  <a:lnTo>
                    <a:pt x="0" y="321259"/>
                  </a:lnTo>
                  <a:lnTo>
                    <a:pt x="5092" y="327774"/>
                  </a:lnTo>
                  <a:lnTo>
                    <a:pt x="12242" y="328650"/>
                  </a:lnTo>
                  <a:lnTo>
                    <a:pt x="19392" y="329577"/>
                  </a:lnTo>
                  <a:lnTo>
                    <a:pt x="25933" y="324446"/>
                  </a:lnTo>
                  <a:lnTo>
                    <a:pt x="26797" y="317271"/>
                  </a:lnTo>
                  <a:lnTo>
                    <a:pt x="34952" y="274341"/>
                  </a:lnTo>
                  <a:lnTo>
                    <a:pt x="48700" y="232034"/>
                  </a:lnTo>
                  <a:lnTo>
                    <a:pt x="67736" y="191266"/>
                  </a:lnTo>
                  <a:lnTo>
                    <a:pt x="91758" y="152956"/>
                  </a:lnTo>
                  <a:lnTo>
                    <a:pt x="120461" y="118022"/>
                  </a:lnTo>
                  <a:lnTo>
                    <a:pt x="153541" y="87382"/>
                  </a:lnTo>
                  <a:lnTo>
                    <a:pt x="190694" y="61952"/>
                  </a:lnTo>
                  <a:lnTo>
                    <a:pt x="231617" y="42652"/>
                  </a:lnTo>
                  <a:lnTo>
                    <a:pt x="276006" y="30399"/>
                  </a:lnTo>
                  <a:lnTo>
                    <a:pt x="323557" y="26111"/>
                  </a:lnTo>
                  <a:lnTo>
                    <a:pt x="395686" y="33436"/>
                  </a:lnTo>
                  <a:lnTo>
                    <a:pt x="452582" y="52907"/>
                  </a:lnTo>
                  <a:lnTo>
                    <a:pt x="496022" y="80763"/>
                  </a:lnTo>
                  <a:lnTo>
                    <a:pt x="527782" y="113246"/>
                  </a:lnTo>
                  <a:lnTo>
                    <a:pt x="549637" y="146596"/>
                  </a:lnTo>
                  <a:lnTo>
                    <a:pt x="570738" y="200863"/>
                  </a:lnTo>
                  <a:lnTo>
                    <a:pt x="532333" y="200863"/>
                  </a:lnTo>
                  <a:lnTo>
                    <a:pt x="522481" y="178817"/>
                  </a:lnTo>
                  <a:lnTo>
                    <a:pt x="504875" y="149301"/>
                  </a:lnTo>
                  <a:lnTo>
                    <a:pt x="478316" y="117435"/>
                  </a:lnTo>
                  <a:lnTo>
                    <a:pt x="441604" y="88336"/>
                  </a:lnTo>
                  <a:lnTo>
                    <a:pt x="393538" y="67123"/>
                  </a:lnTo>
                  <a:lnTo>
                    <a:pt x="332917" y="58915"/>
                  </a:lnTo>
                  <a:lnTo>
                    <a:pt x="286961" y="63237"/>
                  </a:lnTo>
                  <a:lnTo>
                    <a:pt x="244339" y="75587"/>
                  </a:lnTo>
                  <a:lnTo>
                    <a:pt x="205361" y="95037"/>
                  </a:lnTo>
                  <a:lnTo>
                    <a:pt x="170334" y="120661"/>
                  </a:lnTo>
                  <a:lnTo>
                    <a:pt x="139565" y="151533"/>
                  </a:lnTo>
                  <a:lnTo>
                    <a:pt x="113361" y="186726"/>
                  </a:lnTo>
                  <a:lnTo>
                    <a:pt x="92030" y="225314"/>
                  </a:lnTo>
                  <a:lnTo>
                    <a:pt x="75879" y="266371"/>
                  </a:lnTo>
                  <a:lnTo>
                    <a:pt x="65217" y="308969"/>
                  </a:lnTo>
                  <a:lnTo>
                    <a:pt x="60350" y="352183"/>
                  </a:lnTo>
                  <a:lnTo>
                    <a:pt x="15557" y="352183"/>
                  </a:lnTo>
                  <a:lnTo>
                    <a:pt x="8496" y="352183"/>
                  </a:lnTo>
                  <a:lnTo>
                    <a:pt x="2730" y="357771"/>
                  </a:lnTo>
                  <a:lnTo>
                    <a:pt x="2514" y="364820"/>
                  </a:lnTo>
                  <a:lnTo>
                    <a:pt x="2486" y="370925"/>
                  </a:lnTo>
                  <a:lnTo>
                    <a:pt x="2945" y="386620"/>
                  </a:lnTo>
                  <a:lnTo>
                    <a:pt x="8262" y="440593"/>
                  </a:lnTo>
                  <a:lnTo>
                    <a:pt x="24338" y="514364"/>
                  </a:lnTo>
                  <a:lnTo>
                    <a:pt x="38247" y="554807"/>
                  </a:lnTo>
                  <a:lnTo>
                    <a:pt x="57048" y="595558"/>
                  </a:lnTo>
                  <a:lnTo>
                    <a:pt x="81476" y="635072"/>
                  </a:lnTo>
                  <a:lnTo>
                    <a:pt x="112265" y="671800"/>
                  </a:lnTo>
                  <a:lnTo>
                    <a:pt x="150150" y="704197"/>
                  </a:lnTo>
                  <a:lnTo>
                    <a:pt x="195863" y="730716"/>
                  </a:lnTo>
                  <a:lnTo>
                    <a:pt x="250140" y="749809"/>
                  </a:lnTo>
                  <a:lnTo>
                    <a:pt x="313715" y="759929"/>
                  </a:lnTo>
                  <a:lnTo>
                    <a:pt x="313842" y="759929"/>
                  </a:lnTo>
                  <a:lnTo>
                    <a:pt x="314706" y="759955"/>
                  </a:lnTo>
                  <a:lnTo>
                    <a:pt x="316230" y="759955"/>
                  </a:lnTo>
                  <a:lnTo>
                    <a:pt x="330056" y="759514"/>
                  </a:lnTo>
                  <a:lnTo>
                    <a:pt x="384916" y="751933"/>
                  </a:lnTo>
                  <a:lnTo>
                    <a:pt x="459908" y="726398"/>
                  </a:lnTo>
                  <a:lnTo>
                    <a:pt x="498899" y="703516"/>
                  </a:lnTo>
                  <a:lnTo>
                    <a:pt x="535659" y="672087"/>
                  </a:lnTo>
                  <a:lnTo>
                    <a:pt x="567765" y="630759"/>
                  </a:lnTo>
                  <a:lnTo>
                    <a:pt x="592795" y="578177"/>
                  </a:lnTo>
                  <a:lnTo>
                    <a:pt x="608330" y="512991"/>
                  </a:lnTo>
                  <a:lnTo>
                    <a:pt x="609320" y="505853"/>
                  </a:lnTo>
                  <a:lnTo>
                    <a:pt x="604329" y="499262"/>
                  </a:lnTo>
                  <a:lnTo>
                    <a:pt x="597192" y="49827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214352" y="545666"/>
              <a:ext cx="569595" cy="733425"/>
            </a:xfrm>
            <a:custGeom>
              <a:avLst/>
              <a:gdLst/>
              <a:ahLst/>
              <a:cxnLst/>
              <a:rect l="l" t="t" r="r" b="b"/>
              <a:pathLst>
                <a:path w="569595" h="733425">
                  <a:moveTo>
                    <a:pt x="567944" y="715391"/>
                  </a:moveTo>
                  <a:lnTo>
                    <a:pt x="293420" y="8331"/>
                  </a:lnTo>
                  <a:lnTo>
                    <a:pt x="291465" y="3314"/>
                  </a:lnTo>
                  <a:lnTo>
                    <a:pt x="286626" y="0"/>
                  </a:lnTo>
                  <a:lnTo>
                    <a:pt x="281254" y="0"/>
                  </a:lnTo>
                  <a:lnTo>
                    <a:pt x="275767" y="25"/>
                  </a:lnTo>
                  <a:lnTo>
                    <a:pt x="270941" y="3390"/>
                  </a:lnTo>
                  <a:lnTo>
                    <a:pt x="269036" y="8458"/>
                  </a:lnTo>
                  <a:lnTo>
                    <a:pt x="2540" y="715518"/>
                  </a:lnTo>
                  <a:lnTo>
                    <a:pt x="13233" y="733183"/>
                  </a:lnTo>
                  <a:lnTo>
                    <a:pt x="14757" y="733183"/>
                  </a:lnTo>
                  <a:lnTo>
                    <a:pt x="20027" y="733183"/>
                  </a:lnTo>
                  <a:lnTo>
                    <a:pt x="25006" y="729957"/>
                  </a:lnTo>
                  <a:lnTo>
                    <a:pt x="26974" y="724725"/>
                  </a:lnTo>
                  <a:lnTo>
                    <a:pt x="281419" y="49606"/>
                  </a:lnTo>
                  <a:lnTo>
                    <a:pt x="536689" y="707059"/>
                  </a:lnTo>
                  <a:lnTo>
                    <a:pt x="508469" y="707059"/>
                  </a:lnTo>
                  <a:lnTo>
                    <a:pt x="417944" y="473036"/>
                  </a:lnTo>
                  <a:lnTo>
                    <a:pt x="416001" y="467995"/>
                  </a:lnTo>
                  <a:lnTo>
                    <a:pt x="411175" y="464680"/>
                  </a:lnTo>
                  <a:lnTo>
                    <a:pt x="405777" y="464680"/>
                  </a:lnTo>
                  <a:lnTo>
                    <a:pt x="150012" y="464680"/>
                  </a:lnTo>
                  <a:lnTo>
                    <a:pt x="142786" y="464680"/>
                  </a:lnTo>
                  <a:lnTo>
                    <a:pt x="136944" y="470522"/>
                  </a:lnTo>
                  <a:lnTo>
                    <a:pt x="136944" y="477735"/>
                  </a:lnTo>
                  <a:lnTo>
                    <a:pt x="136944" y="484949"/>
                  </a:lnTo>
                  <a:lnTo>
                    <a:pt x="142786" y="490791"/>
                  </a:lnTo>
                  <a:lnTo>
                    <a:pt x="150012" y="490791"/>
                  </a:lnTo>
                  <a:lnTo>
                    <a:pt x="396824" y="490791"/>
                  </a:lnTo>
                  <a:lnTo>
                    <a:pt x="487337" y="724827"/>
                  </a:lnTo>
                  <a:lnTo>
                    <a:pt x="489292" y="729856"/>
                  </a:lnTo>
                  <a:lnTo>
                    <a:pt x="494118" y="733171"/>
                  </a:lnTo>
                  <a:lnTo>
                    <a:pt x="499516" y="733171"/>
                  </a:lnTo>
                  <a:lnTo>
                    <a:pt x="555764" y="733171"/>
                  </a:lnTo>
                  <a:lnTo>
                    <a:pt x="560070" y="733171"/>
                  </a:lnTo>
                  <a:lnTo>
                    <a:pt x="564095" y="731050"/>
                  </a:lnTo>
                  <a:lnTo>
                    <a:pt x="566547" y="727494"/>
                  </a:lnTo>
                  <a:lnTo>
                    <a:pt x="568972" y="723938"/>
                  </a:lnTo>
                  <a:lnTo>
                    <a:pt x="569493" y="719404"/>
                  </a:lnTo>
                  <a:lnTo>
                    <a:pt x="567944" y="71539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836196" y="541827"/>
              <a:ext cx="501650" cy="743585"/>
            </a:xfrm>
            <a:custGeom>
              <a:avLst/>
              <a:gdLst/>
              <a:ahLst/>
              <a:cxnLst/>
              <a:rect l="l" t="t" r="r" b="b"/>
              <a:pathLst>
                <a:path w="501650" h="743585">
                  <a:moveTo>
                    <a:pt x="148196" y="428891"/>
                  </a:moveTo>
                  <a:lnTo>
                    <a:pt x="182066" y="428545"/>
                  </a:lnTo>
                  <a:lnTo>
                    <a:pt x="222848" y="428404"/>
                  </a:lnTo>
                  <a:lnTo>
                    <a:pt x="267423" y="428647"/>
                  </a:lnTo>
                  <a:lnTo>
                    <a:pt x="312673" y="429450"/>
                  </a:lnTo>
                  <a:lnTo>
                    <a:pt x="344767" y="425996"/>
                  </a:lnTo>
                  <a:lnTo>
                    <a:pt x="409427" y="396048"/>
                  </a:lnTo>
                  <a:lnTo>
                    <a:pt x="438327" y="371170"/>
                  </a:lnTo>
                  <a:lnTo>
                    <a:pt x="482314" y="303982"/>
                  </a:lnTo>
                  <a:lnTo>
                    <a:pt x="496302" y="254764"/>
                  </a:lnTo>
                  <a:lnTo>
                    <a:pt x="499249" y="194208"/>
                  </a:lnTo>
                  <a:lnTo>
                    <a:pt x="484757" y="126610"/>
                  </a:lnTo>
                  <a:lnTo>
                    <a:pt x="454855" y="76776"/>
                  </a:lnTo>
                  <a:lnTo>
                    <a:pt x="415906" y="42018"/>
                  </a:lnTo>
                  <a:lnTo>
                    <a:pt x="374276" y="19648"/>
                  </a:lnTo>
                  <a:lnTo>
                    <a:pt x="336330" y="6981"/>
                  </a:lnTo>
                  <a:lnTo>
                    <a:pt x="296951" y="0"/>
                  </a:lnTo>
                  <a:lnTo>
                    <a:pt x="68402" y="0"/>
                  </a:lnTo>
                  <a:lnTo>
                    <a:pt x="61188" y="0"/>
                  </a:lnTo>
                  <a:lnTo>
                    <a:pt x="55346" y="5829"/>
                  </a:lnTo>
                  <a:lnTo>
                    <a:pt x="55346" y="13055"/>
                  </a:lnTo>
                  <a:lnTo>
                    <a:pt x="55346" y="717372"/>
                  </a:lnTo>
                  <a:lnTo>
                    <a:pt x="26123" y="717372"/>
                  </a:lnTo>
                  <a:lnTo>
                    <a:pt x="26123" y="13055"/>
                  </a:lnTo>
                  <a:lnTo>
                    <a:pt x="26123" y="5829"/>
                  </a:lnTo>
                  <a:lnTo>
                    <a:pt x="20269" y="0"/>
                  </a:lnTo>
                  <a:lnTo>
                    <a:pt x="13055" y="0"/>
                  </a:lnTo>
                  <a:lnTo>
                    <a:pt x="5854" y="0"/>
                  </a:lnTo>
                  <a:lnTo>
                    <a:pt x="0" y="5829"/>
                  </a:lnTo>
                  <a:lnTo>
                    <a:pt x="0" y="13055"/>
                  </a:lnTo>
                  <a:lnTo>
                    <a:pt x="0" y="730427"/>
                  </a:lnTo>
                  <a:lnTo>
                    <a:pt x="0" y="737654"/>
                  </a:lnTo>
                  <a:lnTo>
                    <a:pt x="5854" y="743483"/>
                  </a:lnTo>
                  <a:lnTo>
                    <a:pt x="13055" y="743483"/>
                  </a:lnTo>
                  <a:lnTo>
                    <a:pt x="68402" y="743483"/>
                  </a:lnTo>
                  <a:lnTo>
                    <a:pt x="75615" y="743483"/>
                  </a:lnTo>
                  <a:lnTo>
                    <a:pt x="81457" y="737654"/>
                  </a:lnTo>
                  <a:lnTo>
                    <a:pt x="81457" y="730427"/>
                  </a:lnTo>
                  <a:lnTo>
                    <a:pt x="81457" y="26111"/>
                  </a:lnTo>
                  <a:lnTo>
                    <a:pt x="296138" y="26085"/>
                  </a:lnTo>
                  <a:lnTo>
                    <a:pt x="342977" y="35326"/>
                  </a:lnTo>
                  <a:lnTo>
                    <a:pt x="383676" y="52123"/>
                  </a:lnTo>
                  <a:lnTo>
                    <a:pt x="424593" y="81992"/>
                  </a:lnTo>
                  <a:lnTo>
                    <a:pt x="457252" y="128644"/>
                  </a:lnTo>
                  <a:lnTo>
                    <a:pt x="473176" y="195795"/>
                  </a:lnTo>
                  <a:lnTo>
                    <a:pt x="470622" y="249798"/>
                  </a:lnTo>
                  <a:lnTo>
                    <a:pt x="458312" y="293565"/>
                  </a:lnTo>
                  <a:lnTo>
                    <a:pt x="440024" y="327757"/>
                  </a:lnTo>
                  <a:lnTo>
                    <a:pt x="394969" y="374262"/>
                  </a:lnTo>
                  <a:lnTo>
                    <a:pt x="340187" y="400226"/>
                  </a:lnTo>
                  <a:lnTo>
                    <a:pt x="313347" y="403351"/>
                  </a:lnTo>
                  <a:lnTo>
                    <a:pt x="243327" y="402351"/>
                  </a:lnTo>
                  <a:lnTo>
                    <a:pt x="178941" y="402456"/>
                  </a:lnTo>
                  <a:lnTo>
                    <a:pt x="131611" y="403009"/>
                  </a:lnTo>
                  <a:lnTo>
                    <a:pt x="100736" y="412064"/>
                  </a:lnTo>
                  <a:lnTo>
                    <a:pt x="98932" y="417182"/>
                  </a:lnTo>
                  <a:lnTo>
                    <a:pt x="100482" y="422897"/>
                  </a:lnTo>
                  <a:lnTo>
                    <a:pt x="104647" y="426389"/>
                  </a:lnTo>
                  <a:lnTo>
                    <a:pt x="478307" y="740409"/>
                  </a:lnTo>
                  <a:lnTo>
                    <a:pt x="480771" y="742467"/>
                  </a:lnTo>
                  <a:lnTo>
                    <a:pt x="483742" y="743483"/>
                  </a:lnTo>
                  <a:lnTo>
                    <a:pt x="486702" y="743483"/>
                  </a:lnTo>
                  <a:lnTo>
                    <a:pt x="490423" y="743483"/>
                  </a:lnTo>
                  <a:lnTo>
                    <a:pt x="494131" y="741895"/>
                  </a:lnTo>
                  <a:lnTo>
                    <a:pt x="496696" y="738822"/>
                  </a:lnTo>
                  <a:lnTo>
                    <a:pt x="501345" y="733310"/>
                  </a:lnTo>
                  <a:lnTo>
                    <a:pt x="500633" y="725068"/>
                  </a:lnTo>
                  <a:lnTo>
                    <a:pt x="495096" y="720432"/>
                  </a:lnTo>
                  <a:lnTo>
                    <a:pt x="148196" y="42889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 descr=""/>
          <p:cNvGrpSpPr/>
          <p:nvPr/>
        </p:nvGrpSpPr>
        <p:grpSpPr>
          <a:xfrm>
            <a:off x="8403836" y="535303"/>
            <a:ext cx="1143635" cy="762000"/>
            <a:chOff x="8403836" y="535303"/>
            <a:chExt cx="1143635" cy="762000"/>
          </a:xfrm>
        </p:grpSpPr>
        <p:sp>
          <p:nvSpPr>
            <p:cNvPr id="18" name="object 18" descr=""/>
            <p:cNvSpPr/>
            <p:nvPr/>
          </p:nvSpPr>
          <p:spPr>
            <a:xfrm>
              <a:off x="8410186" y="543669"/>
              <a:ext cx="574040" cy="735330"/>
            </a:xfrm>
            <a:custGeom>
              <a:avLst/>
              <a:gdLst/>
              <a:ahLst/>
              <a:cxnLst/>
              <a:rect l="l" t="t" r="r" b="b"/>
              <a:pathLst>
                <a:path w="574040" h="735330">
                  <a:moveTo>
                    <a:pt x="269506" y="0"/>
                  </a:moveTo>
                  <a:lnTo>
                    <a:pt x="144957" y="0"/>
                  </a:lnTo>
                  <a:lnTo>
                    <a:pt x="137744" y="0"/>
                  </a:lnTo>
                  <a:lnTo>
                    <a:pt x="131902" y="5842"/>
                  </a:lnTo>
                  <a:lnTo>
                    <a:pt x="131902" y="13055"/>
                  </a:lnTo>
                  <a:lnTo>
                    <a:pt x="131902" y="20269"/>
                  </a:lnTo>
                  <a:lnTo>
                    <a:pt x="137744" y="26111"/>
                  </a:lnTo>
                  <a:lnTo>
                    <a:pt x="144957" y="26111"/>
                  </a:lnTo>
                  <a:lnTo>
                    <a:pt x="269506" y="26111"/>
                  </a:lnTo>
                  <a:lnTo>
                    <a:pt x="293129" y="28981"/>
                  </a:lnTo>
                  <a:lnTo>
                    <a:pt x="357745" y="52494"/>
                  </a:lnTo>
                  <a:lnTo>
                    <a:pt x="394575" y="73505"/>
                  </a:lnTo>
                  <a:lnTo>
                    <a:pt x="431644" y="100931"/>
                  </a:lnTo>
                  <a:lnTo>
                    <a:pt x="466869" y="134955"/>
                  </a:lnTo>
                  <a:lnTo>
                    <a:pt x="498170" y="175762"/>
                  </a:lnTo>
                  <a:lnTo>
                    <a:pt x="523463" y="223535"/>
                  </a:lnTo>
                  <a:lnTo>
                    <a:pt x="540667" y="278458"/>
                  </a:lnTo>
                  <a:lnTo>
                    <a:pt x="547700" y="340715"/>
                  </a:lnTo>
                  <a:lnTo>
                    <a:pt x="544088" y="417424"/>
                  </a:lnTo>
                  <a:lnTo>
                    <a:pt x="531266" y="482734"/>
                  </a:lnTo>
                  <a:lnTo>
                    <a:pt x="510973" y="537555"/>
                  </a:lnTo>
                  <a:lnTo>
                    <a:pt x="484951" y="582797"/>
                  </a:lnTo>
                  <a:lnTo>
                    <a:pt x="454942" y="619369"/>
                  </a:lnTo>
                  <a:lnTo>
                    <a:pt x="422687" y="648182"/>
                  </a:lnTo>
                  <a:lnTo>
                    <a:pt x="389927" y="670145"/>
                  </a:lnTo>
                  <a:lnTo>
                    <a:pt x="329858" y="697163"/>
                  </a:lnTo>
                  <a:lnTo>
                    <a:pt x="288666" y="707702"/>
                  </a:lnTo>
                  <a:lnTo>
                    <a:pt x="279501" y="709066"/>
                  </a:lnTo>
                  <a:lnTo>
                    <a:pt x="91059" y="709066"/>
                  </a:lnTo>
                  <a:lnTo>
                    <a:pt x="91059" y="15062"/>
                  </a:lnTo>
                  <a:lnTo>
                    <a:pt x="91059" y="7848"/>
                  </a:lnTo>
                  <a:lnTo>
                    <a:pt x="85217" y="2006"/>
                  </a:lnTo>
                  <a:lnTo>
                    <a:pt x="78016" y="2006"/>
                  </a:lnTo>
                  <a:lnTo>
                    <a:pt x="13068" y="2006"/>
                  </a:lnTo>
                  <a:lnTo>
                    <a:pt x="5842" y="2006"/>
                  </a:lnTo>
                  <a:lnTo>
                    <a:pt x="0" y="7848"/>
                  </a:lnTo>
                  <a:lnTo>
                    <a:pt x="0" y="15062"/>
                  </a:lnTo>
                  <a:lnTo>
                    <a:pt x="0" y="722109"/>
                  </a:lnTo>
                  <a:lnTo>
                    <a:pt x="0" y="729335"/>
                  </a:lnTo>
                  <a:lnTo>
                    <a:pt x="5842" y="735177"/>
                  </a:lnTo>
                  <a:lnTo>
                    <a:pt x="13068" y="735177"/>
                  </a:lnTo>
                  <a:lnTo>
                    <a:pt x="20281" y="735177"/>
                  </a:lnTo>
                  <a:lnTo>
                    <a:pt x="26123" y="729335"/>
                  </a:lnTo>
                  <a:lnTo>
                    <a:pt x="26123" y="722109"/>
                  </a:lnTo>
                  <a:lnTo>
                    <a:pt x="26123" y="28117"/>
                  </a:lnTo>
                  <a:lnTo>
                    <a:pt x="64960" y="28117"/>
                  </a:lnTo>
                  <a:lnTo>
                    <a:pt x="64960" y="722109"/>
                  </a:lnTo>
                  <a:lnTo>
                    <a:pt x="64960" y="729335"/>
                  </a:lnTo>
                  <a:lnTo>
                    <a:pt x="70802" y="735177"/>
                  </a:lnTo>
                  <a:lnTo>
                    <a:pt x="78016" y="735177"/>
                  </a:lnTo>
                  <a:lnTo>
                    <a:pt x="280225" y="735177"/>
                  </a:lnTo>
                  <a:lnTo>
                    <a:pt x="280657" y="735177"/>
                  </a:lnTo>
                  <a:lnTo>
                    <a:pt x="281101" y="735152"/>
                  </a:lnTo>
                  <a:lnTo>
                    <a:pt x="323126" y="725840"/>
                  </a:lnTo>
                  <a:lnTo>
                    <a:pt x="381175" y="702983"/>
                  </a:lnTo>
                  <a:lnTo>
                    <a:pt x="414413" y="684164"/>
                  </a:lnTo>
                  <a:lnTo>
                    <a:pt x="448291" y="659356"/>
                  </a:lnTo>
                  <a:lnTo>
                    <a:pt x="481180" y="627765"/>
                  </a:lnTo>
                  <a:lnTo>
                    <a:pt x="511452" y="588595"/>
                  </a:lnTo>
                  <a:lnTo>
                    <a:pt x="537479" y="541051"/>
                  </a:lnTo>
                  <a:lnTo>
                    <a:pt x="557633" y="484337"/>
                  </a:lnTo>
                  <a:lnTo>
                    <a:pt x="570286" y="417659"/>
                  </a:lnTo>
                  <a:lnTo>
                    <a:pt x="573811" y="340220"/>
                  </a:lnTo>
                  <a:lnTo>
                    <a:pt x="567769" y="281701"/>
                  </a:lnTo>
                  <a:lnTo>
                    <a:pt x="552959" y="228605"/>
                  </a:lnTo>
                  <a:lnTo>
                    <a:pt x="530861" y="180964"/>
                  </a:lnTo>
                  <a:lnTo>
                    <a:pt x="502958" y="138809"/>
                  </a:lnTo>
                  <a:lnTo>
                    <a:pt x="470730" y="102172"/>
                  </a:lnTo>
                  <a:lnTo>
                    <a:pt x="435660" y="71084"/>
                  </a:lnTo>
                  <a:lnTo>
                    <a:pt x="399227" y="45578"/>
                  </a:lnTo>
                  <a:lnTo>
                    <a:pt x="362914" y="25685"/>
                  </a:lnTo>
                  <a:lnTo>
                    <a:pt x="296572" y="2864"/>
                  </a:lnTo>
                  <a:lnTo>
                    <a:pt x="269506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034564" y="541653"/>
              <a:ext cx="506730" cy="749300"/>
            </a:xfrm>
            <a:custGeom>
              <a:avLst/>
              <a:gdLst/>
              <a:ahLst/>
              <a:cxnLst/>
              <a:rect l="l" t="t" r="r" b="b"/>
              <a:pathLst>
                <a:path w="506729" h="749300">
                  <a:moveTo>
                    <a:pt x="42214" y="264579"/>
                  </a:moveTo>
                  <a:lnTo>
                    <a:pt x="35179" y="251035"/>
                  </a:lnTo>
                  <a:lnTo>
                    <a:pt x="30141" y="237288"/>
                  </a:lnTo>
                  <a:lnTo>
                    <a:pt x="27111" y="223343"/>
                  </a:lnTo>
                  <a:lnTo>
                    <a:pt x="26098" y="209207"/>
                  </a:lnTo>
                  <a:lnTo>
                    <a:pt x="32107" y="167274"/>
                  </a:lnTo>
                  <a:lnTo>
                    <a:pt x="49216" y="128756"/>
                  </a:lnTo>
                  <a:lnTo>
                    <a:pt x="76053" y="94760"/>
                  </a:lnTo>
                  <a:lnTo>
                    <a:pt x="111244" y="66392"/>
                  </a:lnTo>
                  <a:lnTo>
                    <a:pt x="153415" y="44758"/>
                  </a:lnTo>
                  <a:lnTo>
                    <a:pt x="201191" y="30967"/>
                  </a:lnTo>
                  <a:lnTo>
                    <a:pt x="253199" y="26123"/>
                  </a:lnTo>
                  <a:lnTo>
                    <a:pt x="305208" y="30967"/>
                  </a:lnTo>
                  <a:lnTo>
                    <a:pt x="352984" y="44758"/>
                  </a:lnTo>
                  <a:lnTo>
                    <a:pt x="395155" y="66392"/>
                  </a:lnTo>
                  <a:lnTo>
                    <a:pt x="430345" y="94760"/>
                  </a:lnTo>
                  <a:lnTo>
                    <a:pt x="457183" y="128756"/>
                  </a:lnTo>
                  <a:lnTo>
                    <a:pt x="474292" y="167274"/>
                  </a:lnTo>
                  <a:lnTo>
                    <a:pt x="480301" y="209207"/>
                  </a:lnTo>
                  <a:lnTo>
                    <a:pt x="480301" y="216420"/>
                  </a:lnTo>
                  <a:lnTo>
                    <a:pt x="486143" y="222249"/>
                  </a:lnTo>
                  <a:lnTo>
                    <a:pt x="493344" y="222249"/>
                  </a:lnTo>
                  <a:lnTo>
                    <a:pt x="500557" y="222249"/>
                  </a:lnTo>
                  <a:lnTo>
                    <a:pt x="506412" y="216420"/>
                  </a:lnTo>
                  <a:lnTo>
                    <a:pt x="506412" y="209207"/>
                  </a:lnTo>
                  <a:lnTo>
                    <a:pt x="501258" y="167098"/>
                  </a:lnTo>
                  <a:lnTo>
                    <a:pt x="486480" y="127853"/>
                  </a:lnTo>
                  <a:lnTo>
                    <a:pt x="463105" y="92319"/>
                  </a:lnTo>
                  <a:lnTo>
                    <a:pt x="432160" y="61345"/>
                  </a:lnTo>
                  <a:lnTo>
                    <a:pt x="394670" y="35778"/>
                  </a:lnTo>
                  <a:lnTo>
                    <a:pt x="351662" y="16466"/>
                  </a:lnTo>
                  <a:lnTo>
                    <a:pt x="304163" y="4258"/>
                  </a:lnTo>
                  <a:lnTo>
                    <a:pt x="253199" y="0"/>
                  </a:lnTo>
                  <a:lnTo>
                    <a:pt x="202236" y="4258"/>
                  </a:lnTo>
                  <a:lnTo>
                    <a:pt x="154738" y="16466"/>
                  </a:lnTo>
                  <a:lnTo>
                    <a:pt x="111733" y="35778"/>
                  </a:lnTo>
                  <a:lnTo>
                    <a:pt x="74245" y="61345"/>
                  </a:lnTo>
                  <a:lnTo>
                    <a:pt x="43302" y="92319"/>
                  </a:lnTo>
                  <a:lnTo>
                    <a:pt x="19929" y="127853"/>
                  </a:lnTo>
                  <a:lnTo>
                    <a:pt x="5153" y="167098"/>
                  </a:lnTo>
                  <a:lnTo>
                    <a:pt x="0" y="209207"/>
                  </a:lnTo>
                  <a:lnTo>
                    <a:pt x="3253" y="237855"/>
                  </a:lnTo>
                  <a:lnTo>
                    <a:pt x="29233" y="292196"/>
                  </a:lnTo>
                  <a:lnTo>
                    <a:pt x="81077" y="342536"/>
                  </a:lnTo>
                  <a:lnTo>
                    <a:pt x="116660" y="366183"/>
                  </a:lnTo>
                  <a:lnTo>
                    <a:pt x="158664" y="388804"/>
                  </a:lnTo>
                  <a:lnTo>
                    <a:pt x="207073" y="410389"/>
                  </a:lnTo>
                  <a:lnTo>
                    <a:pt x="261873" y="430929"/>
                  </a:lnTo>
                  <a:lnTo>
                    <a:pt x="323048" y="450416"/>
                  </a:lnTo>
                  <a:lnTo>
                    <a:pt x="390584" y="468840"/>
                  </a:lnTo>
                  <a:lnTo>
                    <a:pt x="464464" y="486194"/>
                  </a:lnTo>
                  <a:lnTo>
                    <a:pt x="471292" y="499854"/>
                  </a:lnTo>
                  <a:lnTo>
                    <a:pt x="476248" y="513421"/>
                  </a:lnTo>
                  <a:lnTo>
                    <a:pt x="479268" y="526833"/>
                  </a:lnTo>
                  <a:lnTo>
                    <a:pt x="480288" y="540029"/>
                  </a:lnTo>
                  <a:lnTo>
                    <a:pt x="474280" y="581957"/>
                  </a:lnTo>
                  <a:lnTo>
                    <a:pt x="457172" y="620474"/>
                  </a:lnTo>
                  <a:lnTo>
                    <a:pt x="430337" y="654470"/>
                  </a:lnTo>
                  <a:lnTo>
                    <a:pt x="395147" y="682840"/>
                  </a:lnTo>
                  <a:lnTo>
                    <a:pt x="352977" y="704475"/>
                  </a:lnTo>
                  <a:lnTo>
                    <a:pt x="305199" y="718268"/>
                  </a:lnTo>
                  <a:lnTo>
                    <a:pt x="253187" y="723112"/>
                  </a:lnTo>
                  <a:lnTo>
                    <a:pt x="201183" y="718269"/>
                  </a:lnTo>
                  <a:lnTo>
                    <a:pt x="153410" y="704477"/>
                  </a:lnTo>
                  <a:lnTo>
                    <a:pt x="111242" y="682844"/>
                  </a:lnTo>
                  <a:lnTo>
                    <a:pt x="76052" y="654476"/>
                  </a:lnTo>
                  <a:lnTo>
                    <a:pt x="49216" y="620479"/>
                  </a:lnTo>
                  <a:lnTo>
                    <a:pt x="32107" y="581961"/>
                  </a:lnTo>
                  <a:lnTo>
                    <a:pt x="26098" y="540029"/>
                  </a:lnTo>
                  <a:lnTo>
                    <a:pt x="26098" y="532815"/>
                  </a:lnTo>
                  <a:lnTo>
                    <a:pt x="20256" y="526973"/>
                  </a:lnTo>
                  <a:lnTo>
                    <a:pt x="13055" y="526973"/>
                  </a:lnTo>
                  <a:lnTo>
                    <a:pt x="5841" y="526973"/>
                  </a:lnTo>
                  <a:lnTo>
                    <a:pt x="0" y="532815"/>
                  </a:lnTo>
                  <a:lnTo>
                    <a:pt x="0" y="540029"/>
                  </a:lnTo>
                  <a:lnTo>
                    <a:pt x="5153" y="582138"/>
                  </a:lnTo>
                  <a:lnTo>
                    <a:pt x="19929" y="621383"/>
                  </a:lnTo>
                  <a:lnTo>
                    <a:pt x="43302" y="656916"/>
                  </a:lnTo>
                  <a:lnTo>
                    <a:pt x="74245" y="687890"/>
                  </a:lnTo>
                  <a:lnTo>
                    <a:pt x="111733" y="713457"/>
                  </a:lnTo>
                  <a:lnTo>
                    <a:pt x="154738" y="732769"/>
                  </a:lnTo>
                  <a:lnTo>
                    <a:pt x="202236" y="744978"/>
                  </a:lnTo>
                  <a:lnTo>
                    <a:pt x="253199" y="749236"/>
                  </a:lnTo>
                  <a:lnTo>
                    <a:pt x="304163" y="744978"/>
                  </a:lnTo>
                  <a:lnTo>
                    <a:pt x="351662" y="732769"/>
                  </a:lnTo>
                  <a:lnTo>
                    <a:pt x="394670" y="713457"/>
                  </a:lnTo>
                  <a:lnTo>
                    <a:pt x="432160" y="687890"/>
                  </a:lnTo>
                  <a:lnTo>
                    <a:pt x="463105" y="656916"/>
                  </a:lnTo>
                  <a:lnTo>
                    <a:pt x="486480" y="621383"/>
                  </a:lnTo>
                  <a:lnTo>
                    <a:pt x="501258" y="582138"/>
                  </a:lnTo>
                  <a:lnTo>
                    <a:pt x="506412" y="540029"/>
                  </a:lnTo>
                  <a:lnTo>
                    <a:pt x="502754" y="511871"/>
                  </a:lnTo>
                  <a:lnTo>
                    <a:pt x="474202" y="454186"/>
                  </a:lnTo>
                  <a:lnTo>
                    <a:pt x="418914" y="397792"/>
                  </a:lnTo>
                  <a:lnTo>
                    <a:pt x="381836" y="371247"/>
                  </a:lnTo>
                  <a:lnTo>
                    <a:pt x="338785" y="346429"/>
                  </a:lnTo>
                  <a:lnTo>
                    <a:pt x="289996" y="323802"/>
                  </a:lnTo>
                  <a:lnTo>
                    <a:pt x="235709" y="303837"/>
                  </a:lnTo>
                  <a:lnTo>
                    <a:pt x="176158" y="286999"/>
                  </a:lnTo>
                  <a:lnTo>
                    <a:pt x="111581" y="273757"/>
                  </a:lnTo>
                  <a:lnTo>
                    <a:pt x="42214" y="264579"/>
                  </a:lnTo>
                  <a:close/>
                </a:path>
                <a:path w="506729" h="749300">
                  <a:moveTo>
                    <a:pt x="64439" y="293306"/>
                  </a:moveTo>
                  <a:lnTo>
                    <a:pt x="129308" y="303596"/>
                  </a:lnTo>
                  <a:lnTo>
                    <a:pt x="189809" y="317642"/>
                  </a:lnTo>
                  <a:lnTo>
                    <a:pt x="245592" y="334970"/>
                  </a:lnTo>
                  <a:lnTo>
                    <a:pt x="296308" y="355107"/>
                  </a:lnTo>
                  <a:lnTo>
                    <a:pt x="341609" y="377579"/>
                  </a:lnTo>
                  <a:lnTo>
                    <a:pt x="381145" y="401912"/>
                  </a:lnTo>
                  <a:lnTo>
                    <a:pt x="414568" y="427633"/>
                  </a:lnTo>
                  <a:lnTo>
                    <a:pt x="441528" y="454266"/>
                  </a:lnTo>
                  <a:lnTo>
                    <a:pt x="373076" y="437288"/>
                  </a:lnTo>
                  <a:lnTo>
                    <a:pt x="310597" y="419345"/>
                  </a:lnTo>
                  <a:lnTo>
                    <a:pt x="254149" y="400470"/>
                  </a:lnTo>
                  <a:lnTo>
                    <a:pt x="203792" y="380696"/>
                  </a:lnTo>
                  <a:lnTo>
                    <a:pt x="159583" y="360059"/>
                  </a:lnTo>
                  <a:lnTo>
                    <a:pt x="121582" y="338592"/>
                  </a:lnTo>
                  <a:lnTo>
                    <a:pt x="89848" y="316330"/>
                  </a:lnTo>
                  <a:lnTo>
                    <a:pt x="64439" y="293306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/>
          <p:nvPr/>
        </p:nvSpPr>
        <p:spPr>
          <a:xfrm>
            <a:off x="569593" y="1545615"/>
            <a:ext cx="9086215" cy="0"/>
          </a:xfrm>
          <a:custGeom>
            <a:avLst/>
            <a:gdLst/>
            <a:ahLst/>
            <a:cxnLst/>
            <a:rect l="l" t="t" r="r" b="b"/>
            <a:pathLst>
              <a:path w="9086215" h="0">
                <a:moveTo>
                  <a:pt x="0" y="0"/>
                </a:moveTo>
                <a:lnTo>
                  <a:pt x="9085668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033656" y="1632131"/>
            <a:ext cx="9450705" cy="0"/>
          </a:xfrm>
          <a:custGeom>
            <a:avLst/>
            <a:gdLst/>
            <a:ahLst/>
            <a:cxnLst/>
            <a:rect l="l" t="t" r="r" b="b"/>
            <a:pathLst>
              <a:path w="9450705" h="0">
                <a:moveTo>
                  <a:pt x="945027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2" name="object 22" descr=""/>
          <p:cNvGrpSpPr/>
          <p:nvPr/>
        </p:nvGrpSpPr>
        <p:grpSpPr>
          <a:xfrm>
            <a:off x="245076" y="2695832"/>
            <a:ext cx="15946119" cy="6151245"/>
            <a:chOff x="245076" y="2695832"/>
            <a:chExt cx="15946119" cy="6151245"/>
          </a:xfrm>
        </p:grpSpPr>
        <p:pic>
          <p:nvPicPr>
            <p:cNvPr id="23" name="object 2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076" y="2695832"/>
              <a:ext cx="8107675" cy="6150863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349173" y="2799105"/>
              <a:ext cx="7722234" cy="5765800"/>
            </a:xfrm>
            <a:custGeom>
              <a:avLst/>
              <a:gdLst/>
              <a:ahLst/>
              <a:cxnLst/>
              <a:rect l="l" t="t" r="r" b="b"/>
              <a:pathLst>
                <a:path w="7722234" h="5765800">
                  <a:moveTo>
                    <a:pt x="7722158" y="0"/>
                  </a:moveTo>
                  <a:lnTo>
                    <a:pt x="0" y="0"/>
                  </a:lnTo>
                  <a:lnTo>
                    <a:pt x="0" y="5765520"/>
                  </a:lnTo>
                  <a:lnTo>
                    <a:pt x="7722158" y="5765520"/>
                  </a:lnTo>
                  <a:lnTo>
                    <a:pt x="7722158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83449" y="2695832"/>
              <a:ext cx="8107653" cy="6150863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8187550" y="2799105"/>
              <a:ext cx="7722234" cy="5765800"/>
            </a:xfrm>
            <a:custGeom>
              <a:avLst/>
              <a:gdLst/>
              <a:ahLst/>
              <a:cxnLst/>
              <a:rect l="l" t="t" r="r" b="b"/>
              <a:pathLst>
                <a:path w="7722234" h="5765800">
                  <a:moveTo>
                    <a:pt x="7722158" y="0"/>
                  </a:moveTo>
                  <a:lnTo>
                    <a:pt x="0" y="0"/>
                  </a:lnTo>
                  <a:lnTo>
                    <a:pt x="0" y="5765520"/>
                  </a:lnTo>
                  <a:lnTo>
                    <a:pt x="7722158" y="5765520"/>
                  </a:lnTo>
                  <a:lnTo>
                    <a:pt x="7722158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395" y="3044517"/>
              <a:ext cx="7247718" cy="5181600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52673" y="3044517"/>
              <a:ext cx="7191907" cy="5181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46985" y="3244887"/>
            <a:ext cx="9380220" cy="4989830"/>
            <a:chOff x="246985" y="3244887"/>
            <a:chExt cx="9380220" cy="498983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985" y="3244887"/>
              <a:ext cx="3316223" cy="498957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49173" y="3348393"/>
              <a:ext cx="2934335" cy="4605655"/>
            </a:xfrm>
            <a:custGeom>
              <a:avLst/>
              <a:gdLst/>
              <a:ahLst/>
              <a:cxnLst/>
              <a:rect l="l" t="t" r="r" b="b"/>
              <a:pathLst>
                <a:path w="2934335" h="4605655">
                  <a:moveTo>
                    <a:pt x="2934119" y="0"/>
                  </a:moveTo>
                  <a:lnTo>
                    <a:pt x="0" y="0"/>
                  </a:lnTo>
                  <a:lnTo>
                    <a:pt x="0" y="4605616"/>
                  </a:lnTo>
                  <a:lnTo>
                    <a:pt x="2934119" y="4605616"/>
                  </a:lnTo>
                  <a:lnTo>
                    <a:pt x="2934119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82037" y="3244887"/>
              <a:ext cx="3316222" cy="4989570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3384232" y="3348393"/>
              <a:ext cx="2934335" cy="4605655"/>
            </a:xfrm>
            <a:custGeom>
              <a:avLst/>
              <a:gdLst/>
              <a:ahLst/>
              <a:cxnLst/>
              <a:rect l="l" t="t" r="r" b="b"/>
              <a:pathLst>
                <a:path w="2934335" h="4605655">
                  <a:moveTo>
                    <a:pt x="2934119" y="0"/>
                  </a:moveTo>
                  <a:lnTo>
                    <a:pt x="0" y="0"/>
                  </a:lnTo>
                  <a:lnTo>
                    <a:pt x="0" y="4605616"/>
                  </a:lnTo>
                  <a:lnTo>
                    <a:pt x="2934119" y="4605616"/>
                  </a:lnTo>
                  <a:lnTo>
                    <a:pt x="2934119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10786" y="3244887"/>
              <a:ext cx="3316219" cy="498957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6412979" y="3348393"/>
              <a:ext cx="2934335" cy="4605655"/>
            </a:xfrm>
            <a:custGeom>
              <a:avLst/>
              <a:gdLst/>
              <a:ahLst/>
              <a:cxnLst/>
              <a:rect l="l" t="t" r="r" b="b"/>
              <a:pathLst>
                <a:path w="2934334" h="4605655">
                  <a:moveTo>
                    <a:pt x="2934119" y="0"/>
                  </a:moveTo>
                  <a:lnTo>
                    <a:pt x="0" y="0"/>
                  </a:lnTo>
                  <a:lnTo>
                    <a:pt x="0" y="4605616"/>
                  </a:lnTo>
                  <a:lnTo>
                    <a:pt x="2934119" y="4605616"/>
                  </a:lnTo>
                  <a:lnTo>
                    <a:pt x="2934119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 descr=""/>
          <p:cNvGrpSpPr/>
          <p:nvPr/>
        </p:nvGrpSpPr>
        <p:grpSpPr>
          <a:xfrm>
            <a:off x="517625" y="716488"/>
            <a:ext cx="2186305" cy="772795"/>
            <a:chOff x="517625" y="716488"/>
            <a:chExt cx="2186305" cy="772795"/>
          </a:xfrm>
        </p:grpSpPr>
        <p:sp>
          <p:nvSpPr>
            <p:cNvPr id="10" name="object 10" descr=""/>
            <p:cNvSpPr/>
            <p:nvPr/>
          </p:nvSpPr>
          <p:spPr>
            <a:xfrm>
              <a:off x="523975" y="733709"/>
              <a:ext cx="551180" cy="748030"/>
            </a:xfrm>
            <a:custGeom>
              <a:avLst/>
              <a:gdLst/>
              <a:ahLst/>
              <a:cxnLst/>
              <a:rect l="l" t="t" r="r" b="b"/>
              <a:pathLst>
                <a:path w="551180" h="748030">
                  <a:moveTo>
                    <a:pt x="545541" y="721537"/>
                  </a:moveTo>
                  <a:lnTo>
                    <a:pt x="189623" y="365620"/>
                  </a:lnTo>
                  <a:lnTo>
                    <a:pt x="532942" y="22288"/>
                  </a:lnTo>
                  <a:lnTo>
                    <a:pt x="536676" y="18554"/>
                  </a:lnTo>
                  <a:lnTo>
                    <a:pt x="537806" y="12953"/>
                  </a:lnTo>
                  <a:lnTo>
                    <a:pt x="535762" y="8064"/>
                  </a:lnTo>
                  <a:lnTo>
                    <a:pt x="533742" y="3187"/>
                  </a:lnTo>
                  <a:lnTo>
                    <a:pt x="528980" y="0"/>
                  </a:lnTo>
                  <a:lnTo>
                    <a:pt x="523697" y="0"/>
                  </a:lnTo>
                  <a:lnTo>
                    <a:pt x="436168" y="0"/>
                  </a:lnTo>
                  <a:lnTo>
                    <a:pt x="432689" y="0"/>
                  </a:lnTo>
                  <a:lnTo>
                    <a:pt x="429387" y="1371"/>
                  </a:lnTo>
                  <a:lnTo>
                    <a:pt x="426923" y="3822"/>
                  </a:lnTo>
                  <a:lnTo>
                    <a:pt x="86817" y="343941"/>
                  </a:lnTo>
                  <a:lnTo>
                    <a:pt x="86817" y="14897"/>
                  </a:lnTo>
                  <a:lnTo>
                    <a:pt x="86817" y="7696"/>
                  </a:lnTo>
                  <a:lnTo>
                    <a:pt x="80987" y="1854"/>
                  </a:lnTo>
                  <a:lnTo>
                    <a:pt x="73774" y="1854"/>
                  </a:lnTo>
                  <a:lnTo>
                    <a:pt x="13055" y="1854"/>
                  </a:lnTo>
                  <a:lnTo>
                    <a:pt x="5842" y="1854"/>
                  </a:lnTo>
                  <a:lnTo>
                    <a:pt x="0" y="7696"/>
                  </a:lnTo>
                  <a:lnTo>
                    <a:pt x="0" y="14897"/>
                  </a:lnTo>
                  <a:lnTo>
                    <a:pt x="0" y="734440"/>
                  </a:lnTo>
                  <a:lnTo>
                    <a:pt x="0" y="741641"/>
                  </a:lnTo>
                  <a:lnTo>
                    <a:pt x="5842" y="747483"/>
                  </a:lnTo>
                  <a:lnTo>
                    <a:pt x="13055" y="747483"/>
                  </a:lnTo>
                  <a:lnTo>
                    <a:pt x="20281" y="747483"/>
                  </a:lnTo>
                  <a:lnTo>
                    <a:pt x="26123" y="741641"/>
                  </a:lnTo>
                  <a:lnTo>
                    <a:pt x="26123" y="734440"/>
                  </a:lnTo>
                  <a:lnTo>
                    <a:pt x="26123" y="27965"/>
                  </a:lnTo>
                  <a:lnTo>
                    <a:pt x="60706" y="27965"/>
                  </a:lnTo>
                  <a:lnTo>
                    <a:pt x="60706" y="375462"/>
                  </a:lnTo>
                  <a:lnTo>
                    <a:pt x="60706" y="380745"/>
                  </a:lnTo>
                  <a:lnTo>
                    <a:pt x="63881" y="385508"/>
                  </a:lnTo>
                  <a:lnTo>
                    <a:pt x="68770" y="387527"/>
                  </a:lnTo>
                  <a:lnTo>
                    <a:pt x="73672" y="389547"/>
                  </a:lnTo>
                  <a:lnTo>
                    <a:pt x="79273" y="388429"/>
                  </a:lnTo>
                  <a:lnTo>
                    <a:pt x="82994" y="384695"/>
                  </a:lnTo>
                  <a:lnTo>
                    <a:pt x="441566" y="26123"/>
                  </a:lnTo>
                  <a:lnTo>
                    <a:pt x="492188" y="26123"/>
                  </a:lnTo>
                  <a:lnTo>
                    <a:pt x="161925" y="356387"/>
                  </a:lnTo>
                  <a:lnTo>
                    <a:pt x="156832" y="361480"/>
                  </a:lnTo>
                  <a:lnTo>
                    <a:pt x="156832" y="369760"/>
                  </a:lnTo>
                  <a:lnTo>
                    <a:pt x="161925" y="374853"/>
                  </a:lnTo>
                  <a:lnTo>
                    <a:pt x="527075" y="740003"/>
                  </a:lnTo>
                  <a:lnTo>
                    <a:pt x="532168" y="745108"/>
                  </a:lnTo>
                  <a:lnTo>
                    <a:pt x="540435" y="745108"/>
                  </a:lnTo>
                  <a:lnTo>
                    <a:pt x="545541" y="740003"/>
                  </a:lnTo>
                  <a:lnTo>
                    <a:pt x="550633" y="734898"/>
                  </a:lnTo>
                  <a:lnTo>
                    <a:pt x="550633" y="726630"/>
                  </a:lnTo>
                  <a:lnTo>
                    <a:pt x="545541" y="721537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125256" y="735554"/>
              <a:ext cx="441325" cy="735330"/>
            </a:xfrm>
            <a:custGeom>
              <a:avLst/>
              <a:gdLst/>
              <a:ahLst/>
              <a:cxnLst/>
              <a:rect l="l" t="t" r="r" b="b"/>
              <a:pathLst>
                <a:path w="441325" h="735330">
                  <a:moveTo>
                    <a:pt x="78676" y="362902"/>
                  </a:moveTo>
                  <a:lnTo>
                    <a:pt x="428193" y="362902"/>
                  </a:lnTo>
                  <a:lnTo>
                    <a:pt x="435406" y="362902"/>
                  </a:lnTo>
                  <a:lnTo>
                    <a:pt x="441248" y="357060"/>
                  </a:lnTo>
                  <a:lnTo>
                    <a:pt x="441248" y="349846"/>
                  </a:lnTo>
                  <a:lnTo>
                    <a:pt x="441248" y="342633"/>
                  </a:lnTo>
                  <a:lnTo>
                    <a:pt x="435406" y="336791"/>
                  </a:lnTo>
                  <a:lnTo>
                    <a:pt x="428193" y="336791"/>
                  </a:lnTo>
                  <a:lnTo>
                    <a:pt x="91732" y="336791"/>
                  </a:lnTo>
                  <a:lnTo>
                    <a:pt x="91732" y="13055"/>
                  </a:lnTo>
                  <a:lnTo>
                    <a:pt x="91732" y="5842"/>
                  </a:lnTo>
                  <a:lnTo>
                    <a:pt x="85890" y="0"/>
                  </a:lnTo>
                  <a:lnTo>
                    <a:pt x="78676" y="0"/>
                  </a:lnTo>
                  <a:lnTo>
                    <a:pt x="13055" y="0"/>
                  </a:lnTo>
                  <a:lnTo>
                    <a:pt x="5841" y="0"/>
                  </a:lnTo>
                  <a:lnTo>
                    <a:pt x="0" y="5842"/>
                  </a:lnTo>
                  <a:lnTo>
                    <a:pt x="0" y="13055"/>
                  </a:lnTo>
                  <a:lnTo>
                    <a:pt x="0" y="722122"/>
                  </a:lnTo>
                  <a:lnTo>
                    <a:pt x="0" y="729335"/>
                  </a:lnTo>
                  <a:lnTo>
                    <a:pt x="5841" y="735177"/>
                  </a:lnTo>
                  <a:lnTo>
                    <a:pt x="13055" y="735177"/>
                  </a:lnTo>
                  <a:lnTo>
                    <a:pt x="428193" y="735177"/>
                  </a:lnTo>
                  <a:lnTo>
                    <a:pt x="435394" y="735177"/>
                  </a:lnTo>
                  <a:lnTo>
                    <a:pt x="441236" y="729335"/>
                  </a:lnTo>
                  <a:lnTo>
                    <a:pt x="441236" y="722122"/>
                  </a:lnTo>
                  <a:lnTo>
                    <a:pt x="441236" y="714908"/>
                  </a:lnTo>
                  <a:lnTo>
                    <a:pt x="435394" y="709066"/>
                  </a:lnTo>
                  <a:lnTo>
                    <a:pt x="428193" y="709066"/>
                  </a:lnTo>
                  <a:lnTo>
                    <a:pt x="26111" y="709066"/>
                  </a:lnTo>
                  <a:lnTo>
                    <a:pt x="26111" y="26111"/>
                  </a:lnTo>
                  <a:lnTo>
                    <a:pt x="65633" y="26111"/>
                  </a:lnTo>
                  <a:lnTo>
                    <a:pt x="65633" y="349846"/>
                  </a:lnTo>
                  <a:lnTo>
                    <a:pt x="65633" y="357060"/>
                  </a:lnTo>
                  <a:lnTo>
                    <a:pt x="71475" y="362902"/>
                  </a:lnTo>
                  <a:lnTo>
                    <a:pt x="78676" y="362902"/>
                  </a:lnTo>
                  <a:close/>
                </a:path>
                <a:path w="441325" h="735330">
                  <a:moveTo>
                    <a:pt x="131571" y="26111"/>
                  </a:moveTo>
                  <a:lnTo>
                    <a:pt x="428193" y="26111"/>
                  </a:lnTo>
                  <a:lnTo>
                    <a:pt x="435406" y="26111"/>
                  </a:lnTo>
                  <a:lnTo>
                    <a:pt x="441248" y="20269"/>
                  </a:lnTo>
                  <a:lnTo>
                    <a:pt x="441248" y="13055"/>
                  </a:lnTo>
                  <a:lnTo>
                    <a:pt x="441248" y="5842"/>
                  </a:lnTo>
                  <a:lnTo>
                    <a:pt x="435406" y="0"/>
                  </a:lnTo>
                  <a:lnTo>
                    <a:pt x="428193" y="0"/>
                  </a:lnTo>
                  <a:lnTo>
                    <a:pt x="131571" y="0"/>
                  </a:lnTo>
                  <a:lnTo>
                    <a:pt x="124358" y="0"/>
                  </a:lnTo>
                  <a:lnTo>
                    <a:pt x="118529" y="5842"/>
                  </a:lnTo>
                  <a:lnTo>
                    <a:pt x="118529" y="13055"/>
                  </a:lnTo>
                  <a:lnTo>
                    <a:pt x="118529" y="20269"/>
                  </a:lnTo>
                  <a:lnTo>
                    <a:pt x="124371" y="26111"/>
                  </a:lnTo>
                  <a:lnTo>
                    <a:pt x="131571" y="2611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571661" y="738856"/>
              <a:ext cx="546735" cy="728345"/>
            </a:xfrm>
            <a:custGeom>
              <a:avLst/>
              <a:gdLst/>
              <a:ahLst/>
              <a:cxnLst/>
              <a:rect l="l" t="t" r="r" b="b"/>
              <a:pathLst>
                <a:path w="546735" h="728344">
                  <a:moveTo>
                    <a:pt x="538200" y="3708"/>
                  </a:moveTo>
                  <a:lnTo>
                    <a:pt x="532028" y="0"/>
                  </a:lnTo>
                  <a:lnTo>
                    <a:pt x="524002" y="1968"/>
                  </a:lnTo>
                  <a:lnTo>
                    <a:pt x="520280" y="8153"/>
                  </a:lnTo>
                  <a:lnTo>
                    <a:pt x="287947" y="393585"/>
                  </a:lnTo>
                  <a:lnTo>
                    <a:pt x="286702" y="395630"/>
                  </a:lnTo>
                  <a:lnTo>
                    <a:pt x="286054" y="397941"/>
                  </a:lnTo>
                  <a:lnTo>
                    <a:pt x="286054" y="400329"/>
                  </a:lnTo>
                  <a:lnTo>
                    <a:pt x="286054" y="701738"/>
                  </a:lnTo>
                  <a:lnTo>
                    <a:pt x="251688" y="701738"/>
                  </a:lnTo>
                  <a:lnTo>
                    <a:pt x="251688" y="395198"/>
                  </a:lnTo>
                  <a:lnTo>
                    <a:pt x="251688" y="392861"/>
                  </a:lnTo>
                  <a:lnTo>
                    <a:pt x="251079" y="390563"/>
                  </a:lnTo>
                  <a:lnTo>
                    <a:pt x="249885" y="388543"/>
                  </a:lnTo>
                  <a:lnTo>
                    <a:pt x="36550" y="27940"/>
                  </a:lnTo>
                  <a:lnTo>
                    <a:pt x="72555" y="27940"/>
                  </a:lnTo>
                  <a:lnTo>
                    <a:pt x="252653" y="328701"/>
                  </a:lnTo>
                  <a:lnTo>
                    <a:pt x="256374" y="334899"/>
                  </a:lnTo>
                  <a:lnTo>
                    <a:pt x="264388" y="336892"/>
                  </a:lnTo>
                  <a:lnTo>
                    <a:pt x="270573" y="333197"/>
                  </a:lnTo>
                  <a:lnTo>
                    <a:pt x="276758" y="329488"/>
                  </a:lnTo>
                  <a:lnTo>
                    <a:pt x="278765" y="321475"/>
                  </a:lnTo>
                  <a:lnTo>
                    <a:pt x="275069" y="315290"/>
                  </a:lnTo>
                  <a:lnTo>
                    <a:pt x="91173" y="8178"/>
                  </a:lnTo>
                  <a:lnTo>
                    <a:pt x="88798" y="4241"/>
                  </a:lnTo>
                  <a:lnTo>
                    <a:pt x="84543" y="1841"/>
                  </a:lnTo>
                  <a:lnTo>
                    <a:pt x="79959" y="1841"/>
                  </a:lnTo>
                  <a:lnTo>
                    <a:pt x="13665" y="1841"/>
                  </a:lnTo>
                  <a:lnTo>
                    <a:pt x="8978" y="1841"/>
                  </a:lnTo>
                  <a:lnTo>
                    <a:pt x="4648" y="4356"/>
                  </a:lnTo>
                  <a:lnTo>
                    <a:pt x="2336" y="8432"/>
                  </a:lnTo>
                  <a:lnTo>
                    <a:pt x="0" y="12496"/>
                  </a:lnTo>
                  <a:lnTo>
                    <a:pt x="38" y="17500"/>
                  </a:lnTo>
                  <a:lnTo>
                    <a:pt x="2425" y="21539"/>
                  </a:lnTo>
                  <a:lnTo>
                    <a:pt x="225602" y="398780"/>
                  </a:lnTo>
                  <a:lnTo>
                    <a:pt x="225602" y="714806"/>
                  </a:lnTo>
                  <a:lnTo>
                    <a:pt x="225602" y="722033"/>
                  </a:lnTo>
                  <a:lnTo>
                    <a:pt x="231444" y="727875"/>
                  </a:lnTo>
                  <a:lnTo>
                    <a:pt x="238645" y="727875"/>
                  </a:lnTo>
                  <a:lnTo>
                    <a:pt x="299135" y="727875"/>
                  </a:lnTo>
                  <a:lnTo>
                    <a:pt x="306336" y="727875"/>
                  </a:lnTo>
                  <a:lnTo>
                    <a:pt x="312178" y="722033"/>
                  </a:lnTo>
                  <a:lnTo>
                    <a:pt x="312178" y="714806"/>
                  </a:lnTo>
                  <a:lnTo>
                    <a:pt x="312178" y="403961"/>
                  </a:lnTo>
                  <a:lnTo>
                    <a:pt x="542645" y="21628"/>
                  </a:lnTo>
                  <a:lnTo>
                    <a:pt x="546366" y="15443"/>
                  </a:lnTo>
                  <a:lnTo>
                    <a:pt x="544360" y="7416"/>
                  </a:lnTo>
                  <a:lnTo>
                    <a:pt x="538200" y="3708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2087766" y="722838"/>
              <a:ext cx="609600" cy="760095"/>
            </a:xfrm>
            <a:custGeom>
              <a:avLst/>
              <a:gdLst/>
              <a:ahLst/>
              <a:cxnLst/>
              <a:rect l="l" t="t" r="r" b="b"/>
              <a:pathLst>
                <a:path w="609600" h="760094">
                  <a:moveTo>
                    <a:pt x="597192" y="498271"/>
                  </a:moveTo>
                  <a:lnTo>
                    <a:pt x="590092" y="497293"/>
                  </a:lnTo>
                  <a:lnTo>
                    <a:pt x="583438" y="502259"/>
                  </a:lnTo>
                  <a:lnTo>
                    <a:pt x="582460" y="509409"/>
                  </a:lnTo>
                  <a:lnTo>
                    <a:pt x="565200" y="577629"/>
                  </a:lnTo>
                  <a:lnTo>
                    <a:pt x="536922" y="630430"/>
                  </a:lnTo>
                  <a:lnTo>
                    <a:pt x="501016" y="669784"/>
                  </a:lnTo>
                  <a:lnTo>
                    <a:pt x="460870" y="697661"/>
                  </a:lnTo>
                  <a:lnTo>
                    <a:pt x="419872" y="716032"/>
                  </a:lnTo>
                  <a:lnTo>
                    <a:pt x="381413" y="726868"/>
                  </a:lnTo>
                  <a:lnTo>
                    <a:pt x="325663" y="733816"/>
                  </a:lnTo>
                  <a:lnTo>
                    <a:pt x="315150" y="733869"/>
                  </a:lnTo>
                  <a:lnTo>
                    <a:pt x="253806" y="723913"/>
                  </a:lnTo>
                  <a:lnTo>
                    <a:pt x="201888" y="705038"/>
                  </a:lnTo>
                  <a:lnTo>
                    <a:pt x="158612" y="678846"/>
                  </a:lnTo>
                  <a:lnTo>
                    <a:pt x="123194" y="646941"/>
                  </a:lnTo>
                  <a:lnTo>
                    <a:pt x="94849" y="610924"/>
                  </a:lnTo>
                  <a:lnTo>
                    <a:pt x="72793" y="572398"/>
                  </a:lnTo>
                  <a:lnTo>
                    <a:pt x="56240" y="532966"/>
                  </a:lnTo>
                  <a:lnTo>
                    <a:pt x="44407" y="494229"/>
                  </a:lnTo>
                  <a:lnTo>
                    <a:pt x="31759" y="425255"/>
                  </a:lnTo>
                  <a:lnTo>
                    <a:pt x="28574" y="378294"/>
                  </a:lnTo>
                  <a:lnTo>
                    <a:pt x="73139" y="378294"/>
                  </a:lnTo>
                  <a:lnTo>
                    <a:pt x="80352" y="378294"/>
                  </a:lnTo>
                  <a:lnTo>
                    <a:pt x="86194" y="372452"/>
                  </a:lnTo>
                  <a:lnTo>
                    <a:pt x="86194" y="365239"/>
                  </a:lnTo>
                  <a:lnTo>
                    <a:pt x="89869" y="320722"/>
                  </a:lnTo>
                  <a:lnTo>
                    <a:pt x="100578" y="276425"/>
                  </a:lnTo>
                  <a:lnTo>
                    <a:pt x="117851" y="233686"/>
                  </a:lnTo>
                  <a:lnTo>
                    <a:pt x="141215" y="193845"/>
                  </a:lnTo>
                  <a:lnTo>
                    <a:pt x="170200" y="158244"/>
                  </a:lnTo>
                  <a:lnTo>
                    <a:pt x="204335" y="128221"/>
                  </a:lnTo>
                  <a:lnTo>
                    <a:pt x="243146" y="105117"/>
                  </a:lnTo>
                  <a:lnTo>
                    <a:pt x="286164" y="90272"/>
                  </a:lnTo>
                  <a:lnTo>
                    <a:pt x="332917" y="85026"/>
                  </a:lnTo>
                  <a:lnTo>
                    <a:pt x="404236" y="98284"/>
                  </a:lnTo>
                  <a:lnTo>
                    <a:pt x="454610" y="130097"/>
                  </a:lnTo>
                  <a:lnTo>
                    <a:pt x="487086" y="168526"/>
                  </a:lnTo>
                  <a:lnTo>
                    <a:pt x="510527" y="217474"/>
                  </a:lnTo>
                  <a:lnTo>
                    <a:pt x="512114" y="223100"/>
                  </a:lnTo>
                  <a:lnTo>
                    <a:pt x="517232" y="226974"/>
                  </a:lnTo>
                  <a:lnTo>
                    <a:pt x="523074" y="226974"/>
                  </a:lnTo>
                  <a:lnTo>
                    <a:pt x="586689" y="226974"/>
                  </a:lnTo>
                  <a:lnTo>
                    <a:pt x="590448" y="226974"/>
                  </a:lnTo>
                  <a:lnTo>
                    <a:pt x="594029" y="225348"/>
                  </a:lnTo>
                  <a:lnTo>
                    <a:pt x="596506" y="222516"/>
                  </a:lnTo>
                  <a:lnTo>
                    <a:pt x="598995" y="219684"/>
                  </a:lnTo>
                  <a:lnTo>
                    <a:pt x="600125" y="215938"/>
                  </a:lnTo>
                  <a:lnTo>
                    <a:pt x="582388" y="156241"/>
                  </a:lnTo>
                  <a:lnTo>
                    <a:pt x="539442" y="87791"/>
                  </a:lnTo>
                  <a:lnTo>
                    <a:pt x="503990" y="54544"/>
                  </a:lnTo>
                  <a:lnTo>
                    <a:pt x="457201" y="26535"/>
                  </a:lnTo>
                  <a:lnTo>
                    <a:pt x="397561" y="7207"/>
                  </a:lnTo>
                  <a:lnTo>
                    <a:pt x="323557" y="0"/>
                  </a:lnTo>
                  <a:lnTo>
                    <a:pt x="276370" y="3835"/>
                  </a:lnTo>
                  <a:lnTo>
                    <a:pt x="232010" y="14846"/>
                  </a:lnTo>
                  <a:lnTo>
                    <a:pt x="190726" y="32289"/>
                  </a:lnTo>
                  <a:lnTo>
                    <a:pt x="152765" y="55419"/>
                  </a:lnTo>
                  <a:lnTo>
                    <a:pt x="118374" y="83493"/>
                  </a:lnTo>
                  <a:lnTo>
                    <a:pt x="87801" y="115767"/>
                  </a:lnTo>
                  <a:lnTo>
                    <a:pt x="61294" y="151498"/>
                  </a:lnTo>
                  <a:lnTo>
                    <a:pt x="39101" y="189941"/>
                  </a:lnTo>
                  <a:lnTo>
                    <a:pt x="21468" y="230353"/>
                  </a:lnTo>
                  <a:lnTo>
                    <a:pt x="8644" y="271990"/>
                  </a:lnTo>
                  <a:lnTo>
                    <a:pt x="876" y="314109"/>
                  </a:lnTo>
                  <a:lnTo>
                    <a:pt x="0" y="321259"/>
                  </a:lnTo>
                  <a:lnTo>
                    <a:pt x="5092" y="327774"/>
                  </a:lnTo>
                  <a:lnTo>
                    <a:pt x="12242" y="328650"/>
                  </a:lnTo>
                  <a:lnTo>
                    <a:pt x="19392" y="329577"/>
                  </a:lnTo>
                  <a:lnTo>
                    <a:pt x="25933" y="324446"/>
                  </a:lnTo>
                  <a:lnTo>
                    <a:pt x="26796" y="317271"/>
                  </a:lnTo>
                  <a:lnTo>
                    <a:pt x="34952" y="274341"/>
                  </a:lnTo>
                  <a:lnTo>
                    <a:pt x="48700" y="232034"/>
                  </a:lnTo>
                  <a:lnTo>
                    <a:pt x="67736" y="191266"/>
                  </a:lnTo>
                  <a:lnTo>
                    <a:pt x="91758" y="152956"/>
                  </a:lnTo>
                  <a:lnTo>
                    <a:pt x="120461" y="118022"/>
                  </a:lnTo>
                  <a:lnTo>
                    <a:pt x="153541" y="87382"/>
                  </a:lnTo>
                  <a:lnTo>
                    <a:pt x="190694" y="61952"/>
                  </a:lnTo>
                  <a:lnTo>
                    <a:pt x="231617" y="42652"/>
                  </a:lnTo>
                  <a:lnTo>
                    <a:pt x="276006" y="30399"/>
                  </a:lnTo>
                  <a:lnTo>
                    <a:pt x="323557" y="26111"/>
                  </a:lnTo>
                  <a:lnTo>
                    <a:pt x="395686" y="33436"/>
                  </a:lnTo>
                  <a:lnTo>
                    <a:pt x="452582" y="52907"/>
                  </a:lnTo>
                  <a:lnTo>
                    <a:pt x="496022" y="80763"/>
                  </a:lnTo>
                  <a:lnTo>
                    <a:pt x="527782" y="113246"/>
                  </a:lnTo>
                  <a:lnTo>
                    <a:pt x="549637" y="146596"/>
                  </a:lnTo>
                  <a:lnTo>
                    <a:pt x="570738" y="200863"/>
                  </a:lnTo>
                  <a:lnTo>
                    <a:pt x="532333" y="200863"/>
                  </a:lnTo>
                  <a:lnTo>
                    <a:pt x="522481" y="178817"/>
                  </a:lnTo>
                  <a:lnTo>
                    <a:pt x="504875" y="149301"/>
                  </a:lnTo>
                  <a:lnTo>
                    <a:pt x="478316" y="117435"/>
                  </a:lnTo>
                  <a:lnTo>
                    <a:pt x="441604" y="88336"/>
                  </a:lnTo>
                  <a:lnTo>
                    <a:pt x="393538" y="67123"/>
                  </a:lnTo>
                  <a:lnTo>
                    <a:pt x="332917" y="58915"/>
                  </a:lnTo>
                  <a:lnTo>
                    <a:pt x="286961" y="63237"/>
                  </a:lnTo>
                  <a:lnTo>
                    <a:pt x="244339" y="75587"/>
                  </a:lnTo>
                  <a:lnTo>
                    <a:pt x="205361" y="95037"/>
                  </a:lnTo>
                  <a:lnTo>
                    <a:pt x="170334" y="120661"/>
                  </a:lnTo>
                  <a:lnTo>
                    <a:pt x="139565" y="151533"/>
                  </a:lnTo>
                  <a:lnTo>
                    <a:pt x="113361" y="186726"/>
                  </a:lnTo>
                  <a:lnTo>
                    <a:pt x="92030" y="225314"/>
                  </a:lnTo>
                  <a:lnTo>
                    <a:pt x="75879" y="266371"/>
                  </a:lnTo>
                  <a:lnTo>
                    <a:pt x="65217" y="308969"/>
                  </a:lnTo>
                  <a:lnTo>
                    <a:pt x="60350" y="352183"/>
                  </a:lnTo>
                  <a:lnTo>
                    <a:pt x="15557" y="352183"/>
                  </a:lnTo>
                  <a:lnTo>
                    <a:pt x="8496" y="352183"/>
                  </a:lnTo>
                  <a:lnTo>
                    <a:pt x="2730" y="357771"/>
                  </a:lnTo>
                  <a:lnTo>
                    <a:pt x="2514" y="364820"/>
                  </a:lnTo>
                  <a:lnTo>
                    <a:pt x="2486" y="370925"/>
                  </a:lnTo>
                  <a:lnTo>
                    <a:pt x="2945" y="386620"/>
                  </a:lnTo>
                  <a:lnTo>
                    <a:pt x="8262" y="440593"/>
                  </a:lnTo>
                  <a:lnTo>
                    <a:pt x="24338" y="514364"/>
                  </a:lnTo>
                  <a:lnTo>
                    <a:pt x="38247" y="554807"/>
                  </a:lnTo>
                  <a:lnTo>
                    <a:pt x="57048" y="595558"/>
                  </a:lnTo>
                  <a:lnTo>
                    <a:pt x="81476" y="635072"/>
                  </a:lnTo>
                  <a:lnTo>
                    <a:pt x="112265" y="671800"/>
                  </a:lnTo>
                  <a:lnTo>
                    <a:pt x="150150" y="704197"/>
                  </a:lnTo>
                  <a:lnTo>
                    <a:pt x="195863" y="730716"/>
                  </a:lnTo>
                  <a:lnTo>
                    <a:pt x="250140" y="749809"/>
                  </a:lnTo>
                  <a:lnTo>
                    <a:pt x="313715" y="759929"/>
                  </a:lnTo>
                  <a:lnTo>
                    <a:pt x="313842" y="759929"/>
                  </a:lnTo>
                  <a:lnTo>
                    <a:pt x="314705" y="759955"/>
                  </a:lnTo>
                  <a:lnTo>
                    <a:pt x="316229" y="759955"/>
                  </a:lnTo>
                  <a:lnTo>
                    <a:pt x="330056" y="759514"/>
                  </a:lnTo>
                  <a:lnTo>
                    <a:pt x="384916" y="751933"/>
                  </a:lnTo>
                  <a:lnTo>
                    <a:pt x="459908" y="726398"/>
                  </a:lnTo>
                  <a:lnTo>
                    <a:pt x="498899" y="703516"/>
                  </a:lnTo>
                  <a:lnTo>
                    <a:pt x="535659" y="672087"/>
                  </a:lnTo>
                  <a:lnTo>
                    <a:pt x="567765" y="630759"/>
                  </a:lnTo>
                  <a:lnTo>
                    <a:pt x="592795" y="578177"/>
                  </a:lnTo>
                  <a:lnTo>
                    <a:pt x="608330" y="512991"/>
                  </a:lnTo>
                  <a:lnTo>
                    <a:pt x="609320" y="505853"/>
                  </a:lnTo>
                  <a:lnTo>
                    <a:pt x="604329" y="499262"/>
                  </a:lnTo>
                  <a:lnTo>
                    <a:pt x="597192" y="49827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 descr=""/>
          <p:cNvGrpSpPr/>
          <p:nvPr/>
        </p:nvGrpSpPr>
        <p:grpSpPr>
          <a:xfrm>
            <a:off x="2763213" y="727360"/>
            <a:ext cx="1343025" cy="762000"/>
            <a:chOff x="2763213" y="727360"/>
            <a:chExt cx="1343025" cy="762000"/>
          </a:xfrm>
        </p:grpSpPr>
        <p:sp>
          <p:nvSpPr>
            <p:cNvPr id="15" name="object 15" descr=""/>
            <p:cNvSpPr/>
            <p:nvPr/>
          </p:nvSpPr>
          <p:spPr>
            <a:xfrm>
              <a:off x="2769563" y="735558"/>
              <a:ext cx="563880" cy="747395"/>
            </a:xfrm>
            <a:custGeom>
              <a:avLst/>
              <a:gdLst/>
              <a:ahLst/>
              <a:cxnLst/>
              <a:rect l="l" t="t" r="r" b="b"/>
              <a:pathLst>
                <a:path w="563879" h="747394">
                  <a:moveTo>
                    <a:pt x="550506" y="0"/>
                  </a:moveTo>
                  <a:lnTo>
                    <a:pt x="489788" y="0"/>
                  </a:lnTo>
                  <a:lnTo>
                    <a:pt x="482574" y="0"/>
                  </a:lnTo>
                  <a:lnTo>
                    <a:pt x="476732" y="5842"/>
                  </a:lnTo>
                  <a:lnTo>
                    <a:pt x="476732" y="13055"/>
                  </a:lnTo>
                  <a:lnTo>
                    <a:pt x="476732" y="360553"/>
                  </a:lnTo>
                  <a:lnTo>
                    <a:pt x="70205" y="360553"/>
                  </a:lnTo>
                  <a:lnTo>
                    <a:pt x="62979" y="360553"/>
                  </a:lnTo>
                  <a:lnTo>
                    <a:pt x="57137" y="366395"/>
                  </a:lnTo>
                  <a:lnTo>
                    <a:pt x="57137" y="373608"/>
                  </a:lnTo>
                  <a:lnTo>
                    <a:pt x="57137" y="721118"/>
                  </a:lnTo>
                  <a:lnTo>
                    <a:pt x="26123" y="721118"/>
                  </a:lnTo>
                  <a:lnTo>
                    <a:pt x="26123" y="13055"/>
                  </a:lnTo>
                  <a:lnTo>
                    <a:pt x="26123" y="5842"/>
                  </a:lnTo>
                  <a:lnTo>
                    <a:pt x="20281" y="0"/>
                  </a:lnTo>
                  <a:lnTo>
                    <a:pt x="13068" y="0"/>
                  </a:lnTo>
                  <a:lnTo>
                    <a:pt x="5842" y="0"/>
                  </a:lnTo>
                  <a:lnTo>
                    <a:pt x="0" y="5842"/>
                  </a:lnTo>
                  <a:lnTo>
                    <a:pt x="0" y="13055"/>
                  </a:lnTo>
                  <a:lnTo>
                    <a:pt x="0" y="734174"/>
                  </a:lnTo>
                  <a:lnTo>
                    <a:pt x="0" y="741387"/>
                  </a:lnTo>
                  <a:lnTo>
                    <a:pt x="5842" y="747229"/>
                  </a:lnTo>
                  <a:lnTo>
                    <a:pt x="13068" y="747229"/>
                  </a:lnTo>
                  <a:lnTo>
                    <a:pt x="70205" y="747229"/>
                  </a:lnTo>
                  <a:lnTo>
                    <a:pt x="77419" y="747229"/>
                  </a:lnTo>
                  <a:lnTo>
                    <a:pt x="83261" y="741387"/>
                  </a:lnTo>
                  <a:lnTo>
                    <a:pt x="83261" y="734174"/>
                  </a:lnTo>
                  <a:lnTo>
                    <a:pt x="83261" y="386664"/>
                  </a:lnTo>
                  <a:lnTo>
                    <a:pt x="489788" y="386664"/>
                  </a:lnTo>
                  <a:lnTo>
                    <a:pt x="497001" y="386664"/>
                  </a:lnTo>
                  <a:lnTo>
                    <a:pt x="502843" y="380822"/>
                  </a:lnTo>
                  <a:lnTo>
                    <a:pt x="502843" y="373608"/>
                  </a:lnTo>
                  <a:lnTo>
                    <a:pt x="502843" y="26111"/>
                  </a:lnTo>
                  <a:lnTo>
                    <a:pt x="537451" y="26111"/>
                  </a:lnTo>
                  <a:lnTo>
                    <a:pt x="537451" y="725233"/>
                  </a:lnTo>
                  <a:lnTo>
                    <a:pt x="537451" y="732459"/>
                  </a:lnTo>
                  <a:lnTo>
                    <a:pt x="543293" y="738301"/>
                  </a:lnTo>
                  <a:lnTo>
                    <a:pt x="550506" y="738301"/>
                  </a:lnTo>
                  <a:lnTo>
                    <a:pt x="557720" y="738301"/>
                  </a:lnTo>
                  <a:lnTo>
                    <a:pt x="563549" y="732459"/>
                  </a:lnTo>
                  <a:lnTo>
                    <a:pt x="563549" y="725233"/>
                  </a:lnTo>
                  <a:lnTo>
                    <a:pt x="563549" y="13055"/>
                  </a:lnTo>
                  <a:lnTo>
                    <a:pt x="563549" y="5842"/>
                  </a:lnTo>
                  <a:lnTo>
                    <a:pt x="557707" y="0"/>
                  </a:lnTo>
                  <a:lnTo>
                    <a:pt x="550506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3383827" y="737556"/>
              <a:ext cx="569595" cy="733425"/>
            </a:xfrm>
            <a:custGeom>
              <a:avLst/>
              <a:gdLst/>
              <a:ahLst/>
              <a:cxnLst/>
              <a:rect l="l" t="t" r="r" b="b"/>
              <a:pathLst>
                <a:path w="569595" h="733425">
                  <a:moveTo>
                    <a:pt x="567944" y="715391"/>
                  </a:moveTo>
                  <a:lnTo>
                    <a:pt x="293420" y="8331"/>
                  </a:lnTo>
                  <a:lnTo>
                    <a:pt x="291465" y="3314"/>
                  </a:lnTo>
                  <a:lnTo>
                    <a:pt x="286626" y="0"/>
                  </a:lnTo>
                  <a:lnTo>
                    <a:pt x="281254" y="0"/>
                  </a:lnTo>
                  <a:lnTo>
                    <a:pt x="275767" y="25"/>
                  </a:lnTo>
                  <a:lnTo>
                    <a:pt x="270941" y="3390"/>
                  </a:lnTo>
                  <a:lnTo>
                    <a:pt x="269036" y="8458"/>
                  </a:lnTo>
                  <a:lnTo>
                    <a:pt x="2540" y="715518"/>
                  </a:lnTo>
                  <a:lnTo>
                    <a:pt x="13233" y="733183"/>
                  </a:lnTo>
                  <a:lnTo>
                    <a:pt x="14757" y="733183"/>
                  </a:lnTo>
                  <a:lnTo>
                    <a:pt x="20027" y="733183"/>
                  </a:lnTo>
                  <a:lnTo>
                    <a:pt x="25006" y="729957"/>
                  </a:lnTo>
                  <a:lnTo>
                    <a:pt x="26974" y="724725"/>
                  </a:lnTo>
                  <a:lnTo>
                    <a:pt x="281419" y="49606"/>
                  </a:lnTo>
                  <a:lnTo>
                    <a:pt x="536689" y="707059"/>
                  </a:lnTo>
                  <a:lnTo>
                    <a:pt x="508469" y="707059"/>
                  </a:lnTo>
                  <a:lnTo>
                    <a:pt x="417944" y="473036"/>
                  </a:lnTo>
                  <a:lnTo>
                    <a:pt x="416001" y="467995"/>
                  </a:lnTo>
                  <a:lnTo>
                    <a:pt x="411175" y="464680"/>
                  </a:lnTo>
                  <a:lnTo>
                    <a:pt x="405777" y="464680"/>
                  </a:lnTo>
                  <a:lnTo>
                    <a:pt x="150012" y="464680"/>
                  </a:lnTo>
                  <a:lnTo>
                    <a:pt x="142786" y="464680"/>
                  </a:lnTo>
                  <a:lnTo>
                    <a:pt x="136944" y="470522"/>
                  </a:lnTo>
                  <a:lnTo>
                    <a:pt x="136944" y="477735"/>
                  </a:lnTo>
                  <a:lnTo>
                    <a:pt x="136944" y="484949"/>
                  </a:lnTo>
                  <a:lnTo>
                    <a:pt x="142786" y="490791"/>
                  </a:lnTo>
                  <a:lnTo>
                    <a:pt x="150012" y="490791"/>
                  </a:lnTo>
                  <a:lnTo>
                    <a:pt x="396824" y="490791"/>
                  </a:lnTo>
                  <a:lnTo>
                    <a:pt x="487337" y="724827"/>
                  </a:lnTo>
                  <a:lnTo>
                    <a:pt x="489292" y="729856"/>
                  </a:lnTo>
                  <a:lnTo>
                    <a:pt x="494118" y="733171"/>
                  </a:lnTo>
                  <a:lnTo>
                    <a:pt x="499516" y="733171"/>
                  </a:lnTo>
                  <a:lnTo>
                    <a:pt x="555764" y="733171"/>
                  </a:lnTo>
                  <a:lnTo>
                    <a:pt x="560070" y="733171"/>
                  </a:lnTo>
                  <a:lnTo>
                    <a:pt x="564095" y="731050"/>
                  </a:lnTo>
                  <a:lnTo>
                    <a:pt x="566547" y="727494"/>
                  </a:lnTo>
                  <a:lnTo>
                    <a:pt x="568972" y="723938"/>
                  </a:lnTo>
                  <a:lnTo>
                    <a:pt x="569493" y="719404"/>
                  </a:lnTo>
                  <a:lnTo>
                    <a:pt x="567944" y="71539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4005685" y="733710"/>
              <a:ext cx="93980" cy="749300"/>
            </a:xfrm>
            <a:custGeom>
              <a:avLst/>
              <a:gdLst/>
              <a:ahLst/>
              <a:cxnLst/>
              <a:rect l="l" t="t" r="r" b="b"/>
              <a:pathLst>
                <a:path w="93979" h="749300">
                  <a:moveTo>
                    <a:pt x="80911" y="0"/>
                  </a:moveTo>
                  <a:lnTo>
                    <a:pt x="13055" y="0"/>
                  </a:lnTo>
                  <a:lnTo>
                    <a:pt x="5841" y="0"/>
                  </a:lnTo>
                  <a:lnTo>
                    <a:pt x="0" y="5842"/>
                  </a:lnTo>
                  <a:lnTo>
                    <a:pt x="0" y="13055"/>
                  </a:lnTo>
                  <a:lnTo>
                    <a:pt x="0" y="734441"/>
                  </a:lnTo>
                  <a:lnTo>
                    <a:pt x="0" y="741641"/>
                  </a:lnTo>
                  <a:lnTo>
                    <a:pt x="5841" y="747483"/>
                  </a:lnTo>
                  <a:lnTo>
                    <a:pt x="13055" y="747483"/>
                  </a:lnTo>
                  <a:lnTo>
                    <a:pt x="20281" y="747483"/>
                  </a:lnTo>
                  <a:lnTo>
                    <a:pt x="26123" y="741641"/>
                  </a:lnTo>
                  <a:lnTo>
                    <a:pt x="26123" y="734441"/>
                  </a:lnTo>
                  <a:lnTo>
                    <a:pt x="26123" y="26111"/>
                  </a:lnTo>
                  <a:lnTo>
                    <a:pt x="67856" y="26111"/>
                  </a:lnTo>
                  <a:lnTo>
                    <a:pt x="67856" y="736015"/>
                  </a:lnTo>
                  <a:lnTo>
                    <a:pt x="67856" y="743229"/>
                  </a:lnTo>
                  <a:lnTo>
                    <a:pt x="73698" y="749071"/>
                  </a:lnTo>
                  <a:lnTo>
                    <a:pt x="80911" y="749071"/>
                  </a:lnTo>
                  <a:lnTo>
                    <a:pt x="88125" y="749071"/>
                  </a:lnTo>
                  <a:lnTo>
                    <a:pt x="93967" y="743229"/>
                  </a:lnTo>
                  <a:lnTo>
                    <a:pt x="93967" y="736015"/>
                  </a:lnTo>
                  <a:lnTo>
                    <a:pt x="93967" y="13055"/>
                  </a:lnTo>
                  <a:lnTo>
                    <a:pt x="93967" y="5842"/>
                  </a:lnTo>
                  <a:lnTo>
                    <a:pt x="88125" y="0"/>
                  </a:lnTo>
                  <a:lnTo>
                    <a:pt x="80911" y="0"/>
                  </a:lnTo>
                  <a:close/>
                </a:path>
              </a:pathLst>
            </a:custGeom>
            <a:ln w="12699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/>
          <p:nvPr/>
        </p:nvSpPr>
        <p:spPr>
          <a:xfrm>
            <a:off x="4205052" y="732605"/>
            <a:ext cx="504825" cy="749935"/>
          </a:xfrm>
          <a:custGeom>
            <a:avLst/>
            <a:gdLst/>
            <a:ahLst/>
            <a:cxnLst/>
            <a:rect l="l" t="t" r="r" b="b"/>
            <a:pathLst>
              <a:path w="504825" h="749935">
                <a:moveTo>
                  <a:pt x="491566" y="1104"/>
                </a:moveTo>
                <a:lnTo>
                  <a:pt x="432638" y="1104"/>
                </a:lnTo>
                <a:lnTo>
                  <a:pt x="425424" y="1104"/>
                </a:lnTo>
                <a:lnTo>
                  <a:pt x="419582" y="6946"/>
                </a:lnTo>
                <a:lnTo>
                  <a:pt x="419582" y="14160"/>
                </a:lnTo>
                <a:lnTo>
                  <a:pt x="419582" y="567499"/>
                </a:lnTo>
                <a:lnTo>
                  <a:pt x="419582" y="574725"/>
                </a:lnTo>
                <a:lnTo>
                  <a:pt x="425424" y="580555"/>
                </a:lnTo>
                <a:lnTo>
                  <a:pt x="432638" y="580555"/>
                </a:lnTo>
                <a:lnTo>
                  <a:pt x="439864" y="580555"/>
                </a:lnTo>
                <a:lnTo>
                  <a:pt x="445706" y="574725"/>
                </a:lnTo>
                <a:lnTo>
                  <a:pt x="445706" y="567499"/>
                </a:lnTo>
                <a:lnTo>
                  <a:pt x="445706" y="27216"/>
                </a:lnTo>
                <a:lnTo>
                  <a:pt x="478523" y="27216"/>
                </a:lnTo>
                <a:lnTo>
                  <a:pt x="478523" y="692238"/>
                </a:lnTo>
                <a:lnTo>
                  <a:pt x="23939" y="6946"/>
                </a:lnTo>
                <a:lnTo>
                  <a:pt x="20751" y="2158"/>
                </a:lnTo>
                <a:lnTo>
                  <a:pt x="14808" y="0"/>
                </a:lnTo>
                <a:lnTo>
                  <a:pt x="9283" y="1663"/>
                </a:lnTo>
                <a:lnTo>
                  <a:pt x="3771" y="3327"/>
                </a:lnTo>
                <a:lnTo>
                  <a:pt x="0" y="8407"/>
                </a:lnTo>
                <a:lnTo>
                  <a:pt x="0" y="14160"/>
                </a:lnTo>
                <a:lnTo>
                  <a:pt x="0" y="735545"/>
                </a:lnTo>
                <a:lnTo>
                  <a:pt x="0" y="742708"/>
                </a:lnTo>
                <a:lnTo>
                  <a:pt x="5778" y="748525"/>
                </a:lnTo>
                <a:lnTo>
                  <a:pt x="12928" y="748588"/>
                </a:lnTo>
                <a:lnTo>
                  <a:pt x="13055" y="748588"/>
                </a:lnTo>
                <a:lnTo>
                  <a:pt x="14325" y="748588"/>
                </a:lnTo>
                <a:lnTo>
                  <a:pt x="15544" y="748410"/>
                </a:lnTo>
                <a:lnTo>
                  <a:pt x="16700" y="748080"/>
                </a:lnTo>
                <a:lnTo>
                  <a:pt x="24590" y="747888"/>
                </a:lnTo>
                <a:lnTo>
                  <a:pt x="37423" y="747944"/>
                </a:lnTo>
                <a:lnTo>
                  <a:pt x="53176" y="748195"/>
                </a:lnTo>
                <a:lnTo>
                  <a:pt x="69824" y="748588"/>
                </a:lnTo>
                <a:lnTo>
                  <a:pt x="73456" y="748741"/>
                </a:lnTo>
                <a:lnTo>
                  <a:pt x="76758" y="747356"/>
                </a:lnTo>
                <a:lnTo>
                  <a:pt x="79286" y="744905"/>
                </a:lnTo>
                <a:lnTo>
                  <a:pt x="81813" y="742454"/>
                </a:lnTo>
                <a:lnTo>
                  <a:pt x="83235" y="739076"/>
                </a:lnTo>
                <a:lnTo>
                  <a:pt x="83235" y="735545"/>
                </a:lnTo>
                <a:lnTo>
                  <a:pt x="83235" y="167766"/>
                </a:lnTo>
                <a:lnTo>
                  <a:pt x="83235" y="160553"/>
                </a:lnTo>
                <a:lnTo>
                  <a:pt x="77393" y="154711"/>
                </a:lnTo>
                <a:lnTo>
                  <a:pt x="70180" y="154711"/>
                </a:lnTo>
                <a:lnTo>
                  <a:pt x="62966" y="154711"/>
                </a:lnTo>
                <a:lnTo>
                  <a:pt x="57124" y="160553"/>
                </a:lnTo>
                <a:lnTo>
                  <a:pt x="57124" y="167766"/>
                </a:lnTo>
                <a:lnTo>
                  <a:pt x="57124" y="722121"/>
                </a:lnTo>
                <a:lnTo>
                  <a:pt x="47449" y="721898"/>
                </a:lnTo>
                <a:lnTo>
                  <a:pt x="39141" y="721747"/>
                </a:lnTo>
                <a:lnTo>
                  <a:pt x="32071" y="721671"/>
                </a:lnTo>
                <a:lnTo>
                  <a:pt x="26111" y="721677"/>
                </a:lnTo>
                <a:lnTo>
                  <a:pt x="26111" y="57467"/>
                </a:lnTo>
                <a:lnTo>
                  <a:pt x="480682" y="742746"/>
                </a:lnTo>
                <a:lnTo>
                  <a:pt x="483870" y="747547"/>
                </a:lnTo>
                <a:lnTo>
                  <a:pt x="489826" y="749719"/>
                </a:lnTo>
                <a:lnTo>
                  <a:pt x="495338" y="748029"/>
                </a:lnTo>
                <a:lnTo>
                  <a:pt x="500837" y="746378"/>
                </a:lnTo>
                <a:lnTo>
                  <a:pt x="504609" y="741298"/>
                </a:lnTo>
                <a:lnTo>
                  <a:pt x="504609" y="735545"/>
                </a:lnTo>
                <a:lnTo>
                  <a:pt x="504609" y="14160"/>
                </a:lnTo>
                <a:lnTo>
                  <a:pt x="504621" y="6946"/>
                </a:lnTo>
                <a:lnTo>
                  <a:pt x="498779" y="1104"/>
                </a:lnTo>
                <a:lnTo>
                  <a:pt x="491566" y="1104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4789539" y="733543"/>
            <a:ext cx="506730" cy="749300"/>
          </a:xfrm>
          <a:custGeom>
            <a:avLst/>
            <a:gdLst/>
            <a:ahLst/>
            <a:cxnLst/>
            <a:rect l="l" t="t" r="r" b="b"/>
            <a:pathLst>
              <a:path w="506729" h="749300">
                <a:moveTo>
                  <a:pt x="42214" y="264579"/>
                </a:moveTo>
                <a:lnTo>
                  <a:pt x="35179" y="251035"/>
                </a:lnTo>
                <a:lnTo>
                  <a:pt x="30141" y="237288"/>
                </a:lnTo>
                <a:lnTo>
                  <a:pt x="27111" y="223343"/>
                </a:lnTo>
                <a:lnTo>
                  <a:pt x="26098" y="209207"/>
                </a:lnTo>
                <a:lnTo>
                  <a:pt x="32107" y="167274"/>
                </a:lnTo>
                <a:lnTo>
                  <a:pt x="49216" y="128756"/>
                </a:lnTo>
                <a:lnTo>
                  <a:pt x="76053" y="94760"/>
                </a:lnTo>
                <a:lnTo>
                  <a:pt x="111244" y="66392"/>
                </a:lnTo>
                <a:lnTo>
                  <a:pt x="153415" y="44758"/>
                </a:lnTo>
                <a:lnTo>
                  <a:pt x="201191" y="30967"/>
                </a:lnTo>
                <a:lnTo>
                  <a:pt x="253199" y="26123"/>
                </a:lnTo>
                <a:lnTo>
                  <a:pt x="305208" y="30967"/>
                </a:lnTo>
                <a:lnTo>
                  <a:pt x="352984" y="44758"/>
                </a:lnTo>
                <a:lnTo>
                  <a:pt x="395155" y="66392"/>
                </a:lnTo>
                <a:lnTo>
                  <a:pt x="430345" y="94760"/>
                </a:lnTo>
                <a:lnTo>
                  <a:pt x="457183" y="128756"/>
                </a:lnTo>
                <a:lnTo>
                  <a:pt x="474292" y="167274"/>
                </a:lnTo>
                <a:lnTo>
                  <a:pt x="480301" y="209207"/>
                </a:lnTo>
                <a:lnTo>
                  <a:pt x="480301" y="216420"/>
                </a:lnTo>
                <a:lnTo>
                  <a:pt x="486143" y="222249"/>
                </a:lnTo>
                <a:lnTo>
                  <a:pt x="493344" y="222249"/>
                </a:lnTo>
                <a:lnTo>
                  <a:pt x="500557" y="222249"/>
                </a:lnTo>
                <a:lnTo>
                  <a:pt x="506412" y="216420"/>
                </a:lnTo>
                <a:lnTo>
                  <a:pt x="506412" y="209207"/>
                </a:lnTo>
                <a:lnTo>
                  <a:pt x="501258" y="167098"/>
                </a:lnTo>
                <a:lnTo>
                  <a:pt x="486480" y="127853"/>
                </a:lnTo>
                <a:lnTo>
                  <a:pt x="463105" y="92319"/>
                </a:lnTo>
                <a:lnTo>
                  <a:pt x="432160" y="61345"/>
                </a:lnTo>
                <a:lnTo>
                  <a:pt x="394670" y="35778"/>
                </a:lnTo>
                <a:lnTo>
                  <a:pt x="351662" y="16466"/>
                </a:lnTo>
                <a:lnTo>
                  <a:pt x="304163" y="4258"/>
                </a:lnTo>
                <a:lnTo>
                  <a:pt x="253199" y="0"/>
                </a:lnTo>
                <a:lnTo>
                  <a:pt x="202236" y="4258"/>
                </a:lnTo>
                <a:lnTo>
                  <a:pt x="154738" y="16466"/>
                </a:lnTo>
                <a:lnTo>
                  <a:pt x="111733" y="35778"/>
                </a:lnTo>
                <a:lnTo>
                  <a:pt x="74245" y="61345"/>
                </a:lnTo>
                <a:lnTo>
                  <a:pt x="43302" y="92319"/>
                </a:lnTo>
                <a:lnTo>
                  <a:pt x="19929" y="127853"/>
                </a:lnTo>
                <a:lnTo>
                  <a:pt x="5153" y="167098"/>
                </a:lnTo>
                <a:lnTo>
                  <a:pt x="0" y="209207"/>
                </a:lnTo>
                <a:lnTo>
                  <a:pt x="3253" y="237855"/>
                </a:lnTo>
                <a:lnTo>
                  <a:pt x="29233" y="292196"/>
                </a:lnTo>
                <a:lnTo>
                  <a:pt x="81077" y="342536"/>
                </a:lnTo>
                <a:lnTo>
                  <a:pt x="116660" y="366183"/>
                </a:lnTo>
                <a:lnTo>
                  <a:pt x="158664" y="388804"/>
                </a:lnTo>
                <a:lnTo>
                  <a:pt x="207073" y="410389"/>
                </a:lnTo>
                <a:lnTo>
                  <a:pt x="261873" y="430929"/>
                </a:lnTo>
                <a:lnTo>
                  <a:pt x="323048" y="450416"/>
                </a:lnTo>
                <a:lnTo>
                  <a:pt x="390584" y="468840"/>
                </a:lnTo>
                <a:lnTo>
                  <a:pt x="464464" y="486194"/>
                </a:lnTo>
                <a:lnTo>
                  <a:pt x="471292" y="499854"/>
                </a:lnTo>
                <a:lnTo>
                  <a:pt x="476248" y="513421"/>
                </a:lnTo>
                <a:lnTo>
                  <a:pt x="479268" y="526833"/>
                </a:lnTo>
                <a:lnTo>
                  <a:pt x="480288" y="540029"/>
                </a:lnTo>
                <a:lnTo>
                  <a:pt x="474280" y="581957"/>
                </a:lnTo>
                <a:lnTo>
                  <a:pt x="457172" y="620474"/>
                </a:lnTo>
                <a:lnTo>
                  <a:pt x="430337" y="654470"/>
                </a:lnTo>
                <a:lnTo>
                  <a:pt x="395147" y="682840"/>
                </a:lnTo>
                <a:lnTo>
                  <a:pt x="352977" y="704475"/>
                </a:lnTo>
                <a:lnTo>
                  <a:pt x="305199" y="718268"/>
                </a:lnTo>
                <a:lnTo>
                  <a:pt x="253187" y="723112"/>
                </a:lnTo>
                <a:lnTo>
                  <a:pt x="201183" y="718269"/>
                </a:lnTo>
                <a:lnTo>
                  <a:pt x="153410" y="704477"/>
                </a:lnTo>
                <a:lnTo>
                  <a:pt x="111242" y="682844"/>
                </a:lnTo>
                <a:lnTo>
                  <a:pt x="76052" y="654476"/>
                </a:lnTo>
                <a:lnTo>
                  <a:pt x="49216" y="620479"/>
                </a:lnTo>
                <a:lnTo>
                  <a:pt x="32107" y="581961"/>
                </a:lnTo>
                <a:lnTo>
                  <a:pt x="26098" y="540029"/>
                </a:lnTo>
                <a:lnTo>
                  <a:pt x="26098" y="532815"/>
                </a:lnTo>
                <a:lnTo>
                  <a:pt x="20256" y="526973"/>
                </a:lnTo>
                <a:lnTo>
                  <a:pt x="13055" y="526973"/>
                </a:lnTo>
                <a:lnTo>
                  <a:pt x="5842" y="526973"/>
                </a:lnTo>
                <a:lnTo>
                  <a:pt x="0" y="532815"/>
                </a:lnTo>
                <a:lnTo>
                  <a:pt x="0" y="540029"/>
                </a:lnTo>
                <a:lnTo>
                  <a:pt x="5153" y="582138"/>
                </a:lnTo>
                <a:lnTo>
                  <a:pt x="19929" y="621383"/>
                </a:lnTo>
                <a:lnTo>
                  <a:pt x="43302" y="656916"/>
                </a:lnTo>
                <a:lnTo>
                  <a:pt x="74245" y="687890"/>
                </a:lnTo>
                <a:lnTo>
                  <a:pt x="111733" y="713457"/>
                </a:lnTo>
                <a:lnTo>
                  <a:pt x="154738" y="732769"/>
                </a:lnTo>
                <a:lnTo>
                  <a:pt x="202236" y="744978"/>
                </a:lnTo>
                <a:lnTo>
                  <a:pt x="253199" y="749236"/>
                </a:lnTo>
                <a:lnTo>
                  <a:pt x="304163" y="744978"/>
                </a:lnTo>
                <a:lnTo>
                  <a:pt x="351662" y="732769"/>
                </a:lnTo>
                <a:lnTo>
                  <a:pt x="394670" y="713457"/>
                </a:lnTo>
                <a:lnTo>
                  <a:pt x="432160" y="687890"/>
                </a:lnTo>
                <a:lnTo>
                  <a:pt x="463105" y="656916"/>
                </a:lnTo>
                <a:lnTo>
                  <a:pt x="486480" y="621383"/>
                </a:lnTo>
                <a:lnTo>
                  <a:pt x="501258" y="582138"/>
                </a:lnTo>
                <a:lnTo>
                  <a:pt x="506412" y="540029"/>
                </a:lnTo>
                <a:lnTo>
                  <a:pt x="502754" y="511871"/>
                </a:lnTo>
                <a:lnTo>
                  <a:pt x="474202" y="454186"/>
                </a:lnTo>
                <a:lnTo>
                  <a:pt x="418914" y="397792"/>
                </a:lnTo>
                <a:lnTo>
                  <a:pt x="381836" y="371247"/>
                </a:lnTo>
                <a:lnTo>
                  <a:pt x="338785" y="346429"/>
                </a:lnTo>
                <a:lnTo>
                  <a:pt x="289996" y="323802"/>
                </a:lnTo>
                <a:lnTo>
                  <a:pt x="235709" y="303837"/>
                </a:lnTo>
                <a:lnTo>
                  <a:pt x="176158" y="286999"/>
                </a:lnTo>
                <a:lnTo>
                  <a:pt x="111581" y="273757"/>
                </a:lnTo>
                <a:lnTo>
                  <a:pt x="42214" y="264579"/>
                </a:lnTo>
                <a:close/>
              </a:path>
              <a:path w="506729" h="749300">
                <a:moveTo>
                  <a:pt x="64439" y="293306"/>
                </a:moveTo>
                <a:lnTo>
                  <a:pt x="129308" y="303596"/>
                </a:lnTo>
                <a:lnTo>
                  <a:pt x="189809" y="317642"/>
                </a:lnTo>
                <a:lnTo>
                  <a:pt x="245592" y="334970"/>
                </a:lnTo>
                <a:lnTo>
                  <a:pt x="296308" y="355107"/>
                </a:lnTo>
                <a:lnTo>
                  <a:pt x="341609" y="377579"/>
                </a:lnTo>
                <a:lnTo>
                  <a:pt x="381145" y="401912"/>
                </a:lnTo>
                <a:lnTo>
                  <a:pt x="414568" y="427633"/>
                </a:lnTo>
                <a:lnTo>
                  <a:pt x="441528" y="454266"/>
                </a:lnTo>
                <a:lnTo>
                  <a:pt x="373076" y="437288"/>
                </a:lnTo>
                <a:lnTo>
                  <a:pt x="310597" y="419345"/>
                </a:lnTo>
                <a:lnTo>
                  <a:pt x="254149" y="400470"/>
                </a:lnTo>
                <a:lnTo>
                  <a:pt x="203792" y="380696"/>
                </a:lnTo>
                <a:lnTo>
                  <a:pt x="159583" y="360059"/>
                </a:lnTo>
                <a:lnTo>
                  <a:pt x="121582" y="338592"/>
                </a:lnTo>
                <a:lnTo>
                  <a:pt x="89848" y="316330"/>
                </a:lnTo>
                <a:lnTo>
                  <a:pt x="64439" y="293306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0" name="object 20" descr=""/>
          <p:cNvGrpSpPr/>
          <p:nvPr/>
        </p:nvGrpSpPr>
        <p:grpSpPr>
          <a:xfrm>
            <a:off x="5689188" y="721549"/>
            <a:ext cx="488315" cy="788670"/>
            <a:chOff x="5689188" y="721549"/>
            <a:chExt cx="488315" cy="788670"/>
          </a:xfrm>
        </p:grpSpPr>
        <p:pic>
          <p:nvPicPr>
            <p:cNvPr id="21" name="object 2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7183" y="1127263"/>
              <a:ext cx="72136" cy="107238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5695538" y="727899"/>
              <a:ext cx="475615" cy="775970"/>
            </a:xfrm>
            <a:custGeom>
              <a:avLst/>
              <a:gdLst/>
              <a:ahLst/>
              <a:cxnLst/>
              <a:rect l="l" t="t" r="r" b="b"/>
              <a:pathLst>
                <a:path w="475614" h="775969">
                  <a:moveTo>
                    <a:pt x="472592" y="5448"/>
                  </a:moveTo>
                  <a:lnTo>
                    <a:pt x="470458" y="2032"/>
                  </a:lnTo>
                  <a:lnTo>
                    <a:pt x="466763" y="0"/>
                  </a:lnTo>
                  <a:lnTo>
                    <a:pt x="462724" y="0"/>
                  </a:lnTo>
                  <a:lnTo>
                    <a:pt x="371741" y="190"/>
                  </a:lnTo>
                  <a:lnTo>
                    <a:pt x="367309" y="190"/>
                  </a:lnTo>
                  <a:lnTo>
                    <a:pt x="363207" y="2768"/>
                  </a:lnTo>
                  <a:lnTo>
                    <a:pt x="361276" y="6756"/>
                  </a:lnTo>
                  <a:lnTo>
                    <a:pt x="241922" y="252704"/>
                  </a:lnTo>
                  <a:lnTo>
                    <a:pt x="240576" y="255511"/>
                  </a:lnTo>
                  <a:lnTo>
                    <a:pt x="240372" y="258673"/>
                  </a:lnTo>
                  <a:lnTo>
                    <a:pt x="241388" y="261607"/>
                  </a:lnTo>
                  <a:lnTo>
                    <a:pt x="242417" y="264541"/>
                  </a:lnTo>
                  <a:lnTo>
                    <a:pt x="244513" y="266928"/>
                  </a:lnTo>
                  <a:lnTo>
                    <a:pt x="247319" y="268287"/>
                  </a:lnTo>
                  <a:lnTo>
                    <a:pt x="253098" y="271068"/>
                  </a:lnTo>
                  <a:lnTo>
                    <a:pt x="260083" y="268643"/>
                  </a:lnTo>
                  <a:lnTo>
                    <a:pt x="262889" y="262877"/>
                  </a:lnTo>
                  <a:lnTo>
                    <a:pt x="379056" y="23482"/>
                  </a:lnTo>
                  <a:lnTo>
                    <a:pt x="444118" y="23342"/>
                  </a:lnTo>
                  <a:lnTo>
                    <a:pt x="276859" y="368960"/>
                  </a:lnTo>
                  <a:lnTo>
                    <a:pt x="196278" y="368020"/>
                  </a:lnTo>
                  <a:lnTo>
                    <a:pt x="191833" y="368020"/>
                  </a:lnTo>
                  <a:lnTo>
                    <a:pt x="187540" y="370433"/>
                  </a:lnTo>
                  <a:lnTo>
                    <a:pt x="185546" y="374650"/>
                  </a:lnTo>
                  <a:lnTo>
                    <a:pt x="1752" y="758990"/>
                  </a:lnTo>
                  <a:lnTo>
                    <a:pt x="0" y="762647"/>
                  </a:lnTo>
                  <a:lnTo>
                    <a:pt x="304" y="767029"/>
                  </a:lnTo>
                  <a:lnTo>
                    <a:pt x="2514" y="770407"/>
                  </a:lnTo>
                  <a:lnTo>
                    <a:pt x="4673" y="773696"/>
                  </a:lnTo>
                  <a:lnTo>
                    <a:pt x="8318" y="775665"/>
                  </a:lnTo>
                  <a:lnTo>
                    <a:pt x="12687" y="775665"/>
                  </a:lnTo>
                  <a:lnTo>
                    <a:pt x="105181" y="772210"/>
                  </a:lnTo>
                  <a:lnTo>
                    <a:pt x="109588" y="772045"/>
                  </a:lnTo>
                  <a:lnTo>
                    <a:pt x="113474" y="769454"/>
                  </a:lnTo>
                  <a:lnTo>
                    <a:pt x="115315" y="765454"/>
                  </a:lnTo>
                  <a:lnTo>
                    <a:pt x="226834" y="524471"/>
                  </a:lnTo>
                  <a:lnTo>
                    <a:pt x="229527" y="518642"/>
                  </a:lnTo>
                  <a:lnTo>
                    <a:pt x="226974" y="511695"/>
                  </a:lnTo>
                  <a:lnTo>
                    <a:pt x="221132" y="508990"/>
                  </a:lnTo>
                  <a:lnTo>
                    <a:pt x="215315" y="506310"/>
                  </a:lnTo>
                  <a:lnTo>
                    <a:pt x="208368" y="508876"/>
                  </a:lnTo>
                  <a:lnTo>
                    <a:pt x="205689" y="514680"/>
                  </a:lnTo>
                  <a:lnTo>
                    <a:pt x="97180" y="749173"/>
                  </a:lnTo>
                  <a:lnTo>
                    <a:pt x="31089" y="751649"/>
                  </a:lnTo>
                  <a:lnTo>
                    <a:pt x="203352" y="391414"/>
                  </a:lnTo>
                  <a:lnTo>
                    <a:pt x="284124" y="392366"/>
                  </a:lnTo>
                  <a:lnTo>
                    <a:pt x="288582" y="392366"/>
                  </a:lnTo>
                  <a:lnTo>
                    <a:pt x="292696" y="389775"/>
                  </a:lnTo>
                  <a:lnTo>
                    <a:pt x="294614" y="385775"/>
                  </a:lnTo>
                  <a:lnTo>
                    <a:pt x="473227" y="16725"/>
                  </a:lnTo>
                  <a:lnTo>
                    <a:pt x="474992" y="13081"/>
                  </a:lnTo>
                  <a:lnTo>
                    <a:pt x="474751" y="8877"/>
                  </a:lnTo>
                  <a:lnTo>
                    <a:pt x="472592" y="5448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84730" y="995488"/>
              <a:ext cx="68592" cy="98031"/>
            </a:xfrm>
            <a:prstGeom prst="rect">
              <a:avLst/>
            </a:prstGeom>
          </p:spPr>
        </p:pic>
      </p:grpSp>
      <p:sp>
        <p:nvSpPr>
          <p:cNvPr id="24" name="object 24" descr=""/>
          <p:cNvSpPr/>
          <p:nvPr/>
        </p:nvSpPr>
        <p:spPr>
          <a:xfrm>
            <a:off x="6594381" y="733709"/>
            <a:ext cx="499745" cy="743585"/>
          </a:xfrm>
          <a:custGeom>
            <a:avLst/>
            <a:gdLst/>
            <a:ahLst/>
            <a:cxnLst/>
            <a:rect l="l" t="t" r="r" b="b"/>
            <a:pathLst>
              <a:path w="499745" h="743585">
                <a:moveTo>
                  <a:pt x="499249" y="194221"/>
                </a:moveTo>
                <a:lnTo>
                  <a:pt x="484761" y="126618"/>
                </a:lnTo>
                <a:lnTo>
                  <a:pt x="454860" y="76780"/>
                </a:lnTo>
                <a:lnTo>
                  <a:pt x="415911" y="42020"/>
                </a:lnTo>
                <a:lnTo>
                  <a:pt x="374280" y="19649"/>
                </a:lnTo>
                <a:lnTo>
                  <a:pt x="336332" y="6981"/>
                </a:lnTo>
                <a:lnTo>
                  <a:pt x="296951" y="0"/>
                </a:lnTo>
                <a:lnTo>
                  <a:pt x="68402" y="0"/>
                </a:lnTo>
                <a:lnTo>
                  <a:pt x="61201" y="0"/>
                </a:lnTo>
                <a:lnTo>
                  <a:pt x="55359" y="5842"/>
                </a:lnTo>
                <a:lnTo>
                  <a:pt x="55359" y="13055"/>
                </a:lnTo>
                <a:lnTo>
                  <a:pt x="55359" y="717384"/>
                </a:lnTo>
                <a:lnTo>
                  <a:pt x="26123" y="717384"/>
                </a:lnTo>
                <a:lnTo>
                  <a:pt x="26123" y="13055"/>
                </a:lnTo>
                <a:lnTo>
                  <a:pt x="26123" y="5842"/>
                </a:lnTo>
                <a:lnTo>
                  <a:pt x="20269" y="0"/>
                </a:lnTo>
                <a:lnTo>
                  <a:pt x="13068" y="0"/>
                </a:lnTo>
                <a:lnTo>
                  <a:pt x="5854" y="0"/>
                </a:lnTo>
                <a:lnTo>
                  <a:pt x="0" y="5842"/>
                </a:lnTo>
                <a:lnTo>
                  <a:pt x="0" y="13055"/>
                </a:lnTo>
                <a:lnTo>
                  <a:pt x="0" y="730440"/>
                </a:lnTo>
                <a:lnTo>
                  <a:pt x="0" y="737654"/>
                </a:lnTo>
                <a:lnTo>
                  <a:pt x="5854" y="743496"/>
                </a:lnTo>
                <a:lnTo>
                  <a:pt x="13068" y="743496"/>
                </a:lnTo>
                <a:lnTo>
                  <a:pt x="68402" y="743496"/>
                </a:lnTo>
                <a:lnTo>
                  <a:pt x="75628" y="743496"/>
                </a:lnTo>
                <a:lnTo>
                  <a:pt x="81470" y="737654"/>
                </a:lnTo>
                <a:lnTo>
                  <a:pt x="81470" y="730440"/>
                </a:lnTo>
                <a:lnTo>
                  <a:pt x="81470" y="26111"/>
                </a:lnTo>
                <a:lnTo>
                  <a:pt x="296151" y="26085"/>
                </a:lnTo>
                <a:lnTo>
                  <a:pt x="342980" y="35329"/>
                </a:lnTo>
                <a:lnTo>
                  <a:pt x="383678" y="52128"/>
                </a:lnTo>
                <a:lnTo>
                  <a:pt x="424594" y="81997"/>
                </a:lnTo>
                <a:lnTo>
                  <a:pt x="457252" y="128649"/>
                </a:lnTo>
                <a:lnTo>
                  <a:pt x="473176" y="195795"/>
                </a:lnTo>
                <a:lnTo>
                  <a:pt x="470622" y="249803"/>
                </a:lnTo>
                <a:lnTo>
                  <a:pt x="458314" y="293570"/>
                </a:lnTo>
                <a:lnTo>
                  <a:pt x="440029" y="327758"/>
                </a:lnTo>
                <a:lnTo>
                  <a:pt x="394968" y="374268"/>
                </a:lnTo>
                <a:lnTo>
                  <a:pt x="340166" y="400233"/>
                </a:lnTo>
                <a:lnTo>
                  <a:pt x="313347" y="403364"/>
                </a:lnTo>
                <a:lnTo>
                  <a:pt x="243327" y="402362"/>
                </a:lnTo>
                <a:lnTo>
                  <a:pt x="178941" y="402464"/>
                </a:lnTo>
                <a:lnTo>
                  <a:pt x="131611" y="403016"/>
                </a:lnTo>
                <a:lnTo>
                  <a:pt x="112763" y="403364"/>
                </a:lnTo>
                <a:lnTo>
                  <a:pt x="105562" y="403517"/>
                </a:lnTo>
                <a:lnTo>
                  <a:pt x="99847" y="409498"/>
                </a:lnTo>
                <a:lnTo>
                  <a:pt x="99999" y="416699"/>
                </a:lnTo>
                <a:lnTo>
                  <a:pt x="100164" y="423811"/>
                </a:lnTo>
                <a:lnTo>
                  <a:pt x="105968" y="429463"/>
                </a:lnTo>
                <a:lnTo>
                  <a:pt x="113042" y="429463"/>
                </a:lnTo>
                <a:lnTo>
                  <a:pt x="113334" y="429463"/>
                </a:lnTo>
                <a:lnTo>
                  <a:pt x="132081" y="429127"/>
                </a:lnTo>
                <a:lnTo>
                  <a:pt x="179130" y="428577"/>
                </a:lnTo>
                <a:lnTo>
                  <a:pt x="243118" y="428470"/>
                </a:lnTo>
                <a:lnTo>
                  <a:pt x="312686" y="429463"/>
                </a:lnTo>
                <a:lnTo>
                  <a:pt x="344791" y="426009"/>
                </a:lnTo>
                <a:lnTo>
                  <a:pt x="409438" y="396066"/>
                </a:lnTo>
                <a:lnTo>
                  <a:pt x="438327" y="371195"/>
                </a:lnTo>
                <a:lnTo>
                  <a:pt x="482319" y="303996"/>
                </a:lnTo>
                <a:lnTo>
                  <a:pt x="496308" y="254777"/>
                </a:lnTo>
                <a:lnTo>
                  <a:pt x="499249" y="194221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7159973" y="733710"/>
            <a:ext cx="93980" cy="749300"/>
          </a:xfrm>
          <a:custGeom>
            <a:avLst/>
            <a:gdLst/>
            <a:ahLst/>
            <a:cxnLst/>
            <a:rect l="l" t="t" r="r" b="b"/>
            <a:pathLst>
              <a:path w="93979" h="749300">
                <a:moveTo>
                  <a:pt x="80911" y="0"/>
                </a:moveTo>
                <a:lnTo>
                  <a:pt x="13055" y="0"/>
                </a:lnTo>
                <a:lnTo>
                  <a:pt x="5841" y="0"/>
                </a:lnTo>
                <a:lnTo>
                  <a:pt x="0" y="5842"/>
                </a:lnTo>
                <a:lnTo>
                  <a:pt x="0" y="13055"/>
                </a:lnTo>
                <a:lnTo>
                  <a:pt x="0" y="734441"/>
                </a:lnTo>
                <a:lnTo>
                  <a:pt x="0" y="741641"/>
                </a:lnTo>
                <a:lnTo>
                  <a:pt x="5841" y="747483"/>
                </a:lnTo>
                <a:lnTo>
                  <a:pt x="13055" y="747483"/>
                </a:lnTo>
                <a:lnTo>
                  <a:pt x="20281" y="747483"/>
                </a:lnTo>
                <a:lnTo>
                  <a:pt x="26123" y="741641"/>
                </a:lnTo>
                <a:lnTo>
                  <a:pt x="26123" y="734441"/>
                </a:lnTo>
                <a:lnTo>
                  <a:pt x="26123" y="26111"/>
                </a:lnTo>
                <a:lnTo>
                  <a:pt x="67856" y="26111"/>
                </a:lnTo>
                <a:lnTo>
                  <a:pt x="67856" y="736015"/>
                </a:lnTo>
                <a:lnTo>
                  <a:pt x="67856" y="743229"/>
                </a:lnTo>
                <a:lnTo>
                  <a:pt x="73698" y="749071"/>
                </a:lnTo>
                <a:lnTo>
                  <a:pt x="80911" y="749071"/>
                </a:lnTo>
                <a:lnTo>
                  <a:pt x="88125" y="749071"/>
                </a:lnTo>
                <a:lnTo>
                  <a:pt x="93967" y="743229"/>
                </a:lnTo>
                <a:lnTo>
                  <a:pt x="93967" y="736015"/>
                </a:lnTo>
                <a:lnTo>
                  <a:pt x="93967" y="13055"/>
                </a:lnTo>
                <a:lnTo>
                  <a:pt x="93967" y="5842"/>
                </a:lnTo>
                <a:lnTo>
                  <a:pt x="88125" y="0"/>
                </a:lnTo>
                <a:lnTo>
                  <a:pt x="80911" y="0"/>
                </a:lnTo>
                <a:close/>
              </a:path>
            </a:pathLst>
          </a:custGeom>
          <a:ln w="12699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7359353" y="732605"/>
            <a:ext cx="504825" cy="749935"/>
          </a:xfrm>
          <a:custGeom>
            <a:avLst/>
            <a:gdLst/>
            <a:ahLst/>
            <a:cxnLst/>
            <a:rect l="l" t="t" r="r" b="b"/>
            <a:pathLst>
              <a:path w="504825" h="749935">
                <a:moveTo>
                  <a:pt x="491566" y="1104"/>
                </a:moveTo>
                <a:lnTo>
                  <a:pt x="432638" y="1104"/>
                </a:lnTo>
                <a:lnTo>
                  <a:pt x="425424" y="1104"/>
                </a:lnTo>
                <a:lnTo>
                  <a:pt x="419582" y="6946"/>
                </a:lnTo>
                <a:lnTo>
                  <a:pt x="419582" y="14160"/>
                </a:lnTo>
                <a:lnTo>
                  <a:pt x="419582" y="567499"/>
                </a:lnTo>
                <a:lnTo>
                  <a:pt x="419582" y="574725"/>
                </a:lnTo>
                <a:lnTo>
                  <a:pt x="425424" y="580555"/>
                </a:lnTo>
                <a:lnTo>
                  <a:pt x="432638" y="580555"/>
                </a:lnTo>
                <a:lnTo>
                  <a:pt x="439864" y="580555"/>
                </a:lnTo>
                <a:lnTo>
                  <a:pt x="445706" y="574725"/>
                </a:lnTo>
                <a:lnTo>
                  <a:pt x="445706" y="567499"/>
                </a:lnTo>
                <a:lnTo>
                  <a:pt x="445706" y="27216"/>
                </a:lnTo>
                <a:lnTo>
                  <a:pt x="478523" y="27216"/>
                </a:lnTo>
                <a:lnTo>
                  <a:pt x="478523" y="692238"/>
                </a:lnTo>
                <a:lnTo>
                  <a:pt x="23939" y="6946"/>
                </a:lnTo>
                <a:lnTo>
                  <a:pt x="20751" y="2158"/>
                </a:lnTo>
                <a:lnTo>
                  <a:pt x="14808" y="0"/>
                </a:lnTo>
                <a:lnTo>
                  <a:pt x="9283" y="1663"/>
                </a:lnTo>
                <a:lnTo>
                  <a:pt x="3771" y="3327"/>
                </a:lnTo>
                <a:lnTo>
                  <a:pt x="0" y="8407"/>
                </a:lnTo>
                <a:lnTo>
                  <a:pt x="0" y="14160"/>
                </a:lnTo>
                <a:lnTo>
                  <a:pt x="0" y="735545"/>
                </a:lnTo>
                <a:lnTo>
                  <a:pt x="0" y="742708"/>
                </a:lnTo>
                <a:lnTo>
                  <a:pt x="5778" y="748525"/>
                </a:lnTo>
                <a:lnTo>
                  <a:pt x="12928" y="748588"/>
                </a:lnTo>
                <a:lnTo>
                  <a:pt x="13055" y="748588"/>
                </a:lnTo>
                <a:lnTo>
                  <a:pt x="14325" y="748588"/>
                </a:lnTo>
                <a:lnTo>
                  <a:pt x="15544" y="748410"/>
                </a:lnTo>
                <a:lnTo>
                  <a:pt x="16700" y="748080"/>
                </a:lnTo>
                <a:lnTo>
                  <a:pt x="24590" y="747888"/>
                </a:lnTo>
                <a:lnTo>
                  <a:pt x="37423" y="747944"/>
                </a:lnTo>
                <a:lnTo>
                  <a:pt x="53176" y="748195"/>
                </a:lnTo>
                <a:lnTo>
                  <a:pt x="69824" y="748588"/>
                </a:lnTo>
                <a:lnTo>
                  <a:pt x="73456" y="748741"/>
                </a:lnTo>
                <a:lnTo>
                  <a:pt x="76758" y="747356"/>
                </a:lnTo>
                <a:lnTo>
                  <a:pt x="79286" y="744905"/>
                </a:lnTo>
                <a:lnTo>
                  <a:pt x="81813" y="742454"/>
                </a:lnTo>
                <a:lnTo>
                  <a:pt x="83235" y="739076"/>
                </a:lnTo>
                <a:lnTo>
                  <a:pt x="83235" y="735545"/>
                </a:lnTo>
                <a:lnTo>
                  <a:pt x="83235" y="167766"/>
                </a:lnTo>
                <a:lnTo>
                  <a:pt x="83235" y="160553"/>
                </a:lnTo>
                <a:lnTo>
                  <a:pt x="77393" y="154711"/>
                </a:lnTo>
                <a:lnTo>
                  <a:pt x="70180" y="154711"/>
                </a:lnTo>
                <a:lnTo>
                  <a:pt x="62966" y="154711"/>
                </a:lnTo>
                <a:lnTo>
                  <a:pt x="57124" y="160553"/>
                </a:lnTo>
                <a:lnTo>
                  <a:pt x="57124" y="167766"/>
                </a:lnTo>
                <a:lnTo>
                  <a:pt x="57124" y="722121"/>
                </a:lnTo>
                <a:lnTo>
                  <a:pt x="47449" y="721898"/>
                </a:lnTo>
                <a:lnTo>
                  <a:pt x="39141" y="721747"/>
                </a:lnTo>
                <a:lnTo>
                  <a:pt x="32071" y="721671"/>
                </a:lnTo>
                <a:lnTo>
                  <a:pt x="26111" y="721677"/>
                </a:lnTo>
                <a:lnTo>
                  <a:pt x="26111" y="57467"/>
                </a:lnTo>
                <a:lnTo>
                  <a:pt x="480682" y="742746"/>
                </a:lnTo>
                <a:lnTo>
                  <a:pt x="483870" y="747547"/>
                </a:lnTo>
                <a:lnTo>
                  <a:pt x="489826" y="749719"/>
                </a:lnTo>
                <a:lnTo>
                  <a:pt x="495338" y="748029"/>
                </a:lnTo>
                <a:lnTo>
                  <a:pt x="500837" y="746378"/>
                </a:lnTo>
                <a:lnTo>
                  <a:pt x="504609" y="741298"/>
                </a:lnTo>
                <a:lnTo>
                  <a:pt x="504609" y="735545"/>
                </a:lnTo>
                <a:lnTo>
                  <a:pt x="504609" y="14160"/>
                </a:lnTo>
                <a:lnTo>
                  <a:pt x="504621" y="6946"/>
                </a:lnTo>
                <a:lnTo>
                  <a:pt x="498779" y="1104"/>
                </a:lnTo>
                <a:lnTo>
                  <a:pt x="491566" y="1104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7943828" y="733543"/>
            <a:ext cx="506730" cy="749300"/>
          </a:xfrm>
          <a:custGeom>
            <a:avLst/>
            <a:gdLst/>
            <a:ahLst/>
            <a:cxnLst/>
            <a:rect l="l" t="t" r="r" b="b"/>
            <a:pathLst>
              <a:path w="506729" h="749300">
                <a:moveTo>
                  <a:pt x="42214" y="264579"/>
                </a:moveTo>
                <a:lnTo>
                  <a:pt x="35179" y="251035"/>
                </a:lnTo>
                <a:lnTo>
                  <a:pt x="30141" y="237288"/>
                </a:lnTo>
                <a:lnTo>
                  <a:pt x="27111" y="223343"/>
                </a:lnTo>
                <a:lnTo>
                  <a:pt x="26098" y="209207"/>
                </a:lnTo>
                <a:lnTo>
                  <a:pt x="32107" y="167274"/>
                </a:lnTo>
                <a:lnTo>
                  <a:pt x="49216" y="128756"/>
                </a:lnTo>
                <a:lnTo>
                  <a:pt x="76053" y="94760"/>
                </a:lnTo>
                <a:lnTo>
                  <a:pt x="111244" y="66392"/>
                </a:lnTo>
                <a:lnTo>
                  <a:pt x="153415" y="44758"/>
                </a:lnTo>
                <a:lnTo>
                  <a:pt x="201191" y="30967"/>
                </a:lnTo>
                <a:lnTo>
                  <a:pt x="253199" y="26123"/>
                </a:lnTo>
                <a:lnTo>
                  <a:pt x="305208" y="30967"/>
                </a:lnTo>
                <a:lnTo>
                  <a:pt x="352984" y="44758"/>
                </a:lnTo>
                <a:lnTo>
                  <a:pt x="395155" y="66392"/>
                </a:lnTo>
                <a:lnTo>
                  <a:pt x="430345" y="94760"/>
                </a:lnTo>
                <a:lnTo>
                  <a:pt x="457183" y="128756"/>
                </a:lnTo>
                <a:lnTo>
                  <a:pt x="474292" y="167274"/>
                </a:lnTo>
                <a:lnTo>
                  <a:pt x="480301" y="209207"/>
                </a:lnTo>
                <a:lnTo>
                  <a:pt x="480301" y="216420"/>
                </a:lnTo>
                <a:lnTo>
                  <a:pt x="486143" y="222249"/>
                </a:lnTo>
                <a:lnTo>
                  <a:pt x="493344" y="222249"/>
                </a:lnTo>
                <a:lnTo>
                  <a:pt x="500557" y="222249"/>
                </a:lnTo>
                <a:lnTo>
                  <a:pt x="506412" y="216420"/>
                </a:lnTo>
                <a:lnTo>
                  <a:pt x="506412" y="209207"/>
                </a:lnTo>
                <a:lnTo>
                  <a:pt x="501258" y="167098"/>
                </a:lnTo>
                <a:lnTo>
                  <a:pt x="486480" y="127853"/>
                </a:lnTo>
                <a:lnTo>
                  <a:pt x="463105" y="92319"/>
                </a:lnTo>
                <a:lnTo>
                  <a:pt x="432160" y="61345"/>
                </a:lnTo>
                <a:lnTo>
                  <a:pt x="394670" y="35778"/>
                </a:lnTo>
                <a:lnTo>
                  <a:pt x="351662" y="16466"/>
                </a:lnTo>
                <a:lnTo>
                  <a:pt x="304163" y="4258"/>
                </a:lnTo>
                <a:lnTo>
                  <a:pt x="253199" y="0"/>
                </a:lnTo>
                <a:lnTo>
                  <a:pt x="202236" y="4258"/>
                </a:lnTo>
                <a:lnTo>
                  <a:pt x="154738" y="16466"/>
                </a:lnTo>
                <a:lnTo>
                  <a:pt x="111733" y="35778"/>
                </a:lnTo>
                <a:lnTo>
                  <a:pt x="74245" y="61345"/>
                </a:lnTo>
                <a:lnTo>
                  <a:pt x="43302" y="92319"/>
                </a:lnTo>
                <a:lnTo>
                  <a:pt x="19929" y="127853"/>
                </a:lnTo>
                <a:lnTo>
                  <a:pt x="5153" y="167098"/>
                </a:lnTo>
                <a:lnTo>
                  <a:pt x="0" y="209207"/>
                </a:lnTo>
                <a:lnTo>
                  <a:pt x="3253" y="237855"/>
                </a:lnTo>
                <a:lnTo>
                  <a:pt x="29233" y="292196"/>
                </a:lnTo>
                <a:lnTo>
                  <a:pt x="81077" y="342536"/>
                </a:lnTo>
                <a:lnTo>
                  <a:pt x="116660" y="366183"/>
                </a:lnTo>
                <a:lnTo>
                  <a:pt x="158664" y="388804"/>
                </a:lnTo>
                <a:lnTo>
                  <a:pt x="207073" y="410389"/>
                </a:lnTo>
                <a:lnTo>
                  <a:pt x="261873" y="430929"/>
                </a:lnTo>
                <a:lnTo>
                  <a:pt x="323048" y="450416"/>
                </a:lnTo>
                <a:lnTo>
                  <a:pt x="390584" y="468840"/>
                </a:lnTo>
                <a:lnTo>
                  <a:pt x="464464" y="486194"/>
                </a:lnTo>
                <a:lnTo>
                  <a:pt x="471292" y="499854"/>
                </a:lnTo>
                <a:lnTo>
                  <a:pt x="476248" y="513421"/>
                </a:lnTo>
                <a:lnTo>
                  <a:pt x="479268" y="526833"/>
                </a:lnTo>
                <a:lnTo>
                  <a:pt x="480288" y="540029"/>
                </a:lnTo>
                <a:lnTo>
                  <a:pt x="474280" y="581957"/>
                </a:lnTo>
                <a:lnTo>
                  <a:pt x="457172" y="620474"/>
                </a:lnTo>
                <a:lnTo>
                  <a:pt x="430337" y="654470"/>
                </a:lnTo>
                <a:lnTo>
                  <a:pt x="395147" y="682840"/>
                </a:lnTo>
                <a:lnTo>
                  <a:pt x="352977" y="704475"/>
                </a:lnTo>
                <a:lnTo>
                  <a:pt x="305199" y="718268"/>
                </a:lnTo>
                <a:lnTo>
                  <a:pt x="253187" y="723112"/>
                </a:lnTo>
                <a:lnTo>
                  <a:pt x="201183" y="718269"/>
                </a:lnTo>
                <a:lnTo>
                  <a:pt x="153410" y="704477"/>
                </a:lnTo>
                <a:lnTo>
                  <a:pt x="111242" y="682844"/>
                </a:lnTo>
                <a:lnTo>
                  <a:pt x="76052" y="654476"/>
                </a:lnTo>
                <a:lnTo>
                  <a:pt x="49216" y="620479"/>
                </a:lnTo>
                <a:lnTo>
                  <a:pt x="32107" y="581961"/>
                </a:lnTo>
                <a:lnTo>
                  <a:pt x="26098" y="540029"/>
                </a:lnTo>
                <a:lnTo>
                  <a:pt x="26098" y="532815"/>
                </a:lnTo>
                <a:lnTo>
                  <a:pt x="20256" y="526973"/>
                </a:lnTo>
                <a:lnTo>
                  <a:pt x="13055" y="526973"/>
                </a:lnTo>
                <a:lnTo>
                  <a:pt x="5841" y="526973"/>
                </a:lnTo>
                <a:lnTo>
                  <a:pt x="0" y="532815"/>
                </a:lnTo>
                <a:lnTo>
                  <a:pt x="0" y="540029"/>
                </a:lnTo>
                <a:lnTo>
                  <a:pt x="5153" y="582138"/>
                </a:lnTo>
                <a:lnTo>
                  <a:pt x="19929" y="621383"/>
                </a:lnTo>
                <a:lnTo>
                  <a:pt x="43302" y="656916"/>
                </a:lnTo>
                <a:lnTo>
                  <a:pt x="74245" y="687890"/>
                </a:lnTo>
                <a:lnTo>
                  <a:pt x="111733" y="713457"/>
                </a:lnTo>
                <a:lnTo>
                  <a:pt x="154738" y="732769"/>
                </a:lnTo>
                <a:lnTo>
                  <a:pt x="202236" y="744978"/>
                </a:lnTo>
                <a:lnTo>
                  <a:pt x="253199" y="749236"/>
                </a:lnTo>
                <a:lnTo>
                  <a:pt x="304163" y="744978"/>
                </a:lnTo>
                <a:lnTo>
                  <a:pt x="351662" y="732769"/>
                </a:lnTo>
                <a:lnTo>
                  <a:pt x="394670" y="713457"/>
                </a:lnTo>
                <a:lnTo>
                  <a:pt x="432160" y="687890"/>
                </a:lnTo>
                <a:lnTo>
                  <a:pt x="463105" y="656916"/>
                </a:lnTo>
                <a:lnTo>
                  <a:pt x="486480" y="621383"/>
                </a:lnTo>
                <a:lnTo>
                  <a:pt x="501258" y="582138"/>
                </a:lnTo>
                <a:lnTo>
                  <a:pt x="506412" y="540029"/>
                </a:lnTo>
                <a:lnTo>
                  <a:pt x="502754" y="511871"/>
                </a:lnTo>
                <a:lnTo>
                  <a:pt x="474202" y="454186"/>
                </a:lnTo>
                <a:lnTo>
                  <a:pt x="418914" y="397792"/>
                </a:lnTo>
                <a:lnTo>
                  <a:pt x="381836" y="371247"/>
                </a:lnTo>
                <a:lnTo>
                  <a:pt x="338785" y="346429"/>
                </a:lnTo>
                <a:lnTo>
                  <a:pt x="289996" y="323802"/>
                </a:lnTo>
                <a:lnTo>
                  <a:pt x="235709" y="303837"/>
                </a:lnTo>
                <a:lnTo>
                  <a:pt x="176158" y="286999"/>
                </a:lnTo>
                <a:lnTo>
                  <a:pt x="111581" y="273757"/>
                </a:lnTo>
                <a:lnTo>
                  <a:pt x="42214" y="264579"/>
                </a:lnTo>
                <a:close/>
              </a:path>
              <a:path w="506729" h="749300">
                <a:moveTo>
                  <a:pt x="64439" y="293306"/>
                </a:moveTo>
                <a:lnTo>
                  <a:pt x="129308" y="303596"/>
                </a:lnTo>
                <a:lnTo>
                  <a:pt x="189809" y="317642"/>
                </a:lnTo>
                <a:lnTo>
                  <a:pt x="245592" y="334970"/>
                </a:lnTo>
                <a:lnTo>
                  <a:pt x="296308" y="355107"/>
                </a:lnTo>
                <a:lnTo>
                  <a:pt x="341609" y="377579"/>
                </a:lnTo>
                <a:lnTo>
                  <a:pt x="381145" y="401912"/>
                </a:lnTo>
                <a:lnTo>
                  <a:pt x="414568" y="427633"/>
                </a:lnTo>
                <a:lnTo>
                  <a:pt x="441528" y="454266"/>
                </a:lnTo>
                <a:lnTo>
                  <a:pt x="373076" y="437288"/>
                </a:lnTo>
                <a:lnTo>
                  <a:pt x="310597" y="419345"/>
                </a:lnTo>
                <a:lnTo>
                  <a:pt x="254149" y="400470"/>
                </a:lnTo>
                <a:lnTo>
                  <a:pt x="203792" y="380696"/>
                </a:lnTo>
                <a:lnTo>
                  <a:pt x="159583" y="360059"/>
                </a:lnTo>
                <a:lnTo>
                  <a:pt x="121582" y="338592"/>
                </a:lnTo>
                <a:lnTo>
                  <a:pt x="89848" y="316330"/>
                </a:lnTo>
                <a:lnTo>
                  <a:pt x="64439" y="293306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444276" y="1737518"/>
            <a:ext cx="9086215" cy="0"/>
          </a:xfrm>
          <a:custGeom>
            <a:avLst/>
            <a:gdLst/>
            <a:ahLst/>
            <a:cxnLst/>
            <a:rect l="l" t="t" r="r" b="b"/>
            <a:pathLst>
              <a:path w="9086215" h="0">
                <a:moveTo>
                  <a:pt x="0" y="0"/>
                </a:moveTo>
                <a:lnTo>
                  <a:pt x="9085668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908340" y="1824034"/>
            <a:ext cx="9450705" cy="0"/>
          </a:xfrm>
          <a:custGeom>
            <a:avLst/>
            <a:gdLst/>
            <a:ahLst/>
            <a:cxnLst/>
            <a:rect l="l" t="t" r="r" b="b"/>
            <a:pathLst>
              <a:path w="9450705" h="0">
                <a:moveTo>
                  <a:pt x="945027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0" name="object 3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1514" y="3494805"/>
            <a:ext cx="2692839" cy="4299257"/>
          </a:xfrm>
          <a:prstGeom prst="rect">
            <a:avLst/>
          </a:prstGeom>
        </p:spPr>
      </p:pic>
      <p:pic>
        <p:nvPicPr>
          <p:cNvPr id="31" name="object 3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12998" y="3494805"/>
            <a:ext cx="2692839" cy="4299257"/>
          </a:xfrm>
          <a:prstGeom prst="rect">
            <a:avLst/>
          </a:prstGeom>
        </p:spPr>
      </p:pic>
      <p:grpSp>
        <p:nvGrpSpPr>
          <p:cNvPr id="32" name="object 32" descr=""/>
          <p:cNvGrpSpPr/>
          <p:nvPr/>
        </p:nvGrpSpPr>
        <p:grpSpPr>
          <a:xfrm>
            <a:off x="6535984" y="859031"/>
            <a:ext cx="9720580" cy="8285480"/>
            <a:chOff x="6535984" y="859031"/>
            <a:chExt cx="9720580" cy="8285480"/>
          </a:xfrm>
        </p:grpSpPr>
        <p:pic>
          <p:nvPicPr>
            <p:cNvPr id="33" name="object 3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35984" y="3485113"/>
              <a:ext cx="2707251" cy="4322266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15985" y="859031"/>
              <a:ext cx="8040014" cy="8284968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9590417" y="2233612"/>
              <a:ext cx="6434455" cy="6512559"/>
            </a:xfrm>
            <a:custGeom>
              <a:avLst/>
              <a:gdLst/>
              <a:ahLst/>
              <a:cxnLst/>
              <a:rect l="l" t="t" r="r" b="b"/>
              <a:pathLst>
                <a:path w="6434455" h="6512559">
                  <a:moveTo>
                    <a:pt x="6434023" y="0"/>
                  </a:moveTo>
                  <a:lnTo>
                    <a:pt x="0" y="0"/>
                  </a:lnTo>
                  <a:lnTo>
                    <a:pt x="0" y="6512369"/>
                  </a:lnTo>
                  <a:lnTo>
                    <a:pt x="6434023" y="6512369"/>
                  </a:lnTo>
                  <a:lnTo>
                    <a:pt x="6434023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19312" y="2536405"/>
              <a:ext cx="5976236" cy="59762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517737" y="0"/>
            <a:ext cx="7738745" cy="9144000"/>
            <a:chOff x="8517737" y="0"/>
            <a:chExt cx="7738745" cy="9144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17737" y="0"/>
              <a:ext cx="7738262" cy="9144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9889616" y="290563"/>
              <a:ext cx="6173470" cy="8623935"/>
            </a:xfrm>
            <a:custGeom>
              <a:avLst/>
              <a:gdLst/>
              <a:ahLst/>
              <a:cxnLst/>
              <a:rect l="l" t="t" r="r" b="b"/>
              <a:pathLst>
                <a:path w="6173469" h="8623935">
                  <a:moveTo>
                    <a:pt x="6173025" y="0"/>
                  </a:moveTo>
                  <a:lnTo>
                    <a:pt x="0" y="0"/>
                  </a:lnTo>
                  <a:lnTo>
                    <a:pt x="0" y="8623884"/>
                  </a:lnTo>
                  <a:lnTo>
                    <a:pt x="6173025" y="8623884"/>
                  </a:lnTo>
                  <a:lnTo>
                    <a:pt x="6173025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98521" y="6620916"/>
              <a:ext cx="2453631" cy="46023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3402721" y="6730009"/>
              <a:ext cx="2063750" cy="63500"/>
            </a:xfrm>
            <a:custGeom>
              <a:avLst/>
              <a:gdLst/>
              <a:ahLst/>
              <a:cxnLst/>
              <a:rect l="l" t="t" r="r" b="b"/>
              <a:pathLst>
                <a:path w="2063750" h="63500">
                  <a:moveTo>
                    <a:pt x="112026" y="0"/>
                  </a:moveTo>
                  <a:lnTo>
                    <a:pt x="2063229" y="10985"/>
                  </a:lnTo>
                  <a:lnTo>
                    <a:pt x="2063229" y="62941"/>
                  </a:lnTo>
                  <a:lnTo>
                    <a:pt x="0" y="52222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10133" y="2314081"/>
              <a:ext cx="423659" cy="4471414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3319231" y="2417471"/>
              <a:ext cx="29209" cy="4081779"/>
            </a:xfrm>
            <a:custGeom>
              <a:avLst/>
              <a:gdLst/>
              <a:ahLst/>
              <a:cxnLst/>
              <a:rect l="l" t="t" r="r" b="b"/>
              <a:pathLst>
                <a:path w="29209" h="4081779">
                  <a:moveTo>
                    <a:pt x="6705" y="0"/>
                  </a:moveTo>
                  <a:lnTo>
                    <a:pt x="0" y="4081411"/>
                  </a:lnTo>
                  <a:lnTo>
                    <a:pt x="28600" y="4081411"/>
                  </a:lnTo>
                  <a:lnTo>
                    <a:pt x="28600" y="24853"/>
                  </a:lnTo>
                </a:path>
              </a:pathLst>
            </a:custGeom>
            <a:ln w="12699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94360" y="6498985"/>
              <a:ext cx="1533143" cy="39623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43528" y="7419492"/>
              <a:ext cx="1530088" cy="39622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91769" y="2347609"/>
              <a:ext cx="1533143" cy="39928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83665" y="6498985"/>
              <a:ext cx="1533143" cy="396239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10448763" y="6943845"/>
            <a:ext cx="94615" cy="524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0445439" y="6747305"/>
            <a:ext cx="94615" cy="524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0445439" y="6550349"/>
            <a:ext cx="94615" cy="524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3599380" y="4836858"/>
            <a:ext cx="93980" cy="520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3602267" y="4964666"/>
            <a:ext cx="93980" cy="520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3603092" y="5100308"/>
            <a:ext cx="93980" cy="520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3603092" y="5222757"/>
            <a:ext cx="93980" cy="520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3603092" y="5352214"/>
            <a:ext cx="93980" cy="520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3603092" y="5479198"/>
            <a:ext cx="93980" cy="520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3603092" y="5606182"/>
            <a:ext cx="93980" cy="520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3603092" y="5728218"/>
            <a:ext cx="93980" cy="520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3603092" y="5979712"/>
            <a:ext cx="93980" cy="520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13603092" y="6109170"/>
            <a:ext cx="93980" cy="520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10445614" y="6345035"/>
            <a:ext cx="94615" cy="524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11873751" y="6760554"/>
            <a:ext cx="94615" cy="524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1873751" y="6563598"/>
            <a:ext cx="94615" cy="524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11873751" y="6358332"/>
            <a:ext cx="94615" cy="524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14698031" y="2484867"/>
            <a:ext cx="94615" cy="524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14694292" y="2630714"/>
            <a:ext cx="94615" cy="524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14692214" y="2783625"/>
            <a:ext cx="94615" cy="524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14699693" y="2941522"/>
            <a:ext cx="94615" cy="524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14701770" y="3104406"/>
            <a:ext cx="94615" cy="524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14700108" y="3423108"/>
            <a:ext cx="94615" cy="524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14698031" y="3588900"/>
            <a:ext cx="94615" cy="524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14701770" y="3987383"/>
            <a:ext cx="94615" cy="524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grpSp>
        <p:nvGrpSpPr>
          <p:cNvPr id="38" name="object 38" descr=""/>
          <p:cNvGrpSpPr/>
          <p:nvPr/>
        </p:nvGrpSpPr>
        <p:grpSpPr>
          <a:xfrm>
            <a:off x="14450665" y="2530489"/>
            <a:ext cx="1240790" cy="2240280"/>
            <a:chOff x="14450665" y="2530489"/>
            <a:chExt cx="1240790" cy="2240280"/>
          </a:xfrm>
        </p:grpSpPr>
        <p:pic>
          <p:nvPicPr>
            <p:cNvPr id="39" name="object 3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761560" y="2658505"/>
              <a:ext cx="929639" cy="396239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450665" y="2530489"/>
              <a:ext cx="396231" cy="2240277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14559347" y="2633811"/>
              <a:ext cx="0" cy="1854835"/>
            </a:xfrm>
            <a:custGeom>
              <a:avLst/>
              <a:gdLst/>
              <a:ahLst/>
              <a:cxnLst/>
              <a:rect l="l" t="t" r="r" b="b"/>
              <a:pathLst>
                <a:path w="0" h="1854835">
                  <a:moveTo>
                    <a:pt x="0" y="0"/>
                  </a:moveTo>
                  <a:lnTo>
                    <a:pt x="0" y="185461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 descr=""/>
          <p:cNvSpPr txBox="1"/>
          <p:nvPr/>
        </p:nvSpPr>
        <p:spPr>
          <a:xfrm>
            <a:off x="15298366" y="5175906"/>
            <a:ext cx="265430" cy="14509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0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8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80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8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80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8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80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8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dirty="0" sz="80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8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dirty="0" sz="80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8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8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8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80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800">
              <a:latin typeface="Myriad Pro"/>
              <a:cs typeface="Myriad Pro"/>
            </a:endParaRPr>
          </a:p>
          <a:p>
            <a:pPr marL="12700">
              <a:lnSpc>
                <a:spcPts val="950"/>
              </a:lnSpc>
              <a:spcBef>
                <a:spcPts val="114"/>
              </a:spcBef>
            </a:pPr>
            <a:r>
              <a:rPr dirty="0" sz="80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800">
              <a:latin typeface="Myriad Pro"/>
              <a:cs typeface="Myriad Pro"/>
            </a:endParaRPr>
          </a:p>
          <a:p>
            <a:pPr marL="12700">
              <a:lnSpc>
                <a:spcPts val="950"/>
              </a:lnSpc>
            </a:pPr>
            <a:r>
              <a:rPr dirty="0" sz="80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800">
              <a:latin typeface="Myriad Pro"/>
              <a:cs typeface="Myriad Pro"/>
            </a:endParaRPr>
          </a:p>
        </p:txBody>
      </p:sp>
      <p:grpSp>
        <p:nvGrpSpPr>
          <p:cNvPr id="43" name="object 43" descr=""/>
          <p:cNvGrpSpPr/>
          <p:nvPr/>
        </p:nvGrpSpPr>
        <p:grpSpPr>
          <a:xfrm>
            <a:off x="14330092" y="5254368"/>
            <a:ext cx="946785" cy="2840355"/>
            <a:chOff x="14330092" y="5254368"/>
            <a:chExt cx="946785" cy="2840355"/>
          </a:xfrm>
        </p:grpSpPr>
        <p:sp>
          <p:nvSpPr>
            <p:cNvPr id="44" name="object 44" descr=""/>
            <p:cNvSpPr/>
            <p:nvPr/>
          </p:nvSpPr>
          <p:spPr>
            <a:xfrm>
              <a:off x="14333267" y="5257543"/>
              <a:ext cx="940435" cy="22225"/>
            </a:xfrm>
            <a:custGeom>
              <a:avLst/>
              <a:gdLst/>
              <a:ahLst/>
              <a:cxnLst/>
              <a:rect l="l" t="t" r="r" b="b"/>
              <a:pathLst>
                <a:path w="940434" h="22225">
                  <a:moveTo>
                    <a:pt x="0" y="0"/>
                  </a:moveTo>
                  <a:lnTo>
                    <a:pt x="940269" y="0"/>
                  </a:lnTo>
                  <a:lnTo>
                    <a:pt x="940269" y="22085"/>
                  </a:lnTo>
                  <a:lnTo>
                    <a:pt x="110680" y="22085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14418684" y="5389504"/>
              <a:ext cx="855344" cy="22225"/>
            </a:xfrm>
            <a:custGeom>
              <a:avLst/>
              <a:gdLst/>
              <a:ahLst/>
              <a:cxnLst/>
              <a:rect l="l" t="t" r="r" b="b"/>
              <a:pathLst>
                <a:path w="855344" h="22225">
                  <a:moveTo>
                    <a:pt x="0" y="0"/>
                  </a:moveTo>
                  <a:lnTo>
                    <a:pt x="854849" y="0"/>
                  </a:lnTo>
                  <a:lnTo>
                    <a:pt x="854849" y="22085"/>
                  </a:lnTo>
                  <a:lnTo>
                    <a:pt x="100634" y="22085"/>
                  </a:lnTo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4476644" y="5514125"/>
              <a:ext cx="796925" cy="22225"/>
            </a:xfrm>
            <a:custGeom>
              <a:avLst/>
              <a:gdLst/>
              <a:ahLst/>
              <a:cxnLst/>
              <a:rect l="l" t="t" r="r" b="b"/>
              <a:pathLst>
                <a:path w="796925" h="22225">
                  <a:moveTo>
                    <a:pt x="0" y="0"/>
                  </a:moveTo>
                  <a:lnTo>
                    <a:pt x="796899" y="0"/>
                  </a:lnTo>
                  <a:lnTo>
                    <a:pt x="796899" y="22085"/>
                  </a:lnTo>
                  <a:lnTo>
                    <a:pt x="93802" y="22085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14586465" y="5627317"/>
              <a:ext cx="687070" cy="22225"/>
            </a:xfrm>
            <a:custGeom>
              <a:avLst/>
              <a:gdLst/>
              <a:ahLst/>
              <a:cxnLst/>
              <a:rect l="l" t="t" r="r" b="b"/>
              <a:pathLst>
                <a:path w="687069" h="22225">
                  <a:moveTo>
                    <a:pt x="0" y="0"/>
                  </a:moveTo>
                  <a:lnTo>
                    <a:pt x="687070" y="0"/>
                  </a:lnTo>
                  <a:lnTo>
                    <a:pt x="687070" y="22085"/>
                  </a:lnTo>
                  <a:lnTo>
                    <a:pt x="80873" y="22085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4639849" y="5765921"/>
              <a:ext cx="633730" cy="22225"/>
            </a:xfrm>
            <a:custGeom>
              <a:avLst/>
              <a:gdLst/>
              <a:ahLst/>
              <a:cxnLst/>
              <a:rect l="l" t="t" r="r" b="b"/>
              <a:pathLst>
                <a:path w="633730" h="22225">
                  <a:moveTo>
                    <a:pt x="0" y="0"/>
                  </a:moveTo>
                  <a:lnTo>
                    <a:pt x="633691" y="0"/>
                  </a:lnTo>
                  <a:lnTo>
                    <a:pt x="633691" y="22085"/>
                  </a:lnTo>
                  <a:lnTo>
                    <a:pt x="74599" y="22085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4639849" y="5892731"/>
              <a:ext cx="633730" cy="22225"/>
            </a:xfrm>
            <a:custGeom>
              <a:avLst/>
              <a:gdLst/>
              <a:ahLst/>
              <a:cxnLst/>
              <a:rect l="l" t="t" r="r" b="b"/>
              <a:pathLst>
                <a:path w="633730" h="22225">
                  <a:moveTo>
                    <a:pt x="0" y="0"/>
                  </a:moveTo>
                  <a:lnTo>
                    <a:pt x="633691" y="0"/>
                  </a:lnTo>
                  <a:lnTo>
                    <a:pt x="633691" y="22085"/>
                  </a:lnTo>
                  <a:lnTo>
                    <a:pt x="74599" y="22085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4693236" y="6030617"/>
              <a:ext cx="580390" cy="22225"/>
            </a:xfrm>
            <a:custGeom>
              <a:avLst/>
              <a:gdLst/>
              <a:ahLst/>
              <a:cxnLst/>
              <a:rect l="l" t="t" r="r" b="b"/>
              <a:pathLst>
                <a:path w="580390" h="22225">
                  <a:moveTo>
                    <a:pt x="0" y="0"/>
                  </a:moveTo>
                  <a:lnTo>
                    <a:pt x="580301" y="0"/>
                  </a:lnTo>
                  <a:lnTo>
                    <a:pt x="580301" y="22085"/>
                  </a:lnTo>
                  <a:lnTo>
                    <a:pt x="68313" y="22085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4801531" y="6152573"/>
              <a:ext cx="472440" cy="22225"/>
            </a:xfrm>
            <a:custGeom>
              <a:avLst/>
              <a:gdLst/>
              <a:ahLst/>
              <a:cxnLst/>
              <a:rect l="l" t="t" r="r" b="b"/>
              <a:pathLst>
                <a:path w="472440" h="22225">
                  <a:moveTo>
                    <a:pt x="0" y="0"/>
                  </a:moveTo>
                  <a:lnTo>
                    <a:pt x="472008" y="0"/>
                  </a:lnTo>
                  <a:lnTo>
                    <a:pt x="472008" y="22085"/>
                  </a:lnTo>
                  <a:lnTo>
                    <a:pt x="55562" y="22085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5059305" y="6285565"/>
              <a:ext cx="214629" cy="22225"/>
            </a:xfrm>
            <a:custGeom>
              <a:avLst/>
              <a:gdLst/>
              <a:ahLst/>
              <a:cxnLst/>
              <a:rect l="l" t="t" r="r" b="b"/>
              <a:pathLst>
                <a:path w="214630" h="22225">
                  <a:moveTo>
                    <a:pt x="0" y="0"/>
                  </a:moveTo>
                  <a:lnTo>
                    <a:pt x="214236" y="0"/>
                  </a:lnTo>
                  <a:lnTo>
                    <a:pt x="214236" y="22085"/>
                  </a:lnTo>
                  <a:lnTo>
                    <a:pt x="25222" y="22085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5089810" y="6418555"/>
              <a:ext cx="184150" cy="22225"/>
            </a:xfrm>
            <a:custGeom>
              <a:avLst/>
              <a:gdLst/>
              <a:ahLst/>
              <a:cxnLst/>
              <a:rect l="l" t="t" r="r" b="b"/>
              <a:pathLst>
                <a:path w="184150" h="22225">
                  <a:moveTo>
                    <a:pt x="0" y="0"/>
                  </a:moveTo>
                  <a:lnTo>
                    <a:pt x="183730" y="0"/>
                  </a:lnTo>
                  <a:lnTo>
                    <a:pt x="183730" y="22085"/>
                  </a:lnTo>
                  <a:lnTo>
                    <a:pt x="21628" y="22085"/>
                  </a:lnTo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5192004" y="6551547"/>
              <a:ext cx="81915" cy="22225"/>
            </a:xfrm>
            <a:custGeom>
              <a:avLst/>
              <a:gdLst/>
              <a:ahLst/>
              <a:cxnLst/>
              <a:rect l="l" t="t" r="r" b="b"/>
              <a:pathLst>
                <a:path w="81915" h="22225">
                  <a:moveTo>
                    <a:pt x="0" y="0"/>
                  </a:moveTo>
                  <a:lnTo>
                    <a:pt x="81534" y="0"/>
                  </a:lnTo>
                  <a:lnTo>
                    <a:pt x="81534" y="22085"/>
                  </a:lnTo>
                  <a:lnTo>
                    <a:pt x="9601" y="22085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4495888" y="7776488"/>
              <a:ext cx="498475" cy="16510"/>
            </a:xfrm>
            <a:custGeom>
              <a:avLst/>
              <a:gdLst/>
              <a:ahLst/>
              <a:cxnLst/>
              <a:rect l="l" t="t" r="r" b="b"/>
              <a:pathLst>
                <a:path w="498475" h="16509">
                  <a:moveTo>
                    <a:pt x="0" y="0"/>
                  </a:moveTo>
                  <a:lnTo>
                    <a:pt x="497890" y="0"/>
                  </a:lnTo>
                  <a:lnTo>
                    <a:pt x="497890" y="16332"/>
                  </a:lnTo>
                  <a:lnTo>
                    <a:pt x="58610" y="16332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4620158" y="8074671"/>
              <a:ext cx="374015" cy="16510"/>
            </a:xfrm>
            <a:custGeom>
              <a:avLst/>
              <a:gdLst/>
              <a:ahLst/>
              <a:cxnLst/>
              <a:rect l="l" t="t" r="r" b="b"/>
              <a:pathLst>
                <a:path w="374015" h="16509">
                  <a:moveTo>
                    <a:pt x="0" y="0"/>
                  </a:moveTo>
                  <a:lnTo>
                    <a:pt x="373621" y="0"/>
                  </a:lnTo>
                  <a:lnTo>
                    <a:pt x="373621" y="16332"/>
                  </a:lnTo>
                  <a:lnTo>
                    <a:pt x="43980" y="16332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7" name="object 57" descr=""/>
          <p:cNvSpPr txBox="1"/>
          <p:nvPr/>
        </p:nvSpPr>
        <p:spPr>
          <a:xfrm>
            <a:off x="14801095" y="3757690"/>
            <a:ext cx="627380" cy="1530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00">
                <a:solidFill>
                  <a:srgbClr val="FDEE1F"/>
                </a:solidFill>
                <a:latin typeface="Bell MT"/>
                <a:cs typeface="Bell MT"/>
              </a:rPr>
              <a:t>ROOT</a:t>
            </a:r>
            <a:r>
              <a:rPr dirty="0" sz="800" spc="6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 spc="-20">
                <a:solidFill>
                  <a:srgbClr val="FDEE1F"/>
                </a:solidFill>
                <a:latin typeface="Bell MT"/>
                <a:cs typeface="Bell MT"/>
              </a:rPr>
              <a:t>BEER</a:t>
            </a:r>
            <a:endParaRPr sz="800">
              <a:latin typeface="Bell MT"/>
              <a:cs typeface="Bell MT"/>
            </a:endParaRPr>
          </a:p>
        </p:txBody>
      </p:sp>
      <p:sp>
        <p:nvSpPr>
          <p:cNvPr id="58" name="object 58" descr=""/>
          <p:cNvSpPr txBox="1"/>
          <p:nvPr/>
        </p:nvSpPr>
        <p:spPr>
          <a:xfrm>
            <a:off x="14796845" y="4044650"/>
            <a:ext cx="700405" cy="475615"/>
          </a:xfrm>
          <a:prstGeom prst="rect">
            <a:avLst/>
          </a:prstGeom>
        </p:spPr>
        <p:txBody>
          <a:bodyPr wrap="square" lIns="0" tIns="69215" rIns="0" bIns="0" rtlCol="0" vert="horz">
            <a:spAutoFit/>
          </a:bodyPr>
          <a:lstStyle/>
          <a:p>
            <a:pPr marL="15240" indent="-3175">
              <a:lnSpc>
                <a:spcPct val="100000"/>
              </a:lnSpc>
              <a:spcBef>
                <a:spcPts val="545"/>
              </a:spcBef>
            </a:pPr>
            <a:r>
              <a:rPr dirty="0" sz="800">
                <a:solidFill>
                  <a:srgbClr val="FDEE1F"/>
                </a:solidFill>
                <a:latin typeface="Bell MT"/>
                <a:cs typeface="Bell MT"/>
              </a:rPr>
              <a:t>GINGER</a:t>
            </a:r>
            <a:r>
              <a:rPr dirty="0" sz="800" spc="10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 spc="-25">
                <a:solidFill>
                  <a:srgbClr val="FDEE1F"/>
                </a:solidFill>
                <a:latin typeface="Bell MT"/>
                <a:cs typeface="Bell MT"/>
              </a:rPr>
              <a:t>ALE</a:t>
            </a:r>
            <a:endParaRPr sz="800">
              <a:latin typeface="Bell MT"/>
              <a:cs typeface="Bell MT"/>
            </a:endParaRPr>
          </a:p>
          <a:p>
            <a:pPr marL="36195" marR="5080" indent="-21590">
              <a:lnSpc>
                <a:spcPct val="74400"/>
              </a:lnSpc>
              <a:spcBef>
                <a:spcPts val="700"/>
              </a:spcBef>
            </a:pPr>
            <a:r>
              <a:rPr dirty="0" sz="800">
                <a:solidFill>
                  <a:srgbClr val="FDEE1F"/>
                </a:solidFill>
                <a:latin typeface="Bell MT"/>
                <a:cs typeface="Bell MT"/>
              </a:rPr>
              <a:t>ZERO</a:t>
            </a:r>
            <a:r>
              <a:rPr dirty="0" sz="800" spc="4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 spc="-10">
                <a:solidFill>
                  <a:srgbClr val="FDEE1F"/>
                </a:solidFill>
                <a:latin typeface="Bell MT"/>
                <a:cs typeface="Bell MT"/>
              </a:rPr>
              <a:t>SUGAR</a:t>
            </a:r>
            <a:r>
              <a:rPr dirty="0" sz="800" spc="50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DEE1F"/>
                </a:solidFill>
                <a:latin typeface="Bell MT"/>
                <a:cs typeface="Bell MT"/>
              </a:rPr>
              <a:t>ROOT</a:t>
            </a:r>
            <a:r>
              <a:rPr dirty="0" sz="800" spc="6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 spc="-20">
                <a:solidFill>
                  <a:srgbClr val="FDEE1F"/>
                </a:solidFill>
                <a:latin typeface="Bell MT"/>
                <a:cs typeface="Bell MT"/>
              </a:rPr>
              <a:t>BEER</a:t>
            </a:r>
            <a:endParaRPr sz="800">
              <a:latin typeface="Bell MT"/>
              <a:cs typeface="Bell MT"/>
            </a:endParaRPr>
          </a:p>
        </p:txBody>
      </p:sp>
      <p:sp>
        <p:nvSpPr>
          <p:cNvPr id="59" name="object 59" descr=""/>
          <p:cNvSpPr txBox="1"/>
          <p:nvPr/>
        </p:nvSpPr>
        <p:spPr>
          <a:xfrm>
            <a:off x="14674293" y="3611076"/>
            <a:ext cx="793750" cy="524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baseline="-22222" sz="4875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r>
              <a:rPr dirty="0" baseline="-22222" sz="4875" spc="-989">
                <a:solidFill>
                  <a:srgbClr val="FFFFFF"/>
                </a:solidFill>
                <a:latin typeface="Neon Light"/>
                <a:cs typeface="Neon Light"/>
              </a:rPr>
              <a:t> </a:t>
            </a:r>
            <a:r>
              <a:rPr dirty="0" sz="800">
                <a:solidFill>
                  <a:srgbClr val="FDEE1F"/>
                </a:solidFill>
                <a:latin typeface="Bell MT"/>
                <a:cs typeface="Bell MT"/>
              </a:rPr>
              <a:t>DR.</a:t>
            </a:r>
            <a:r>
              <a:rPr dirty="0" sz="800" spc="3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 spc="-10">
                <a:solidFill>
                  <a:srgbClr val="FDEE1F"/>
                </a:solidFill>
                <a:latin typeface="Bell MT"/>
                <a:cs typeface="Bell MT"/>
              </a:rPr>
              <a:t>PEPPER</a:t>
            </a:r>
            <a:endParaRPr sz="800">
              <a:latin typeface="Bell MT"/>
              <a:cs typeface="Bell MT"/>
            </a:endParaRPr>
          </a:p>
        </p:txBody>
      </p:sp>
      <p:sp>
        <p:nvSpPr>
          <p:cNvPr id="60" name="object 60" descr=""/>
          <p:cNvSpPr txBox="1"/>
          <p:nvPr/>
        </p:nvSpPr>
        <p:spPr>
          <a:xfrm>
            <a:off x="13541201" y="2921535"/>
            <a:ext cx="591185" cy="5264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 sz="750">
                <a:solidFill>
                  <a:srgbClr val="FDEE1F"/>
                </a:solidFill>
                <a:latin typeface="Bell MT"/>
                <a:cs typeface="Bell MT"/>
              </a:rPr>
              <a:t>ICED</a:t>
            </a:r>
            <a:r>
              <a:rPr dirty="0" sz="750" spc="-3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750" spc="-25">
                <a:solidFill>
                  <a:srgbClr val="FDEE1F"/>
                </a:solidFill>
                <a:latin typeface="Bell MT"/>
                <a:cs typeface="Bell MT"/>
              </a:rPr>
              <a:t>TEA</a:t>
            </a:r>
            <a:endParaRPr sz="750">
              <a:latin typeface="Bell MT"/>
              <a:cs typeface="Bell MT"/>
            </a:endParaRPr>
          </a:p>
          <a:p>
            <a:pPr marL="12700" marR="5080" indent="1270">
              <a:lnSpc>
                <a:spcPts val="1540"/>
              </a:lnSpc>
              <a:spcBef>
                <a:spcPts val="65"/>
              </a:spcBef>
            </a:pPr>
            <a:r>
              <a:rPr dirty="0" sz="750">
                <a:solidFill>
                  <a:srgbClr val="FDEE1F"/>
                </a:solidFill>
                <a:latin typeface="Bell MT"/>
                <a:cs typeface="Bell MT"/>
              </a:rPr>
              <a:t>SWEET </a:t>
            </a:r>
            <a:r>
              <a:rPr dirty="0" sz="750" spc="-25">
                <a:solidFill>
                  <a:srgbClr val="FDEE1F"/>
                </a:solidFill>
                <a:latin typeface="Bell MT"/>
                <a:cs typeface="Bell MT"/>
              </a:rPr>
              <a:t>TEA</a:t>
            </a:r>
            <a:r>
              <a:rPr dirty="0" sz="750" spc="50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750" spc="-10">
                <a:solidFill>
                  <a:srgbClr val="FDEE1F"/>
                </a:solidFill>
                <a:latin typeface="Bell MT"/>
                <a:cs typeface="Bell MT"/>
              </a:rPr>
              <a:t>MOXIE</a:t>
            </a:r>
            <a:endParaRPr sz="750">
              <a:latin typeface="Bell MT"/>
              <a:cs typeface="Bell MT"/>
            </a:endParaRPr>
          </a:p>
        </p:txBody>
      </p:sp>
      <p:sp>
        <p:nvSpPr>
          <p:cNvPr id="61" name="object 61" descr=""/>
          <p:cNvSpPr txBox="1"/>
          <p:nvPr/>
        </p:nvSpPr>
        <p:spPr>
          <a:xfrm>
            <a:off x="13548755" y="4062507"/>
            <a:ext cx="273685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20">
                <a:solidFill>
                  <a:srgbClr val="FDEE1F"/>
                </a:solidFill>
                <a:latin typeface="Bell MT"/>
                <a:cs typeface="Bell MT"/>
              </a:rPr>
              <a:t>MILK</a:t>
            </a:r>
            <a:endParaRPr sz="750">
              <a:latin typeface="Bell MT"/>
              <a:cs typeface="Bell MT"/>
            </a:endParaRPr>
          </a:p>
        </p:txBody>
      </p:sp>
      <p:sp>
        <p:nvSpPr>
          <p:cNvPr id="62" name="object 62" descr=""/>
          <p:cNvSpPr txBox="1"/>
          <p:nvPr/>
        </p:nvSpPr>
        <p:spPr>
          <a:xfrm>
            <a:off x="14794197" y="2314479"/>
            <a:ext cx="652780" cy="1441450"/>
          </a:xfrm>
          <a:prstGeom prst="rect">
            <a:avLst/>
          </a:prstGeom>
        </p:spPr>
        <p:txBody>
          <a:bodyPr wrap="square" lIns="0" tIns="158750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1250"/>
              </a:spcBef>
            </a:pPr>
            <a:r>
              <a:rPr dirty="0" u="sng" sz="195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soda</a:t>
            </a:r>
            <a:endParaRPr sz="1950">
              <a:latin typeface="Neon Light"/>
              <a:cs typeface="Neon Light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dirty="0" sz="800" spc="-10">
                <a:solidFill>
                  <a:srgbClr val="FDEE1F"/>
                </a:solidFill>
                <a:latin typeface="Bell MT"/>
                <a:cs typeface="Bell MT"/>
              </a:rPr>
              <a:t>PEPSI</a:t>
            </a:r>
            <a:endParaRPr sz="800">
              <a:latin typeface="Bell MT"/>
              <a:cs typeface="Bell MT"/>
            </a:endParaRPr>
          </a:p>
          <a:p>
            <a:pPr marL="12700" marR="37465" indent="5080">
              <a:lnSpc>
                <a:spcPts val="1200"/>
              </a:lnSpc>
              <a:spcBef>
                <a:spcPts val="10"/>
              </a:spcBef>
            </a:pPr>
            <a:r>
              <a:rPr dirty="0" sz="800">
                <a:solidFill>
                  <a:srgbClr val="FDEE1F"/>
                </a:solidFill>
                <a:latin typeface="Bell MT"/>
                <a:cs typeface="Bell MT"/>
              </a:rPr>
              <a:t>DIET</a:t>
            </a:r>
            <a:r>
              <a:rPr dirty="0" sz="800" spc="8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 spc="-10">
                <a:solidFill>
                  <a:srgbClr val="FDEE1F"/>
                </a:solidFill>
                <a:latin typeface="Bell MT"/>
                <a:cs typeface="Bell MT"/>
              </a:rPr>
              <a:t>PEPSI</a:t>
            </a:r>
            <a:r>
              <a:rPr dirty="0" sz="800" spc="50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 spc="-20">
                <a:solidFill>
                  <a:srgbClr val="FDEE1F"/>
                </a:solidFill>
                <a:latin typeface="Bell MT"/>
                <a:cs typeface="Bell MT"/>
              </a:rPr>
              <a:t>COKE</a:t>
            </a:r>
            <a:endParaRPr sz="800">
              <a:latin typeface="Bell MT"/>
              <a:cs typeface="Bell MT"/>
            </a:endParaRPr>
          </a:p>
          <a:p>
            <a:pPr marL="22225" marR="45720" indent="-4445">
              <a:lnSpc>
                <a:spcPts val="1270"/>
              </a:lnSpc>
              <a:spcBef>
                <a:spcPts val="10"/>
              </a:spcBef>
            </a:pPr>
            <a:r>
              <a:rPr dirty="0" sz="800">
                <a:solidFill>
                  <a:srgbClr val="FDEE1F"/>
                </a:solidFill>
                <a:latin typeface="Bell MT"/>
                <a:cs typeface="Bell MT"/>
              </a:rPr>
              <a:t>DIET</a:t>
            </a:r>
            <a:r>
              <a:rPr dirty="0" sz="800" spc="8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 spc="-20">
                <a:solidFill>
                  <a:srgbClr val="FDEE1F"/>
                </a:solidFill>
                <a:latin typeface="Bell MT"/>
                <a:cs typeface="Bell MT"/>
              </a:rPr>
              <a:t>COKE</a:t>
            </a:r>
            <a:r>
              <a:rPr dirty="0" sz="800" spc="50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DEE1F"/>
                </a:solidFill>
                <a:latin typeface="Bell MT"/>
                <a:cs typeface="Bell MT"/>
              </a:rPr>
              <a:t>MT.</a:t>
            </a:r>
            <a:r>
              <a:rPr dirty="0" sz="800" spc="-3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 spc="-25">
                <a:solidFill>
                  <a:srgbClr val="FDEE1F"/>
                </a:solidFill>
                <a:latin typeface="Bell MT"/>
                <a:cs typeface="Bell MT"/>
              </a:rPr>
              <a:t>DEW</a:t>
            </a:r>
            <a:endParaRPr sz="800">
              <a:latin typeface="Bell MT"/>
              <a:cs typeface="Bell MT"/>
            </a:endParaRPr>
          </a:p>
          <a:p>
            <a:pPr marL="22225">
              <a:lnSpc>
                <a:spcPct val="100000"/>
              </a:lnSpc>
              <a:spcBef>
                <a:spcPts val="244"/>
              </a:spcBef>
            </a:pPr>
            <a:r>
              <a:rPr dirty="0" sz="800">
                <a:solidFill>
                  <a:srgbClr val="FDEE1F"/>
                </a:solidFill>
                <a:latin typeface="Bell MT"/>
                <a:cs typeface="Bell MT"/>
              </a:rPr>
              <a:t>SEVEN-</a:t>
            </a:r>
            <a:r>
              <a:rPr dirty="0" sz="800" spc="-25">
                <a:solidFill>
                  <a:srgbClr val="FDEE1F"/>
                </a:solidFill>
                <a:latin typeface="Bell MT"/>
                <a:cs typeface="Bell MT"/>
              </a:rPr>
              <a:t>UP</a:t>
            </a:r>
            <a:endParaRPr sz="800">
              <a:latin typeface="Bell MT"/>
              <a:cs typeface="Bell MT"/>
            </a:endParaRPr>
          </a:p>
        </p:txBody>
      </p:sp>
      <p:grpSp>
        <p:nvGrpSpPr>
          <p:cNvPr id="63" name="object 63" descr=""/>
          <p:cNvGrpSpPr/>
          <p:nvPr/>
        </p:nvGrpSpPr>
        <p:grpSpPr>
          <a:xfrm>
            <a:off x="13453969" y="3420516"/>
            <a:ext cx="1198245" cy="868680"/>
            <a:chOff x="13453969" y="3420516"/>
            <a:chExt cx="1198245" cy="868680"/>
          </a:xfrm>
        </p:grpSpPr>
        <p:pic>
          <p:nvPicPr>
            <p:cNvPr id="64" name="object 6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453969" y="3420516"/>
              <a:ext cx="1197855" cy="396229"/>
            </a:xfrm>
            <a:prstGeom prst="rect">
              <a:avLst/>
            </a:prstGeom>
          </p:spPr>
        </p:pic>
        <p:sp>
          <p:nvSpPr>
            <p:cNvPr id="65" name="object 65" descr=""/>
            <p:cNvSpPr/>
            <p:nvPr/>
          </p:nvSpPr>
          <p:spPr>
            <a:xfrm>
              <a:off x="13557481" y="3529520"/>
              <a:ext cx="812800" cy="0"/>
            </a:xfrm>
            <a:custGeom>
              <a:avLst/>
              <a:gdLst/>
              <a:ahLst/>
              <a:cxnLst/>
              <a:rect l="l" t="t" r="r" b="b"/>
              <a:pathLst>
                <a:path w="812800" h="0">
                  <a:moveTo>
                    <a:pt x="812393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6" name="object 6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453969" y="3892945"/>
              <a:ext cx="1197855" cy="396237"/>
            </a:xfrm>
            <a:prstGeom prst="rect">
              <a:avLst/>
            </a:prstGeom>
          </p:spPr>
        </p:pic>
        <p:sp>
          <p:nvSpPr>
            <p:cNvPr id="67" name="object 67" descr=""/>
            <p:cNvSpPr/>
            <p:nvPr/>
          </p:nvSpPr>
          <p:spPr>
            <a:xfrm>
              <a:off x="13557481" y="4002652"/>
              <a:ext cx="812800" cy="0"/>
            </a:xfrm>
            <a:custGeom>
              <a:avLst/>
              <a:gdLst/>
              <a:ahLst/>
              <a:cxnLst/>
              <a:rect l="l" t="t" r="r" b="b"/>
              <a:pathLst>
                <a:path w="812800" h="0">
                  <a:moveTo>
                    <a:pt x="812393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8" name="object 68" descr=""/>
          <p:cNvSpPr txBox="1"/>
          <p:nvPr/>
        </p:nvSpPr>
        <p:spPr>
          <a:xfrm>
            <a:off x="13428154" y="3520207"/>
            <a:ext cx="1075690" cy="4527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ctr" marR="27305">
              <a:lnSpc>
                <a:spcPts val="1975"/>
              </a:lnSpc>
              <a:spcBef>
                <a:spcPts val="114"/>
              </a:spcBef>
            </a:pPr>
            <a:r>
              <a:rPr dirty="0" sz="1700" spc="-20">
                <a:solidFill>
                  <a:srgbClr val="FFFFFF"/>
                </a:solidFill>
                <a:latin typeface="Neon Light"/>
                <a:cs typeface="Neon Light"/>
              </a:rPr>
              <a:t>FOR</a:t>
            </a:r>
            <a:r>
              <a:rPr dirty="0" sz="1700" spc="-105">
                <a:solidFill>
                  <a:srgbClr val="FFFFFF"/>
                </a:solidFill>
                <a:latin typeface="Neon Light"/>
                <a:cs typeface="Neon Light"/>
              </a:rPr>
              <a:t> </a:t>
            </a:r>
            <a:r>
              <a:rPr dirty="0" sz="1700" spc="-25">
                <a:solidFill>
                  <a:srgbClr val="FFFFFF"/>
                </a:solidFill>
                <a:latin typeface="Neon Light"/>
                <a:cs typeface="Neon Light"/>
              </a:rPr>
              <a:t>THE</a:t>
            </a:r>
            <a:endParaRPr sz="1700">
              <a:latin typeface="Neon Light"/>
              <a:cs typeface="Neon Light"/>
            </a:endParaRPr>
          </a:p>
          <a:p>
            <a:pPr algn="ctr">
              <a:lnSpc>
                <a:spcPts val="1375"/>
              </a:lnSpc>
            </a:pPr>
            <a:r>
              <a:rPr dirty="0" sz="1200" spc="-30">
                <a:solidFill>
                  <a:srgbClr val="FFFFFF"/>
                </a:solidFill>
                <a:latin typeface="Neon Light"/>
                <a:cs typeface="Neon Light"/>
              </a:rPr>
              <a:t>"Little </a:t>
            </a:r>
            <a:r>
              <a:rPr dirty="0" sz="1200" spc="-20">
                <a:solidFill>
                  <a:srgbClr val="FFFFFF"/>
                </a:solidFill>
                <a:latin typeface="Neon Light"/>
                <a:cs typeface="Neon Light"/>
              </a:rPr>
              <a:t>Smokies"</a:t>
            </a:r>
            <a:endParaRPr sz="1200">
              <a:latin typeface="Neon Light"/>
              <a:cs typeface="Neon Light"/>
            </a:endParaRPr>
          </a:p>
        </p:txBody>
      </p:sp>
      <p:sp>
        <p:nvSpPr>
          <p:cNvPr id="69" name="object 69" descr=""/>
          <p:cNvSpPr txBox="1"/>
          <p:nvPr/>
        </p:nvSpPr>
        <p:spPr>
          <a:xfrm>
            <a:off x="13545215" y="2630349"/>
            <a:ext cx="890269" cy="214629"/>
          </a:xfrm>
          <a:prstGeom prst="rect">
            <a:avLst/>
          </a:prstGeom>
        </p:spPr>
        <p:txBody>
          <a:bodyPr wrap="square" lIns="0" tIns="52705" rIns="0" bIns="0" rtlCol="0" vert="horz">
            <a:spAutoFit/>
          </a:bodyPr>
          <a:lstStyle/>
          <a:p>
            <a:pPr marL="15240" marR="5080" indent="-3175">
              <a:lnSpc>
                <a:spcPct val="65000"/>
              </a:lnSpc>
              <a:spcBef>
                <a:spcPts val="415"/>
              </a:spcBef>
              <a:tabLst>
                <a:tab pos="666750" algn="l"/>
              </a:tabLst>
            </a:pPr>
            <a:r>
              <a:rPr dirty="0" sz="750" spc="-10">
                <a:solidFill>
                  <a:srgbClr val="FDEE1F"/>
                </a:solidFill>
                <a:latin typeface="Bell MT"/>
                <a:cs typeface="Bell MT"/>
              </a:rPr>
              <a:t>BOTTLED</a:t>
            </a:r>
            <a:r>
              <a:rPr dirty="0" sz="750">
                <a:solidFill>
                  <a:srgbClr val="FDEE1F"/>
                </a:solidFill>
                <a:latin typeface="Bell MT"/>
                <a:cs typeface="Bell MT"/>
              </a:rPr>
              <a:t>	</a:t>
            </a:r>
            <a:r>
              <a:rPr dirty="0" baseline="3703" sz="1125" spc="-15">
                <a:solidFill>
                  <a:srgbClr val="FDEE1F"/>
                </a:solidFill>
                <a:latin typeface="Bell MT"/>
                <a:cs typeface="Bell MT"/>
              </a:rPr>
              <a:t>$1.oo</a:t>
            </a:r>
            <a:r>
              <a:rPr dirty="0" baseline="3703" sz="1125" spc="75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750" spc="-10">
                <a:solidFill>
                  <a:srgbClr val="FDEE1F"/>
                </a:solidFill>
                <a:latin typeface="Bell MT"/>
                <a:cs typeface="Bell MT"/>
              </a:rPr>
              <a:t>WATER</a:t>
            </a:r>
            <a:endParaRPr sz="750">
              <a:latin typeface="Bell MT"/>
              <a:cs typeface="Bell MT"/>
            </a:endParaRPr>
          </a:p>
        </p:txBody>
      </p:sp>
      <p:sp>
        <p:nvSpPr>
          <p:cNvPr id="70" name="object 70" descr=""/>
          <p:cNvSpPr txBox="1"/>
          <p:nvPr/>
        </p:nvSpPr>
        <p:spPr>
          <a:xfrm>
            <a:off x="14198573" y="4048741"/>
            <a:ext cx="236220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10">
                <a:solidFill>
                  <a:srgbClr val="FDEE1F"/>
                </a:solidFill>
                <a:latin typeface="Bell MT"/>
                <a:cs typeface="Bell MT"/>
              </a:rPr>
              <a:t>$1.oo</a:t>
            </a:r>
            <a:endParaRPr sz="750">
              <a:latin typeface="Bell MT"/>
              <a:cs typeface="Bell MT"/>
            </a:endParaRPr>
          </a:p>
        </p:txBody>
      </p:sp>
      <p:sp>
        <p:nvSpPr>
          <p:cNvPr id="71" name="object 71" descr=""/>
          <p:cNvSpPr txBox="1"/>
          <p:nvPr/>
        </p:nvSpPr>
        <p:spPr>
          <a:xfrm>
            <a:off x="13517525" y="4269061"/>
            <a:ext cx="942340" cy="240665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45085" marR="30480" indent="-7620">
              <a:lnSpc>
                <a:spcPts val="790"/>
              </a:lnSpc>
              <a:spcBef>
                <a:spcPts val="220"/>
              </a:spcBef>
            </a:pPr>
            <a:r>
              <a:rPr dirty="0" sz="750">
                <a:solidFill>
                  <a:srgbClr val="FDEE1F"/>
                </a:solidFill>
                <a:latin typeface="Bell MT"/>
                <a:cs typeface="Bell MT"/>
              </a:rPr>
              <a:t>CHOCOLATE</a:t>
            </a:r>
            <a:r>
              <a:rPr dirty="0" sz="750" spc="26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baseline="7407" sz="1125" spc="-15">
                <a:solidFill>
                  <a:srgbClr val="FDEE1F"/>
                </a:solidFill>
                <a:latin typeface="Bell MT"/>
                <a:cs typeface="Bell MT"/>
              </a:rPr>
              <a:t>$1.oo</a:t>
            </a:r>
            <a:r>
              <a:rPr dirty="0" baseline="7407" sz="1125" spc="75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750" spc="-20">
                <a:solidFill>
                  <a:srgbClr val="FDEE1F"/>
                </a:solidFill>
                <a:latin typeface="Bell MT"/>
                <a:cs typeface="Bell MT"/>
              </a:rPr>
              <a:t>MILK</a:t>
            </a:r>
            <a:endParaRPr sz="750">
              <a:latin typeface="Bell MT"/>
              <a:cs typeface="Bell MT"/>
            </a:endParaRPr>
          </a:p>
        </p:txBody>
      </p:sp>
      <p:sp>
        <p:nvSpPr>
          <p:cNvPr id="72" name="object 72" descr=""/>
          <p:cNvSpPr txBox="1"/>
          <p:nvPr/>
        </p:nvSpPr>
        <p:spPr>
          <a:xfrm>
            <a:off x="14198058" y="2900922"/>
            <a:ext cx="257810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10">
                <a:solidFill>
                  <a:srgbClr val="FDEE1F"/>
                </a:solidFill>
                <a:latin typeface="Bell MT"/>
                <a:cs typeface="Bell MT"/>
              </a:rPr>
              <a:t>$1.75</a:t>
            </a:r>
            <a:endParaRPr sz="750">
              <a:latin typeface="Bell MT"/>
              <a:cs typeface="Bell MT"/>
            </a:endParaRPr>
          </a:p>
        </p:txBody>
      </p:sp>
      <p:sp>
        <p:nvSpPr>
          <p:cNvPr id="73" name="object 73" descr=""/>
          <p:cNvSpPr txBox="1"/>
          <p:nvPr/>
        </p:nvSpPr>
        <p:spPr>
          <a:xfrm>
            <a:off x="14197614" y="3112733"/>
            <a:ext cx="259079" cy="335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dirty="0" sz="750" spc="-10">
                <a:solidFill>
                  <a:srgbClr val="FDEE1F"/>
                </a:solidFill>
                <a:latin typeface="Bell MT"/>
                <a:cs typeface="Bell MT"/>
              </a:rPr>
              <a:t>$1.75</a:t>
            </a:r>
            <a:endParaRPr sz="750">
              <a:latin typeface="Bell MT"/>
              <a:cs typeface="Bell MT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750" spc="-10">
                <a:solidFill>
                  <a:srgbClr val="FDEE1F"/>
                </a:solidFill>
                <a:latin typeface="Bell MT"/>
                <a:cs typeface="Bell MT"/>
              </a:rPr>
              <a:t>$2.00</a:t>
            </a:r>
            <a:endParaRPr sz="750">
              <a:latin typeface="Bell MT"/>
              <a:cs typeface="Bell MT"/>
            </a:endParaRPr>
          </a:p>
        </p:txBody>
      </p:sp>
      <p:sp>
        <p:nvSpPr>
          <p:cNvPr id="74" name="object 74" descr=""/>
          <p:cNvSpPr txBox="1"/>
          <p:nvPr/>
        </p:nvSpPr>
        <p:spPr>
          <a:xfrm>
            <a:off x="11189246" y="1910455"/>
            <a:ext cx="1146175" cy="5803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u="sng" sz="365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DOGS</a:t>
            </a:r>
            <a:endParaRPr sz="3650">
              <a:latin typeface="Neon Light"/>
              <a:cs typeface="Neon Light"/>
            </a:endParaRPr>
          </a:p>
        </p:txBody>
      </p:sp>
      <p:sp>
        <p:nvSpPr>
          <p:cNvPr id="75" name="object 75" descr=""/>
          <p:cNvSpPr txBox="1"/>
          <p:nvPr/>
        </p:nvSpPr>
        <p:spPr>
          <a:xfrm>
            <a:off x="13903114" y="1916005"/>
            <a:ext cx="1183005" cy="5803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u="sng" sz="3650" spc="-60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 </a:t>
            </a:r>
            <a:r>
              <a:rPr dirty="0" u="sng" sz="365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BEVS'</a:t>
            </a:r>
            <a:endParaRPr sz="3650">
              <a:latin typeface="Neon Light"/>
              <a:cs typeface="Neon Light"/>
            </a:endParaRPr>
          </a:p>
        </p:txBody>
      </p:sp>
      <p:sp>
        <p:nvSpPr>
          <p:cNvPr id="76" name="object 76" descr=""/>
          <p:cNvSpPr txBox="1"/>
          <p:nvPr/>
        </p:nvSpPr>
        <p:spPr>
          <a:xfrm>
            <a:off x="13641339" y="4554016"/>
            <a:ext cx="1894839" cy="5803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650">
                <a:solidFill>
                  <a:srgbClr val="FFFFFF"/>
                </a:solidFill>
                <a:latin typeface="Neon Light"/>
                <a:cs typeface="Neon Light"/>
              </a:rPr>
              <a:t>B</a:t>
            </a:r>
            <a:r>
              <a:rPr dirty="0" u="sng" sz="36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IG</a:t>
            </a:r>
            <a:r>
              <a:rPr dirty="0" u="sng" sz="3650" spc="-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 </a:t>
            </a:r>
            <a:r>
              <a:rPr dirty="0" u="sng" sz="365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BEN</a:t>
            </a:r>
            <a:r>
              <a:rPr dirty="0" u="none" sz="3650" spc="-10">
                <a:solidFill>
                  <a:srgbClr val="FFFFFF"/>
                </a:solidFill>
                <a:latin typeface="Neon Light"/>
                <a:cs typeface="Neon Light"/>
              </a:rPr>
              <a:t>'S</a:t>
            </a:r>
            <a:endParaRPr sz="3650">
              <a:latin typeface="Neon Light"/>
              <a:cs typeface="Neon Light"/>
            </a:endParaRPr>
          </a:p>
        </p:txBody>
      </p:sp>
      <p:sp>
        <p:nvSpPr>
          <p:cNvPr id="77" name="object 77" descr=""/>
          <p:cNvSpPr txBox="1"/>
          <p:nvPr/>
        </p:nvSpPr>
        <p:spPr>
          <a:xfrm>
            <a:off x="13833161" y="6951536"/>
            <a:ext cx="1151890" cy="5803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u="sng" sz="3650" spc="-78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 </a:t>
            </a:r>
            <a:r>
              <a:rPr dirty="0" u="sng" sz="365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SIDES</a:t>
            </a:r>
            <a:endParaRPr sz="3650">
              <a:latin typeface="Neon Light"/>
              <a:cs typeface="Neon Light"/>
            </a:endParaRPr>
          </a:p>
        </p:txBody>
      </p:sp>
      <p:sp>
        <p:nvSpPr>
          <p:cNvPr id="78" name="object 78" descr=""/>
          <p:cNvSpPr txBox="1"/>
          <p:nvPr/>
        </p:nvSpPr>
        <p:spPr>
          <a:xfrm>
            <a:off x="10969103" y="5799487"/>
            <a:ext cx="1649730" cy="5803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u="sng" sz="36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$1</a:t>
            </a:r>
            <a:r>
              <a:rPr dirty="0" u="sng" sz="3650" spc="-1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 </a:t>
            </a:r>
            <a:r>
              <a:rPr dirty="0" u="sng" sz="365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chips</a:t>
            </a:r>
            <a:endParaRPr sz="3650">
              <a:latin typeface="Neon Light"/>
              <a:cs typeface="Neon Light"/>
            </a:endParaRPr>
          </a:p>
        </p:txBody>
      </p:sp>
      <p:sp>
        <p:nvSpPr>
          <p:cNvPr id="79" name="object 79" descr=""/>
          <p:cNvSpPr txBox="1"/>
          <p:nvPr/>
        </p:nvSpPr>
        <p:spPr>
          <a:xfrm>
            <a:off x="13389185" y="7593514"/>
            <a:ext cx="999490" cy="2571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>
                <a:solidFill>
                  <a:srgbClr val="FDEE1F"/>
                </a:solidFill>
                <a:latin typeface="Bell MT"/>
                <a:cs typeface="Bell MT"/>
              </a:rPr>
              <a:t>Baked</a:t>
            </a:r>
            <a:r>
              <a:rPr dirty="0" sz="1500" spc="-9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1500" spc="-10">
                <a:solidFill>
                  <a:srgbClr val="FDEE1F"/>
                </a:solidFill>
                <a:latin typeface="Bell MT"/>
                <a:cs typeface="Bell MT"/>
              </a:rPr>
              <a:t>Beans</a:t>
            </a:r>
            <a:endParaRPr sz="1500">
              <a:latin typeface="Bell MT"/>
              <a:cs typeface="Bell MT"/>
            </a:endParaRPr>
          </a:p>
        </p:txBody>
      </p:sp>
      <p:sp>
        <p:nvSpPr>
          <p:cNvPr id="80" name="object 80" descr=""/>
          <p:cNvSpPr txBox="1"/>
          <p:nvPr/>
        </p:nvSpPr>
        <p:spPr>
          <a:xfrm>
            <a:off x="13385700" y="7898314"/>
            <a:ext cx="1146175" cy="2571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>
                <a:solidFill>
                  <a:srgbClr val="FDEE1F"/>
                </a:solidFill>
                <a:latin typeface="Bell MT"/>
                <a:cs typeface="Bell MT"/>
              </a:rPr>
              <a:t>Mac</a:t>
            </a:r>
            <a:r>
              <a:rPr dirty="0" sz="1500" spc="1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1500">
                <a:solidFill>
                  <a:srgbClr val="FDEE1F"/>
                </a:solidFill>
                <a:latin typeface="Bell MT"/>
                <a:cs typeface="Bell MT"/>
              </a:rPr>
              <a:t>&amp;</a:t>
            </a:r>
            <a:r>
              <a:rPr dirty="0" sz="1500" spc="1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1500" spc="-10">
                <a:solidFill>
                  <a:srgbClr val="FDEE1F"/>
                </a:solidFill>
                <a:latin typeface="Bell MT"/>
                <a:cs typeface="Bell MT"/>
              </a:rPr>
              <a:t>Cheese</a:t>
            </a:r>
            <a:endParaRPr sz="1500">
              <a:latin typeface="Bell MT"/>
              <a:cs typeface="Bell MT"/>
            </a:endParaRPr>
          </a:p>
        </p:txBody>
      </p:sp>
      <p:sp>
        <p:nvSpPr>
          <p:cNvPr id="81" name="object 81" descr=""/>
          <p:cNvSpPr txBox="1"/>
          <p:nvPr/>
        </p:nvSpPr>
        <p:spPr>
          <a:xfrm>
            <a:off x="15035260" y="7519956"/>
            <a:ext cx="454025" cy="635000"/>
          </a:xfrm>
          <a:prstGeom prst="rect">
            <a:avLst/>
          </a:prstGeom>
        </p:spPr>
        <p:txBody>
          <a:bodyPr wrap="square" lIns="0" tIns="882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dirty="0" sz="1500" spc="-10">
                <a:solidFill>
                  <a:srgbClr val="FDEE1F"/>
                </a:solidFill>
                <a:latin typeface="Bell MT"/>
                <a:cs typeface="Bell MT"/>
              </a:rPr>
              <a:t>$2.75</a:t>
            </a:r>
            <a:endParaRPr sz="1500">
              <a:latin typeface="Bell MT"/>
              <a:cs typeface="Bell MT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1500" spc="-10">
                <a:solidFill>
                  <a:srgbClr val="FDEE1F"/>
                </a:solidFill>
                <a:latin typeface="Bell MT"/>
                <a:cs typeface="Bell MT"/>
              </a:rPr>
              <a:t>$3.00</a:t>
            </a:r>
            <a:endParaRPr sz="1500">
              <a:latin typeface="Bell MT"/>
              <a:cs typeface="Bell MT"/>
            </a:endParaRPr>
          </a:p>
        </p:txBody>
      </p:sp>
      <p:sp>
        <p:nvSpPr>
          <p:cNvPr id="82" name="object 82" descr=""/>
          <p:cNvSpPr txBox="1"/>
          <p:nvPr/>
        </p:nvSpPr>
        <p:spPr>
          <a:xfrm>
            <a:off x="10545898" y="6892403"/>
            <a:ext cx="370205" cy="1530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00" spc="45">
                <a:solidFill>
                  <a:srgbClr val="FDEE1F"/>
                </a:solidFill>
                <a:latin typeface="Bell MT"/>
                <a:cs typeface="Bell MT"/>
              </a:rPr>
              <a:t>PLAIN</a:t>
            </a:r>
            <a:endParaRPr sz="800">
              <a:latin typeface="Bell MT"/>
              <a:cs typeface="Bell MT"/>
            </a:endParaRPr>
          </a:p>
        </p:txBody>
      </p:sp>
      <p:sp>
        <p:nvSpPr>
          <p:cNvPr id="83" name="object 83" descr=""/>
          <p:cNvSpPr txBox="1"/>
          <p:nvPr/>
        </p:nvSpPr>
        <p:spPr>
          <a:xfrm>
            <a:off x="10560185" y="6426706"/>
            <a:ext cx="2487295" cy="1758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325880" algn="l"/>
                <a:tab pos="1512570" algn="l"/>
                <a:tab pos="2473960" algn="l"/>
              </a:tabLst>
            </a:pPr>
            <a:r>
              <a:rPr dirty="0" u="sng" sz="9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Middleswrath</a:t>
            </a:r>
            <a:r>
              <a:rPr dirty="0" u="sng" sz="950" spc="9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 </a:t>
            </a:r>
            <a:r>
              <a:rPr dirty="0" u="sng" sz="95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chips</a:t>
            </a:r>
            <a:r>
              <a:rPr dirty="0" u="none" sz="950">
                <a:solidFill>
                  <a:srgbClr val="FFFFFF"/>
                </a:solidFill>
                <a:latin typeface="Neon Light"/>
                <a:cs typeface="Neon Light"/>
              </a:rPr>
              <a:t>	</a:t>
            </a:r>
            <a:r>
              <a:rPr dirty="0" u="sng" sz="9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	Good's</a:t>
            </a:r>
            <a:r>
              <a:rPr dirty="0" u="sng" sz="950" spc="7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 </a:t>
            </a:r>
            <a:r>
              <a:rPr dirty="0" u="sng" sz="95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chips</a:t>
            </a:r>
            <a:r>
              <a:rPr dirty="0" u="sng" sz="9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	</a:t>
            </a:r>
            <a:endParaRPr sz="950">
              <a:latin typeface="Neon Light"/>
              <a:cs typeface="Neon Light"/>
            </a:endParaRPr>
          </a:p>
        </p:txBody>
      </p:sp>
      <p:sp>
        <p:nvSpPr>
          <p:cNvPr id="84" name="object 84" descr=""/>
          <p:cNvSpPr txBox="1"/>
          <p:nvPr/>
        </p:nvSpPr>
        <p:spPr>
          <a:xfrm>
            <a:off x="10549545" y="7082903"/>
            <a:ext cx="1127125" cy="1530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00">
                <a:solidFill>
                  <a:srgbClr val="FDEE1F"/>
                </a:solidFill>
                <a:latin typeface="Bell MT"/>
                <a:cs typeface="Bell MT"/>
              </a:rPr>
              <a:t>SEA</a:t>
            </a:r>
            <a:r>
              <a:rPr dirty="0" sz="800" spc="4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DEE1F"/>
                </a:solidFill>
                <a:latin typeface="Bell MT"/>
                <a:cs typeface="Bell MT"/>
              </a:rPr>
              <a:t>SALT</a:t>
            </a:r>
            <a:r>
              <a:rPr dirty="0" sz="800" spc="4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DEE1F"/>
                </a:solidFill>
                <a:latin typeface="Bell MT"/>
                <a:cs typeface="Bell MT"/>
              </a:rPr>
              <a:t>&amp;</a:t>
            </a:r>
            <a:r>
              <a:rPr dirty="0" sz="800" spc="4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 spc="-10">
                <a:solidFill>
                  <a:srgbClr val="FDEE1F"/>
                </a:solidFill>
                <a:latin typeface="Bell MT"/>
                <a:cs typeface="Bell MT"/>
              </a:rPr>
              <a:t>VINEGAR</a:t>
            </a:r>
            <a:endParaRPr sz="800">
              <a:latin typeface="Bell MT"/>
              <a:cs typeface="Bell MT"/>
            </a:endParaRPr>
          </a:p>
        </p:txBody>
      </p:sp>
      <p:sp>
        <p:nvSpPr>
          <p:cNvPr id="85" name="object 85" descr=""/>
          <p:cNvSpPr txBox="1"/>
          <p:nvPr/>
        </p:nvSpPr>
        <p:spPr>
          <a:xfrm>
            <a:off x="10541261" y="6680713"/>
            <a:ext cx="233679" cy="1530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00" spc="-25">
                <a:solidFill>
                  <a:srgbClr val="FDEE1F"/>
                </a:solidFill>
                <a:latin typeface="Bell MT"/>
                <a:cs typeface="Bell MT"/>
              </a:rPr>
              <a:t>BBQ</a:t>
            </a:r>
            <a:endParaRPr sz="800">
              <a:latin typeface="Bell MT"/>
              <a:cs typeface="Bell MT"/>
            </a:endParaRPr>
          </a:p>
        </p:txBody>
      </p:sp>
      <p:sp>
        <p:nvSpPr>
          <p:cNvPr id="86" name="object 86" descr=""/>
          <p:cNvSpPr txBox="1"/>
          <p:nvPr/>
        </p:nvSpPr>
        <p:spPr>
          <a:xfrm>
            <a:off x="10549652" y="6959972"/>
            <a:ext cx="1422400" cy="524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800">
                <a:solidFill>
                  <a:srgbClr val="FDEE1F"/>
                </a:solidFill>
                <a:latin typeface="Bell MT"/>
                <a:cs typeface="Bell MT"/>
              </a:rPr>
              <a:t>SOUR</a:t>
            </a:r>
            <a:r>
              <a:rPr dirty="0" sz="800" spc="5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DEE1F"/>
                </a:solidFill>
                <a:latin typeface="Bell MT"/>
                <a:cs typeface="Bell MT"/>
              </a:rPr>
              <a:t>CREAM</a:t>
            </a:r>
            <a:r>
              <a:rPr dirty="0" sz="800" spc="5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DEE1F"/>
                </a:solidFill>
                <a:latin typeface="Bell MT"/>
                <a:cs typeface="Bell MT"/>
              </a:rPr>
              <a:t>&amp;</a:t>
            </a:r>
            <a:r>
              <a:rPr dirty="0" sz="800" spc="5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DEE1F"/>
                </a:solidFill>
                <a:latin typeface="Bell MT"/>
                <a:cs typeface="Bell MT"/>
              </a:rPr>
              <a:t>OINION</a:t>
            </a:r>
            <a:r>
              <a:rPr dirty="0" sz="800" spc="345">
                <a:solidFill>
                  <a:srgbClr val="FDEE1F"/>
                </a:solidFill>
                <a:latin typeface="Bell MT"/>
                <a:cs typeface="Bell MT"/>
              </a:rPr>
              <a:t>  </a:t>
            </a:r>
            <a:r>
              <a:rPr dirty="0" sz="32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50">
              <a:latin typeface="Neon Light"/>
              <a:cs typeface="Neon Light"/>
            </a:endParaRPr>
          </a:p>
        </p:txBody>
      </p:sp>
      <p:sp>
        <p:nvSpPr>
          <p:cNvPr id="87" name="object 87" descr=""/>
          <p:cNvSpPr txBox="1"/>
          <p:nvPr/>
        </p:nvSpPr>
        <p:spPr>
          <a:xfrm>
            <a:off x="11976057" y="6618267"/>
            <a:ext cx="927100" cy="815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 marR="5080" indent="1905">
              <a:lnSpc>
                <a:spcPct val="161300"/>
              </a:lnSpc>
              <a:spcBef>
                <a:spcPts val="120"/>
              </a:spcBef>
            </a:pPr>
            <a:r>
              <a:rPr dirty="0" sz="800" spc="-25">
                <a:solidFill>
                  <a:srgbClr val="FDEE1F"/>
                </a:solidFill>
                <a:latin typeface="Bell MT"/>
                <a:cs typeface="Bell MT"/>
              </a:rPr>
              <a:t>BBQ</a:t>
            </a:r>
            <a:r>
              <a:rPr dirty="0" sz="800" spc="500">
                <a:solidFill>
                  <a:srgbClr val="FDEE1F"/>
                </a:solidFill>
                <a:latin typeface="Bell MT"/>
                <a:cs typeface="Bell MT"/>
              </a:rPr>
              <a:t>  </a:t>
            </a:r>
            <a:r>
              <a:rPr dirty="0" sz="800" spc="-10">
                <a:solidFill>
                  <a:srgbClr val="FDEE1F"/>
                </a:solidFill>
                <a:latin typeface="Bell MT"/>
                <a:cs typeface="Bell MT"/>
              </a:rPr>
              <a:t>HOMESTYLE</a:t>
            </a:r>
            <a:r>
              <a:rPr dirty="0" sz="800" spc="50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DEE1F"/>
                </a:solidFill>
                <a:latin typeface="Bell MT"/>
                <a:cs typeface="Bell MT"/>
              </a:rPr>
              <a:t>CHEESE</a:t>
            </a:r>
            <a:r>
              <a:rPr dirty="0" sz="800" spc="10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 spc="-10">
                <a:solidFill>
                  <a:srgbClr val="FDEE1F"/>
                </a:solidFill>
                <a:latin typeface="Bell MT"/>
                <a:cs typeface="Bell MT"/>
              </a:rPr>
              <a:t>CURLS</a:t>
            </a:r>
            <a:r>
              <a:rPr dirty="0" sz="800" spc="50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DEE1F"/>
                </a:solidFill>
                <a:latin typeface="Bell MT"/>
                <a:cs typeface="Bell MT"/>
              </a:rPr>
              <a:t>KETTLE</a:t>
            </a:r>
            <a:r>
              <a:rPr dirty="0" sz="800" spc="10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800" spc="-10">
                <a:solidFill>
                  <a:srgbClr val="FDEE1F"/>
                </a:solidFill>
                <a:latin typeface="Bell MT"/>
                <a:cs typeface="Bell MT"/>
              </a:rPr>
              <a:t>COOKED</a:t>
            </a:r>
            <a:endParaRPr sz="800">
              <a:latin typeface="Bell MT"/>
              <a:cs typeface="Bell MT"/>
            </a:endParaRPr>
          </a:p>
        </p:txBody>
      </p:sp>
      <p:sp>
        <p:nvSpPr>
          <p:cNvPr id="88" name="object 88" descr=""/>
          <p:cNvSpPr txBox="1"/>
          <p:nvPr/>
        </p:nvSpPr>
        <p:spPr>
          <a:xfrm>
            <a:off x="10468893" y="3913825"/>
            <a:ext cx="2653665" cy="16287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3335">
              <a:lnSpc>
                <a:spcPts val="1730"/>
              </a:lnSpc>
              <a:spcBef>
                <a:spcPts val="114"/>
              </a:spcBef>
              <a:tabLst>
                <a:tab pos="2178050" algn="l"/>
              </a:tabLst>
            </a:pPr>
            <a:r>
              <a:rPr dirty="0" sz="1500" b="1">
                <a:solidFill>
                  <a:srgbClr val="FDEE1F"/>
                </a:solidFill>
                <a:latin typeface="Bell MT"/>
                <a:cs typeface="Bell MT"/>
              </a:rPr>
              <a:t>Cubano</a:t>
            </a:r>
            <a:r>
              <a:rPr dirty="0" sz="1500" spc="105" b="1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1500" spc="-25" b="1">
                <a:solidFill>
                  <a:srgbClr val="FDEE1F"/>
                </a:solidFill>
                <a:latin typeface="Bell MT"/>
                <a:cs typeface="Bell MT"/>
              </a:rPr>
              <a:t>Dog</a:t>
            </a:r>
            <a:r>
              <a:rPr dirty="0" sz="1500" b="1">
                <a:solidFill>
                  <a:srgbClr val="FDEE1F"/>
                </a:solidFill>
                <a:latin typeface="Bell MT"/>
                <a:cs typeface="Bell MT"/>
              </a:rPr>
              <a:t>	</a:t>
            </a:r>
            <a:r>
              <a:rPr dirty="0" sz="1500" spc="-10" b="1">
                <a:solidFill>
                  <a:srgbClr val="FDEE1F"/>
                </a:solidFill>
                <a:latin typeface="Bell MT"/>
                <a:cs typeface="Bell MT"/>
              </a:rPr>
              <a:t>$4.50</a:t>
            </a:r>
            <a:endParaRPr sz="1500">
              <a:latin typeface="Bell MT"/>
              <a:cs typeface="Bell MT"/>
            </a:endParaRPr>
          </a:p>
          <a:p>
            <a:pPr marL="12700">
              <a:lnSpc>
                <a:spcPts val="890"/>
              </a:lnSpc>
            </a:pPr>
            <a:r>
              <a:rPr dirty="0" sz="800" spc="45">
                <a:solidFill>
                  <a:srgbClr val="FFFFFF"/>
                </a:solidFill>
                <a:latin typeface="Bell MT"/>
                <a:cs typeface="Bell MT"/>
              </a:rPr>
              <a:t>Includes</a:t>
            </a:r>
            <a:r>
              <a:rPr dirty="0" sz="800" spc="21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20">
                <a:solidFill>
                  <a:srgbClr val="FFFFFF"/>
                </a:solidFill>
                <a:latin typeface="Bell MT"/>
                <a:cs typeface="Bell MT"/>
              </a:rPr>
              <a:t>ham,</a:t>
            </a:r>
            <a:r>
              <a:rPr dirty="0" sz="800" spc="21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20">
                <a:solidFill>
                  <a:srgbClr val="FFFFFF"/>
                </a:solidFill>
                <a:latin typeface="Bell MT"/>
                <a:cs typeface="Bell MT"/>
              </a:rPr>
              <a:t>swiss,</a:t>
            </a:r>
            <a:r>
              <a:rPr dirty="0" sz="800" spc="21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20">
                <a:solidFill>
                  <a:srgbClr val="FFFFFF"/>
                </a:solidFill>
                <a:latin typeface="Bell MT"/>
                <a:cs typeface="Bell MT"/>
              </a:rPr>
              <a:t>spicy</a:t>
            </a:r>
            <a:r>
              <a:rPr dirty="0" sz="800" spc="21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20">
                <a:solidFill>
                  <a:srgbClr val="FFFFFF"/>
                </a:solidFill>
                <a:latin typeface="Bell MT"/>
                <a:cs typeface="Bell MT"/>
              </a:rPr>
              <a:t>brown</a:t>
            </a:r>
            <a:r>
              <a:rPr dirty="0" sz="800" spc="21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20">
                <a:solidFill>
                  <a:srgbClr val="FFFFFF"/>
                </a:solidFill>
                <a:latin typeface="Bell MT"/>
                <a:cs typeface="Bell MT"/>
              </a:rPr>
              <a:t>mustard,</a:t>
            </a:r>
            <a:r>
              <a:rPr dirty="0" sz="800" spc="21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25">
                <a:solidFill>
                  <a:srgbClr val="FFFFFF"/>
                </a:solidFill>
                <a:latin typeface="Bell MT"/>
                <a:cs typeface="Bell MT"/>
              </a:rPr>
              <a:t>and</a:t>
            </a:r>
            <a:endParaRPr sz="800">
              <a:latin typeface="Bell MT"/>
              <a:cs typeface="Bell MT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800" spc="40">
                <a:solidFill>
                  <a:srgbClr val="FFFFFF"/>
                </a:solidFill>
                <a:latin typeface="Bell MT"/>
                <a:cs typeface="Bell MT"/>
              </a:rPr>
              <a:t>pickles</a:t>
            </a:r>
            <a:endParaRPr sz="800">
              <a:latin typeface="Bell MT"/>
              <a:cs typeface="Bell MT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  <a:tabLst>
                <a:tab pos="2155190" algn="l"/>
              </a:tabLst>
            </a:pPr>
            <a:r>
              <a:rPr dirty="0" sz="1500" b="1">
                <a:solidFill>
                  <a:srgbClr val="FDEE1F"/>
                </a:solidFill>
                <a:latin typeface="Bell MT"/>
                <a:cs typeface="Bell MT"/>
              </a:rPr>
              <a:t>Reuben</a:t>
            </a:r>
            <a:r>
              <a:rPr dirty="0" sz="1500" spc="-20" b="1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1500" spc="-25" b="1">
                <a:solidFill>
                  <a:srgbClr val="FDEE1F"/>
                </a:solidFill>
                <a:latin typeface="Bell MT"/>
                <a:cs typeface="Bell MT"/>
              </a:rPr>
              <a:t>Dog</a:t>
            </a:r>
            <a:r>
              <a:rPr dirty="0" sz="1500" b="1">
                <a:solidFill>
                  <a:srgbClr val="FDEE1F"/>
                </a:solidFill>
                <a:latin typeface="Bell MT"/>
                <a:cs typeface="Bell MT"/>
              </a:rPr>
              <a:t>	</a:t>
            </a:r>
            <a:r>
              <a:rPr dirty="0" sz="1500" spc="-10" b="1">
                <a:solidFill>
                  <a:srgbClr val="FDEE1F"/>
                </a:solidFill>
                <a:latin typeface="Bell MT"/>
                <a:cs typeface="Bell MT"/>
              </a:rPr>
              <a:t>$4.50</a:t>
            </a:r>
            <a:endParaRPr sz="1500">
              <a:latin typeface="Bell MT"/>
              <a:cs typeface="Bell MT"/>
            </a:endParaRPr>
          </a:p>
          <a:p>
            <a:pPr marL="12700" marR="449580">
              <a:lnSpc>
                <a:spcPct val="104500"/>
              </a:lnSpc>
              <a:spcBef>
                <a:spcPts val="80"/>
              </a:spcBef>
            </a:pPr>
            <a:r>
              <a:rPr dirty="0" sz="800" spc="45">
                <a:solidFill>
                  <a:srgbClr val="FFFFFF"/>
                </a:solidFill>
                <a:latin typeface="Bell MT"/>
                <a:cs typeface="Bell MT"/>
              </a:rPr>
              <a:t>Includes</a:t>
            </a:r>
            <a:r>
              <a:rPr dirty="0" sz="800" spc="19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20">
                <a:solidFill>
                  <a:srgbClr val="FFFFFF"/>
                </a:solidFill>
                <a:latin typeface="Bell MT"/>
                <a:cs typeface="Bell MT"/>
              </a:rPr>
              <a:t>swiss,</a:t>
            </a:r>
            <a:r>
              <a:rPr dirty="0" sz="800" spc="20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45">
                <a:solidFill>
                  <a:srgbClr val="FFFFFF"/>
                </a:solidFill>
                <a:latin typeface="Bell MT"/>
                <a:cs typeface="Bell MT"/>
              </a:rPr>
              <a:t>thousand</a:t>
            </a:r>
            <a:r>
              <a:rPr dirty="0" sz="800" spc="20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20">
                <a:solidFill>
                  <a:srgbClr val="FFFFFF"/>
                </a:solidFill>
                <a:latin typeface="Bell MT"/>
                <a:cs typeface="Bell MT"/>
              </a:rPr>
              <a:t>island</a:t>
            </a:r>
            <a:r>
              <a:rPr dirty="0" sz="800" spc="20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20">
                <a:solidFill>
                  <a:srgbClr val="FFFFFF"/>
                </a:solidFill>
                <a:latin typeface="Bell MT"/>
                <a:cs typeface="Bell MT"/>
              </a:rPr>
              <a:t>dressing,</a:t>
            </a:r>
            <a:r>
              <a:rPr dirty="0" sz="800" spc="20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30">
                <a:solidFill>
                  <a:srgbClr val="FFFFFF"/>
                </a:solidFill>
                <a:latin typeface="Bell MT"/>
                <a:cs typeface="Bell MT"/>
              </a:rPr>
              <a:t>and </a:t>
            </a:r>
            <a:r>
              <a:rPr dirty="0" sz="800" spc="45">
                <a:solidFill>
                  <a:srgbClr val="FFFFFF"/>
                </a:solidFill>
                <a:latin typeface="Bell MT"/>
                <a:cs typeface="Bell MT"/>
              </a:rPr>
              <a:t>sauerkraut</a:t>
            </a:r>
            <a:endParaRPr sz="800">
              <a:latin typeface="Bell MT"/>
              <a:cs typeface="Bell MT"/>
            </a:endParaRPr>
          </a:p>
          <a:p>
            <a:pPr marL="13970">
              <a:lnSpc>
                <a:spcPct val="100000"/>
              </a:lnSpc>
              <a:spcBef>
                <a:spcPts val="695"/>
              </a:spcBef>
              <a:tabLst>
                <a:tab pos="2150110" algn="l"/>
              </a:tabLst>
            </a:pPr>
            <a:r>
              <a:rPr dirty="0" sz="1500" spc="-10" b="1">
                <a:solidFill>
                  <a:srgbClr val="FDEE1F"/>
                </a:solidFill>
                <a:latin typeface="Bell MT"/>
                <a:cs typeface="Bell MT"/>
              </a:rPr>
              <a:t>Kraut</a:t>
            </a:r>
            <a:r>
              <a:rPr dirty="0" sz="1500" spc="-80" b="1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1500" spc="-25" b="1">
                <a:solidFill>
                  <a:srgbClr val="FDEE1F"/>
                </a:solidFill>
                <a:latin typeface="Bell MT"/>
                <a:cs typeface="Bell MT"/>
              </a:rPr>
              <a:t>Dog</a:t>
            </a:r>
            <a:r>
              <a:rPr dirty="0" sz="1500" b="1">
                <a:solidFill>
                  <a:srgbClr val="FDEE1F"/>
                </a:solidFill>
                <a:latin typeface="Bell MT"/>
                <a:cs typeface="Bell MT"/>
              </a:rPr>
              <a:t>	</a:t>
            </a:r>
            <a:r>
              <a:rPr dirty="0" sz="1500" spc="-10" b="1">
                <a:solidFill>
                  <a:srgbClr val="FDEE1F"/>
                </a:solidFill>
                <a:latin typeface="Bell MT"/>
                <a:cs typeface="Bell MT"/>
              </a:rPr>
              <a:t>$4.50</a:t>
            </a:r>
            <a:endParaRPr sz="1500">
              <a:latin typeface="Bell MT"/>
              <a:cs typeface="Bell MT"/>
            </a:endParaRPr>
          </a:p>
          <a:p>
            <a:pPr marL="12700" marR="438784">
              <a:lnSpc>
                <a:spcPct val="104500"/>
              </a:lnSpc>
              <a:spcBef>
                <a:spcPts val="20"/>
              </a:spcBef>
            </a:pPr>
            <a:r>
              <a:rPr dirty="0" sz="800" spc="45">
                <a:solidFill>
                  <a:srgbClr val="FFFFFF"/>
                </a:solidFill>
                <a:latin typeface="Bell MT"/>
                <a:cs typeface="Bell MT"/>
              </a:rPr>
              <a:t>Includes</a:t>
            </a:r>
            <a:r>
              <a:rPr dirty="0" sz="800" spc="20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50">
                <a:solidFill>
                  <a:srgbClr val="FFFFFF"/>
                </a:solidFill>
                <a:latin typeface="Bell MT"/>
                <a:cs typeface="Bell MT"/>
              </a:rPr>
              <a:t>Sauerkraut,</a:t>
            </a:r>
            <a:r>
              <a:rPr dirty="0" sz="800" spc="20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10">
                <a:solidFill>
                  <a:srgbClr val="FFFFFF"/>
                </a:solidFill>
                <a:latin typeface="Bell MT"/>
                <a:cs typeface="Bell MT"/>
              </a:rPr>
              <a:t>onions,</a:t>
            </a:r>
            <a:r>
              <a:rPr dirty="0" sz="800" spc="204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10">
                <a:solidFill>
                  <a:srgbClr val="FFFFFF"/>
                </a:solidFill>
                <a:latin typeface="Bell MT"/>
                <a:cs typeface="Bell MT"/>
              </a:rPr>
              <a:t>and</a:t>
            </a:r>
            <a:r>
              <a:rPr dirty="0" sz="800" spc="20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10">
                <a:solidFill>
                  <a:srgbClr val="FFFFFF"/>
                </a:solidFill>
                <a:latin typeface="Bell MT"/>
                <a:cs typeface="Bell MT"/>
              </a:rPr>
              <a:t>spicy</a:t>
            </a:r>
            <a:r>
              <a:rPr dirty="0" sz="800" spc="20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45">
                <a:solidFill>
                  <a:srgbClr val="FFFFFF"/>
                </a:solidFill>
                <a:latin typeface="Bell MT"/>
                <a:cs typeface="Bell MT"/>
              </a:rPr>
              <a:t>brown mustard</a:t>
            </a:r>
            <a:endParaRPr sz="800">
              <a:latin typeface="Bell MT"/>
              <a:cs typeface="Bell MT"/>
            </a:endParaRPr>
          </a:p>
        </p:txBody>
      </p:sp>
      <p:sp>
        <p:nvSpPr>
          <p:cNvPr id="89" name="object 89" descr=""/>
          <p:cNvSpPr txBox="1"/>
          <p:nvPr/>
        </p:nvSpPr>
        <p:spPr>
          <a:xfrm>
            <a:off x="10469894" y="2585149"/>
            <a:ext cx="2649220" cy="111188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2384">
              <a:lnSpc>
                <a:spcPts val="1735"/>
              </a:lnSpc>
              <a:spcBef>
                <a:spcPts val="114"/>
              </a:spcBef>
              <a:tabLst>
                <a:tab pos="2180590" algn="l"/>
              </a:tabLst>
            </a:pPr>
            <a:r>
              <a:rPr dirty="0" sz="1500" b="1">
                <a:solidFill>
                  <a:srgbClr val="FDEE1F"/>
                </a:solidFill>
                <a:latin typeface="Bell MT"/>
                <a:cs typeface="Bell MT"/>
              </a:rPr>
              <a:t>Hot</a:t>
            </a:r>
            <a:r>
              <a:rPr dirty="0" sz="1500" spc="5" b="1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1500" spc="-25" b="1">
                <a:solidFill>
                  <a:srgbClr val="FDEE1F"/>
                </a:solidFill>
                <a:latin typeface="Bell MT"/>
                <a:cs typeface="Bell MT"/>
              </a:rPr>
              <a:t>Dog</a:t>
            </a:r>
            <a:r>
              <a:rPr dirty="0" sz="1500" b="1">
                <a:solidFill>
                  <a:srgbClr val="FDEE1F"/>
                </a:solidFill>
                <a:latin typeface="Bell MT"/>
                <a:cs typeface="Bell MT"/>
              </a:rPr>
              <a:t>	</a:t>
            </a:r>
            <a:r>
              <a:rPr dirty="0" sz="1500" spc="-10" b="1">
                <a:solidFill>
                  <a:srgbClr val="FDEE1F"/>
                </a:solidFill>
                <a:latin typeface="Bell MT"/>
                <a:cs typeface="Bell MT"/>
              </a:rPr>
              <a:t>$4.50</a:t>
            </a:r>
            <a:endParaRPr sz="1500">
              <a:latin typeface="Bell MT"/>
              <a:cs typeface="Bell MT"/>
            </a:endParaRPr>
          </a:p>
          <a:p>
            <a:pPr marL="26670">
              <a:lnSpc>
                <a:spcPts val="894"/>
              </a:lnSpc>
            </a:pPr>
            <a:r>
              <a:rPr dirty="0" sz="800" spc="45">
                <a:solidFill>
                  <a:srgbClr val="FFFFFF"/>
                </a:solidFill>
                <a:latin typeface="Bell MT"/>
                <a:cs typeface="Bell MT"/>
              </a:rPr>
              <a:t>Includes</a:t>
            </a:r>
            <a:r>
              <a:rPr dirty="0" sz="800" spc="21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20">
                <a:solidFill>
                  <a:srgbClr val="FFFFFF"/>
                </a:solidFill>
                <a:latin typeface="Bell MT"/>
                <a:cs typeface="Bell MT"/>
              </a:rPr>
              <a:t>mustard,</a:t>
            </a:r>
            <a:r>
              <a:rPr dirty="0" sz="800" spc="21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20">
                <a:solidFill>
                  <a:srgbClr val="FFFFFF"/>
                </a:solidFill>
                <a:latin typeface="Bell MT"/>
                <a:cs typeface="Bell MT"/>
              </a:rPr>
              <a:t>ketchup,</a:t>
            </a:r>
            <a:r>
              <a:rPr dirty="0" sz="800" spc="21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20">
                <a:solidFill>
                  <a:srgbClr val="FFFFFF"/>
                </a:solidFill>
                <a:latin typeface="Bell MT"/>
                <a:cs typeface="Bell MT"/>
              </a:rPr>
              <a:t>onion,</a:t>
            </a:r>
            <a:r>
              <a:rPr dirty="0" sz="800" spc="22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20">
                <a:solidFill>
                  <a:srgbClr val="FFFFFF"/>
                </a:solidFill>
                <a:latin typeface="Bell MT"/>
                <a:cs typeface="Bell MT"/>
              </a:rPr>
              <a:t>relish</a:t>
            </a:r>
            <a:r>
              <a:rPr dirty="0" sz="800" spc="21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20">
                <a:solidFill>
                  <a:srgbClr val="FFFFFF"/>
                </a:solidFill>
                <a:latin typeface="Bell MT"/>
                <a:cs typeface="Bell MT"/>
              </a:rPr>
              <a:t>+</a:t>
            </a:r>
            <a:r>
              <a:rPr dirty="0" sz="800" spc="21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25">
                <a:solidFill>
                  <a:srgbClr val="FFFFFF"/>
                </a:solidFill>
                <a:latin typeface="Bell MT"/>
                <a:cs typeface="Bell MT"/>
              </a:rPr>
              <a:t>add</a:t>
            </a:r>
            <a:endParaRPr sz="800">
              <a:latin typeface="Bell MT"/>
              <a:cs typeface="Bell MT"/>
            </a:endParaRPr>
          </a:p>
          <a:p>
            <a:pPr marL="26670">
              <a:lnSpc>
                <a:spcPct val="100000"/>
              </a:lnSpc>
              <a:spcBef>
                <a:spcPts val="45"/>
              </a:spcBef>
            </a:pPr>
            <a:r>
              <a:rPr dirty="0" sz="800" spc="10">
                <a:solidFill>
                  <a:srgbClr val="FFFFFF"/>
                </a:solidFill>
                <a:latin typeface="Bell MT"/>
                <a:cs typeface="Bell MT"/>
              </a:rPr>
              <a:t>cheese</a:t>
            </a:r>
            <a:r>
              <a:rPr dirty="0" sz="800" spc="32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30">
                <a:solidFill>
                  <a:srgbClr val="FFFFFF"/>
                </a:solidFill>
                <a:latin typeface="Bell MT"/>
                <a:cs typeface="Bell MT"/>
              </a:rPr>
              <a:t>$0.50</a:t>
            </a:r>
            <a:endParaRPr sz="800">
              <a:latin typeface="Bell MT"/>
              <a:cs typeface="Bell MT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800">
              <a:latin typeface="Bell MT"/>
              <a:cs typeface="Bell MT"/>
            </a:endParaRPr>
          </a:p>
          <a:p>
            <a:pPr marL="15240">
              <a:lnSpc>
                <a:spcPct val="100000"/>
              </a:lnSpc>
              <a:tabLst>
                <a:tab pos="2173605" algn="l"/>
              </a:tabLst>
            </a:pPr>
            <a:r>
              <a:rPr dirty="0" sz="1500" b="1">
                <a:solidFill>
                  <a:srgbClr val="FDEE1F"/>
                </a:solidFill>
                <a:latin typeface="Bell MT"/>
                <a:cs typeface="Bell MT"/>
              </a:rPr>
              <a:t>Squeeze</a:t>
            </a:r>
            <a:r>
              <a:rPr dirty="0" sz="1500" spc="85" b="1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1500" spc="-25" b="1">
                <a:solidFill>
                  <a:srgbClr val="FDEE1F"/>
                </a:solidFill>
                <a:latin typeface="Bell MT"/>
                <a:cs typeface="Bell MT"/>
              </a:rPr>
              <a:t>Dog</a:t>
            </a:r>
            <a:r>
              <a:rPr dirty="0" sz="1500" b="1">
                <a:solidFill>
                  <a:srgbClr val="FDEE1F"/>
                </a:solidFill>
                <a:latin typeface="Bell MT"/>
                <a:cs typeface="Bell MT"/>
              </a:rPr>
              <a:t>	</a:t>
            </a:r>
            <a:r>
              <a:rPr dirty="0" sz="1500" spc="-10" b="1">
                <a:solidFill>
                  <a:srgbClr val="FDEE1F"/>
                </a:solidFill>
                <a:latin typeface="Bell MT"/>
                <a:cs typeface="Bell MT"/>
              </a:rPr>
              <a:t>$4.50</a:t>
            </a:r>
            <a:endParaRPr sz="1500">
              <a:latin typeface="Bell MT"/>
              <a:cs typeface="Bell MT"/>
            </a:endParaRPr>
          </a:p>
          <a:p>
            <a:pPr marL="12700" marR="365125">
              <a:lnSpc>
                <a:spcPct val="104500"/>
              </a:lnSpc>
              <a:spcBef>
                <a:spcPts val="55"/>
              </a:spcBef>
            </a:pPr>
            <a:r>
              <a:rPr dirty="0" sz="800" spc="45">
                <a:solidFill>
                  <a:srgbClr val="FFFFFF"/>
                </a:solidFill>
                <a:latin typeface="Bell MT"/>
                <a:cs typeface="Bell MT"/>
              </a:rPr>
              <a:t>Includes</a:t>
            </a:r>
            <a:r>
              <a:rPr dirty="0" sz="800" spc="21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20">
                <a:solidFill>
                  <a:srgbClr val="FFFFFF"/>
                </a:solidFill>
                <a:latin typeface="Bell MT"/>
                <a:cs typeface="Bell MT"/>
              </a:rPr>
              <a:t>mustard,</a:t>
            </a:r>
            <a:r>
              <a:rPr dirty="0" sz="800" spc="21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20">
                <a:solidFill>
                  <a:srgbClr val="FFFFFF"/>
                </a:solidFill>
                <a:latin typeface="Bell MT"/>
                <a:cs typeface="Bell MT"/>
              </a:rPr>
              <a:t>ketchup,</a:t>
            </a:r>
            <a:r>
              <a:rPr dirty="0" sz="800" spc="21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20">
                <a:solidFill>
                  <a:srgbClr val="FFFFFF"/>
                </a:solidFill>
                <a:latin typeface="Bell MT"/>
                <a:cs typeface="Bell MT"/>
              </a:rPr>
              <a:t>onion,</a:t>
            </a:r>
            <a:r>
              <a:rPr dirty="0" sz="800" spc="21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45">
                <a:solidFill>
                  <a:srgbClr val="FFFFFF"/>
                </a:solidFill>
                <a:latin typeface="Bell MT"/>
                <a:cs typeface="Bell MT"/>
              </a:rPr>
              <a:t>relish,</a:t>
            </a:r>
            <a:r>
              <a:rPr dirty="0" sz="800" spc="21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40">
                <a:solidFill>
                  <a:srgbClr val="FFFFFF"/>
                </a:solidFill>
                <a:latin typeface="Bell MT"/>
                <a:cs typeface="Bell MT"/>
              </a:rPr>
              <a:t>sweet </a:t>
            </a:r>
            <a:r>
              <a:rPr dirty="0" sz="800">
                <a:solidFill>
                  <a:srgbClr val="FFFFFF"/>
                </a:solidFill>
                <a:latin typeface="Bell MT"/>
                <a:cs typeface="Bell MT"/>
              </a:rPr>
              <a:t>and</a:t>
            </a:r>
            <a:r>
              <a:rPr dirty="0" sz="800" spc="229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FFFFF"/>
                </a:solidFill>
                <a:latin typeface="Bell MT"/>
                <a:cs typeface="Bell MT"/>
              </a:rPr>
              <a:t>hot</a:t>
            </a:r>
            <a:r>
              <a:rPr dirty="0" sz="800" spc="229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FFFFF"/>
                </a:solidFill>
                <a:latin typeface="Bell MT"/>
                <a:cs typeface="Bell MT"/>
              </a:rPr>
              <a:t>chili,</a:t>
            </a:r>
            <a:r>
              <a:rPr dirty="0" sz="800" spc="23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50">
                <a:solidFill>
                  <a:srgbClr val="FFFFFF"/>
                </a:solidFill>
                <a:latin typeface="Bell MT"/>
                <a:cs typeface="Bell MT"/>
              </a:rPr>
              <a:t>sauerkraut,</a:t>
            </a:r>
            <a:r>
              <a:rPr dirty="0" sz="800" spc="229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FFFFF"/>
                </a:solidFill>
                <a:latin typeface="Bell MT"/>
                <a:cs typeface="Bell MT"/>
              </a:rPr>
              <a:t>and</a:t>
            </a:r>
            <a:r>
              <a:rPr dirty="0" sz="800" spc="229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FFFFF"/>
                </a:solidFill>
                <a:latin typeface="Bell MT"/>
                <a:cs typeface="Bell MT"/>
              </a:rPr>
              <a:t>baked</a:t>
            </a:r>
            <a:r>
              <a:rPr dirty="0" sz="800" spc="23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00" spc="45">
                <a:solidFill>
                  <a:srgbClr val="FFFFFF"/>
                </a:solidFill>
                <a:latin typeface="Bell MT"/>
                <a:cs typeface="Bell MT"/>
              </a:rPr>
              <a:t>beans</a:t>
            </a:r>
            <a:endParaRPr sz="800">
              <a:latin typeface="Bell MT"/>
              <a:cs typeface="Bell MT"/>
            </a:endParaRPr>
          </a:p>
        </p:txBody>
      </p:sp>
      <p:sp>
        <p:nvSpPr>
          <p:cNvPr id="90" name="object 90" descr=""/>
          <p:cNvSpPr txBox="1"/>
          <p:nvPr/>
        </p:nvSpPr>
        <p:spPr>
          <a:xfrm>
            <a:off x="13756754" y="5161169"/>
            <a:ext cx="479425" cy="413384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70"/>
              </a:spcBef>
            </a:pPr>
            <a:r>
              <a:rPr dirty="0" sz="800" spc="-20">
                <a:solidFill>
                  <a:srgbClr val="FBED23"/>
                </a:solidFill>
                <a:latin typeface="Bell MT"/>
                <a:cs typeface="Bell MT"/>
              </a:rPr>
              <a:t>COLA</a:t>
            </a:r>
            <a:r>
              <a:rPr dirty="0" sz="800" spc="500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 spc="-20">
                <a:solidFill>
                  <a:srgbClr val="FBED23"/>
                </a:solidFill>
                <a:latin typeface="Bell MT"/>
                <a:cs typeface="Bell MT"/>
              </a:rPr>
              <a:t>GRAPE</a:t>
            </a:r>
            <a:r>
              <a:rPr dirty="0" sz="800" spc="500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 spc="-10">
                <a:solidFill>
                  <a:srgbClr val="FBED23"/>
                </a:solidFill>
                <a:latin typeface="Bell MT"/>
                <a:cs typeface="Bell MT"/>
              </a:rPr>
              <a:t>ORANGE</a:t>
            </a:r>
            <a:endParaRPr sz="800">
              <a:latin typeface="Bell MT"/>
              <a:cs typeface="Bell MT"/>
            </a:endParaRPr>
          </a:p>
        </p:txBody>
      </p:sp>
      <p:sp>
        <p:nvSpPr>
          <p:cNvPr id="91" name="object 91" descr=""/>
          <p:cNvSpPr txBox="1"/>
          <p:nvPr/>
        </p:nvSpPr>
        <p:spPr>
          <a:xfrm>
            <a:off x="13756754" y="5551463"/>
            <a:ext cx="724535" cy="54356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70"/>
              </a:spcBef>
            </a:pPr>
            <a:r>
              <a:rPr dirty="0" sz="800">
                <a:solidFill>
                  <a:srgbClr val="FBED23"/>
                </a:solidFill>
                <a:latin typeface="Bell MT"/>
                <a:cs typeface="Bell MT"/>
              </a:rPr>
              <a:t>ROOT</a:t>
            </a:r>
            <a:r>
              <a:rPr dirty="0" sz="800" spc="65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 spc="-20">
                <a:solidFill>
                  <a:srgbClr val="FBED23"/>
                </a:solidFill>
                <a:latin typeface="Bell MT"/>
                <a:cs typeface="Bell MT"/>
              </a:rPr>
              <a:t>BEER</a:t>
            </a:r>
            <a:r>
              <a:rPr dirty="0" sz="800" spc="500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BED23"/>
                </a:solidFill>
                <a:latin typeface="Bell MT"/>
                <a:cs typeface="Bell MT"/>
              </a:rPr>
              <a:t>GINGER</a:t>
            </a:r>
            <a:r>
              <a:rPr dirty="0" sz="800" spc="105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 spc="-25">
                <a:solidFill>
                  <a:srgbClr val="FBED23"/>
                </a:solidFill>
                <a:latin typeface="Bell MT"/>
                <a:cs typeface="Bell MT"/>
              </a:rPr>
              <a:t>ALE</a:t>
            </a:r>
            <a:r>
              <a:rPr dirty="0" sz="800" spc="500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BED23"/>
                </a:solidFill>
                <a:latin typeface="Bell MT"/>
                <a:cs typeface="Bell MT"/>
              </a:rPr>
              <a:t>LIME</a:t>
            </a:r>
            <a:r>
              <a:rPr dirty="0" sz="800" spc="70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 spc="-10">
                <a:solidFill>
                  <a:srgbClr val="FBED23"/>
                </a:solidFill>
                <a:latin typeface="Bell MT"/>
                <a:cs typeface="Bell MT"/>
              </a:rPr>
              <a:t>GREEN</a:t>
            </a:r>
            <a:r>
              <a:rPr dirty="0" sz="800" spc="500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 spc="-10">
                <a:solidFill>
                  <a:srgbClr val="FBED23"/>
                </a:solidFill>
                <a:latin typeface="Bell MT"/>
                <a:cs typeface="Bell MT"/>
              </a:rPr>
              <a:t>SARSPARILLA</a:t>
            </a:r>
            <a:endParaRPr sz="800">
              <a:latin typeface="Bell MT"/>
              <a:cs typeface="Bell MT"/>
            </a:endParaRPr>
          </a:p>
        </p:txBody>
      </p:sp>
      <p:sp>
        <p:nvSpPr>
          <p:cNvPr id="92" name="object 92" descr=""/>
          <p:cNvSpPr txBox="1"/>
          <p:nvPr/>
        </p:nvSpPr>
        <p:spPr>
          <a:xfrm>
            <a:off x="13756754" y="6071855"/>
            <a:ext cx="894080" cy="1530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00">
                <a:solidFill>
                  <a:srgbClr val="FBED23"/>
                </a:solidFill>
                <a:latin typeface="Bell MT"/>
                <a:cs typeface="Bell MT"/>
              </a:rPr>
              <a:t>VANILLA</a:t>
            </a:r>
            <a:r>
              <a:rPr dirty="0" sz="800" spc="80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 spc="-20">
                <a:solidFill>
                  <a:srgbClr val="FBED23"/>
                </a:solidFill>
                <a:latin typeface="Bell MT"/>
                <a:cs typeface="Bell MT"/>
              </a:rPr>
              <a:t>CREAM</a:t>
            </a:r>
            <a:endParaRPr sz="800">
              <a:latin typeface="Bell MT"/>
              <a:cs typeface="Bell MT"/>
            </a:endParaRPr>
          </a:p>
        </p:txBody>
      </p:sp>
      <p:sp>
        <p:nvSpPr>
          <p:cNvPr id="93" name="object 93" descr=""/>
          <p:cNvSpPr txBox="1"/>
          <p:nvPr/>
        </p:nvSpPr>
        <p:spPr>
          <a:xfrm>
            <a:off x="13756754" y="6201953"/>
            <a:ext cx="1403350" cy="413384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70"/>
              </a:spcBef>
            </a:pPr>
            <a:r>
              <a:rPr dirty="0" sz="800">
                <a:solidFill>
                  <a:srgbClr val="FBED23"/>
                </a:solidFill>
                <a:latin typeface="Bell MT"/>
                <a:cs typeface="Bell MT"/>
              </a:rPr>
              <a:t>RED</a:t>
            </a:r>
            <a:r>
              <a:rPr dirty="0" sz="800" spc="70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BED23"/>
                </a:solidFill>
                <a:latin typeface="Bell MT"/>
                <a:cs typeface="Bell MT"/>
              </a:rPr>
              <a:t>&amp;</a:t>
            </a:r>
            <a:r>
              <a:rPr dirty="0" sz="800" spc="70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BED23"/>
                </a:solidFill>
                <a:latin typeface="Bell MT"/>
                <a:cs typeface="Bell MT"/>
              </a:rPr>
              <a:t>ORANGE</a:t>
            </a:r>
            <a:r>
              <a:rPr dirty="0" sz="800" spc="75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 spc="-20">
                <a:solidFill>
                  <a:srgbClr val="FBED23"/>
                </a:solidFill>
                <a:latin typeface="Bell MT"/>
                <a:cs typeface="Bell MT"/>
              </a:rPr>
              <a:t>CREAM</a:t>
            </a:r>
            <a:r>
              <a:rPr dirty="0" sz="800" spc="500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BED23"/>
                </a:solidFill>
                <a:latin typeface="Bell MT"/>
                <a:cs typeface="Bell MT"/>
              </a:rPr>
              <a:t>GRAPEFRUIT</a:t>
            </a:r>
            <a:r>
              <a:rPr dirty="0" sz="800" spc="95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BED23"/>
                </a:solidFill>
                <a:latin typeface="Bell MT"/>
                <a:cs typeface="Bell MT"/>
              </a:rPr>
              <a:t>&amp;</a:t>
            </a:r>
            <a:r>
              <a:rPr dirty="0" sz="800" spc="100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 spc="-20">
                <a:solidFill>
                  <a:srgbClr val="FBED23"/>
                </a:solidFill>
                <a:latin typeface="Bell MT"/>
                <a:cs typeface="Bell MT"/>
              </a:rPr>
              <a:t>LEMON</a:t>
            </a:r>
            <a:r>
              <a:rPr dirty="0" sz="800" spc="500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BED23"/>
                </a:solidFill>
                <a:latin typeface="Bell MT"/>
                <a:cs typeface="Bell MT"/>
              </a:rPr>
              <a:t>RED</a:t>
            </a:r>
            <a:r>
              <a:rPr dirty="0" sz="800" spc="60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BED23"/>
                </a:solidFill>
                <a:latin typeface="Bell MT"/>
                <a:cs typeface="Bell MT"/>
              </a:rPr>
              <a:t>WHITE</a:t>
            </a:r>
            <a:r>
              <a:rPr dirty="0" sz="800" spc="65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BED23"/>
                </a:solidFill>
                <a:latin typeface="Bell MT"/>
                <a:cs typeface="Bell MT"/>
              </a:rPr>
              <a:t>&amp;</a:t>
            </a:r>
            <a:r>
              <a:rPr dirty="0" sz="800" spc="65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>
                <a:solidFill>
                  <a:srgbClr val="FBED23"/>
                </a:solidFill>
                <a:latin typeface="Bell MT"/>
                <a:cs typeface="Bell MT"/>
              </a:rPr>
              <a:t>BLUE</a:t>
            </a:r>
            <a:r>
              <a:rPr dirty="0" sz="800" spc="65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800" spc="-10">
                <a:solidFill>
                  <a:srgbClr val="FBED23"/>
                </a:solidFill>
                <a:latin typeface="Bell MT"/>
                <a:cs typeface="Bell MT"/>
              </a:rPr>
              <a:t>BIRCH</a:t>
            </a:r>
            <a:endParaRPr sz="800">
              <a:latin typeface="Bell MT"/>
              <a:cs typeface="Bell MT"/>
            </a:endParaRPr>
          </a:p>
        </p:txBody>
      </p:sp>
      <p:grpSp>
        <p:nvGrpSpPr>
          <p:cNvPr id="94" name="object 94" descr=""/>
          <p:cNvGrpSpPr/>
          <p:nvPr/>
        </p:nvGrpSpPr>
        <p:grpSpPr>
          <a:xfrm>
            <a:off x="10056428" y="421273"/>
            <a:ext cx="5800725" cy="8308975"/>
            <a:chOff x="10056428" y="421273"/>
            <a:chExt cx="5800725" cy="8308975"/>
          </a:xfrm>
        </p:grpSpPr>
        <p:sp>
          <p:nvSpPr>
            <p:cNvPr id="95" name="object 95" descr=""/>
            <p:cNvSpPr/>
            <p:nvPr/>
          </p:nvSpPr>
          <p:spPr>
            <a:xfrm>
              <a:off x="13517345" y="7131570"/>
              <a:ext cx="91440" cy="336550"/>
            </a:xfrm>
            <a:custGeom>
              <a:avLst/>
              <a:gdLst/>
              <a:ahLst/>
              <a:cxnLst/>
              <a:rect l="l" t="t" r="r" b="b"/>
              <a:pathLst>
                <a:path w="91440" h="336550">
                  <a:moveTo>
                    <a:pt x="43053" y="0"/>
                  </a:moveTo>
                  <a:lnTo>
                    <a:pt x="82113" y="37561"/>
                  </a:lnTo>
                  <a:lnTo>
                    <a:pt x="91439" y="76380"/>
                  </a:lnTo>
                  <a:lnTo>
                    <a:pt x="90430" y="96958"/>
                  </a:lnTo>
                  <a:lnTo>
                    <a:pt x="79159" y="136880"/>
                  </a:lnTo>
                  <a:lnTo>
                    <a:pt x="56454" y="186108"/>
                  </a:lnTo>
                  <a:lnTo>
                    <a:pt x="48831" y="202501"/>
                  </a:lnTo>
                  <a:lnTo>
                    <a:pt x="42561" y="218060"/>
                  </a:lnTo>
                  <a:lnTo>
                    <a:pt x="37876" y="233994"/>
                  </a:lnTo>
                  <a:lnTo>
                    <a:pt x="35160" y="250361"/>
                  </a:lnTo>
                  <a:lnTo>
                    <a:pt x="34798" y="267220"/>
                  </a:lnTo>
                  <a:lnTo>
                    <a:pt x="36652" y="283189"/>
                  </a:lnTo>
                  <a:lnTo>
                    <a:pt x="40173" y="298738"/>
                  </a:lnTo>
                  <a:lnTo>
                    <a:pt x="44956" y="313969"/>
                  </a:lnTo>
                  <a:lnTo>
                    <a:pt x="50596" y="328980"/>
                  </a:lnTo>
                  <a:lnTo>
                    <a:pt x="51320" y="330809"/>
                  </a:lnTo>
                  <a:lnTo>
                    <a:pt x="51917" y="332689"/>
                  </a:lnTo>
                  <a:lnTo>
                    <a:pt x="22394" y="307695"/>
                  </a:lnTo>
                  <a:lnTo>
                    <a:pt x="4457" y="271411"/>
                  </a:lnTo>
                  <a:lnTo>
                    <a:pt x="0" y="245310"/>
                  </a:lnTo>
                  <a:lnTo>
                    <a:pt x="685" y="219678"/>
                  </a:lnTo>
                  <a:lnTo>
                    <a:pt x="14973" y="169926"/>
                  </a:lnTo>
                  <a:lnTo>
                    <a:pt x="37851" y="125357"/>
                  </a:lnTo>
                  <a:lnTo>
                    <a:pt x="45237" y="110388"/>
                  </a:lnTo>
                  <a:lnTo>
                    <a:pt x="59334" y="69583"/>
                  </a:lnTo>
                  <a:lnTo>
                    <a:pt x="60947" y="57549"/>
                  </a:lnTo>
                  <a:lnTo>
                    <a:pt x="60094" y="45667"/>
                  </a:lnTo>
                  <a:lnTo>
                    <a:pt x="57325" y="33973"/>
                  </a:lnTo>
                  <a:lnTo>
                    <a:pt x="53187" y="22504"/>
                  </a:lnTo>
                  <a:lnTo>
                    <a:pt x="50076" y="14897"/>
                  </a:lnTo>
                  <a:lnTo>
                    <a:pt x="46443" y="7493"/>
                  </a:lnTo>
                  <a:lnTo>
                    <a:pt x="43053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6" name="object 9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440099" y="7160482"/>
              <a:ext cx="80472" cy="246037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597831" y="7212513"/>
              <a:ext cx="80236" cy="247827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526702" y="495801"/>
              <a:ext cx="1129563" cy="1653604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554813" y="424321"/>
              <a:ext cx="423668" cy="435862"/>
            </a:xfrm>
            <a:prstGeom prst="rect">
              <a:avLst/>
            </a:prstGeom>
          </p:spPr>
        </p:pic>
        <p:sp>
          <p:nvSpPr>
            <p:cNvPr id="100" name="object 100" descr=""/>
            <p:cNvSpPr/>
            <p:nvPr/>
          </p:nvSpPr>
          <p:spPr>
            <a:xfrm>
              <a:off x="12657486" y="528673"/>
              <a:ext cx="38735" cy="49530"/>
            </a:xfrm>
            <a:custGeom>
              <a:avLst/>
              <a:gdLst/>
              <a:ahLst/>
              <a:cxnLst/>
              <a:rect l="l" t="t" r="r" b="b"/>
              <a:pathLst>
                <a:path w="38734" h="49529">
                  <a:moveTo>
                    <a:pt x="0" y="0"/>
                  </a:moveTo>
                  <a:lnTo>
                    <a:pt x="38138" y="49377"/>
                  </a:lnTo>
                  <a:lnTo>
                    <a:pt x="30662" y="30732"/>
                  </a:lnTo>
                  <a:lnTo>
                    <a:pt x="24198" y="19373"/>
                  </a:lnTo>
                  <a:lnTo>
                    <a:pt x="15169" y="10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12657486" y="528673"/>
              <a:ext cx="38735" cy="49530"/>
            </a:xfrm>
            <a:custGeom>
              <a:avLst/>
              <a:gdLst/>
              <a:ahLst/>
              <a:cxnLst/>
              <a:rect l="l" t="t" r="r" b="b"/>
              <a:pathLst>
                <a:path w="38734" h="49529">
                  <a:moveTo>
                    <a:pt x="0" y="0"/>
                  </a:moveTo>
                  <a:lnTo>
                    <a:pt x="15169" y="10672"/>
                  </a:lnTo>
                  <a:lnTo>
                    <a:pt x="24198" y="19373"/>
                  </a:lnTo>
                  <a:lnTo>
                    <a:pt x="30662" y="30732"/>
                  </a:lnTo>
                  <a:lnTo>
                    <a:pt x="38138" y="49377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2" name="object 10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606629" y="421273"/>
              <a:ext cx="405379" cy="423670"/>
            </a:xfrm>
            <a:prstGeom prst="rect">
              <a:avLst/>
            </a:prstGeom>
          </p:spPr>
        </p:pic>
        <p:sp>
          <p:nvSpPr>
            <p:cNvPr id="103" name="object 103" descr=""/>
            <p:cNvSpPr/>
            <p:nvPr/>
          </p:nvSpPr>
          <p:spPr>
            <a:xfrm>
              <a:off x="12709905" y="526872"/>
              <a:ext cx="19685" cy="37465"/>
            </a:xfrm>
            <a:custGeom>
              <a:avLst/>
              <a:gdLst/>
              <a:ahLst/>
              <a:cxnLst/>
              <a:rect l="l" t="t" r="r" b="b"/>
              <a:pathLst>
                <a:path w="19684" h="37465">
                  <a:moveTo>
                    <a:pt x="0" y="0"/>
                  </a:moveTo>
                  <a:lnTo>
                    <a:pt x="11770" y="12682"/>
                  </a:lnTo>
                  <a:lnTo>
                    <a:pt x="17722" y="20780"/>
                  </a:lnTo>
                  <a:lnTo>
                    <a:pt x="19684" y="27778"/>
                  </a:lnTo>
                  <a:lnTo>
                    <a:pt x="19481" y="37160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12743742" y="592005"/>
              <a:ext cx="4445" cy="26034"/>
            </a:xfrm>
            <a:custGeom>
              <a:avLst/>
              <a:gdLst/>
              <a:ahLst/>
              <a:cxnLst/>
              <a:rect l="l" t="t" r="r" b="b"/>
              <a:pathLst>
                <a:path w="4445" h="26034">
                  <a:moveTo>
                    <a:pt x="4335" y="0"/>
                  </a:moveTo>
                  <a:lnTo>
                    <a:pt x="1275" y="9469"/>
                  </a:lnTo>
                  <a:lnTo>
                    <a:pt x="0" y="15274"/>
                  </a:lnTo>
                  <a:lnTo>
                    <a:pt x="279" y="19798"/>
                  </a:lnTo>
                  <a:lnTo>
                    <a:pt x="1884" y="25425"/>
                  </a:lnTo>
                  <a:lnTo>
                    <a:pt x="43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12743742" y="592005"/>
              <a:ext cx="4445" cy="26034"/>
            </a:xfrm>
            <a:custGeom>
              <a:avLst/>
              <a:gdLst/>
              <a:ahLst/>
              <a:cxnLst/>
              <a:rect l="l" t="t" r="r" b="b"/>
              <a:pathLst>
                <a:path w="4445" h="26034">
                  <a:moveTo>
                    <a:pt x="4335" y="0"/>
                  </a:moveTo>
                  <a:lnTo>
                    <a:pt x="1275" y="9469"/>
                  </a:lnTo>
                  <a:lnTo>
                    <a:pt x="0" y="15274"/>
                  </a:lnTo>
                  <a:lnTo>
                    <a:pt x="279" y="19798"/>
                  </a:lnTo>
                  <a:lnTo>
                    <a:pt x="1884" y="25425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12709905" y="613180"/>
              <a:ext cx="27305" cy="29845"/>
            </a:xfrm>
            <a:custGeom>
              <a:avLst/>
              <a:gdLst/>
              <a:ahLst/>
              <a:cxnLst/>
              <a:rect l="l" t="t" r="r" b="b"/>
              <a:pathLst>
                <a:path w="27304" h="29845">
                  <a:moveTo>
                    <a:pt x="0" y="0"/>
                  </a:moveTo>
                  <a:lnTo>
                    <a:pt x="26885" y="29629"/>
                  </a:lnTo>
                  <a:lnTo>
                    <a:pt x="23994" y="19814"/>
                  </a:lnTo>
                  <a:lnTo>
                    <a:pt x="20229" y="13457"/>
                  </a:lnTo>
                  <a:lnTo>
                    <a:pt x="13071" y="7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12709905" y="613180"/>
              <a:ext cx="27305" cy="29845"/>
            </a:xfrm>
            <a:custGeom>
              <a:avLst/>
              <a:gdLst/>
              <a:ahLst/>
              <a:cxnLst/>
              <a:rect l="l" t="t" r="r" b="b"/>
              <a:pathLst>
                <a:path w="27304" h="29845">
                  <a:moveTo>
                    <a:pt x="0" y="0"/>
                  </a:moveTo>
                  <a:lnTo>
                    <a:pt x="13071" y="7778"/>
                  </a:lnTo>
                  <a:lnTo>
                    <a:pt x="20229" y="13457"/>
                  </a:lnTo>
                  <a:lnTo>
                    <a:pt x="23994" y="19814"/>
                  </a:lnTo>
                  <a:lnTo>
                    <a:pt x="26885" y="29629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13021860" y="924221"/>
              <a:ext cx="57785" cy="264160"/>
            </a:xfrm>
            <a:custGeom>
              <a:avLst/>
              <a:gdLst/>
              <a:ahLst/>
              <a:cxnLst/>
              <a:rect l="l" t="t" r="r" b="b"/>
              <a:pathLst>
                <a:path w="57784" h="264159">
                  <a:moveTo>
                    <a:pt x="30075" y="0"/>
                  </a:moveTo>
                  <a:lnTo>
                    <a:pt x="21240" y="1316"/>
                  </a:lnTo>
                  <a:lnTo>
                    <a:pt x="851" y="23438"/>
                  </a:lnTo>
                  <a:lnTo>
                    <a:pt x="0" y="47921"/>
                  </a:lnTo>
                  <a:lnTo>
                    <a:pt x="10750" y="73491"/>
                  </a:lnTo>
                  <a:lnTo>
                    <a:pt x="25165" y="98878"/>
                  </a:lnTo>
                  <a:lnTo>
                    <a:pt x="33274" y="129124"/>
                  </a:lnTo>
                  <a:lnTo>
                    <a:pt x="27430" y="155555"/>
                  </a:lnTo>
                  <a:lnTo>
                    <a:pt x="16869" y="181324"/>
                  </a:lnTo>
                  <a:lnTo>
                    <a:pt x="10826" y="209584"/>
                  </a:lnTo>
                  <a:lnTo>
                    <a:pt x="22999" y="248806"/>
                  </a:lnTo>
                  <a:lnTo>
                    <a:pt x="39428" y="263890"/>
                  </a:lnTo>
                  <a:lnTo>
                    <a:pt x="46756" y="260422"/>
                  </a:lnTo>
                  <a:lnTo>
                    <a:pt x="50525" y="252753"/>
                  </a:lnTo>
                  <a:lnTo>
                    <a:pt x="47720" y="243937"/>
                  </a:lnTo>
                  <a:lnTo>
                    <a:pt x="35221" y="214273"/>
                  </a:lnTo>
                  <a:lnTo>
                    <a:pt x="41078" y="185485"/>
                  </a:lnTo>
                  <a:lnTo>
                    <a:pt x="52763" y="156383"/>
                  </a:lnTo>
                  <a:lnTo>
                    <a:pt x="57753" y="125776"/>
                  </a:lnTo>
                  <a:lnTo>
                    <a:pt x="48495" y="100503"/>
                  </a:lnTo>
                  <a:lnTo>
                    <a:pt x="32632" y="70419"/>
                  </a:lnTo>
                  <a:lnTo>
                    <a:pt x="23084" y="41832"/>
                  </a:lnTo>
                  <a:lnTo>
                    <a:pt x="32772" y="21052"/>
                  </a:lnTo>
                  <a:lnTo>
                    <a:pt x="37982" y="13582"/>
                  </a:lnTo>
                  <a:lnTo>
                    <a:pt x="36369" y="5326"/>
                  </a:lnTo>
                  <a:lnTo>
                    <a:pt x="300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9" name="object 109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813637" y="2347609"/>
              <a:ext cx="1530083" cy="399286"/>
            </a:xfrm>
            <a:prstGeom prst="rect">
              <a:avLst/>
            </a:prstGeom>
          </p:spPr>
        </p:pic>
        <p:pic>
          <p:nvPicPr>
            <p:cNvPr id="110" name="object 1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935557" y="4978044"/>
              <a:ext cx="1530083" cy="396227"/>
            </a:xfrm>
            <a:prstGeom prst="rect">
              <a:avLst/>
            </a:prstGeom>
          </p:spPr>
        </p:pic>
        <p:pic>
          <p:nvPicPr>
            <p:cNvPr id="111" name="object 111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896696" y="6258193"/>
              <a:ext cx="2017775" cy="396239"/>
            </a:xfrm>
            <a:prstGeom prst="rect">
              <a:avLst/>
            </a:prstGeom>
          </p:spPr>
        </p:pic>
        <p:sp>
          <p:nvSpPr>
            <p:cNvPr id="112" name="object 112" descr=""/>
            <p:cNvSpPr/>
            <p:nvPr/>
          </p:nvSpPr>
          <p:spPr>
            <a:xfrm>
              <a:off x="14656169" y="1370889"/>
              <a:ext cx="318135" cy="328295"/>
            </a:xfrm>
            <a:custGeom>
              <a:avLst/>
              <a:gdLst/>
              <a:ahLst/>
              <a:cxnLst/>
              <a:rect l="l" t="t" r="r" b="b"/>
              <a:pathLst>
                <a:path w="318134" h="328294">
                  <a:moveTo>
                    <a:pt x="216388" y="218530"/>
                  </a:moveTo>
                  <a:lnTo>
                    <a:pt x="239200" y="193602"/>
                  </a:lnTo>
                  <a:lnTo>
                    <a:pt x="262016" y="168681"/>
                  </a:lnTo>
                  <a:lnTo>
                    <a:pt x="284818" y="143747"/>
                  </a:lnTo>
                  <a:lnTo>
                    <a:pt x="307587" y="118784"/>
                  </a:lnTo>
                  <a:lnTo>
                    <a:pt x="315325" y="107979"/>
                  </a:lnTo>
                  <a:lnTo>
                    <a:pt x="317620" y="98058"/>
                  </a:lnTo>
                  <a:lnTo>
                    <a:pt x="314438" y="88355"/>
                  </a:lnTo>
                  <a:lnTo>
                    <a:pt x="287115" y="61034"/>
                  </a:lnTo>
                  <a:lnTo>
                    <a:pt x="249739" y="26807"/>
                  </a:lnTo>
                  <a:lnTo>
                    <a:pt x="220446" y="2290"/>
                  </a:lnTo>
                  <a:lnTo>
                    <a:pt x="210639" y="0"/>
                  </a:lnTo>
                  <a:lnTo>
                    <a:pt x="201122" y="2916"/>
                  </a:lnTo>
                  <a:lnTo>
                    <a:pt x="155122" y="50700"/>
                  </a:lnTo>
                  <a:lnTo>
                    <a:pt x="118815" y="90340"/>
                  </a:lnTo>
                  <a:lnTo>
                    <a:pt x="82529" y="129999"/>
                  </a:lnTo>
                  <a:lnTo>
                    <a:pt x="46265" y="169676"/>
                  </a:lnTo>
                  <a:lnTo>
                    <a:pt x="10026" y="209373"/>
                  </a:lnTo>
                  <a:lnTo>
                    <a:pt x="0" y="230101"/>
                  </a:lnTo>
                  <a:lnTo>
                    <a:pt x="3261" y="239757"/>
                  </a:lnTo>
                  <a:lnTo>
                    <a:pt x="30687" y="267029"/>
                  </a:lnTo>
                  <a:lnTo>
                    <a:pt x="68077" y="301237"/>
                  </a:lnTo>
                  <a:lnTo>
                    <a:pt x="97543" y="325976"/>
                  </a:lnTo>
                  <a:lnTo>
                    <a:pt x="107368" y="328172"/>
                  </a:lnTo>
                  <a:lnTo>
                    <a:pt x="117018" y="324848"/>
                  </a:lnTo>
                  <a:lnTo>
                    <a:pt x="127222" y="315964"/>
                  </a:lnTo>
                  <a:lnTo>
                    <a:pt x="149534" y="291630"/>
                  </a:lnTo>
                  <a:lnTo>
                    <a:pt x="171824" y="267271"/>
                  </a:lnTo>
                  <a:lnTo>
                    <a:pt x="194105" y="242900"/>
                  </a:lnTo>
                  <a:lnTo>
                    <a:pt x="216388" y="21853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14890635" y="1342083"/>
              <a:ext cx="107950" cy="102235"/>
            </a:xfrm>
            <a:custGeom>
              <a:avLst/>
              <a:gdLst/>
              <a:ahLst/>
              <a:cxnLst/>
              <a:rect l="l" t="t" r="r" b="b"/>
              <a:pathLst>
                <a:path w="107950" h="102234">
                  <a:moveTo>
                    <a:pt x="87744" y="102020"/>
                  </a:moveTo>
                  <a:lnTo>
                    <a:pt x="89738" y="100598"/>
                  </a:lnTo>
                  <a:lnTo>
                    <a:pt x="91097" y="99887"/>
                  </a:lnTo>
                  <a:lnTo>
                    <a:pt x="92125" y="98858"/>
                  </a:lnTo>
                  <a:lnTo>
                    <a:pt x="103653" y="86717"/>
                  </a:lnTo>
                  <a:lnTo>
                    <a:pt x="107449" y="78390"/>
                  </a:lnTo>
                  <a:lnTo>
                    <a:pt x="103486" y="70299"/>
                  </a:lnTo>
                  <a:lnTo>
                    <a:pt x="91732" y="58866"/>
                  </a:lnTo>
                  <a:lnTo>
                    <a:pt x="78441" y="46717"/>
                  </a:lnTo>
                  <a:lnTo>
                    <a:pt x="65160" y="34563"/>
                  </a:lnTo>
                  <a:lnTo>
                    <a:pt x="51884" y="22406"/>
                  </a:lnTo>
                  <a:lnTo>
                    <a:pt x="38608" y="10250"/>
                  </a:lnTo>
                  <a:lnTo>
                    <a:pt x="29380" y="2442"/>
                  </a:lnTo>
                  <a:lnTo>
                    <a:pt x="22893" y="0"/>
                  </a:lnTo>
                  <a:lnTo>
                    <a:pt x="16674" y="3051"/>
                  </a:lnTo>
                  <a:lnTo>
                    <a:pt x="8255" y="11723"/>
                  </a:lnTo>
                  <a:lnTo>
                    <a:pt x="5588" y="14695"/>
                  </a:lnTo>
                  <a:lnTo>
                    <a:pt x="3149" y="17895"/>
                  </a:lnTo>
                  <a:lnTo>
                    <a:pt x="0" y="21731"/>
                  </a:lnTo>
                  <a:lnTo>
                    <a:pt x="21884" y="41754"/>
                  </a:lnTo>
                  <a:lnTo>
                    <a:pt x="43724" y="61737"/>
                  </a:lnTo>
                  <a:lnTo>
                    <a:pt x="65638" y="81790"/>
                  </a:lnTo>
                  <a:lnTo>
                    <a:pt x="87744" y="10202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14949893" y="1301708"/>
              <a:ext cx="78105" cy="82550"/>
            </a:xfrm>
            <a:custGeom>
              <a:avLst/>
              <a:gdLst/>
              <a:ahLst/>
              <a:cxnLst/>
              <a:rect l="l" t="t" r="r" b="b"/>
              <a:pathLst>
                <a:path w="78105" h="82550">
                  <a:moveTo>
                    <a:pt x="35686" y="82486"/>
                  </a:moveTo>
                  <a:lnTo>
                    <a:pt x="45624" y="66728"/>
                  </a:lnTo>
                  <a:lnTo>
                    <a:pt x="55254" y="51417"/>
                  </a:lnTo>
                  <a:lnTo>
                    <a:pt x="64765" y="36461"/>
                  </a:lnTo>
                  <a:lnTo>
                    <a:pt x="74345" y="21767"/>
                  </a:lnTo>
                  <a:lnTo>
                    <a:pt x="77785" y="14921"/>
                  </a:lnTo>
                  <a:lnTo>
                    <a:pt x="78035" y="9107"/>
                  </a:lnTo>
                  <a:lnTo>
                    <a:pt x="74731" y="4181"/>
                  </a:lnTo>
                  <a:lnTo>
                    <a:pt x="67513" y="0"/>
                  </a:lnTo>
                  <a:lnTo>
                    <a:pt x="50990" y="12196"/>
                  </a:lnTo>
                  <a:lnTo>
                    <a:pt x="34256" y="24550"/>
                  </a:lnTo>
                  <a:lnTo>
                    <a:pt x="17272" y="37088"/>
                  </a:lnTo>
                  <a:lnTo>
                    <a:pt x="0" y="49834"/>
                  </a:lnTo>
                  <a:lnTo>
                    <a:pt x="8997" y="58065"/>
                  </a:lnTo>
                  <a:lnTo>
                    <a:pt x="17805" y="66122"/>
                  </a:lnTo>
                  <a:lnTo>
                    <a:pt x="26631" y="74198"/>
                  </a:lnTo>
                  <a:lnTo>
                    <a:pt x="35686" y="82486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15438099" y="1855975"/>
              <a:ext cx="116205" cy="217804"/>
            </a:xfrm>
            <a:custGeom>
              <a:avLst/>
              <a:gdLst/>
              <a:ahLst/>
              <a:cxnLst/>
              <a:rect l="l" t="t" r="r" b="b"/>
              <a:pathLst>
                <a:path w="116205" h="217805">
                  <a:moveTo>
                    <a:pt x="110020" y="106108"/>
                  </a:moveTo>
                  <a:lnTo>
                    <a:pt x="108495" y="83960"/>
                  </a:lnTo>
                  <a:lnTo>
                    <a:pt x="106976" y="61810"/>
                  </a:lnTo>
                  <a:lnTo>
                    <a:pt x="105446" y="39660"/>
                  </a:lnTo>
                  <a:lnTo>
                    <a:pt x="92509" y="459"/>
                  </a:lnTo>
                  <a:lnTo>
                    <a:pt x="83743" y="0"/>
                  </a:lnTo>
                  <a:lnTo>
                    <a:pt x="67124" y="1083"/>
                  </a:lnTo>
                  <a:lnTo>
                    <a:pt x="17284" y="4546"/>
                  </a:lnTo>
                  <a:lnTo>
                    <a:pt x="0" y="23964"/>
                  </a:lnTo>
                  <a:lnTo>
                    <a:pt x="2993" y="68017"/>
                  </a:lnTo>
                  <a:lnTo>
                    <a:pt x="6013" y="112069"/>
                  </a:lnTo>
                  <a:lnTo>
                    <a:pt x="9061" y="156118"/>
                  </a:lnTo>
                  <a:lnTo>
                    <a:pt x="12141" y="200164"/>
                  </a:lnTo>
                  <a:lnTo>
                    <a:pt x="32334" y="217563"/>
                  </a:lnTo>
                  <a:lnTo>
                    <a:pt x="48945" y="216454"/>
                  </a:lnTo>
                  <a:lnTo>
                    <a:pt x="98780" y="212979"/>
                  </a:lnTo>
                  <a:lnTo>
                    <a:pt x="115976" y="192697"/>
                  </a:lnTo>
                  <a:lnTo>
                    <a:pt x="114506" y="171048"/>
                  </a:lnTo>
                  <a:lnTo>
                    <a:pt x="113017" y="149402"/>
                  </a:lnTo>
                  <a:lnTo>
                    <a:pt x="111518" y="127756"/>
                  </a:lnTo>
                  <a:lnTo>
                    <a:pt x="110020" y="106108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15446873" y="1824013"/>
              <a:ext cx="80645" cy="27305"/>
            </a:xfrm>
            <a:custGeom>
              <a:avLst/>
              <a:gdLst/>
              <a:ahLst/>
              <a:cxnLst/>
              <a:rect l="l" t="t" r="r" b="b"/>
              <a:pathLst>
                <a:path w="80644" h="27305">
                  <a:moveTo>
                    <a:pt x="80048" y="21861"/>
                  </a:moveTo>
                  <a:lnTo>
                    <a:pt x="80276" y="20273"/>
                  </a:lnTo>
                  <a:lnTo>
                    <a:pt x="80556" y="19308"/>
                  </a:lnTo>
                  <a:lnTo>
                    <a:pt x="80530" y="18343"/>
                  </a:lnTo>
                  <a:lnTo>
                    <a:pt x="79975" y="7360"/>
                  </a:lnTo>
                  <a:lnTo>
                    <a:pt x="77733" y="1780"/>
                  </a:lnTo>
                  <a:lnTo>
                    <a:pt x="72086" y="0"/>
                  </a:lnTo>
                  <a:lnTo>
                    <a:pt x="61315" y="410"/>
                  </a:lnTo>
                  <a:lnTo>
                    <a:pt x="49514" y="1226"/>
                  </a:lnTo>
                  <a:lnTo>
                    <a:pt x="37712" y="2036"/>
                  </a:lnTo>
                  <a:lnTo>
                    <a:pt x="25911" y="2846"/>
                  </a:lnTo>
                  <a:lnTo>
                    <a:pt x="14109" y="3662"/>
                  </a:lnTo>
                  <a:lnTo>
                    <a:pt x="584" y="4589"/>
                  </a:lnTo>
                  <a:lnTo>
                    <a:pt x="0" y="5236"/>
                  </a:lnTo>
                  <a:lnTo>
                    <a:pt x="1054" y="18762"/>
                  </a:lnTo>
                  <a:lnTo>
                    <a:pt x="1270" y="21391"/>
                  </a:lnTo>
                  <a:lnTo>
                    <a:pt x="1676" y="23994"/>
                  </a:lnTo>
                  <a:lnTo>
                    <a:pt x="2082" y="27233"/>
                  </a:lnTo>
                  <a:lnTo>
                    <a:pt x="21526" y="25893"/>
                  </a:lnTo>
                  <a:lnTo>
                    <a:pt x="40932" y="24556"/>
                  </a:lnTo>
                  <a:lnTo>
                    <a:pt x="60404" y="23215"/>
                  </a:lnTo>
                  <a:lnTo>
                    <a:pt x="80048" y="2186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15469965" y="1759203"/>
              <a:ext cx="31750" cy="58419"/>
            </a:xfrm>
            <a:custGeom>
              <a:avLst/>
              <a:gdLst/>
              <a:ahLst/>
              <a:cxnLst/>
              <a:rect l="l" t="t" r="r" b="b"/>
              <a:pathLst>
                <a:path w="31750" h="58419">
                  <a:moveTo>
                    <a:pt x="31711" y="56095"/>
                  </a:moveTo>
                  <a:lnTo>
                    <a:pt x="28715" y="44227"/>
                  </a:lnTo>
                  <a:lnTo>
                    <a:pt x="25793" y="32707"/>
                  </a:lnTo>
                  <a:lnTo>
                    <a:pt x="22985" y="21404"/>
                  </a:lnTo>
                  <a:lnTo>
                    <a:pt x="20332" y="10185"/>
                  </a:lnTo>
                  <a:lnTo>
                    <a:pt x="18605" y="2590"/>
                  </a:lnTo>
                  <a:lnTo>
                    <a:pt x="14947" y="0"/>
                  </a:lnTo>
                  <a:lnTo>
                    <a:pt x="6883" y="3568"/>
                  </a:lnTo>
                  <a:lnTo>
                    <a:pt x="5198" y="16960"/>
                  </a:lnTo>
                  <a:lnTo>
                    <a:pt x="3494" y="30524"/>
                  </a:lnTo>
                  <a:lnTo>
                    <a:pt x="1763" y="44288"/>
                  </a:lnTo>
                  <a:lnTo>
                    <a:pt x="0" y="58280"/>
                  </a:lnTo>
                  <a:lnTo>
                    <a:pt x="7996" y="57728"/>
                  </a:lnTo>
                  <a:lnTo>
                    <a:pt x="15822" y="57188"/>
                  </a:lnTo>
                  <a:lnTo>
                    <a:pt x="23665" y="56647"/>
                  </a:lnTo>
                  <a:lnTo>
                    <a:pt x="31711" y="56095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14743601" y="1464619"/>
              <a:ext cx="133985" cy="135255"/>
            </a:xfrm>
            <a:custGeom>
              <a:avLst/>
              <a:gdLst/>
              <a:ahLst/>
              <a:cxnLst/>
              <a:rect l="l" t="t" r="r" b="b"/>
              <a:pathLst>
                <a:path w="133984" h="135255">
                  <a:moveTo>
                    <a:pt x="1892" y="77711"/>
                  </a:moveTo>
                  <a:lnTo>
                    <a:pt x="76758" y="74383"/>
                  </a:lnTo>
                  <a:lnTo>
                    <a:pt x="73558" y="2171"/>
                  </a:lnTo>
                  <a:lnTo>
                    <a:pt x="73520" y="1371"/>
                  </a:lnTo>
                  <a:lnTo>
                    <a:pt x="73952" y="660"/>
                  </a:lnTo>
                  <a:lnTo>
                    <a:pt x="74663" y="317"/>
                  </a:lnTo>
                  <a:lnTo>
                    <a:pt x="75399" y="0"/>
                  </a:lnTo>
                  <a:lnTo>
                    <a:pt x="76238" y="114"/>
                  </a:lnTo>
                  <a:lnTo>
                    <a:pt x="76796" y="647"/>
                  </a:lnTo>
                  <a:lnTo>
                    <a:pt x="86410" y="9436"/>
                  </a:lnTo>
                  <a:lnTo>
                    <a:pt x="86804" y="9791"/>
                  </a:lnTo>
                  <a:lnTo>
                    <a:pt x="87033" y="10287"/>
                  </a:lnTo>
                  <a:lnTo>
                    <a:pt x="87045" y="10782"/>
                  </a:lnTo>
                  <a:lnTo>
                    <a:pt x="90233" y="82334"/>
                  </a:lnTo>
                  <a:lnTo>
                    <a:pt x="123316" y="46189"/>
                  </a:lnTo>
                  <a:lnTo>
                    <a:pt x="124028" y="45402"/>
                  </a:lnTo>
                  <a:lnTo>
                    <a:pt x="125247" y="45351"/>
                  </a:lnTo>
                  <a:lnTo>
                    <a:pt x="126047" y="46075"/>
                  </a:lnTo>
                  <a:lnTo>
                    <a:pt x="132714" y="52171"/>
                  </a:lnTo>
                  <a:lnTo>
                    <a:pt x="133502" y="52908"/>
                  </a:lnTo>
                  <a:lnTo>
                    <a:pt x="133565" y="54140"/>
                  </a:lnTo>
                  <a:lnTo>
                    <a:pt x="132854" y="54914"/>
                  </a:lnTo>
                  <a:lnTo>
                    <a:pt x="60528" y="133959"/>
                  </a:lnTo>
                  <a:lnTo>
                    <a:pt x="59804" y="134747"/>
                  </a:lnTo>
                  <a:lnTo>
                    <a:pt x="58572" y="134810"/>
                  </a:lnTo>
                  <a:lnTo>
                    <a:pt x="57772" y="134073"/>
                  </a:lnTo>
                  <a:lnTo>
                    <a:pt x="56984" y="133362"/>
                  </a:lnTo>
                  <a:lnTo>
                    <a:pt x="56934" y="132118"/>
                  </a:lnTo>
                  <a:lnTo>
                    <a:pt x="57670" y="131330"/>
                  </a:lnTo>
                  <a:lnTo>
                    <a:pt x="128663" y="53721"/>
                  </a:lnTo>
                  <a:lnTo>
                    <a:pt x="124866" y="50253"/>
                  </a:lnTo>
                  <a:lnTo>
                    <a:pt x="89941" y="88430"/>
                  </a:lnTo>
                  <a:lnTo>
                    <a:pt x="89407" y="89014"/>
                  </a:lnTo>
                  <a:lnTo>
                    <a:pt x="88569" y="89204"/>
                  </a:lnTo>
                  <a:lnTo>
                    <a:pt x="87845" y="88950"/>
                  </a:lnTo>
                  <a:lnTo>
                    <a:pt x="87083" y="88671"/>
                  </a:lnTo>
                  <a:lnTo>
                    <a:pt x="86588" y="87985"/>
                  </a:lnTo>
                  <a:lnTo>
                    <a:pt x="86563" y="87198"/>
                  </a:lnTo>
                  <a:lnTo>
                    <a:pt x="83210" y="11772"/>
                  </a:lnTo>
                  <a:lnTo>
                    <a:pt x="77647" y="6680"/>
                  </a:lnTo>
                  <a:lnTo>
                    <a:pt x="80721" y="76149"/>
                  </a:lnTo>
                  <a:lnTo>
                    <a:pt x="80784" y="77228"/>
                  </a:lnTo>
                  <a:lnTo>
                    <a:pt x="79946" y="78130"/>
                  </a:lnTo>
                  <a:lnTo>
                    <a:pt x="78879" y="78181"/>
                  </a:lnTo>
                  <a:lnTo>
                    <a:pt x="2070" y="81610"/>
                  </a:lnTo>
                  <a:lnTo>
                    <a:pt x="990" y="81648"/>
                  </a:lnTo>
                  <a:lnTo>
                    <a:pt x="76" y="80810"/>
                  </a:lnTo>
                  <a:lnTo>
                    <a:pt x="38" y="79743"/>
                  </a:lnTo>
                  <a:lnTo>
                    <a:pt x="0" y="78663"/>
                  </a:lnTo>
                  <a:lnTo>
                    <a:pt x="825" y="77762"/>
                  </a:lnTo>
                  <a:lnTo>
                    <a:pt x="1892" y="7771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15463052" y="1935020"/>
              <a:ext cx="69215" cy="76835"/>
            </a:xfrm>
            <a:custGeom>
              <a:avLst/>
              <a:gdLst/>
              <a:ahLst/>
              <a:cxnLst/>
              <a:rect l="l" t="t" r="r" b="b"/>
              <a:pathLst>
                <a:path w="69215" h="76835">
                  <a:moveTo>
                    <a:pt x="1219" y="5029"/>
                  </a:moveTo>
                  <a:lnTo>
                    <a:pt x="1917" y="4952"/>
                  </a:lnTo>
                  <a:lnTo>
                    <a:pt x="2540" y="5486"/>
                  </a:lnTo>
                  <a:lnTo>
                    <a:pt x="2603" y="6184"/>
                  </a:lnTo>
                  <a:lnTo>
                    <a:pt x="9245" y="74079"/>
                  </a:lnTo>
                  <a:lnTo>
                    <a:pt x="12433" y="73774"/>
                  </a:lnTo>
                  <a:lnTo>
                    <a:pt x="5778" y="5702"/>
                  </a:lnTo>
                  <a:lnTo>
                    <a:pt x="5727" y="5156"/>
                  </a:lnTo>
                  <a:lnTo>
                    <a:pt x="6032" y="4622"/>
                  </a:lnTo>
                  <a:lnTo>
                    <a:pt x="6540" y="4394"/>
                  </a:lnTo>
                  <a:lnTo>
                    <a:pt x="7035" y="4178"/>
                  </a:lnTo>
                  <a:lnTo>
                    <a:pt x="7632" y="4279"/>
                  </a:lnTo>
                  <a:lnTo>
                    <a:pt x="7988" y="4698"/>
                  </a:lnTo>
                  <a:lnTo>
                    <a:pt x="33578" y="32181"/>
                  </a:lnTo>
                  <a:lnTo>
                    <a:pt x="59550" y="571"/>
                  </a:lnTo>
                  <a:lnTo>
                    <a:pt x="59880" y="177"/>
                  </a:lnTo>
                  <a:lnTo>
                    <a:pt x="60401" y="0"/>
                  </a:lnTo>
                  <a:lnTo>
                    <a:pt x="60896" y="165"/>
                  </a:lnTo>
                  <a:lnTo>
                    <a:pt x="61404" y="317"/>
                  </a:lnTo>
                  <a:lnTo>
                    <a:pt x="61760" y="736"/>
                  </a:lnTo>
                  <a:lnTo>
                    <a:pt x="61810" y="1257"/>
                  </a:lnTo>
                  <a:lnTo>
                    <a:pt x="68567" y="70484"/>
                  </a:lnTo>
                  <a:lnTo>
                    <a:pt x="60998" y="72491"/>
                  </a:lnTo>
                  <a:lnTo>
                    <a:pt x="60363" y="71970"/>
                  </a:lnTo>
                  <a:lnTo>
                    <a:pt x="60299" y="71297"/>
                  </a:lnTo>
                  <a:lnTo>
                    <a:pt x="55079" y="17741"/>
                  </a:lnTo>
                  <a:lnTo>
                    <a:pt x="55003" y="17030"/>
                  </a:lnTo>
                  <a:lnTo>
                    <a:pt x="55524" y="16408"/>
                  </a:lnTo>
                  <a:lnTo>
                    <a:pt x="56235" y="16357"/>
                  </a:lnTo>
                  <a:lnTo>
                    <a:pt x="56934" y="16281"/>
                  </a:lnTo>
                  <a:lnTo>
                    <a:pt x="57556" y="16789"/>
                  </a:lnTo>
                  <a:lnTo>
                    <a:pt x="57619" y="17475"/>
                  </a:lnTo>
                  <a:lnTo>
                    <a:pt x="62725" y="69773"/>
                  </a:lnTo>
                  <a:lnTo>
                    <a:pt x="65900" y="69456"/>
                  </a:lnTo>
                  <a:lnTo>
                    <a:pt x="59563" y="4584"/>
                  </a:lnTo>
                  <a:lnTo>
                    <a:pt x="34607" y="34924"/>
                  </a:lnTo>
                  <a:lnTo>
                    <a:pt x="34378" y="35204"/>
                  </a:lnTo>
                  <a:lnTo>
                    <a:pt x="34036" y="35382"/>
                  </a:lnTo>
                  <a:lnTo>
                    <a:pt x="33680" y="35382"/>
                  </a:lnTo>
                  <a:lnTo>
                    <a:pt x="33299" y="35394"/>
                  </a:lnTo>
                  <a:lnTo>
                    <a:pt x="32943" y="35242"/>
                  </a:lnTo>
                  <a:lnTo>
                    <a:pt x="32702" y="34963"/>
                  </a:lnTo>
                  <a:lnTo>
                    <a:pt x="8699" y="9194"/>
                  </a:lnTo>
                  <a:lnTo>
                    <a:pt x="15100" y="74790"/>
                  </a:lnTo>
                  <a:lnTo>
                    <a:pt x="15163" y="75501"/>
                  </a:lnTo>
                  <a:lnTo>
                    <a:pt x="14668" y="76123"/>
                  </a:lnTo>
                  <a:lnTo>
                    <a:pt x="13957" y="76199"/>
                  </a:lnTo>
                  <a:lnTo>
                    <a:pt x="8216" y="76746"/>
                  </a:lnTo>
                  <a:lnTo>
                    <a:pt x="7505" y="76809"/>
                  </a:lnTo>
                  <a:lnTo>
                    <a:pt x="6883" y="76301"/>
                  </a:lnTo>
                  <a:lnTo>
                    <a:pt x="6819" y="75603"/>
                  </a:lnTo>
                  <a:lnTo>
                    <a:pt x="76" y="6426"/>
                  </a:lnTo>
                  <a:lnTo>
                    <a:pt x="0" y="5740"/>
                  </a:lnTo>
                  <a:lnTo>
                    <a:pt x="495" y="5092"/>
                  </a:lnTo>
                  <a:lnTo>
                    <a:pt x="1219" y="5029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15697729" y="911552"/>
              <a:ext cx="38735" cy="263525"/>
            </a:xfrm>
            <a:custGeom>
              <a:avLst/>
              <a:gdLst/>
              <a:ahLst/>
              <a:cxnLst/>
              <a:rect l="l" t="t" r="r" b="b"/>
              <a:pathLst>
                <a:path w="38734" h="263525">
                  <a:moveTo>
                    <a:pt x="38333" y="0"/>
                  </a:moveTo>
                  <a:lnTo>
                    <a:pt x="38333" y="21082"/>
                  </a:lnTo>
                  <a:lnTo>
                    <a:pt x="29290" y="39086"/>
                  </a:lnTo>
                  <a:lnTo>
                    <a:pt x="22001" y="58018"/>
                  </a:lnTo>
                  <a:lnTo>
                    <a:pt x="16587" y="77748"/>
                  </a:lnTo>
                  <a:lnTo>
                    <a:pt x="13174" y="98145"/>
                  </a:lnTo>
                  <a:lnTo>
                    <a:pt x="12315" y="133878"/>
                  </a:lnTo>
                  <a:lnTo>
                    <a:pt x="17162" y="168502"/>
                  </a:lnTo>
                  <a:lnTo>
                    <a:pt x="26304" y="202313"/>
                  </a:lnTo>
                  <a:lnTo>
                    <a:pt x="38333" y="235610"/>
                  </a:lnTo>
                  <a:lnTo>
                    <a:pt x="38333" y="263055"/>
                  </a:lnTo>
                  <a:lnTo>
                    <a:pt x="23380" y="225121"/>
                  </a:lnTo>
                  <a:lnTo>
                    <a:pt x="9999" y="186702"/>
                  </a:lnTo>
                  <a:lnTo>
                    <a:pt x="0" y="136525"/>
                  </a:lnTo>
                  <a:lnTo>
                    <a:pt x="1487" y="88469"/>
                  </a:lnTo>
                  <a:lnTo>
                    <a:pt x="14314" y="42854"/>
                  </a:lnTo>
                  <a:lnTo>
                    <a:pt x="38333" y="0"/>
                  </a:lnTo>
                  <a:close/>
                </a:path>
              </a:pathLst>
            </a:custGeom>
            <a:ln w="508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15041628" y="663078"/>
              <a:ext cx="694690" cy="1045210"/>
            </a:xfrm>
            <a:custGeom>
              <a:avLst/>
              <a:gdLst/>
              <a:ahLst/>
              <a:cxnLst/>
              <a:rect l="l" t="t" r="r" b="b"/>
              <a:pathLst>
                <a:path w="694690" h="1045210">
                  <a:moveTo>
                    <a:pt x="557352" y="445185"/>
                  </a:moveTo>
                  <a:lnTo>
                    <a:pt x="535457" y="465822"/>
                  </a:lnTo>
                  <a:lnTo>
                    <a:pt x="511249" y="484717"/>
                  </a:lnTo>
                  <a:lnTo>
                    <a:pt x="485677" y="503160"/>
                  </a:lnTo>
                  <a:lnTo>
                    <a:pt x="459689" y="522439"/>
                  </a:lnTo>
                  <a:lnTo>
                    <a:pt x="480114" y="565571"/>
                  </a:lnTo>
                  <a:lnTo>
                    <a:pt x="500841" y="609339"/>
                  </a:lnTo>
                  <a:lnTo>
                    <a:pt x="521839" y="653678"/>
                  </a:lnTo>
                  <a:lnTo>
                    <a:pt x="543077" y="698523"/>
                  </a:lnTo>
                  <a:lnTo>
                    <a:pt x="564524" y="743809"/>
                  </a:lnTo>
                  <a:lnTo>
                    <a:pt x="586150" y="789471"/>
                  </a:lnTo>
                  <a:lnTo>
                    <a:pt x="607923" y="835444"/>
                  </a:lnTo>
                  <a:lnTo>
                    <a:pt x="621136" y="826780"/>
                  </a:lnTo>
                  <a:lnTo>
                    <a:pt x="633950" y="818446"/>
                  </a:lnTo>
                  <a:lnTo>
                    <a:pt x="668522" y="794060"/>
                  </a:lnTo>
                  <a:lnTo>
                    <a:pt x="694435" y="769607"/>
                  </a:lnTo>
                  <a:lnTo>
                    <a:pt x="694435" y="783412"/>
                  </a:lnTo>
                  <a:lnTo>
                    <a:pt x="657183" y="815662"/>
                  </a:lnTo>
                  <a:lnTo>
                    <a:pt x="628821" y="835857"/>
                  </a:lnTo>
                  <a:lnTo>
                    <a:pt x="614578" y="845946"/>
                  </a:lnTo>
                  <a:lnTo>
                    <a:pt x="615822" y="849718"/>
                  </a:lnTo>
                  <a:lnTo>
                    <a:pt x="616343" y="852665"/>
                  </a:lnTo>
                  <a:lnTo>
                    <a:pt x="617689" y="855167"/>
                  </a:lnTo>
                  <a:lnTo>
                    <a:pt x="636937" y="891153"/>
                  </a:lnTo>
                  <a:lnTo>
                    <a:pt x="656039" y="927230"/>
                  </a:lnTo>
                  <a:lnTo>
                    <a:pt x="675152" y="963302"/>
                  </a:lnTo>
                  <a:lnTo>
                    <a:pt x="694435" y="999274"/>
                  </a:lnTo>
                  <a:lnTo>
                    <a:pt x="694435" y="1026083"/>
                  </a:lnTo>
                  <a:lnTo>
                    <a:pt x="672554" y="986180"/>
                  </a:lnTo>
                  <a:lnTo>
                    <a:pt x="649760" y="943281"/>
                  </a:lnTo>
                  <a:lnTo>
                    <a:pt x="618777" y="883217"/>
                  </a:lnTo>
                  <a:lnTo>
                    <a:pt x="602957" y="852500"/>
                  </a:lnTo>
                  <a:lnTo>
                    <a:pt x="558503" y="880130"/>
                  </a:lnTo>
                  <a:lnTo>
                    <a:pt x="518402" y="910528"/>
                  </a:lnTo>
                  <a:lnTo>
                    <a:pt x="486004" y="946381"/>
                  </a:lnTo>
                  <a:lnTo>
                    <a:pt x="464660" y="990379"/>
                  </a:lnTo>
                  <a:lnTo>
                    <a:pt x="457720" y="1045209"/>
                  </a:lnTo>
                  <a:lnTo>
                    <a:pt x="445007" y="1033017"/>
                  </a:lnTo>
                  <a:lnTo>
                    <a:pt x="456132" y="979507"/>
                  </a:lnTo>
                  <a:lnTo>
                    <a:pt x="479956" y="935921"/>
                  </a:lnTo>
                  <a:lnTo>
                    <a:pt x="513541" y="899938"/>
                  </a:lnTo>
                  <a:lnTo>
                    <a:pt x="553946" y="869238"/>
                  </a:lnTo>
                  <a:lnTo>
                    <a:pt x="598233" y="841501"/>
                  </a:lnTo>
                  <a:lnTo>
                    <a:pt x="576199" y="794997"/>
                  </a:lnTo>
                  <a:lnTo>
                    <a:pt x="554257" y="748689"/>
                  </a:lnTo>
                  <a:lnTo>
                    <a:pt x="532386" y="702531"/>
                  </a:lnTo>
                  <a:lnTo>
                    <a:pt x="510563" y="656477"/>
                  </a:lnTo>
                  <a:lnTo>
                    <a:pt x="488768" y="610481"/>
                  </a:lnTo>
                  <a:lnTo>
                    <a:pt x="466978" y="564496"/>
                  </a:lnTo>
                  <a:lnTo>
                    <a:pt x="445173" y="518477"/>
                  </a:lnTo>
                  <a:lnTo>
                    <a:pt x="398812" y="526524"/>
                  </a:lnTo>
                  <a:lnTo>
                    <a:pt x="352879" y="529115"/>
                  </a:lnTo>
                  <a:lnTo>
                    <a:pt x="307216" y="528326"/>
                  </a:lnTo>
                  <a:lnTo>
                    <a:pt x="261670" y="526237"/>
                  </a:lnTo>
                  <a:lnTo>
                    <a:pt x="236424" y="525366"/>
                  </a:lnTo>
                  <a:lnTo>
                    <a:pt x="185859" y="525805"/>
                  </a:lnTo>
                  <a:lnTo>
                    <a:pt x="115159" y="535618"/>
                  </a:lnTo>
                  <a:lnTo>
                    <a:pt x="74144" y="552054"/>
                  </a:lnTo>
                  <a:lnTo>
                    <a:pt x="38617" y="578156"/>
                  </a:lnTo>
                  <a:lnTo>
                    <a:pt x="9537" y="615251"/>
                  </a:lnTo>
                  <a:lnTo>
                    <a:pt x="6349" y="612203"/>
                  </a:lnTo>
                  <a:lnTo>
                    <a:pt x="3174" y="609155"/>
                  </a:lnTo>
                  <a:lnTo>
                    <a:pt x="0" y="606107"/>
                  </a:lnTo>
                  <a:lnTo>
                    <a:pt x="31698" y="570341"/>
                  </a:lnTo>
                  <a:lnTo>
                    <a:pt x="67750" y="543741"/>
                  </a:lnTo>
                  <a:lnTo>
                    <a:pt x="107805" y="525673"/>
                  </a:lnTo>
                  <a:lnTo>
                    <a:pt x="151514" y="515499"/>
                  </a:lnTo>
                  <a:lnTo>
                    <a:pt x="198526" y="512584"/>
                  </a:lnTo>
                  <a:lnTo>
                    <a:pt x="234260" y="513514"/>
                  </a:lnTo>
                  <a:lnTo>
                    <a:pt x="269989" y="515083"/>
                  </a:lnTo>
                  <a:lnTo>
                    <a:pt x="305718" y="516570"/>
                  </a:lnTo>
                  <a:lnTo>
                    <a:pt x="341452" y="517258"/>
                  </a:lnTo>
                  <a:lnTo>
                    <a:pt x="365321" y="516585"/>
                  </a:lnTo>
                  <a:lnTo>
                    <a:pt x="389634" y="514854"/>
                  </a:lnTo>
                  <a:lnTo>
                    <a:pt x="414831" y="512614"/>
                  </a:lnTo>
                  <a:lnTo>
                    <a:pt x="441350" y="510412"/>
                  </a:lnTo>
                  <a:lnTo>
                    <a:pt x="423415" y="476062"/>
                  </a:lnTo>
                  <a:lnTo>
                    <a:pt x="406399" y="443310"/>
                  </a:lnTo>
                  <a:lnTo>
                    <a:pt x="389793" y="411738"/>
                  </a:lnTo>
                  <a:lnTo>
                    <a:pt x="346856" y="334582"/>
                  </a:lnTo>
                  <a:lnTo>
                    <a:pt x="319716" y="288940"/>
                  </a:lnTo>
                  <a:lnTo>
                    <a:pt x="291502" y="244127"/>
                  </a:lnTo>
                  <a:lnTo>
                    <a:pt x="262050" y="200275"/>
                  </a:lnTo>
                  <a:lnTo>
                    <a:pt x="231195" y="157515"/>
                  </a:lnTo>
                  <a:lnTo>
                    <a:pt x="198772" y="115976"/>
                  </a:lnTo>
                  <a:lnTo>
                    <a:pt x="164616" y="75790"/>
                  </a:lnTo>
                  <a:lnTo>
                    <a:pt x="128564" y="37088"/>
                  </a:lnTo>
                  <a:lnTo>
                    <a:pt x="90449" y="0"/>
                  </a:lnTo>
                  <a:lnTo>
                    <a:pt x="107568" y="0"/>
                  </a:lnTo>
                  <a:lnTo>
                    <a:pt x="150923" y="44551"/>
                  </a:lnTo>
                  <a:lnTo>
                    <a:pt x="192163" y="91427"/>
                  </a:lnTo>
                  <a:lnTo>
                    <a:pt x="222696" y="128726"/>
                  </a:lnTo>
                  <a:lnTo>
                    <a:pt x="251814" y="166966"/>
                  </a:lnTo>
                  <a:lnTo>
                    <a:pt x="279623" y="206075"/>
                  </a:lnTo>
                  <a:lnTo>
                    <a:pt x="306228" y="245981"/>
                  </a:lnTo>
                  <a:lnTo>
                    <a:pt x="331736" y="286611"/>
                  </a:lnTo>
                  <a:lnTo>
                    <a:pt x="356252" y="327894"/>
                  </a:lnTo>
                  <a:lnTo>
                    <a:pt x="379881" y="369757"/>
                  </a:lnTo>
                  <a:lnTo>
                    <a:pt x="402729" y="412127"/>
                  </a:lnTo>
                  <a:lnTo>
                    <a:pt x="426921" y="458190"/>
                  </a:lnTo>
                  <a:lnTo>
                    <a:pt x="439721" y="482672"/>
                  </a:lnTo>
                  <a:lnTo>
                    <a:pt x="453428" y="508863"/>
                  </a:lnTo>
                  <a:lnTo>
                    <a:pt x="476012" y="494368"/>
                  </a:lnTo>
                  <a:lnTo>
                    <a:pt x="498114" y="480637"/>
                  </a:lnTo>
                  <a:lnTo>
                    <a:pt x="518980" y="466469"/>
                  </a:lnTo>
                  <a:lnTo>
                    <a:pt x="569473" y="414919"/>
                  </a:lnTo>
                  <a:lnTo>
                    <a:pt x="593486" y="376425"/>
                  </a:lnTo>
                  <a:lnTo>
                    <a:pt x="610214" y="335397"/>
                  </a:lnTo>
                  <a:lnTo>
                    <a:pt x="619973" y="292056"/>
                  </a:lnTo>
                  <a:lnTo>
                    <a:pt x="623079" y="246621"/>
                  </a:lnTo>
                  <a:lnTo>
                    <a:pt x="619848" y="199313"/>
                  </a:lnTo>
                  <a:lnTo>
                    <a:pt x="609008" y="144498"/>
                  </a:lnTo>
                  <a:lnTo>
                    <a:pt x="591704" y="93194"/>
                  </a:lnTo>
                  <a:lnTo>
                    <a:pt x="568558" y="45121"/>
                  </a:lnTo>
                  <a:lnTo>
                    <a:pt x="540194" y="0"/>
                  </a:lnTo>
                  <a:lnTo>
                    <a:pt x="554837" y="0"/>
                  </a:lnTo>
                  <a:lnTo>
                    <a:pt x="578854" y="38757"/>
                  </a:lnTo>
                  <a:lnTo>
                    <a:pt x="598955" y="79794"/>
                  </a:lnTo>
                  <a:lnTo>
                    <a:pt x="614911" y="123068"/>
                  </a:lnTo>
                  <a:lnTo>
                    <a:pt x="626490" y="168541"/>
                  </a:lnTo>
                  <a:lnTo>
                    <a:pt x="633585" y="219296"/>
                  </a:lnTo>
                  <a:lnTo>
                    <a:pt x="633949" y="268531"/>
                  </a:lnTo>
                  <a:lnTo>
                    <a:pt x="627045" y="315993"/>
                  </a:lnTo>
                  <a:lnTo>
                    <a:pt x="612335" y="361426"/>
                  </a:lnTo>
                  <a:lnTo>
                    <a:pt x="589283" y="404575"/>
                  </a:lnTo>
                  <a:lnTo>
                    <a:pt x="557352" y="445185"/>
                  </a:lnTo>
                  <a:close/>
                </a:path>
              </a:pathLst>
            </a:custGeom>
            <a:ln w="254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2" name="object 122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943527" y="6082197"/>
              <a:ext cx="147777" cy="141572"/>
            </a:xfrm>
            <a:prstGeom prst="rect">
              <a:avLst/>
            </a:prstGeom>
          </p:spPr>
        </p:pic>
        <p:sp>
          <p:nvSpPr>
            <p:cNvPr id="123" name="object 123" descr=""/>
            <p:cNvSpPr/>
            <p:nvPr/>
          </p:nvSpPr>
          <p:spPr>
            <a:xfrm>
              <a:off x="12856504" y="5943664"/>
              <a:ext cx="234315" cy="276860"/>
            </a:xfrm>
            <a:custGeom>
              <a:avLst/>
              <a:gdLst/>
              <a:ahLst/>
              <a:cxnLst/>
              <a:rect l="l" t="t" r="r" b="b"/>
              <a:pathLst>
                <a:path w="234315" h="276860">
                  <a:moveTo>
                    <a:pt x="58651" y="10123"/>
                  </a:moveTo>
                  <a:lnTo>
                    <a:pt x="61394" y="8942"/>
                  </a:lnTo>
                  <a:lnTo>
                    <a:pt x="64264" y="7989"/>
                  </a:lnTo>
                  <a:lnTo>
                    <a:pt x="66855" y="6554"/>
                  </a:lnTo>
                  <a:lnTo>
                    <a:pt x="74319" y="3538"/>
                  </a:lnTo>
                  <a:lnTo>
                    <a:pt x="81268" y="3109"/>
                  </a:lnTo>
                  <a:lnTo>
                    <a:pt x="87824" y="5343"/>
                  </a:lnTo>
                  <a:lnTo>
                    <a:pt x="114554" y="36785"/>
                  </a:lnTo>
                  <a:lnTo>
                    <a:pt x="136333" y="82449"/>
                  </a:lnTo>
                  <a:lnTo>
                    <a:pt x="156225" y="129884"/>
                  </a:lnTo>
                  <a:lnTo>
                    <a:pt x="157292" y="132411"/>
                  </a:lnTo>
                  <a:lnTo>
                    <a:pt x="158231" y="134977"/>
                  </a:lnTo>
                  <a:lnTo>
                    <a:pt x="158803" y="136450"/>
                  </a:lnTo>
                  <a:lnTo>
                    <a:pt x="143928" y="140477"/>
                  </a:lnTo>
                  <a:lnTo>
                    <a:pt x="129164" y="144422"/>
                  </a:lnTo>
                  <a:lnTo>
                    <a:pt x="114529" y="148487"/>
                  </a:lnTo>
                  <a:lnTo>
                    <a:pt x="100040" y="152871"/>
                  </a:lnTo>
                  <a:lnTo>
                    <a:pt x="77217" y="156810"/>
                  </a:lnTo>
                  <a:lnTo>
                    <a:pt x="35577" y="146763"/>
                  </a:lnTo>
                  <a:lnTo>
                    <a:pt x="5027" y="118871"/>
                  </a:lnTo>
                  <a:lnTo>
                    <a:pt x="4547" y="109017"/>
                  </a:lnTo>
                  <a:lnTo>
                    <a:pt x="7393" y="98947"/>
                  </a:lnTo>
                  <a:lnTo>
                    <a:pt x="15158" y="82542"/>
                  </a:lnTo>
                  <a:lnTo>
                    <a:pt x="23402" y="66355"/>
                  </a:lnTo>
                  <a:lnTo>
                    <a:pt x="31864" y="50269"/>
                  </a:lnTo>
                  <a:lnTo>
                    <a:pt x="40286" y="34164"/>
                  </a:lnTo>
                  <a:lnTo>
                    <a:pt x="41302" y="32196"/>
                  </a:lnTo>
                  <a:lnTo>
                    <a:pt x="42611" y="30367"/>
                  </a:lnTo>
                  <a:lnTo>
                    <a:pt x="43779" y="28462"/>
                  </a:lnTo>
                  <a:lnTo>
                    <a:pt x="41620" y="30405"/>
                  </a:lnTo>
                  <a:lnTo>
                    <a:pt x="38851" y="31954"/>
                  </a:lnTo>
                  <a:lnTo>
                    <a:pt x="37404" y="34316"/>
                  </a:lnTo>
                  <a:lnTo>
                    <a:pt x="13931" y="72982"/>
                  </a:lnTo>
                  <a:lnTo>
                    <a:pt x="0" y="106749"/>
                  </a:lnTo>
                  <a:lnTo>
                    <a:pt x="2067" y="124739"/>
                  </a:lnTo>
                  <a:lnTo>
                    <a:pt x="31612" y="149531"/>
                  </a:lnTo>
                  <a:lnTo>
                    <a:pt x="69460" y="157151"/>
                  </a:lnTo>
                  <a:lnTo>
                    <a:pt x="82247" y="159183"/>
                  </a:lnTo>
                  <a:lnTo>
                    <a:pt x="84673" y="159627"/>
                  </a:lnTo>
                  <a:lnTo>
                    <a:pt x="87518" y="159234"/>
                  </a:lnTo>
                  <a:lnTo>
                    <a:pt x="89499" y="160377"/>
                  </a:lnTo>
                  <a:lnTo>
                    <a:pt x="131499" y="190772"/>
                  </a:lnTo>
                  <a:lnTo>
                    <a:pt x="154799" y="228465"/>
                  </a:lnTo>
                  <a:lnTo>
                    <a:pt x="157698" y="255423"/>
                  </a:lnTo>
                  <a:lnTo>
                    <a:pt x="157012" y="263475"/>
                  </a:lnTo>
                  <a:lnTo>
                    <a:pt x="160225" y="269228"/>
                  </a:lnTo>
                  <a:lnTo>
                    <a:pt x="167960" y="272746"/>
                  </a:lnTo>
                  <a:lnTo>
                    <a:pt x="178957" y="276302"/>
                  </a:lnTo>
                  <a:lnTo>
                    <a:pt x="189170" y="276450"/>
                  </a:lnTo>
                  <a:lnTo>
                    <a:pt x="198719" y="273037"/>
                  </a:lnTo>
                  <a:lnTo>
                    <a:pt x="207723" y="265914"/>
                  </a:lnTo>
                  <a:lnTo>
                    <a:pt x="221386" y="247269"/>
                  </a:lnTo>
                  <a:lnTo>
                    <a:pt x="231282" y="223081"/>
                  </a:lnTo>
                  <a:lnTo>
                    <a:pt x="234177" y="196339"/>
                  </a:lnTo>
                  <a:lnTo>
                    <a:pt x="226837" y="170029"/>
                  </a:lnTo>
                  <a:lnTo>
                    <a:pt x="191895" y="141945"/>
                  </a:lnTo>
                  <a:lnTo>
                    <a:pt x="168442" y="139231"/>
                  </a:lnTo>
                  <a:lnTo>
                    <a:pt x="165140" y="136463"/>
                  </a:lnTo>
                  <a:lnTo>
                    <a:pt x="148667" y="96894"/>
                  </a:lnTo>
                  <a:lnTo>
                    <a:pt x="127609" y="49625"/>
                  </a:lnTo>
                  <a:lnTo>
                    <a:pt x="99316" y="10631"/>
                  </a:lnTo>
                  <a:lnTo>
                    <a:pt x="79350" y="0"/>
                  </a:lnTo>
                  <a:lnTo>
                    <a:pt x="69350" y="2478"/>
                  </a:lnTo>
                  <a:lnTo>
                    <a:pt x="58651" y="10123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12816695" y="6144840"/>
              <a:ext cx="261620" cy="217170"/>
            </a:xfrm>
            <a:custGeom>
              <a:avLst/>
              <a:gdLst/>
              <a:ahLst/>
              <a:cxnLst/>
              <a:rect l="l" t="t" r="r" b="b"/>
              <a:pathLst>
                <a:path w="261619" h="217170">
                  <a:moveTo>
                    <a:pt x="113596" y="145133"/>
                  </a:moveTo>
                  <a:lnTo>
                    <a:pt x="122367" y="146965"/>
                  </a:lnTo>
                  <a:lnTo>
                    <a:pt x="131160" y="148737"/>
                  </a:lnTo>
                  <a:lnTo>
                    <a:pt x="139895" y="150695"/>
                  </a:lnTo>
                  <a:lnTo>
                    <a:pt x="183882" y="172040"/>
                  </a:lnTo>
                  <a:lnTo>
                    <a:pt x="205620" y="205979"/>
                  </a:lnTo>
                  <a:lnTo>
                    <a:pt x="207982" y="213472"/>
                  </a:lnTo>
                  <a:lnTo>
                    <a:pt x="213430" y="216990"/>
                  </a:lnTo>
                  <a:lnTo>
                    <a:pt x="251696" y="203807"/>
                  </a:lnTo>
                  <a:lnTo>
                    <a:pt x="261378" y="159807"/>
                  </a:lnTo>
                  <a:lnTo>
                    <a:pt x="259460" y="143555"/>
                  </a:lnTo>
                  <a:lnTo>
                    <a:pt x="254769" y="127557"/>
                  </a:lnTo>
                  <a:lnTo>
                    <a:pt x="241396" y="105390"/>
                  </a:lnTo>
                  <a:lnTo>
                    <a:pt x="222430" y="91785"/>
                  </a:lnTo>
                  <a:lnTo>
                    <a:pt x="199285" y="87275"/>
                  </a:lnTo>
                  <a:lnTo>
                    <a:pt x="173375" y="92390"/>
                  </a:lnTo>
                  <a:lnTo>
                    <a:pt x="167698" y="94537"/>
                  </a:lnTo>
                  <a:lnTo>
                    <a:pt x="164573" y="93559"/>
                  </a:lnTo>
                  <a:lnTo>
                    <a:pt x="160408" y="89584"/>
                  </a:lnTo>
                  <a:lnTo>
                    <a:pt x="144351" y="74218"/>
                  </a:lnTo>
                  <a:lnTo>
                    <a:pt x="128248" y="58889"/>
                  </a:lnTo>
                  <a:lnTo>
                    <a:pt x="95155" y="29271"/>
                  </a:lnTo>
                  <a:lnTo>
                    <a:pt x="53106" y="3808"/>
                  </a:lnTo>
                  <a:lnTo>
                    <a:pt x="41222" y="0"/>
                  </a:lnTo>
                  <a:lnTo>
                    <a:pt x="30954" y="955"/>
                  </a:lnTo>
                  <a:lnTo>
                    <a:pt x="8403" y="40563"/>
                  </a:lnTo>
                  <a:lnTo>
                    <a:pt x="1749" y="78360"/>
                  </a:lnTo>
                  <a:lnTo>
                    <a:pt x="0" y="105961"/>
                  </a:lnTo>
                  <a:lnTo>
                    <a:pt x="261" y="119721"/>
                  </a:lnTo>
                  <a:lnTo>
                    <a:pt x="20567" y="153212"/>
                  </a:lnTo>
                  <a:lnTo>
                    <a:pt x="46510" y="158211"/>
                  </a:lnTo>
                  <a:lnTo>
                    <a:pt x="57112" y="157527"/>
                  </a:lnTo>
                  <a:lnTo>
                    <a:pt x="67115" y="155754"/>
                  </a:lnTo>
                  <a:lnTo>
                    <a:pt x="76296" y="153338"/>
                  </a:lnTo>
                  <a:lnTo>
                    <a:pt x="67181" y="153935"/>
                  </a:lnTo>
                  <a:lnTo>
                    <a:pt x="57355" y="154671"/>
                  </a:lnTo>
                  <a:lnTo>
                    <a:pt x="47094" y="155073"/>
                  </a:lnTo>
                  <a:lnTo>
                    <a:pt x="4843" y="132540"/>
                  </a:lnTo>
                  <a:lnTo>
                    <a:pt x="2699" y="117574"/>
                  </a:lnTo>
                  <a:lnTo>
                    <a:pt x="3306" y="95593"/>
                  </a:lnTo>
                  <a:lnTo>
                    <a:pt x="8807" y="52063"/>
                  </a:lnTo>
                  <a:lnTo>
                    <a:pt x="24932" y="11106"/>
                  </a:lnTo>
                  <a:lnTo>
                    <a:pt x="41782" y="5074"/>
                  </a:lnTo>
                  <a:lnTo>
                    <a:pt x="53512" y="8812"/>
                  </a:lnTo>
                  <a:lnTo>
                    <a:pt x="94044" y="34899"/>
                  </a:lnTo>
                  <a:lnTo>
                    <a:pt x="118012" y="57198"/>
                  </a:lnTo>
                  <a:lnTo>
                    <a:pt x="130044" y="68570"/>
                  </a:lnTo>
                  <a:lnTo>
                    <a:pt x="142106" y="79910"/>
                  </a:lnTo>
                  <a:lnTo>
                    <a:pt x="154172" y="91247"/>
                  </a:lnTo>
                  <a:lnTo>
                    <a:pt x="155988" y="92962"/>
                  </a:lnTo>
                  <a:lnTo>
                    <a:pt x="157995" y="94486"/>
                  </a:lnTo>
                  <a:lnTo>
                    <a:pt x="159049" y="95375"/>
                  </a:lnTo>
                  <a:lnTo>
                    <a:pt x="144384" y="107135"/>
                  </a:lnTo>
                  <a:lnTo>
                    <a:pt x="129866" y="118781"/>
                  </a:lnTo>
                  <a:lnTo>
                    <a:pt x="115445" y="130351"/>
                  </a:lnTo>
                  <a:lnTo>
                    <a:pt x="101073" y="141882"/>
                  </a:lnTo>
                  <a:lnTo>
                    <a:pt x="101569" y="142682"/>
                  </a:lnTo>
                  <a:lnTo>
                    <a:pt x="102077" y="143482"/>
                  </a:lnTo>
                  <a:lnTo>
                    <a:pt x="102585" y="144282"/>
                  </a:lnTo>
                  <a:lnTo>
                    <a:pt x="106344" y="144625"/>
                  </a:lnTo>
                  <a:lnTo>
                    <a:pt x="110103" y="144956"/>
                  </a:lnTo>
                  <a:lnTo>
                    <a:pt x="113824" y="145286"/>
                  </a:lnTo>
                  <a:lnTo>
                    <a:pt x="111716" y="144181"/>
                  </a:lnTo>
                  <a:lnTo>
                    <a:pt x="109621" y="143101"/>
                  </a:lnTo>
                  <a:lnTo>
                    <a:pt x="107500" y="142009"/>
                  </a:lnTo>
                  <a:lnTo>
                    <a:pt x="121713" y="128837"/>
                  </a:lnTo>
                  <a:lnTo>
                    <a:pt x="140302" y="115444"/>
                  </a:lnTo>
                  <a:lnTo>
                    <a:pt x="159908" y="104008"/>
                  </a:lnTo>
                  <a:lnTo>
                    <a:pt x="177172" y="96708"/>
                  </a:lnTo>
                  <a:lnTo>
                    <a:pt x="200922" y="93479"/>
                  </a:lnTo>
                  <a:lnTo>
                    <a:pt x="221723" y="98489"/>
                  </a:lnTo>
                  <a:lnTo>
                    <a:pt x="238515" y="111353"/>
                  </a:lnTo>
                  <a:lnTo>
                    <a:pt x="250235" y="131684"/>
                  </a:lnTo>
                  <a:lnTo>
                    <a:pt x="254395" y="146493"/>
                  </a:lnTo>
                  <a:lnTo>
                    <a:pt x="256067" y="161507"/>
                  </a:lnTo>
                  <a:lnTo>
                    <a:pt x="255296" y="176640"/>
                  </a:lnTo>
                  <a:lnTo>
                    <a:pt x="234682" y="211384"/>
                  </a:lnTo>
                  <a:lnTo>
                    <a:pt x="219425" y="213066"/>
                  </a:lnTo>
                  <a:lnTo>
                    <a:pt x="210306" y="212596"/>
                  </a:lnTo>
                  <a:lnTo>
                    <a:pt x="209468" y="204658"/>
                  </a:lnTo>
                  <a:lnTo>
                    <a:pt x="206928" y="198296"/>
                  </a:lnTo>
                  <a:lnTo>
                    <a:pt x="191380" y="175017"/>
                  </a:lnTo>
                  <a:lnTo>
                    <a:pt x="168272" y="158137"/>
                  </a:lnTo>
                  <a:lnTo>
                    <a:pt x="141159" y="148045"/>
                  </a:lnTo>
                  <a:lnTo>
                    <a:pt x="113596" y="145133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5" name="object 12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534071" y="6082404"/>
              <a:ext cx="147777" cy="141572"/>
            </a:xfrm>
            <a:prstGeom prst="rect">
              <a:avLst/>
            </a:prstGeom>
          </p:spPr>
        </p:pic>
        <p:sp>
          <p:nvSpPr>
            <p:cNvPr id="126" name="object 126" descr=""/>
            <p:cNvSpPr/>
            <p:nvPr/>
          </p:nvSpPr>
          <p:spPr>
            <a:xfrm>
              <a:off x="10534695" y="5943871"/>
              <a:ext cx="234315" cy="276860"/>
            </a:xfrm>
            <a:custGeom>
              <a:avLst/>
              <a:gdLst/>
              <a:ahLst/>
              <a:cxnLst/>
              <a:rect l="l" t="t" r="r" b="b"/>
              <a:pathLst>
                <a:path w="234315" h="276860">
                  <a:moveTo>
                    <a:pt x="175525" y="10123"/>
                  </a:moveTo>
                  <a:lnTo>
                    <a:pt x="172782" y="8942"/>
                  </a:lnTo>
                  <a:lnTo>
                    <a:pt x="169912" y="7989"/>
                  </a:lnTo>
                  <a:lnTo>
                    <a:pt x="167321" y="6554"/>
                  </a:lnTo>
                  <a:lnTo>
                    <a:pt x="159857" y="3538"/>
                  </a:lnTo>
                  <a:lnTo>
                    <a:pt x="152908" y="3109"/>
                  </a:lnTo>
                  <a:lnTo>
                    <a:pt x="146353" y="5343"/>
                  </a:lnTo>
                  <a:lnTo>
                    <a:pt x="119622" y="36785"/>
                  </a:lnTo>
                  <a:lnTo>
                    <a:pt x="97843" y="82449"/>
                  </a:lnTo>
                  <a:lnTo>
                    <a:pt x="77951" y="129884"/>
                  </a:lnTo>
                  <a:lnTo>
                    <a:pt x="76885" y="132411"/>
                  </a:lnTo>
                  <a:lnTo>
                    <a:pt x="75945" y="134977"/>
                  </a:lnTo>
                  <a:lnTo>
                    <a:pt x="75373" y="136450"/>
                  </a:lnTo>
                  <a:lnTo>
                    <a:pt x="90248" y="140477"/>
                  </a:lnTo>
                  <a:lnTo>
                    <a:pt x="105012" y="144422"/>
                  </a:lnTo>
                  <a:lnTo>
                    <a:pt x="119647" y="148487"/>
                  </a:lnTo>
                  <a:lnTo>
                    <a:pt x="134136" y="152871"/>
                  </a:lnTo>
                  <a:lnTo>
                    <a:pt x="156959" y="156810"/>
                  </a:lnTo>
                  <a:lnTo>
                    <a:pt x="198600" y="146763"/>
                  </a:lnTo>
                  <a:lnTo>
                    <a:pt x="229148" y="118871"/>
                  </a:lnTo>
                  <a:lnTo>
                    <a:pt x="229623" y="109017"/>
                  </a:lnTo>
                  <a:lnTo>
                    <a:pt x="226770" y="98947"/>
                  </a:lnTo>
                  <a:lnTo>
                    <a:pt x="219012" y="82542"/>
                  </a:lnTo>
                  <a:lnTo>
                    <a:pt x="210773" y="66355"/>
                  </a:lnTo>
                  <a:lnTo>
                    <a:pt x="202311" y="50269"/>
                  </a:lnTo>
                  <a:lnTo>
                    <a:pt x="193890" y="34164"/>
                  </a:lnTo>
                  <a:lnTo>
                    <a:pt x="192874" y="32196"/>
                  </a:lnTo>
                  <a:lnTo>
                    <a:pt x="191566" y="30367"/>
                  </a:lnTo>
                  <a:lnTo>
                    <a:pt x="190397" y="28462"/>
                  </a:lnTo>
                  <a:lnTo>
                    <a:pt x="192556" y="30405"/>
                  </a:lnTo>
                  <a:lnTo>
                    <a:pt x="195325" y="31954"/>
                  </a:lnTo>
                  <a:lnTo>
                    <a:pt x="196773" y="34316"/>
                  </a:lnTo>
                  <a:lnTo>
                    <a:pt x="220245" y="72982"/>
                  </a:lnTo>
                  <a:lnTo>
                    <a:pt x="234177" y="106749"/>
                  </a:lnTo>
                  <a:lnTo>
                    <a:pt x="232109" y="124739"/>
                  </a:lnTo>
                  <a:lnTo>
                    <a:pt x="202564" y="149531"/>
                  </a:lnTo>
                  <a:lnTo>
                    <a:pt x="164714" y="157151"/>
                  </a:lnTo>
                  <a:lnTo>
                    <a:pt x="151929" y="159183"/>
                  </a:lnTo>
                  <a:lnTo>
                    <a:pt x="149503" y="159627"/>
                  </a:lnTo>
                  <a:lnTo>
                    <a:pt x="146658" y="159234"/>
                  </a:lnTo>
                  <a:lnTo>
                    <a:pt x="144677" y="160377"/>
                  </a:lnTo>
                  <a:lnTo>
                    <a:pt x="102677" y="190772"/>
                  </a:lnTo>
                  <a:lnTo>
                    <a:pt x="79377" y="228465"/>
                  </a:lnTo>
                  <a:lnTo>
                    <a:pt x="76478" y="255423"/>
                  </a:lnTo>
                  <a:lnTo>
                    <a:pt x="77164" y="263475"/>
                  </a:lnTo>
                  <a:lnTo>
                    <a:pt x="73951" y="269228"/>
                  </a:lnTo>
                  <a:lnTo>
                    <a:pt x="66217" y="272746"/>
                  </a:lnTo>
                  <a:lnTo>
                    <a:pt x="55219" y="276302"/>
                  </a:lnTo>
                  <a:lnTo>
                    <a:pt x="45006" y="276450"/>
                  </a:lnTo>
                  <a:lnTo>
                    <a:pt x="35457" y="273037"/>
                  </a:lnTo>
                  <a:lnTo>
                    <a:pt x="26453" y="265914"/>
                  </a:lnTo>
                  <a:lnTo>
                    <a:pt x="12790" y="247269"/>
                  </a:lnTo>
                  <a:lnTo>
                    <a:pt x="2894" y="223081"/>
                  </a:lnTo>
                  <a:lnTo>
                    <a:pt x="0" y="196339"/>
                  </a:lnTo>
                  <a:lnTo>
                    <a:pt x="7339" y="170029"/>
                  </a:lnTo>
                  <a:lnTo>
                    <a:pt x="42281" y="141945"/>
                  </a:lnTo>
                  <a:lnTo>
                    <a:pt x="65734" y="139231"/>
                  </a:lnTo>
                  <a:lnTo>
                    <a:pt x="69036" y="136463"/>
                  </a:lnTo>
                  <a:lnTo>
                    <a:pt x="85509" y="96893"/>
                  </a:lnTo>
                  <a:lnTo>
                    <a:pt x="106567" y="49620"/>
                  </a:lnTo>
                  <a:lnTo>
                    <a:pt x="134860" y="10631"/>
                  </a:lnTo>
                  <a:lnTo>
                    <a:pt x="154826" y="0"/>
                  </a:lnTo>
                  <a:lnTo>
                    <a:pt x="164826" y="2478"/>
                  </a:lnTo>
                  <a:lnTo>
                    <a:pt x="175525" y="10123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10547301" y="6145047"/>
              <a:ext cx="261620" cy="217170"/>
            </a:xfrm>
            <a:custGeom>
              <a:avLst/>
              <a:gdLst/>
              <a:ahLst/>
              <a:cxnLst/>
              <a:rect l="l" t="t" r="r" b="b"/>
              <a:pathLst>
                <a:path w="261620" h="217170">
                  <a:moveTo>
                    <a:pt x="147781" y="145133"/>
                  </a:moveTo>
                  <a:lnTo>
                    <a:pt x="139005" y="146965"/>
                  </a:lnTo>
                  <a:lnTo>
                    <a:pt x="130213" y="148737"/>
                  </a:lnTo>
                  <a:lnTo>
                    <a:pt x="121480" y="150695"/>
                  </a:lnTo>
                  <a:lnTo>
                    <a:pt x="77495" y="172040"/>
                  </a:lnTo>
                  <a:lnTo>
                    <a:pt x="55757" y="205979"/>
                  </a:lnTo>
                  <a:lnTo>
                    <a:pt x="53395" y="213472"/>
                  </a:lnTo>
                  <a:lnTo>
                    <a:pt x="47947" y="216990"/>
                  </a:lnTo>
                  <a:lnTo>
                    <a:pt x="9681" y="203807"/>
                  </a:lnTo>
                  <a:lnTo>
                    <a:pt x="0" y="159807"/>
                  </a:lnTo>
                  <a:lnTo>
                    <a:pt x="1917" y="143555"/>
                  </a:lnTo>
                  <a:lnTo>
                    <a:pt x="6608" y="127557"/>
                  </a:lnTo>
                  <a:lnTo>
                    <a:pt x="19982" y="105390"/>
                  </a:lnTo>
                  <a:lnTo>
                    <a:pt x="38947" y="91785"/>
                  </a:lnTo>
                  <a:lnTo>
                    <a:pt x="62092" y="87275"/>
                  </a:lnTo>
                  <a:lnTo>
                    <a:pt x="88003" y="92390"/>
                  </a:lnTo>
                  <a:lnTo>
                    <a:pt x="93667" y="94537"/>
                  </a:lnTo>
                  <a:lnTo>
                    <a:pt x="96804" y="93559"/>
                  </a:lnTo>
                  <a:lnTo>
                    <a:pt x="100969" y="89584"/>
                  </a:lnTo>
                  <a:lnTo>
                    <a:pt x="117026" y="74218"/>
                  </a:lnTo>
                  <a:lnTo>
                    <a:pt x="133129" y="58889"/>
                  </a:lnTo>
                  <a:lnTo>
                    <a:pt x="166222" y="29271"/>
                  </a:lnTo>
                  <a:lnTo>
                    <a:pt x="208272" y="3808"/>
                  </a:lnTo>
                  <a:lnTo>
                    <a:pt x="220155" y="0"/>
                  </a:lnTo>
                  <a:lnTo>
                    <a:pt x="230424" y="955"/>
                  </a:lnTo>
                  <a:lnTo>
                    <a:pt x="252974" y="40563"/>
                  </a:lnTo>
                  <a:lnTo>
                    <a:pt x="259629" y="78360"/>
                  </a:lnTo>
                  <a:lnTo>
                    <a:pt x="261378" y="105961"/>
                  </a:lnTo>
                  <a:lnTo>
                    <a:pt x="261116" y="119721"/>
                  </a:lnTo>
                  <a:lnTo>
                    <a:pt x="240810" y="153212"/>
                  </a:lnTo>
                  <a:lnTo>
                    <a:pt x="214867" y="158211"/>
                  </a:lnTo>
                  <a:lnTo>
                    <a:pt x="204265" y="157527"/>
                  </a:lnTo>
                  <a:lnTo>
                    <a:pt x="194262" y="155754"/>
                  </a:lnTo>
                  <a:lnTo>
                    <a:pt x="185081" y="153338"/>
                  </a:lnTo>
                  <a:lnTo>
                    <a:pt x="194196" y="153935"/>
                  </a:lnTo>
                  <a:lnTo>
                    <a:pt x="204022" y="154669"/>
                  </a:lnTo>
                  <a:lnTo>
                    <a:pt x="214283" y="155068"/>
                  </a:lnTo>
                  <a:lnTo>
                    <a:pt x="256529" y="132539"/>
                  </a:lnTo>
                  <a:lnTo>
                    <a:pt x="258665" y="117574"/>
                  </a:lnTo>
                  <a:lnTo>
                    <a:pt x="258065" y="95593"/>
                  </a:lnTo>
                  <a:lnTo>
                    <a:pt x="252564" y="52063"/>
                  </a:lnTo>
                  <a:lnTo>
                    <a:pt x="236446" y="11106"/>
                  </a:lnTo>
                  <a:lnTo>
                    <a:pt x="219595" y="5074"/>
                  </a:lnTo>
                  <a:lnTo>
                    <a:pt x="207865" y="8812"/>
                  </a:lnTo>
                  <a:lnTo>
                    <a:pt x="167333" y="34899"/>
                  </a:lnTo>
                  <a:lnTo>
                    <a:pt x="143365" y="57198"/>
                  </a:lnTo>
                  <a:lnTo>
                    <a:pt x="131333" y="68570"/>
                  </a:lnTo>
                  <a:lnTo>
                    <a:pt x="119271" y="79910"/>
                  </a:lnTo>
                  <a:lnTo>
                    <a:pt x="107205" y="91247"/>
                  </a:lnTo>
                  <a:lnTo>
                    <a:pt x="105389" y="92962"/>
                  </a:lnTo>
                  <a:lnTo>
                    <a:pt x="103382" y="94486"/>
                  </a:lnTo>
                  <a:lnTo>
                    <a:pt x="102328" y="95375"/>
                  </a:lnTo>
                  <a:lnTo>
                    <a:pt x="116993" y="107135"/>
                  </a:lnTo>
                  <a:lnTo>
                    <a:pt x="131511" y="118781"/>
                  </a:lnTo>
                  <a:lnTo>
                    <a:pt x="145932" y="130351"/>
                  </a:lnTo>
                  <a:lnTo>
                    <a:pt x="160304" y="141882"/>
                  </a:lnTo>
                  <a:lnTo>
                    <a:pt x="159808" y="142682"/>
                  </a:lnTo>
                  <a:lnTo>
                    <a:pt x="159300" y="143482"/>
                  </a:lnTo>
                  <a:lnTo>
                    <a:pt x="158792" y="144282"/>
                  </a:lnTo>
                  <a:lnTo>
                    <a:pt x="155033" y="144625"/>
                  </a:lnTo>
                  <a:lnTo>
                    <a:pt x="151274" y="144956"/>
                  </a:lnTo>
                  <a:lnTo>
                    <a:pt x="147553" y="145286"/>
                  </a:lnTo>
                  <a:lnTo>
                    <a:pt x="149661" y="144181"/>
                  </a:lnTo>
                  <a:lnTo>
                    <a:pt x="151757" y="143101"/>
                  </a:lnTo>
                  <a:lnTo>
                    <a:pt x="153865" y="142009"/>
                  </a:lnTo>
                  <a:lnTo>
                    <a:pt x="121073" y="115444"/>
                  </a:lnTo>
                  <a:lnTo>
                    <a:pt x="84205" y="96708"/>
                  </a:lnTo>
                  <a:lnTo>
                    <a:pt x="60455" y="93479"/>
                  </a:lnTo>
                  <a:lnTo>
                    <a:pt x="39654" y="98489"/>
                  </a:lnTo>
                  <a:lnTo>
                    <a:pt x="22862" y="111353"/>
                  </a:lnTo>
                  <a:lnTo>
                    <a:pt x="11142" y="131684"/>
                  </a:lnTo>
                  <a:lnTo>
                    <a:pt x="6982" y="146493"/>
                  </a:lnTo>
                  <a:lnTo>
                    <a:pt x="5310" y="161507"/>
                  </a:lnTo>
                  <a:lnTo>
                    <a:pt x="6081" y="176640"/>
                  </a:lnTo>
                  <a:lnTo>
                    <a:pt x="26695" y="211384"/>
                  </a:lnTo>
                  <a:lnTo>
                    <a:pt x="41952" y="213066"/>
                  </a:lnTo>
                  <a:lnTo>
                    <a:pt x="51071" y="212596"/>
                  </a:lnTo>
                  <a:lnTo>
                    <a:pt x="51896" y="204658"/>
                  </a:lnTo>
                  <a:lnTo>
                    <a:pt x="54449" y="198296"/>
                  </a:lnTo>
                  <a:lnTo>
                    <a:pt x="69997" y="175017"/>
                  </a:lnTo>
                  <a:lnTo>
                    <a:pt x="93105" y="158137"/>
                  </a:lnTo>
                  <a:lnTo>
                    <a:pt x="120218" y="148045"/>
                  </a:lnTo>
                  <a:lnTo>
                    <a:pt x="147781" y="145133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12714163" y="8277785"/>
              <a:ext cx="640715" cy="445770"/>
            </a:xfrm>
            <a:custGeom>
              <a:avLst/>
              <a:gdLst/>
              <a:ahLst/>
              <a:cxnLst/>
              <a:rect l="l" t="t" r="r" b="b"/>
              <a:pathLst>
                <a:path w="640715" h="445770">
                  <a:moveTo>
                    <a:pt x="507215" y="83807"/>
                  </a:moveTo>
                  <a:lnTo>
                    <a:pt x="548553" y="68757"/>
                  </a:lnTo>
                  <a:lnTo>
                    <a:pt x="549836" y="63182"/>
                  </a:lnTo>
                  <a:lnTo>
                    <a:pt x="546585" y="58445"/>
                  </a:lnTo>
                  <a:lnTo>
                    <a:pt x="543423" y="53822"/>
                  </a:lnTo>
                  <a:lnTo>
                    <a:pt x="537441" y="52806"/>
                  </a:lnTo>
                  <a:lnTo>
                    <a:pt x="532221" y="56603"/>
                  </a:lnTo>
                  <a:lnTo>
                    <a:pt x="524630" y="60951"/>
                  </a:lnTo>
                  <a:lnTo>
                    <a:pt x="516678" y="63406"/>
                  </a:lnTo>
                  <a:lnTo>
                    <a:pt x="508366" y="64235"/>
                  </a:lnTo>
                  <a:lnTo>
                    <a:pt x="499696" y="63703"/>
                  </a:lnTo>
                  <a:lnTo>
                    <a:pt x="490877" y="63025"/>
                  </a:lnTo>
                  <a:lnTo>
                    <a:pt x="482143" y="63376"/>
                  </a:lnTo>
                  <a:lnTo>
                    <a:pt x="442000" y="86048"/>
                  </a:lnTo>
                  <a:lnTo>
                    <a:pt x="427446" y="119389"/>
                  </a:lnTo>
                  <a:lnTo>
                    <a:pt x="424435" y="125622"/>
                  </a:lnTo>
                  <a:lnTo>
                    <a:pt x="386625" y="143865"/>
                  </a:lnTo>
                  <a:lnTo>
                    <a:pt x="376443" y="142138"/>
                  </a:lnTo>
                  <a:lnTo>
                    <a:pt x="359125" y="140048"/>
                  </a:lnTo>
                  <a:lnTo>
                    <a:pt x="315521" y="160743"/>
                  </a:lnTo>
                  <a:lnTo>
                    <a:pt x="301272" y="186118"/>
                  </a:lnTo>
                  <a:lnTo>
                    <a:pt x="292961" y="198433"/>
                  </a:lnTo>
                  <a:lnTo>
                    <a:pt x="282039" y="206409"/>
                  </a:lnTo>
                  <a:lnTo>
                    <a:pt x="269005" y="209742"/>
                  </a:lnTo>
                  <a:lnTo>
                    <a:pt x="254358" y="208127"/>
                  </a:lnTo>
                  <a:lnTo>
                    <a:pt x="250180" y="206984"/>
                  </a:lnTo>
                  <a:lnTo>
                    <a:pt x="246052" y="205613"/>
                  </a:lnTo>
                  <a:lnTo>
                    <a:pt x="241912" y="204355"/>
                  </a:lnTo>
                  <a:lnTo>
                    <a:pt x="203698" y="204828"/>
                  </a:lnTo>
                  <a:lnTo>
                    <a:pt x="170576" y="233730"/>
                  </a:lnTo>
                  <a:lnTo>
                    <a:pt x="167655" y="239166"/>
                  </a:lnTo>
                  <a:lnTo>
                    <a:pt x="164226" y="244271"/>
                  </a:lnTo>
                  <a:lnTo>
                    <a:pt x="158645" y="250823"/>
                  </a:lnTo>
                  <a:lnTo>
                    <a:pt x="152021" y="255581"/>
                  </a:lnTo>
                  <a:lnTo>
                    <a:pt x="144445" y="258720"/>
                  </a:lnTo>
                  <a:lnTo>
                    <a:pt x="136007" y="260413"/>
                  </a:lnTo>
                  <a:lnTo>
                    <a:pt x="128664" y="260389"/>
                  </a:lnTo>
                  <a:lnTo>
                    <a:pt x="121729" y="258887"/>
                  </a:lnTo>
                  <a:lnTo>
                    <a:pt x="115065" y="256393"/>
                  </a:lnTo>
                  <a:lnTo>
                    <a:pt x="108536" y="253390"/>
                  </a:lnTo>
                  <a:lnTo>
                    <a:pt x="98582" y="249437"/>
                  </a:lnTo>
                  <a:lnTo>
                    <a:pt x="88434" y="247129"/>
                  </a:lnTo>
                  <a:lnTo>
                    <a:pt x="78059" y="246678"/>
                  </a:lnTo>
                  <a:lnTo>
                    <a:pt x="67427" y="248297"/>
                  </a:lnTo>
                  <a:lnTo>
                    <a:pt x="60911" y="249936"/>
                  </a:lnTo>
                  <a:lnTo>
                    <a:pt x="57787" y="254317"/>
                  </a:lnTo>
                  <a:lnTo>
                    <a:pt x="59045" y="260057"/>
                  </a:lnTo>
                  <a:lnTo>
                    <a:pt x="60353" y="266014"/>
                  </a:lnTo>
                  <a:lnTo>
                    <a:pt x="65166" y="268732"/>
                  </a:lnTo>
                  <a:lnTo>
                    <a:pt x="71960" y="267195"/>
                  </a:lnTo>
                  <a:lnTo>
                    <a:pt x="79771" y="265442"/>
                  </a:lnTo>
                  <a:lnTo>
                    <a:pt x="87404" y="265658"/>
                  </a:lnTo>
                  <a:lnTo>
                    <a:pt x="94833" y="268884"/>
                  </a:lnTo>
                  <a:lnTo>
                    <a:pt x="99469" y="270891"/>
                  </a:lnTo>
                  <a:lnTo>
                    <a:pt x="104117" y="272910"/>
                  </a:lnTo>
                  <a:lnTo>
                    <a:pt x="108765" y="274904"/>
                  </a:lnTo>
                  <a:lnTo>
                    <a:pt x="127667" y="279797"/>
                  </a:lnTo>
                  <a:lnTo>
                    <a:pt x="146271" y="278598"/>
                  </a:lnTo>
                  <a:lnTo>
                    <a:pt x="163318" y="271548"/>
                  </a:lnTo>
                  <a:lnTo>
                    <a:pt x="177548" y="258889"/>
                  </a:lnTo>
                  <a:lnTo>
                    <a:pt x="182057" y="253288"/>
                  </a:lnTo>
                  <a:lnTo>
                    <a:pt x="185511" y="246824"/>
                  </a:lnTo>
                  <a:lnTo>
                    <a:pt x="189321" y="240677"/>
                  </a:lnTo>
                  <a:lnTo>
                    <a:pt x="196322" y="231798"/>
                  </a:lnTo>
                  <a:lnTo>
                    <a:pt x="204739" y="225528"/>
                  </a:lnTo>
                  <a:lnTo>
                    <a:pt x="214528" y="221984"/>
                  </a:lnTo>
                  <a:lnTo>
                    <a:pt x="225643" y="221284"/>
                  </a:lnTo>
                  <a:lnTo>
                    <a:pt x="233416" y="221780"/>
                  </a:lnTo>
                  <a:lnTo>
                    <a:pt x="241150" y="224510"/>
                  </a:lnTo>
                  <a:lnTo>
                    <a:pt x="248681" y="226936"/>
                  </a:lnTo>
                  <a:lnTo>
                    <a:pt x="301647" y="217108"/>
                  </a:lnTo>
                  <a:lnTo>
                    <a:pt x="323928" y="183070"/>
                  </a:lnTo>
                  <a:lnTo>
                    <a:pt x="330022" y="173363"/>
                  </a:lnTo>
                  <a:lnTo>
                    <a:pt x="337846" y="166209"/>
                  </a:lnTo>
                  <a:lnTo>
                    <a:pt x="347344" y="161673"/>
                  </a:lnTo>
                  <a:lnTo>
                    <a:pt x="358460" y="159816"/>
                  </a:lnTo>
                  <a:lnTo>
                    <a:pt x="366080" y="159499"/>
                  </a:lnTo>
                  <a:lnTo>
                    <a:pt x="373814" y="161798"/>
                  </a:lnTo>
                  <a:lnTo>
                    <a:pt x="381510" y="162915"/>
                  </a:lnTo>
                  <a:lnTo>
                    <a:pt x="425737" y="152587"/>
                  </a:lnTo>
                  <a:lnTo>
                    <a:pt x="448362" y="118291"/>
                  </a:lnTo>
                  <a:lnTo>
                    <a:pt x="450992" y="110185"/>
                  </a:lnTo>
                  <a:lnTo>
                    <a:pt x="457001" y="98550"/>
                  </a:lnTo>
                  <a:lnTo>
                    <a:pt x="465765" y="89885"/>
                  </a:lnTo>
                  <a:lnTo>
                    <a:pt x="476849" y="84519"/>
                  </a:lnTo>
                  <a:lnTo>
                    <a:pt x="489816" y="82778"/>
                  </a:lnTo>
                  <a:lnTo>
                    <a:pt x="495963" y="82854"/>
                  </a:lnTo>
                  <a:lnTo>
                    <a:pt x="502109" y="83489"/>
                  </a:lnTo>
                  <a:lnTo>
                    <a:pt x="507215" y="83807"/>
                  </a:lnTo>
                  <a:close/>
                </a:path>
                <a:path w="640715" h="445770">
                  <a:moveTo>
                    <a:pt x="555970" y="97561"/>
                  </a:moveTo>
                  <a:lnTo>
                    <a:pt x="509666" y="112255"/>
                  </a:lnTo>
                  <a:lnTo>
                    <a:pt x="478181" y="136399"/>
                  </a:lnTo>
                  <a:lnTo>
                    <a:pt x="462398" y="148404"/>
                  </a:lnTo>
                  <a:lnTo>
                    <a:pt x="409275" y="184005"/>
                  </a:lnTo>
                  <a:lnTo>
                    <a:pt x="370906" y="205651"/>
                  </a:lnTo>
                  <a:lnTo>
                    <a:pt x="331537" y="225467"/>
                  </a:lnTo>
                  <a:lnTo>
                    <a:pt x="291467" y="243967"/>
                  </a:lnTo>
                  <a:lnTo>
                    <a:pt x="253453" y="259966"/>
                  </a:lnTo>
                  <a:lnTo>
                    <a:pt x="214812" y="274086"/>
                  </a:lnTo>
                  <a:lnTo>
                    <a:pt x="175458" y="286056"/>
                  </a:lnTo>
                  <a:lnTo>
                    <a:pt x="135308" y="295605"/>
                  </a:lnTo>
                  <a:lnTo>
                    <a:pt x="121259" y="299657"/>
                  </a:lnTo>
                  <a:lnTo>
                    <a:pt x="87454" y="325183"/>
                  </a:lnTo>
                  <a:lnTo>
                    <a:pt x="74018" y="361465"/>
                  </a:lnTo>
                  <a:lnTo>
                    <a:pt x="76239" y="379863"/>
                  </a:lnTo>
                  <a:lnTo>
                    <a:pt x="84622" y="396443"/>
                  </a:lnTo>
                  <a:lnTo>
                    <a:pt x="98018" y="409877"/>
                  </a:lnTo>
                  <a:lnTo>
                    <a:pt x="113483" y="418069"/>
                  </a:lnTo>
                  <a:lnTo>
                    <a:pt x="130710" y="421315"/>
                  </a:lnTo>
                  <a:lnTo>
                    <a:pt x="149392" y="419912"/>
                  </a:lnTo>
                  <a:lnTo>
                    <a:pt x="205320" y="406822"/>
                  </a:lnTo>
                  <a:lnTo>
                    <a:pt x="260124" y="389521"/>
                  </a:lnTo>
                  <a:lnTo>
                    <a:pt x="310382" y="370448"/>
                  </a:lnTo>
                  <a:lnTo>
                    <a:pt x="359579" y="349057"/>
                  </a:lnTo>
                  <a:lnTo>
                    <a:pt x="407826" y="325597"/>
                  </a:lnTo>
                  <a:lnTo>
                    <a:pt x="455234" y="300316"/>
                  </a:lnTo>
                  <a:lnTo>
                    <a:pt x="491214" y="279132"/>
                  </a:lnTo>
                  <a:lnTo>
                    <a:pt x="526000" y="256209"/>
                  </a:lnTo>
                  <a:lnTo>
                    <a:pt x="559588" y="231572"/>
                  </a:lnTo>
                  <a:lnTo>
                    <a:pt x="591975" y="205244"/>
                  </a:lnTo>
                  <a:lnTo>
                    <a:pt x="616399" y="158522"/>
                  </a:lnTo>
                  <a:lnTo>
                    <a:pt x="614238" y="139534"/>
                  </a:lnTo>
                  <a:lnTo>
                    <a:pt x="606384" y="122475"/>
                  </a:lnTo>
                  <a:lnTo>
                    <a:pt x="593181" y="109318"/>
                  </a:lnTo>
                  <a:lnTo>
                    <a:pt x="575940" y="100776"/>
                  </a:lnTo>
                  <a:lnTo>
                    <a:pt x="555970" y="97561"/>
                  </a:lnTo>
                  <a:close/>
                </a:path>
                <a:path w="640715" h="445770">
                  <a:moveTo>
                    <a:pt x="136095" y="445604"/>
                  </a:moveTo>
                  <a:lnTo>
                    <a:pt x="84205" y="429739"/>
                  </a:lnTo>
                  <a:lnTo>
                    <a:pt x="53660" y="388251"/>
                  </a:lnTo>
                  <a:lnTo>
                    <a:pt x="50028" y="366674"/>
                  </a:lnTo>
                  <a:lnTo>
                    <a:pt x="48084" y="364337"/>
                  </a:lnTo>
                  <a:lnTo>
                    <a:pt x="8722" y="335146"/>
                  </a:lnTo>
                  <a:lnTo>
                    <a:pt x="0" y="299258"/>
                  </a:lnTo>
                  <a:lnTo>
                    <a:pt x="3590" y="279611"/>
                  </a:lnTo>
                  <a:lnTo>
                    <a:pt x="27142" y="245618"/>
                  </a:lnTo>
                  <a:lnTo>
                    <a:pt x="62109" y="226595"/>
                  </a:lnTo>
                  <a:lnTo>
                    <a:pt x="109679" y="215123"/>
                  </a:lnTo>
                  <a:lnTo>
                    <a:pt x="143576" y="205195"/>
                  </a:lnTo>
                  <a:lnTo>
                    <a:pt x="210035" y="181063"/>
                  </a:lnTo>
                  <a:lnTo>
                    <a:pt x="252619" y="162996"/>
                  </a:lnTo>
                  <a:lnTo>
                    <a:pt x="294498" y="143465"/>
                  </a:lnTo>
                  <a:lnTo>
                    <a:pt x="335674" y="122495"/>
                  </a:lnTo>
                  <a:lnTo>
                    <a:pt x="376151" y="100114"/>
                  </a:lnTo>
                  <a:lnTo>
                    <a:pt x="433382" y="63552"/>
                  </a:lnTo>
                  <a:lnTo>
                    <a:pt x="487327" y="22275"/>
                  </a:lnTo>
                  <a:lnTo>
                    <a:pt x="502636" y="11621"/>
                  </a:lnTo>
                  <a:lnTo>
                    <a:pt x="518967" y="4284"/>
                  </a:lnTo>
                  <a:lnTo>
                    <a:pt x="536420" y="374"/>
                  </a:lnTo>
                  <a:lnTo>
                    <a:pt x="555094" y="0"/>
                  </a:lnTo>
                  <a:lnTo>
                    <a:pt x="580195" y="6735"/>
                  </a:lnTo>
                  <a:lnTo>
                    <a:pt x="600053" y="21650"/>
                  </a:lnTo>
                  <a:lnTo>
                    <a:pt x="612828" y="42837"/>
                  </a:lnTo>
                  <a:lnTo>
                    <a:pt x="616676" y="68389"/>
                  </a:lnTo>
                  <a:lnTo>
                    <a:pt x="616371" y="75145"/>
                  </a:lnTo>
                  <a:lnTo>
                    <a:pt x="614365" y="81927"/>
                  </a:lnTo>
                  <a:lnTo>
                    <a:pt x="612371" y="88455"/>
                  </a:lnTo>
                  <a:lnTo>
                    <a:pt x="611342" y="91859"/>
                  </a:lnTo>
                  <a:lnTo>
                    <a:pt x="611952" y="93535"/>
                  </a:lnTo>
                  <a:lnTo>
                    <a:pt x="614441" y="95796"/>
                  </a:lnTo>
                  <a:lnTo>
                    <a:pt x="626552" y="109279"/>
                  </a:lnTo>
                  <a:lnTo>
                    <a:pt x="634971" y="124345"/>
                  </a:lnTo>
                  <a:lnTo>
                    <a:pt x="639655" y="140898"/>
                  </a:lnTo>
                  <a:lnTo>
                    <a:pt x="640565" y="158838"/>
                  </a:lnTo>
                  <a:lnTo>
                    <a:pt x="637611" y="177795"/>
                  </a:lnTo>
                  <a:lnTo>
                    <a:pt x="607304" y="224282"/>
                  </a:lnTo>
                  <a:lnTo>
                    <a:pt x="565610" y="257470"/>
                  </a:lnTo>
                  <a:lnTo>
                    <a:pt x="522149" y="287847"/>
                  </a:lnTo>
                  <a:lnTo>
                    <a:pt x="477093" y="315689"/>
                  </a:lnTo>
                  <a:lnTo>
                    <a:pt x="430617" y="341271"/>
                  </a:lnTo>
                  <a:lnTo>
                    <a:pt x="382895" y="364871"/>
                  </a:lnTo>
                  <a:lnTo>
                    <a:pt x="345241" y="382017"/>
                  </a:lnTo>
                  <a:lnTo>
                    <a:pt x="307130" y="397981"/>
                  </a:lnTo>
                  <a:lnTo>
                    <a:pt x="268423" y="412385"/>
                  </a:lnTo>
                  <a:lnTo>
                    <a:pt x="228983" y="424853"/>
                  </a:lnTo>
                  <a:lnTo>
                    <a:pt x="188612" y="435217"/>
                  </a:lnTo>
                  <a:lnTo>
                    <a:pt x="168295" y="439946"/>
                  </a:lnTo>
                  <a:lnTo>
                    <a:pt x="147983" y="444677"/>
                  </a:lnTo>
                  <a:lnTo>
                    <a:pt x="144160" y="445579"/>
                  </a:lnTo>
                  <a:lnTo>
                    <a:pt x="140058" y="445325"/>
                  </a:lnTo>
                  <a:lnTo>
                    <a:pt x="136095" y="445604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12764799" y="8267641"/>
              <a:ext cx="443230" cy="227965"/>
            </a:xfrm>
            <a:custGeom>
              <a:avLst/>
              <a:gdLst/>
              <a:ahLst/>
              <a:cxnLst/>
              <a:rect l="l" t="t" r="r" b="b"/>
              <a:pathLst>
                <a:path w="443230" h="227965">
                  <a:moveTo>
                    <a:pt x="443039" y="12847"/>
                  </a:moveTo>
                  <a:lnTo>
                    <a:pt x="438137" y="16657"/>
                  </a:lnTo>
                  <a:lnTo>
                    <a:pt x="433527" y="20480"/>
                  </a:lnTo>
                  <a:lnTo>
                    <a:pt x="428637" y="23871"/>
                  </a:lnTo>
                  <a:lnTo>
                    <a:pt x="427342" y="24772"/>
                  </a:lnTo>
                  <a:lnTo>
                    <a:pt x="424853" y="25026"/>
                  </a:lnTo>
                  <a:lnTo>
                    <a:pt x="423392" y="24417"/>
                  </a:lnTo>
                  <a:lnTo>
                    <a:pt x="409105" y="20429"/>
                  </a:lnTo>
                  <a:lnTo>
                    <a:pt x="395531" y="20653"/>
                  </a:lnTo>
                  <a:lnTo>
                    <a:pt x="382601" y="24908"/>
                  </a:lnTo>
                  <a:lnTo>
                    <a:pt x="370243" y="33015"/>
                  </a:lnTo>
                  <a:lnTo>
                    <a:pt x="332111" y="61996"/>
                  </a:lnTo>
                  <a:lnTo>
                    <a:pt x="292146" y="87993"/>
                  </a:lnTo>
                  <a:lnTo>
                    <a:pt x="250572" y="111371"/>
                  </a:lnTo>
                  <a:lnTo>
                    <a:pt x="207619" y="132494"/>
                  </a:lnTo>
                  <a:lnTo>
                    <a:pt x="145316" y="158334"/>
                  </a:lnTo>
                  <a:lnTo>
                    <a:pt x="80898" y="178315"/>
                  </a:lnTo>
                  <a:lnTo>
                    <a:pt x="67170" y="181529"/>
                  </a:lnTo>
                  <a:lnTo>
                    <a:pt x="60312" y="183116"/>
                  </a:lnTo>
                  <a:lnTo>
                    <a:pt x="28476" y="205063"/>
                  </a:lnTo>
                  <a:lnTo>
                    <a:pt x="21970" y="221254"/>
                  </a:lnTo>
                  <a:lnTo>
                    <a:pt x="20396" y="222804"/>
                  </a:lnTo>
                  <a:lnTo>
                    <a:pt x="16979" y="223439"/>
                  </a:lnTo>
                  <a:lnTo>
                    <a:pt x="11849" y="224404"/>
                  </a:lnTo>
                  <a:lnTo>
                    <a:pt x="6807" y="225877"/>
                  </a:lnTo>
                  <a:lnTo>
                    <a:pt x="0" y="227566"/>
                  </a:lnTo>
                  <a:lnTo>
                    <a:pt x="1943" y="219667"/>
                  </a:lnTo>
                  <a:lnTo>
                    <a:pt x="2908" y="212313"/>
                  </a:lnTo>
                  <a:lnTo>
                    <a:pt x="5537" y="205633"/>
                  </a:lnTo>
                  <a:lnTo>
                    <a:pt x="39298" y="168654"/>
                  </a:lnTo>
                  <a:lnTo>
                    <a:pt x="86531" y="155639"/>
                  </a:lnTo>
                  <a:lnTo>
                    <a:pt x="116455" y="146627"/>
                  </a:lnTo>
                  <a:lnTo>
                    <a:pt x="174942" y="124455"/>
                  </a:lnTo>
                  <a:lnTo>
                    <a:pt x="217837" y="104885"/>
                  </a:lnTo>
                  <a:lnTo>
                    <a:pt x="259511" y="83143"/>
                  </a:lnTo>
                  <a:lnTo>
                    <a:pt x="299804" y="58955"/>
                  </a:lnTo>
                  <a:lnTo>
                    <a:pt x="338556" y="32050"/>
                  </a:lnTo>
                  <a:lnTo>
                    <a:pt x="356453" y="17876"/>
                  </a:lnTo>
                  <a:lnTo>
                    <a:pt x="362457" y="13203"/>
                  </a:lnTo>
                  <a:lnTo>
                    <a:pt x="381440" y="3355"/>
                  </a:lnTo>
                  <a:lnTo>
                    <a:pt x="402505" y="0"/>
                  </a:lnTo>
                  <a:lnTo>
                    <a:pt x="423692" y="3157"/>
                  </a:lnTo>
                  <a:lnTo>
                    <a:pt x="443039" y="12847"/>
                  </a:lnTo>
                  <a:close/>
                </a:path>
              </a:pathLst>
            </a:custGeom>
            <a:ln w="12699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12921530" y="8043207"/>
              <a:ext cx="72390" cy="264795"/>
            </a:xfrm>
            <a:custGeom>
              <a:avLst/>
              <a:gdLst/>
              <a:ahLst/>
              <a:cxnLst/>
              <a:rect l="l" t="t" r="r" b="b"/>
              <a:pathLst>
                <a:path w="72390" h="264795">
                  <a:moveTo>
                    <a:pt x="33915" y="0"/>
                  </a:moveTo>
                  <a:lnTo>
                    <a:pt x="64682" y="29582"/>
                  </a:lnTo>
                  <a:lnTo>
                    <a:pt x="72027" y="60159"/>
                  </a:lnTo>
                  <a:lnTo>
                    <a:pt x="71231" y="76369"/>
                  </a:lnTo>
                  <a:lnTo>
                    <a:pt x="56657" y="120846"/>
                  </a:lnTo>
                  <a:lnTo>
                    <a:pt x="44475" y="146584"/>
                  </a:lnTo>
                  <a:lnTo>
                    <a:pt x="38475" y="159499"/>
                  </a:lnTo>
                  <a:lnTo>
                    <a:pt x="33531" y="171748"/>
                  </a:lnTo>
                  <a:lnTo>
                    <a:pt x="29839" y="184296"/>
                  </a:lnTo>
                  <a:lnTo>
                    <a:pt x="27698" y="197186"/>
                  </a:lnTo>
                  <a:lnTo>
                    <a:pt x="27413" y="210464"/>
                  </a:lnTo>
                  <a:lnTo>
                    <a:pt x="28877" y="223045"/>
                  </a:lnTo>
                  <a:lnTo>
                    <a:pt x="31650" y="235296"/>
                  </a:lnTo>
                  <a:lnTo>
                    <a:pt x="35416" y="247294"/>
                  </a:lnTo>
                  <a:lnTo>
                    <a:pt x="39859" y="259118"/>
                  </a:lnTo>
                  <a:lnTo>
                    <a:pt x="40430" y="260553"/>
                  </a:lnTo>
                  <a:lnTo>
                    <a:pt x="40900" y="262026"/>
                  </a:lnTo>
                  <a:lnTo>
                    <a:pt x="9272" y="228927"/>
                  </a:lnTo>
                  <a:lnTo>
                    <a:pt x="0" y="193213"/>
                  </a:lnTo>
                  <a:lnTo>
                    <a:pt x="543" y="173023"/>
                  </a:lnTo>
                  <a:lnTo>
                    <a:pt x="11805" y="133832"/>
                  </a:lnTo>
                  <a:lnTo>
                    <a:pt x="29821" y="98733"/>
                  </a:lnTo>
                  <a:lnTo>
                    <a:pt x="35642" y="86944"/>
                  </a:lnTo>
                  <a:lnTo>
                    <a:pt x="48009" y="45325"/>
                  </a:lnTo>
                  <a:lnTo>
                    <a:pt x="47336" y="35969"/>
                  </a:lnTo>
                  <a:lnTo>
                    <a:pt x="45153" y="26761"/>
                  </a:lnTo>
                  <a:lnTo>
                    <a:pt x="41891" y="17729"/>
                  </a:lnTo>
                  <a:lnTo>
                    <a:pt x="39440" y="11734"/>
                  </a:lnTo>
                  <a:lnTo>
                    <a:pt x="36582" y="5905"/>
                  </a:lnTo>
                  <a:lnTo>
                    <a:pt x="33915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1" name="object 13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859350" y="8064629"/>
              <a:ext cx="66076" cy="196481"/>
            </a:xfrm>
            <a:prstGeom prst="rect">
              <a:avLst/>
            </a:prstGeom>
          </p:spPr>
        </p:pic>
        <p:pic>
          <p:nvPicPr>
            <p:cNvPr id="132" name="object 132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983583" y="8105611"/>
              <a:ext cx="65888" cy="197891"/>
            </a:xfrm>
            <a:prstGeom prst="rect">
              <a:avLst/>
            </a:prstGeom>
          </p:spPr>
        </p:pic>
        <p:sp>
          <p:nvSpPr>
            <p:cNvPr id="133" name="object 133" descr=""/>
            <p:cNvSpPr/>
            <p:nvPr/>
          </p:nvSpPr>
          <p:spPr>
            <a:xfrm>
              <a:off x="15270173" y="7147724"/>
              <a:ext cx="91440" cy="336550"/>
            </a:xfrm>
            <a:custGeom>
              <a:avLst/>
              <a:gdLst/>
              <a:ahLst/>
              <a:cxnLst/>
              <a:rect l="l" t="t" r="r" b="b"/>
              <a:pathLst>
                <a:path w="91440" h="336550">
                  <a:moveTo>
                    <a:pt x="43053" y="0"/>
                  </a:moveTo>
                  <a:lnTo>
                    <a:pt x="82113" y="37561"/>
                  </a:lnTo>
                  <a:lnTo>
                    <a:pt x="91439" y="76380"/>
                  </a:lnTo>
                  <a:lnTo>
                    <a:pt x="90430" y="96958"/>
                  </a:lnTo>
                  <a:lnTo>
                    <a:pt x="79159" y="136880"/>
                  </a:lnTo>
                  <a:lnTo>
                    <a:pt x="56454" y="186108"/>
                  </a:lnTo>
                  <a:lnTo>
                    <a:pt x="48831" y="202501"/>
                  </a:lnTo>
                  <a:lnTo>
                    <a:pt x="42561" y="218060"/>
                  </a:lnTo>
                  <a:lnTo>
                    <a:pt x="37876" y="233994"/>
                  </a:lnTo>
                  <a:lnTo>
                    <a:pt x="35160" y="250361"/>
                  </a:lnTo>
                  <a:lnTo>
                    <a:pt x="34798" y="267220"/>
                  </a:lnTo>
                  <a:lnTo>
                    <a:pt x="36652" y="283189"/>
                  </a:lnTo>
                  <a:lnTo>
                    <a:pt x="40173" y="298738"/>
                  </a:lnTo>
                  <a:lnTo>
                    <a:pt x="44956" y="313969"/>
                  </a:lnTo>
                  <a:lnTo>
                    <a:pt x="50596" y="328980"/>
                  </a:lnTo>
                  <a:lnTo>
                    <a:pt x="51320" y="330809"/>
                  </a:lnTo>
                  <a:lnTo>
                    <a:pt x="51917" y="332689"/>
                  </a:lnTo>
                  <a:lnTo>
                    <a:pt x="22394" y="307695"/>
                  </a:lnTo>
                  <a:lnTo>
                    <a:pt x="4457" y="271411"/>
                  </a:lnTo>
                  <a:lnTo>
                    <a:pt x="0" y="245310"/>
                  </a:lnTo>
                  <a:lnTo>
                    <a:pt x="685" y="219678"/>
                  </a:lnTo>
                  <a:lnTo>
                    <a:pt x="14973" y="169926"/>
                  </a:lnTo>
                  <a:lnTo>
                    <a:pt x="37851" y="125357"/>
                  </a:lnTo>
                  <a:lnTo>
                    <a:pt x="45237" y="110388"/>
                  </a:lnTo>
                  <a:lnTo>
                    <a:pt x="59334" y="69583"/>
                  </a:lnTo>
                  <a:lnTo>
                    <a:pt x="60947" y="57549"/>
                  </a:lnTo>
                  <a:lnTo>
                    <a:pt x="60094" y="45667"/>
                  </a:lnTo>
                  <a:lnTo>
                    <a:pt x="57325" y="33973"/>
                  </a:lnTo>
                  <a:lnTo>
                    <a:pt x="53187" y="22504"/>
                  </a:lnTo>
                  <a:lnTo>
                    <a:pt x="50076" y="14897"/>
                  </a:lnTo>
                  <a:lnTo>
                    <a:pt x="46443" y="7493"/>
                  </a:lnTo>
                  <a:lnTo>
                    <a:pt x="43053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4" name="object 134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192927" y="7176636"/>
              <a:ext cx="80472" cy="246037"/>
            </a:xfrm>
            <a:prstGeom prst="rect">
              <a:avLst/>
            </a:prstGeom>
          </p:spPr>
        </p:pic>
        <p:pic>
          <p:nvPicPr>
            <p:cNvPr id="135" name="object 135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350654" y="7228667"/>
              <a:ext cx="80242" cy="247827"/>
            </a:xfrm>
            <a:prstGeom prst="rect">
              <a:avLst/>
            </a:prstGeom>
          </p:spPr>
        </p:pic>
        <p:sp>
          <p:nvSpPr>
            <p:cNvPr id="136" name="object 136" descr=""/>
            <p:cNvSpPr/>
            <p:nvPr/>
          </p:nvSpPr>
          <p:spPr>
            <a:xfrm>
              <a:off x="10062778" y="510771"/>
              <a:ext cx="2534285" cy="8087995"/>
            </a:xfrm>
            <a:custGeom>
              <a:avLst/>
              <a:gdLst/>
              <a:ahLst/>
              <a:cxnLst/>
              <a:rect l="l" t="t" r="r" b="b"/>
              <a:pathLst>
                <a:path w="2534284" h="8087995">
                  <a:moveTo>
                    <a:pt x="2408694" y="111188"/>
                  </a:moveTo>
                  <a:lnTo>
                    <a:pt x="98628" y="111188"/>
                  </a:lnTo>
                  <a:lnTo>
                    <a:pt x="98628" y="8010918"/>
                  </a:lnTo>
                  <a:lnTo>
                    <a:pt x="2533789" y="8010918"/>
                  </a:lnTo>
                  <a:lnTo>
                    <a:pt x="2533789" y="8087690"/>
                  </a:lnTo>
                  <a:lnTo>
                    <a:pt x="11722" y="8081746"/>
                  </a:lnTo>
                  <a:lnTo>
                    <a:pt x="0" y="0"/>
                  </a:lnTo>
                  <a:lnTo>
                    <a:pt x="1930831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13373175" y="536124"/>
              <a:ext cx="2477770" cy="8087995"/>
            </a:xfrm>
            <a:custGeom>
              <a:avLst/>
              <a:gdLst/>
              <a:ahLst/>
              <a:cxnLst/>
              <a:rect l="l" t="t" r="r" b="b"/>
              <a:pathLst>
                <a:path w="2477769" h="8087995">
                  <a:moveTo>
                    <a:pt x="0" y="111188"/>
                  </a:moveTo>
                  <a:lnTo>
                    <a:pt x="2378849" y="111188"/>
                  </a:lnTo>
                  <a:lnTo>
                    <a:pt x="2378849" y="8010918"/>
                  </a:lnTo>
                  <a:lnTo>
                    <a:pt x="107111" y="8010918"/>
                  </a:lnTo>
                  <a:lnTo>
                    <a:pt x="107111" y="8087690"/>
                  </a:lnTo>
                  <a:lnTo>
                    <a:pt x="2465743" y="8081746"/>
                  </a:lnTo>
                  <a:lnTo>
                    <a:pt x="2477465" y="0"/>
                  </a:lnTo>
                  <a:lnTo>
                    <a:pt x="546646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10942076" y="1344604"/>
              <a:ext cx="318135" cy="328295"/>
            </a:xfrm>
            <a:custGeom>
              <a:avLst/>
              <a:gdLst/>
              <a:ahLst/>
              <a:cxnLst/>
              <a:rect l="l" t="t" r="r" b="b"/>
              <a:pathLst>
                <a:path w="318134" h="328294">
                  <a:moveTo>
                    <a:pt x="101231" y="218530"/>
                  </a:moveTo>
                  <a:lnTo>
                    <a:pt x="78420" y="193602"/>
                  </a:lnTo>
                  <a:lnTo>
                    <a:pt x="55603" y="168681"/>
                  </a:lnTo>
                  <a:lnTo>
                    <a:pt x="32801" y="143747"/>
                  </a:lnTo>
                  <a:lnTo>
                    <a:pt x="10033" y="118784"/>
                  </a:lnTo>
                  <a:lnTo>
                    <a:pt x="2294" y="107979"/>
                  </a:lnTo>
                  <a:lnTo>
                    <a:pt x="0" y="98058"/>
                  </a:lnTo>
                  <a:lnTo>
                    <a:pt x="3182" y="88355"/>
                  </a:lnTo>
                  <a:lnTo>
                    <a:pt x="30505" y="61034"/>
                  </a:lnTo>
                  <a:lnTo>
                    <a:pt x="67881" y="26807"/>
                  </a:lnTo>
                  <a:lnTo>
                    <a:pt x="97174" y="2290"/>
                  </a:lnTo>
                  <a:lnTo>
                    <a:pt x="106981" y="0"/>
                  </a:lnTo>
                  <a:lnTo>
                    <a:pt x="116498" y="2916"/>
                  </a:lnTo>
                  <a:lnTo>
                    <a:pt x="162498" y="50700"/>
                  </a:lnTo>
                  <a:lnTo>
                    <a:pt x="198805" y="90340"/>
                  </a:lnTo>
                  <a:lnTo>
                    <a:pt x="235091" y="129999"/>
                  </a:lnTo>
                  <a:lnTo>
                    <a:pt x="271355" y="169676"/>
                  </a:lnTo>
                  <a:lnTo>
                    <a:pt x="307594" y="209373"/>
                  </a:lnTo>
                  <a:lnTo>
                    <a:pt x="317620" y="230101"/>
                  </a:lnTo>
                  <a:lnTo>
                    <a:pt x="314359" y="239757"/>
                  </a:lnTo>
                  <a:lnTo>
                    <a:pt x="286932" y="267029"/>
                  </a:lnTo>
                  <a:lnTo>
                    <a:pt x="249542" y="301237"/>
                  </a:lnTo>
                  <a:lnTo>
                    <a:pt x="220077" y="325976"/>
                  </a:lnTo>
                  <a:lnTo>
                    <a:pt x="210251" y="328172"/>
                  </a:lnTo>
                  <a:lnTo>
                    <a:pt x="200602" y="324848"/>
                  </a:lnTo>
                  <a:lnTo>
                    <a:pt x="190398" y="315964"/>
                  </a:lnTo>
                  <a:lnTo>
                    <a:pt x="168086" y="291630"/>
                  </a:lnTo>
                  <a:lnTo>
                    <a:pt x="145796" y="267271"/>
                  </a:lnTo>
                  <a:lnTo>
                    <a:pt x="123515" y="242900"/>
                  </a:lnTo>
                  <a:lnTo>
                    <a:pt x="101231" y="21853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10917780" y="1315797"/>
              <a:ext cx="107950" cy="102235"/>
            </a:xfrm>
            <a:custGeom>
              <a:avLst/>
              <a:gdLst/>
              <a:ahLst/>
              <a:cxnLst/>
              <a:rect l="l" t="t" r="r" b="b"/>
              <a:pathLst>
                <a:path w="107950" h="102234">
                  <a:moveTo>
                    <a:pt x="19705" y="102020"/>
                  </a:moveTo>
                  <a:lnTo>
                    <a:pt x="17711" y="100598"/>
                  </a:lnTo>
                  <a:lnTo>
                    <a:pt x="16365" y="99887"/>
                  </a:lnTo>
                  <a:lnTo>
                    <a:pt x="15324" y="98858"/>
                  </a:lnTo>
                  <a:lnTo>
                    <a:pt x="3796" y="86717"/>
                  </a:lnTo>
                  <a:lnTo>
                    <a:pt x="0" y="78390"/>
                  </a:lnTo>
                  <a:lnTo>
                    <a:pt x="3963" y="70299"/>
                  </a:lnTo>
                  <a:lnTo>
                    <a:pt x="15717" y="58866"/>
                  </a:lnTo>
                  <a:lnTo>
                    <a:pt x="29008" y="46717"/>
                  </a:lnTo>
                  <a:lnTo>
                    <a:pt x="42289" y="34563"/>
                  </a:lnTo>
                  <a:lnTo>
                    <a:pt x="55565" y="22406"/>
                  </a:lnTo>
                  <a:lnTo>
                    <a:pt x="68841" y="10250"/>
                  </a:lnTo>
                  <a:lnTo>
                    <a:pt x="78069" y="2442"/>
                  </a:lnTo>
                  <a:lnTo>
                    <a:pt x="84556" y="0"/>
                  </a:lnTo>
                  <a:lnTo>
                    <a:pt x="90775" y="3051"/>
                  </a:lnTo>
                  <a:lnTo>
                    <a:pt x="99194" y="11723"/>
                  </a:lnTo>
                  <a:lnTo>
                    <a:pt x="101861" y="14695"/>
                  </a:lnTo>
                  <a:lnTo>
                    <a:pt x="104300" y="17895"/>
                  </a:lnTo>
                  <a:lnTo>
                    <a:pt x="107449" y="21731"/>
                  </a:lnTo>
                  <a:lnTo>
                    <a:pt x="85565" y="41754"/>
                  </a:lnTo>
                  <a:lnTo>
                    <a:pt x="63725" y="61737"/>
                  </a:lnTo>
                  <a:lnTo>
                    <a:pt x="41811" y="81790"/>
                  </a:lnTo>
                  <a:lnTo>
                    <a:pt x="19705" y="102020"/>
                  </a:lnTo>
                  <a:close/>
                </a:path>
              </a:pathLst>
            </a:custGeom>
            <a:ln w="12699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10887935" y="1275421"/>
              <a:ext cx="78105" cy="82550"/>
            </a:xfrm>
            <a:custGeom>
              <a:avLst/>
              <a:gdLst/>
              <a:ahLst/>
              <a:cxnLst/>
              <a:rect l="l" t="t" r="r" b="b"/>
              <a:pathLst>
                <a:path w="78104" h="82550">
                  <a:moveTo>
                    <a:pt x="42348" y="82486"/>
                  </a:moveTo>
                  <a:lnTo>
                    <a:pt x="32410" y="66728"/>
                  </a:lnTo>
                  <a:lnTo>
                    <a:pt x="22780" y="51417"/>
                  </a:lnTo>
                  <a:lnTo>
                    <a:pt x="13269" y="36461"/>
                  </a:lnTo>
                  <a:lnTo>
                    <a:pt x="3689" y="21767"/>
                  </a:lnTo>
                  <a:lnTo>
                    <a:pt x="249" y="14921"/>
                  </a:lnTo>
                  <a:lnTo>
                    <a:pt x="0" y="9107"/>
                  </a:lnTo>
                  <a:lnTo>
                    <a:pt x="3303" y="4181"/>
                  </a:lnTo>
                  <a:lnTo>
                    <a:pt x="10521" y="0"/>
                  </a:lnTo>
                  <a:lnTo>
                    <a:pt x="27046" y="12196"/>
                  </a:lnTo>
                  <a:lnTo>
                    <a:pt x="43783" y="24550"/>
                  </a:lnTo>
                  <a:lnTo>
                    <a:pt x="60767" y="37088"/>
                  </a:lnTo>
                  <a:lnTo>
                    <a:pt x="78035" y="49834"/>
                  </a:lnTo>
                  <a:lnTo>
                    <a:pt x="69037" y="58065"/>
                  </a:lnTo>
                  <a:lnTo>
                    <a:pt x="60229" y="66122"/>
                  </a:lnTo>
                  <a:lnTo>
                    <a:pt x="51403" y="74198"/>
                  </a:lnTo>
                  <a:lnTo>
                    <a:pt x="42348" y="82486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 descr=""/>
            <p:cNvSpPr/>
            <p:nvPr/>
          </p:nvSpPr>
          <p:spPr>
            <a:xfrm>
              <a:off x="10361791" y="1829688"/>
              <a:ext cx="116205" cy="217804"/>
            </a:xfrm>
            <a:custGeom>
              <a:avLst/>
              <a:gdLst/>
              <a:ahLst/>
              <a:cxnLst/>
              <a:rect l="l" t="t" r="r" b="b"/>
              <a:pathLst>
                <a:path w="116204" h="217805">
                  <a:moveTo>
                    <a:pt x="5956" y="106108"/>
                  </a:moveTo>
                  <a:lnTo>
                    <a:pt x="7480" y="83960"/>
                  </a:lnTo>
                  <a:lnTo>
                    <a:pt x="8999" y="61810"/>
                  </a:lnTo>
                  <a:lnTo>
                    <a:pt x="10530" y="39660"/>
                  </a:lnTo>
                  <a:lnTo>
                    <a:pt x="23466" y="459"/>
                  </a:lnTo>
                  <a:lnTo>
                    <a:pt x="32232" y="0"/>
                  </a:lnTo>
                  <a:lnTo>
                    <a:pt x="48851" y="1083"/>
                  </a:lnTo>
                  <a:lnTo>
                    <a:pt x="98691" y="4546"/>
                  </a:lnTo>
                  <a:lnTo>
                    <a:pt x="115976" y="23964"/>
                  </a:lnTo>
                  <a:lnTo>
                    <a:pt x="112982" y="68017"/>
                  </a:lnTo>
                  <a:lnTo>
                    <a:pt x="109962" y="112069"/>
                  </a:lnTo>
                  <a:lnTo>
                    <a:pt x="106914" y="156118"/>
                  </a:lnTo>
                  <a:lnTo>
                    <a:pt x="103835" y="200164"/>
                  </a:lnTo>
                  <a:lnTo>
                    <a:pt x="83642" y="217563"/>
                  </a:lnTo>
                  <a:lnTo>
                    <a:pt x="67030" y="216454"/>
                  </a:lnTo>
                  <a:lnTo>
                    <a:pt x="17195" y="212979"/>
                  </a:lnTo>
                  <a:lnTo>
                    <a:pt x="0" y="192697"/>
                  </a:lnTo>
                  <a:lnTo>
                    <a:pt x="1470" y="171048"/>
                  </a:lnTo>
                  <a:lnTo>
                    <a:pt x="2959" y="149402"/>
                  </a:lnTo>
                  <a:lnTo>
                    <a:pt x="4457" y="127756"/>
                  </a:lnTo>
                  <a:lnTo>
                    <a:pt x="5956" y="106108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10388436" y="1797727"/>
              <a:ext cx="80645" cy="27305"/>
            </a:xfrm>
            <a:custGeom>
              <a:avLst/>
              <a:gdLst/>
              <a:ahLst/>
              <a:cxnLst/>
              <a:rect l="l" t="t" r="r" b="b"/>
              <a:pathLst>
                <a:path w="80645" h="27305">
                  <a:moveTo>
                    <a:pt x="507" y="21861"/>
                  </a:moveTo>
                  <a:lnTo>
                    <a:pt x="279" y="20273"/>
                  </a:lnTo>
                  <a:lnTo>
                    <a:pt x="0" y="19308"/>
                  </a:lnTo>
                  <a:lnTo>
                    <a:pt x="25" y="18343"/>
                  </a:lnTo>
                  <a:lnTo>
                    <a:pt x="581" y="7360"/>
                  </a:lnTo>
                  <a:lnTo>
                    <a:pt x="2822" y="1780"/>
                  </a:lnTo>
                  <a:lnTo>
                    <a:pt x="8469" y="0"/>
                  </a:lnTo>
                  <a:lnTo>
                    <a:pt x="19240" y="410"/>
                  </a:lnTo>
                  <a:lnTo>
                    <a:pt x="31041" y="1226"/>
                  </a:lnTo>
                  <a:lnTo>
                    <a:pt x="42843" y="2036"/>
                  </a:lnTo>
                  <a:lnTo>
                    <a:pt x="54644" y="2846"/>
                  </a:lnTo>
                  <a:lnTo>
                    <a:pt x="66446" y="3662"/>
                  </a:lnTo>
                  <a:lnTo>
                    <a:pt x="79984" y="4589"/>
                  </a:lnTo>
                  <a:lnTo>
                    <a:pt x="80556" y="5236"/>
                  </a:lnTo>
                  <a:lnTo>
                    <a:pt x="79501" y="18762"/>
                  </a:lnTo>
                  <a:lnTo>
                    <a:pt x="79286" y="21391"/>
                  </a:lnTo>
                  <a:lnTo>
                    <a:pt x="78879" y="23994"/>
                  </a:lnTo>
                  <a:lnTo>
                    <a:pt x="78473" y="27233"/>
                  </a:lnTo>
                  <a:lnTo>
                    <a:pt x="59029" y="25893"/>
                  </a:lnTo>
                  <a:lnTo>
                    <a:pt x="39623" y="24556"/>
                  </a:lnTo>
                  <a:lnTo>
                    <a:pt x="20151" y="23215"/>
                  </a:lnTo>
                  <a:lnTo>
                    <a:pt x="507" y="2186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10414190" y="1732916"/>
              <a:ext cx="31750" cy="58419"/>
            </a:xfrm>
            <a:custGeom>
              <a:avLst/>
              <a:gdLst/>
              <a:ahLst/>
              <a:cxnLst/>
              <a:rect l="l" t="t" r="r" b="b"/>
              <a:pathLst>
                <a:path w="31750" h="58419">
                  <a:moveTo>
                    <a:pt x="0" y="56095"/>
                  </a:moveTo>
                  <a:lnTo>
                    <a:pt x="2996" y="44227"/>
                  </a:lnTo>
                  <a:lnTo>
                    <a:pt x="5918" y="32707"/>
                  </a:lnTo>
                  <a:lnTo>
                    <a:pt x="8726" y="21404"/>
                  </a:lnTo>
                  <a:lnTo>
                    <a:pt x="11379" y="10185"/>
                  </a:lnTo>
                  <a:lnTo>
                    <a:pt x="13106" y="2590"/>
                  </a:lnTo>
                  <a:lnTo>
                    <a:pt x="16764" y="0"/>
                  </a:lnTo>
                  <a:lnTo>
                    <a:pt x="24828" y="3568"/>
                  </a:lnTo>
                  <a:lnTo>
                    <a:pt x="26513" y="16960"/>
                  </a:lnTo>
                  <a:lnTo>
                    <a:pt x="28217" y="30524"/>
                  </a:lnTo>
                  <a:lnTo>
                    <a:pt x="29948" y="44288"/>
                  </a:lnTo>
                  <a:lnTo>
                    <a:pt x="31711" y="58280"/>
                  </a:lnTo>
                  <a:lnTo>
                    <a:pt x="23715" y="57728"/>
                  </a:lnTo>
                  <a:lnTo>
                    <a:pt x="15889" y="57188"/>
                  </a:lnTo>
                  <a:lnTo>
                    <a:pt x="8046" y="56647"/>
                  </a:lnTo>
                  <a:lnTo>
                    <a:pt x="0" y="56095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11040108" y="1438313"/>
              <a:ext cx="133985" cy="135255"/>
            </a:xfrm>
            <a:custGeom>
              <a:avLst/>
              <a:gdLst/>
              <a:ahLst/>
              <a:cxnLst/>
              <a:rect l="l" t="t" r="r" b="b"/>
              <a:pathLst>
                <a:path w="133984" h="135255">
                  <a:moveTo>
                    <a:pt x="131686" y="77724"/>
                  </a:moveTo>
                  <a:lnTo>
                    <a:pt x="56807" y="74396"/>
                  </a:lnTo>
                  <a:lnTo>
                    <a:pt x="60007" y="2184"/>
                  </a:lnTo>
                  <a:lnTo>
                    <a:pt x="60058" y="1397"/>
                  </a:lnTo>
                  <a:lnTo>
                    <a:pt x="59626" y="673"/>
                  </a:lnTo>
                  <a:lnTo>
                    <a:pt x="58915" y="330"/>
                  </a:lnTo>
                  <a:lnTo>
                    <a:pt x="58191" y="0"/>
                  </a:lnTo>
                  <a:lnTo>
                    <a:pt x="57340" y="127"/>
                  </a:lnTo>
                  <a:lnTo>
                    <a:pt x="56769" y="660"/>
                  </a:lnTo>
                  <a:lnTo>
                    <a:pt x="47142" y="9461"/>
                  </a:lnTo>
                  <a:lnTo>
                    <a:pt x="46761" y="9804"/>
                  </a:lnTo>
                  <a:lnTo>
                    <a:pt x="46545" y="10299"/>
                  </a:lnTo>
                  <a:lnTo>
                    <a:pt x="46507" y="10795"/>
                  </a:lnTo>
                  <a:lnTo>
                    <a:pt x="43345" y="82359"/>
                  </a:lnTo>
                  <a:lnTo>
                    <a:pt x="10261" y="46215"/>
                  </a:lnTo>
                  <a:lnTo>
                    <a:pt x="9537" y="45415"/>
                  </a:lnTo>
                  <a:lnTo>
                    <a:pt x="8305" y="45364"/>
                  </a:lnTo>
                  <a:lnTo>
                    <a:pt x="7531" y="46088"/>
                  </a:lnTo>
                  <a:lnTo>
                    <a:pt x="850" y="52184"/>
                  </a:lnTo>
                  <a:lnTo>
                    <a:pt x="63" y="52920"/>
                  </a:lnTo>
                  <a:lnTo>
                    <a:pt x="0" y="54140"/>
                  </a:lnTo>
                  <a:lnTo>
                    <a:pt x="723" y="54927"/>
                  </a:lnTo>
                  <a:lnTo>
                    <a:pt x="73050" y="133972"/>
                  </a:lnTo>
                  <a:lnTo>
                    <a:pt x="73774" y="134772"/>
                  </a:lnTo>
                  <a:lnTo>
                    <a:pt x="75006" y="134823"/>
                  </a:lnTo>
                  <a:lnTo>
                    <a:pt x="75806" y="134086"/>
                  </a:lnTo>
                  <a:lnTo>
                    <a:pt x="76593" y="133375"/>
                  </a:lnTo>
                  <a:lnTo>
                    <a:pt x="76644" y="132143"/>
                  </a:lnTo>
                  <a:lnTo>
                    <a:pt x="75920" y="131356"/>
                  </a:lnTo>
                  <a:lnTo>
                    <a:pt x="4914" y="53733"/>
                  </a:lnTo>
                  <a:lnTo>
                    <a:pt x="8712" y="50266"/>
                  </a:lnTo>
                  <a:lnTo>
                    <a:pt x="43637" y="88442"/>
                  </a:lnTo>
                  <a:lnTo>
                    <a:pt x="44170" y="89027"/>
                  </a:lnTo>
                  <a:lnTo>
                    <a:pt x="44996" y="89217"/>
                  </a:lnTo>
                  <a:lnTo>
                    <a:pt x="50368" y="11798"/>
                  </a:lnTo>
                  <a:lnTo>
                    <a:pt x="55930" y="6705"/>
                  </a:lnTo>
                  <a:lnTo>
                    <a:pt x="52844" y="76174"/>
                  </a:lnTo>
                  <a:lnTo>
                    <a:pt x="52793" y="77241"/>
                  </a:lnTo>
                  <a:lnTo>
                    <a:pt x="53632" y="78143"/>
                  </a:lnTo>
                  <a:lnTo>
                    <a:pt x="54698" y="78193"/>
                  </a:lnTo>
                  <a:lnTo>
                    <a:pt x="131508" y="81622"/>
                  </a:lnTo>
                  <a:lnTo>
                    <a:pt x="132588" y="81661"/>
                  </a:lnTo>
                  <a:lnTo>
                    <a:pt x="133502" y="80822"/>
                  </a:lnTo>
                  <a:lnTo>
                    <a:pt x="133540" y="79756"/>
                  </a:lnTo>
                  <a:lnTo>
                    <a:pt x="133578" y="78689"/>
                  </a:lnTo>
                  <a:lnTo>
                    <a:pt x="132753" y="77774"/>
                  </a:lnTo>
                  <a:lnTo>
                    <a:pt x="131686" y="77724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10384043" y="1908738"/>
              <a:ext cx="69215" cy="76835"/>
            </a:xfrm>
            <a:custGeom>
              <a:avLst/>
              <a:gdLst/>
              <a:ahLst/>
              <a:cxnLst/>
              <a:rect l="l" t="t" r="r" b="b"/>
              <a:pathLst>
                <a:path w="69215" h="76835">
                  <a:moveTo>
                    <a:pt x="67424" y="5029"/>
                  </a:moveTo>
                  <a:lnTo>
                    <a:pt x="66713" y="4952"/>
                  </a:lnTo>
                  <a:lnTo>
                    <a:pt x="66103" y="5486"/>
                  </a:lnTo>
                  <a:lnTo>
                    <a:pt x="66039" y="6172"/>
                  </a:lnTo>
                  <a:lnTo>
                    <a:pt x="59397" y="74079"/>
                  </a:lnTo>
                  <a:lnTo>
                    <a:pt x="56197" y="73748"/>
                  </a:lnTo>
                  <a:lnTo>
                    <a:pt x="62852" y="5689"/>
                  </a:lnTo>
                  <a:lnTo>
                    <a:pt x="62903" y="5143"/>
                  </a:lnTo>
                  <a:lnTo>
                    <a:pt x="62598" y="4622"/>
                  </a:lnTo>
                  <a:lnTo>
                    <a:pt x="62102" y="4394"/>
                  </a:lnTo>
                  <a:lnTo>
                    <a:pt x="61594" y="4178"/>
                  </a:lnTo>
                  <a:lnTo>
                    <a:pt x="61023" y="4279"/>
                  </a:lnTo>
                  <a:lnTo>
                    <a:pt x="60642" y="4698"/>
                  </a:lnTo>
                  <a:lnTo>
                    <a:pt x="35051" y="32169"/>
                  </a:lnTo>
                  <a:lnTo>
                    <a:pt x="9080" y="558"/>
                  </a:lnTo>
                  <a:lnTo>
                    <a:pt x="8762" y="165"/>
                  </a:lnTo>
                  <a:lnTo>
                    <a:pt x="8229" y="0"/>
                  </a:lnTo>
                  <a:lnTo>
                    <a:pt x="7734" y="152"/>
                  </a:lnTo>
                  <a:lnTo>
                    <a:pt x="7238" y="304"/>
                  </a:lnTo>
                  <a:lnTo>
                    <a:pt x="6870" y="723"/>
                  </a:lnTo>
                  <a:lnTo>
                    <a:pt x="6832" y="1244"/>
                  </a:lnTo>
                  <a:lnTo>
                    <a:pt x="63" y="70472"/>
                  </a:lnTo>
                  <a:lnTo>
                    <a:pt x="0" y="71170"/>
                  </a:lnTo>
                  <a:lnTo>
                    <a:pt x="507" y="71805"/>
                  </a:lnTo>
                  <a:lnTo>
                    <a:pt x="1219" y="71869"/>
                  </a:lnTo>
                  <a:lnTo>
                    <a:pt x="6934" y="72428"/>
                  </a:lnTo>
                  <a:lnTo>
                    <a:pt x="7632" y="72491"/>
                  </a:lnTo>
                  <a:lnTo>
                    <a:pt x="8267" y="71970"/>
                  </a:lnTo>
                  <a:lnTo>
                    <a:pt x="8331" y="71272"/>
                  </a:lnTo>
                  <a:lnTo>
                    <a:pt x="13563" y="17729"/>
                  </a:lnTo>
                  <a:lnTo>
                    <a:pt x="13627" y="17017"/>
                  </a:lnTo>
                  <a:lnTo>
                    <a:pt x="13119" y="16408"/>
                  </a:lnTo>
                  <a:lnTo>
                    <a:pt x="12420" y="16332"/>
                  </a:lnTo>
                  <a:lnTo>
                    <a:pt x="11709" y="16268"/>
                  </a:lnTo>
                  <a:lnTo>
                    <a:pt x="11074" y="16776"/>
                  </a:lnTo>
                  <a:lnTo>
                    <a:pt x="11023" y="17475"/>
                  </a:lnTo>
                  <a:lnTo>
                    <a:pt x="5905" y="69761"/>
                  </a:lnTo>
                  <a:lnTo>
                    <a:pt x="2730" y="69456"/>
                  </a:lnTo>
                  <a:lnTo>
                    <a:pt x="9067" y="4571"/>
                  </a:lnTo>
                  <a:lnTo>
                    <a:pt x="34023" y="34924"/>
                  </a:lnTo>
                  <a:lnTo>
                    <a:pt x="34264" y="35204"/>
                  </a:lnTo>
                  <a:lnTo>
                    <a:pt x="34594" y="35382"/>
                  </a:lnTo>
                  <a:lnTo>
                    <a:pt x="34950" y="35382"/>
                  </a:lnTo>
                  <a:lnTo>
                    <a:pt x="35344" y="35394"/>
                  </a:lnTo>
                  <a:lnTo>
                    <a:pt x="35686" y="35242"/>
                  </a:lnTo>
                  <a:lnTo>
                    <a:pt x="35940" y="34963"/>
                  </a:lnTo>
                  <a:lnTo>
                    <a:pt x="59931" y="9182"/>
                  </a:lnTo>
                  <a:lnTo>
                    <a:pt x="53530" y="74790"/>
                  </a:lnTo>
                  <a:lnTo>
                    <a:pt x="53466" y="75488"/>
                  </a:lnTo>
                  <a:lnTo>
                    <a:pt x="53974" y="76111"/>
                  </a:lnTo>
                  <a:lnTo>
                    <a:pt x="54673" y="76187"/>
                  </a:lnTo>
                  <a:lnTo>
                    <a:pt x="60413" y="76733"/>
                  </a:lnTo>
                  <a:lnTo>
                    <a:pt x="61125" y="76796"/>
                  </a:lnTo>
                  <a:lnTo>
                    <a:pt x="61760" y="76301"/>
                  </a:lnTo>
                  <a:lnTo>
                    <a:pt x="61823" y="75603"/>
                  </a:lnTo>
                  <a:lnTo>
                    <a:pt x="68579" y="6413"/>
                  </a:lnTo>
                  <a:lnTo>
                    <a:pt x="68643" y="5740"/>
                  </a:lnTo>
                  <a:lnTo>
                    <a:pt x="68135" y="5092"/>
                  </a:lnTo>
                  <a:lnTo>
                    <a:pt x="67424" y="5029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10179804" y="885266"/>
              <a:ext cx="38735" cy="263525"/>
            </a:xfrm>
            <a:custGeom>
              <a:avLst/>
              <a:gdLst/>
              <a:ahLst/>
              <a:cxnLst/>
              <a:rect l="l" t="t" r="r" b="b"/>
              <a:pathLst>
                <a:path w="38734" h="263525">
                  <a:moveTo>
                    <a:pt x="0" y="0"/>
                  </a:moveTo>
                  <a:lnTo>
                    <a:pt x="0" y="21082"/>
                  </a:lnTo>
                  <a:lnTo>
                    <a:pt x="9042" y="39086"/>
                  </a:lnTo>
                  <a:lnTo>
                    <a:pt x="16332" y="58018"/>
                  </a:lnTo>
                  <a:lnTo>
                    <a:pt x="21745" y="77748"/>
                  </a:lnTo>
                  <a:lnTo>
                    <a:pt x="25158" y="98145"/>
                  </a:lnTo>
                  <a:lnTo>
                    <a:pt x="26012" y="133878"/>
                  </a:lnTo>
                  <a:lnTo>
                    <a:pt x="21166" y="168502"/>
                  </a:lnTo>
                  <a:lnTo>
                    <a:pt x="12026" y="202313"/>
                  </a:lnTo>
                  <a:lnTo>
                    <a:pt x="0" y="235610"/>
                  </a:lnTo>
                  <a:lnTo>
                    <a:pt x="0" y="263055"/>
                  </a:lnTo>
                  <a:lnTo>
                    <a:pt x="14952" y="225121"/>
                  </a:lnTo>
                  <a:lnTo>
                    <a:pt x="28333" y="186702"/>
                  </a:lnTo>
                  <a:lnTo>
                    <a:pt x="38333" y="136525"/>
                  </a:lnTo>
                  <a:lnTo>
                    <a:pt x="36845" y="88469"/>
                  </a:lnTo>
                  <a:lnTo>
                    <a:pt x="24018" y="42854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 descr=""/>
            <p:cNvSpPr/>
            <p:nvPr/>
          </p:nvSpPr>
          <p:spPr>
            <a:xfrm>
              <a:off x="10176917" y="636791"/>
              <a:ext cx="697865" cy="1045210"/>
            </a:xfrm>
            <a:custGeom>
              <a:avLst/>
              <a:gdLst/>
              <a:ahLst/>
              <a:cxnLst/>
              <a:rect l="l" t="t" r="r" b="b"/>
              <a:pathLst>
                <a:path w="697865" h="1045210">
                  <a:moveTo>
                    <a:pt x="139966" y="445185"/>
                  </a:moveTo>
                  <a:lnTo>
                    <a:pt x="161861" y="465822"/>
                  </a:lnTo>
                  <a:lnTo>
                    <a:pt x="186069" y="484717"/>
                  </a:lnTo>
                  <a:lnTo>
                    <a:pt x="211641" y="503160"/>
                  </a:lnTo>
                  <a:lnTo>
                    <a:pt x="237629" y="522439"/>
                  </a:lnTo>
                  <a:lnTo>
                    <a:pt x="217204" y="565571"/>
                  </a:lnTo>
                  <a:lnTo>
                    <a:pt x="196477" y="609339"/>
                  </a:lnTo>
                  <a:lnTo>
                    <a:pt x="175479" y="653678"/>
                  </a:lnTo>
                  <a:lnTo>
                    <a:pt x="154241" y="698523"/>
                  </a:lnTo>
                  <a:lnTo>
                    <a:pt x="132794" y="743809"/>
                  </a:lnTo>
                  <a:lnTo>
                    <a:pt x="111168" y="789471"/>
                  </a:lnTo>
                  <a:lnTo>
                    <a:pt x="89395" y="835444"/>
                  </a:lnTo>
                  <a:lnTo>
                    <a:pt x="76182" y="826780"/>
                  </a:lnTo>
                  <a:lnTo>
                    <a:pt x="63368" y="818446"/>
                  </a:lnTo>
                  <a:lnTo>
                    <a:pt x="28348" y="793794"/>
                  </a:lnTo>
                  <a:lnTo>
                    <a:pt x="0" y="767905"/>
                  </a:lnTo>
                  <a:lnTo>
                    <a:pt x="0" y="781710"/>
                  </a:lnTo>
                  <a:lnTo>
                    <a:pt x="40135" y="815662"/>
                  </a:lnTo>
                  <a:lnTo>
                    <a:pt x="68497" y="835857"/>
                  </a:lnTo>
                  <a:lnTo>
                    <a:pt x="82740" y="845946"/>
                  </a:lnTo>
                  <a:lnTo>
                    <a:pt x="81495" y="849718"/>
                  </a:lnTo>
                  <a:lnTo>
                    <a:pt x="80987" y="852665"/>
                  </a:lnTo>
                  <a:lnTo>
                    <a:pt x="79628" y="855167"/>
                  </a:lnTo>
                  <a:lnTo>
                    <a:pt x="59930" y="891448"/>
                  </a:lnTo>
                  <a:lnTo>
                    <a:pt x="39838" y="928162"/>
                  </a:lnTo>
                  <a:lnTo>
                    <a:pt x="19734" y="964868"/>
                  </a:lnTo>
                  <a:lnTo>
                    <a:pt x="0" y="1001128"/>
                  </a:lnTo>
                  <a:lnTo>
                    <a:pt x="0" y="1027937"/>
                  </a:lnTo>
                  <a:lnTo>
                    <a:pt x="7801" y="1014382"/>
                  </a:lnTo>
                  <a:lnTo>
                    <a:pt x="16086" y="1000445"/>
                  </a:lnTo>
                  <a:lnTo>
                    <a:pt x="47558" y="943281"/>
                  </a:lnTo>
                  <a:lnTo>
                    <a:pt x="78541" y="883217"/>
                  </a:lnTo>
                  <a:lnTo>
                    <a:pt x="94360" y="852500"/>
                  </a:lnTo>
                  <a:lnTo>
                    <a:pt x="138815" y="880130"/>
                  </a:lnTo>
                  <a:lnTo>
                    <a:pt x="178916" y="910528"/>
                  </a:lnTo>
                  <a:lnTo>
                    <a:pt x="211314" y="946381"/>
                  </a:lnTo>
                  <a:lnTo>
                    <a:pt x="232658" y="990379"/>
                  </a:lnTo>
                  <a:lnTo>
                    <a:pt x="239598" y="1045209"/>
                  </a:lnTo>
                  <a:lnTo>
                    <a:pt x="252310" y="1033017"/>
                  </a:lnTo>
                  <a:lnTo>
                    <a:pt x="241186" y="979507"/>
                  </a:lnTo>
                  <a:lnTo>
                    <a:pt x="217362" y="935921"/>
                  </a:lnTo>
                  <a:lnTo>
                    <a:pt x="183777" y="899938"/>
                  </a:lnTo>
                  <a:lnTo>
                    <a:pt x="143372" y="869238"/>
                  </a:lnTo>
                  <a:lnTo>
                    <a:pt x="99085" y="841501"/>
                  </a:lnTo>
                  <a:lnTo>
                    <a:pt x="121123" y="794997"/>
                  </a:lnTo>
                  <a:lnTo>
                    <a:pt x="143066" y="748689"/>
                  </a:lnTo>
                  <a:lnTo>
                    <a:pt x="164938" y="702531"/>
                  </a:lnTo>
                  <a:lnTo>
                    <a:pt x="186759" y="656477"/>
                  </a:lnTo>
                  <a:lnTo>
                    <a:pt x="208553" y="610481"/>
                  </a:lnTo>
                  <a:lnTo>
                    <a:pt x="230341" y="564496"/>
                  </a:lnTo>
                  <a:lnTo>
                    <a:pt x="252145" y="518477"/>
                  </a:lnTo>
                  <a:lnTo>
                    <a:pt x="298505" y="526524"/>
                  </a:lnTo>
                  <a:lnTo>
                    <a:pt x="344439" y="529115"/>
                  </a:lnTo>
                  <a:lnTo>
                    <a:pt x="390102" y="528326"/>
                  </a:lnTo>
                  <a:lnTo>
                    <a:pt x="435648" y="526237"/>
                  </a:lnTo>
                  <a:lnTo>
                    <a:pt x="460894" y="525366"/>
                  </a:lnTo>
                  <a:lnTo>
                    <a:pt x="511459" y="525805"/>
                  </a:lnTo>
                  <a:lnTo>
                    <a:pt x="582159" y="535618"/>
                  </a:lnTo>
                  <a:lnTo>
                    <a:pt x="623174" y="552054"/>
                  </a:lnTo>
                  <a:lnTo>
                    <a:pt x="658701" y="578156"/>
                  </a:lnTo>
                  <a:lnTo>
                    <a:pt x="687781" y="615251"/>
                  </a:lnTo>
                  <a:lnTo>
                    <a:pt x="690968" y="612203"/>
                  </a:lnTo>
                  <a:lnTo>
                    <a:pt x="694143" y="609155"/>
                  </a:lnTo>
                  <a:lnTo>
                    <a:pt x="697318" y="606107"/>
                  </a:lnTo>
                  <a:lnTo>
                    <a:pt x="665621" y="570341"/>
                  </a:lnTo>
                  <a:lnTo>
                    <a:pt x="629571" y="543741"/>
                  </a:lnTo>
                  <a:lnTo>
                    <a:pt x="589518" y="525673"/>
                  </a:lnTo>
                  <a:lnTo>
                    <a:pt x="545809" y="515499"/>
                  </a:lnTo>
                  <a:lnTo>
                    <a:pt x="498792" y="512584"/>
                  </a:lnTo>
                  <a:lnTo>
                    <a:pt x="463058" y="513514"/>
                  </a:lnTo>
                  <a:lnTo>
                    <a:pt x="427329" y="515083"/>
                  </a:lnTo>
                  <a:lnTo>
                    <a:pt x="391600" y="516570"/>
                  </a:lnTo>
                  <a:lnTo>
                    <a:pt x="355866" y="517258"/>
                  </a:lnTo>
                  <a:lnTo>
                    <a:pt x="331997" y="516585"/>
                  </a:lnTo>
                  <a:lnTo>
                    <a:pt x="307684" y="514854"/>
                  </a:lnTo>
                  <a:lnTo>
                    <a:pt x="282487" y="512614"/>
                  </a:lnTo>
                  <a:lnTo>
                    <a:pt x="255968" y="510412"/>
                  </a:lnTo>
                  <a:lnTo>
                    <a:pt x="273903" y="476062"/>
                  </a:lnTo>
                  <a:lnTo>
                    <a:pt x="290918" y="443310"/>
                  </a:lnTo>
                  <a:lnTo>
                    <a:pt x="307524" y="411738"/>
                  </a:lnTo>
                  <a:lnTo>
                    <a:pt x="350465" y="334582"/>
                  </a:lnTo>
                  <a:lnTo>
                    <a:pt x="377607" y="288940"/>
                  </a:lnTo>
                  <a:lnTo>
                    <a:pt x="405821" y="244127"/>
                  </a:lnTo>
                  <a:lnTo>
                    <a:pt x="435273" y="200275"/>
                  </a:lnTo>
                  <a:lnTo>
                    <a:pt x="466127" y="157515"/>
                  </a:lnTo>
                  <a:lnTo>
                    <a:pt x="498549" y="115976"/>
                  </a:lnTo>
                  <a:lnTo>
                    <a:pt x="532703" y="75790"/>
                  </a:lnTo>
                  <a:lnTo>
                    <a:pt x="568755" y="37088"/>
                  </a:lnTo>
                  <a:lnTo>
                    <a:pt x="606869" y="0"/>
                  </a:lnTo>
                  <a:lnTo>
                    <a:pt x="589749" y="0"/>
                  </a:lnTo>
                  <a:lnTo>
                    <a:pt x="546395" y="44551"/>
                  </a:lnTo>
                  <a:lnTo>
                    <a:pt x="505155" y="91427"/>
                  </a:lnTo>
                  <a:lnTo>
                    <a:pt x="474622" y="128727"/>
                  </a:lnTo>
                  <a:lnTo>
                    <a:pt x="445504" y="166968"/>
                  </a:lnTo>
                  <a:lnTo>
                    <a:pt x="417695" y="206079"/>
                  </a:lnTo>
                  <a:lnTo>
                    <a:pt x="391090" y="245986"/>
                  </a:lnTo>
                  <a:lnTo>
                    <a:pt x="365582" y="286617"/>
                  </a:lnTo>
                  <a:lnTo>
                    <a:pt x="341066" y="327899"/>
                  </a:lnTo>
                  <a:lnTo>
                    <a:pt x="317437" y="369760"/>
                  </a:lnTo>
                  <a:lnTo>
                    <a:pt x="294589" y="412127"/>
                  </a:lnTo>
                  <a:lnTo>
                    <a:pt x="270397" y="458190"/>
                  </a:lnTo>
                  <a:lnTo>
                    <a:pt x="257597" y="482672"/>
                  </a:lnTo>
                  <a:lnTo>
                    <a:pt x="243890" y="508863"/>
                  </a:lnTo>
                  <a:lnTo>
                    <a:pt x="221306" y="494368"/>
                  </a:lnTo>
                  <a:lnTo>
                    <a:pt x="199204" y="480637"/>
                  </a:lnTo>
                  <a:lnTo>
                    <a:pt x="178337" y="466469"/>
                  </a:lnTo>
                  <a:lnTo>
                    <a:pt x="127845" y="414919"/>
                  </a:lnTo>
                  <a:lnTo>
                    <a:pt x="103832" y="376425"/>
                  </a:lnTo>
                  <a:lnTo>
                    <a:pt x="87104" y="335397"/>
                  </a:lnTo>
                  <a:lnTo>
                    <a:pt x="77345" y="292056"/>
                  </a:lnTo>
                  <a:lnTo>
                    <a:pt x="74239" y="246621"/>
                  </a:lnTo>
                  <a:lnTo>
                    <a:pt x="77469" y="199313"/>
                  </a:lnTo>
                  <a:lnTo>
                    <a:pt x="88310" y="144498"/>
                  </a:lnTo>
                  <a:lnTo>
                    <a:pt x="105614" y="93194"/>
                  </a:lnTo>
                  <a:lnTo>
                    <a:pt x="128760" y="45121"/>
                  </a:lnTo>
                  <a:lnTo>
                    <a:pt x="157124" y="0"/>
                  </a:lnTo>
                  <a:lnTo>
                    <a:pt x="142481" y="0"/>
                  </a:lnTo>
                  <a:lnTo>
                    <a:pt x="118464" y="38757"/>
                  </a:lnTo>
                  <a:lnTo>
                    <a:pt x="98363" y="79794"/>
                  </a:lnTo>
                  <a:lnTo>
                    <a:pt x="82407" y="123068"/>
                  </a:lnTo>
                  <a:lnTo>
                    <a:pt x="70827" y="168541"/>
                  </a:lnTo>
                  <a:lnTo>
                    <a:pt x="63733" y="219296"/>
                  </a:lnTo>
                  <a:lnTo>
                    <a:pt x="63369" y="268531"/>
                  </a:lnTo>
                  <a:lnTo>
                    <a:pt x="70273" y="315993"/>
                  </a:lnTo>
                  <a:lnTo>
                    <a:pt x="84983" y="361426"/>
                  </a:lnTo>
                  <a:lnTo>
                    <a:pt x="108035" y="404575"/>
                  </a:lnTo>
                  <a:lnTo>
                    <a:pt x="139966" y="445185"/>
                  </a:lnTo>
                  <a:close/>
                </a:path>
              </a:pathLst>
            </a:custGeom>
            <a:ln w="254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 descr=""/>
            <p:cNvSpPr/>
            <p:nvPr/>
          </p:nvSpPr>
          <p:spPr>
            <a:xfrm>
              <a:off x="11481650" y="5198123"/>
              <a:ext cx="1069340" cy="22225"/>
            </a:xfrm>
            <a:custGeom>
              <a:avLst/>
              <a:gdLst/>
              <a:ahLst/>
              <a:cxnLst/>
              <a:rect l="l" t="t" r="r" b="b"/>
              <a:pathLst>
                <a:path w="1069340" h="22225">
                  <a:moveTo>
                    <a:pt x="0" y="0"/>
                  </a:moveTo>
                  <a:lnTo>
                    <a:pt x="1069314" y="0"/>
                  </a:lnTo>
                  <a:lnTo>
                    <a:pt x="1069314" y="22085"/>
                  </a:lnTo>
                  <a:lnTo>
                    <a:pt x="125869" y="22085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 descr=""/>
            <p:cNvSpPr/>
            <p:nvPr/>
          </p:nvSpPr>
          <p:spPr>
            <a:xfrm>
              <a:off x="11657769" y="4606775"/>
              <a:ext cx="894080" cy="22225"/>
            </a:xfrm>
            <a:custGeom>
              <a:avLst/>
              <a:gdLst/>
              <a:ahLst/>
              <a:cxnLst/>
              <a:rect l="l" t="t" r="r" b="b"/>
              <a:pathLst>
                <a:path w="894079" h="22225">
                  <a:moveTo>
                    <a:pt x="0" y="0"/>
                  </a:moveTo>
                  <a:lnTo>
                    <a:pt x="893851" y="0"/>
                  </a:lnTo>
                  <a:lnTo>
                    <a:pt x="893851" y="22085"/>
                  </a:lnTo>
                  <a:lnTo>
                    <a:pt x="105219" y="22085"/>
                  </a:lnTo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 descr=""/>
            <p:cNvSpPr/>
            <p:nvPr/>
          </p:nvSpPr>
          <p:spPr>
            <a:xfrm>
              <a:off x="11646487" y="4089265"/>
              <a:ext cx="916940" cy="22225"/>
            </a:xfrm>
            <a:custGeom>
              <a:avLst/>
              <a:gdLst/>
              <a:ahLst/>
              <a:cxnLst/>
              <a:rect l="l" t="t" r="r" b="b"/>
              <a:pathLst>
                <a:path w="916940" h="22225">
                  <a:moveTo>
                    <a:pt x="0" y="0"/>
                  </a:moveTo>
                  <a:lnTo>
                    <a:pt x="916419" y="0"/>
                  </a:lnTo>
                  <a:lnTo>
                    <a:pt x="916419" y="22085"/>
                  </a:lnTo>
                  <a:lnTo>
                    <a:pt x="107873" y="22085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 descr=""/>
            <p:cNvSpPr/>
            <p:nvPr/>
          </p:nvSpPr>
          <p:spPr>
            <a:xfrm>
              <a:off x="11632977" y="3361692"/>
              <a:ext cx="943610" cy="22225"/>
            </a:xfrm>
            <a:custGeom>
              <a:avLst/>
              <a:gdLst/>
              <a:ahLst/>
              <a:cxnLst/>
              <a:rect l="l" t="t" r="r" b="b"/>
              <a:pathLst>
                <a:path w="943609" h="22225">
                  <a:moveTo>
                    <a:pt x="0" y="0"/>
                  </a:moveTo>
                  <a:lnTo>
                    <a:pt x="943444" y="0"/>
                  </a:lnTo>
                  <a:lnTo>
                    <a:pt x="943444" y="22085"/>
                  </a:lnTo>
                  <a:lnTo>
                    <a:pt x="111061" y="22085"/>
                  </a:lnTo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 descr=""/>
            <p:cNvSpPr/>
            <p:nvPr/>
          </p:nvSpPr>
          <p:spPr>
            <a:xfrm>
              <a:off x="11310218" y="2753659"/>
              <a:ext cx="1267460" cy="22225"/>
            </a:xfrm>
            <a:custGeom>
              <a:avLst/>
              <a:gdLst/>
              <a:ahLst/>
              <a:cxnLst/>
              <a:rect l="l" t="t" r="r" b="b"/>
              <a:pathLst>
                <a:path w="1267459" h="22225">
                  <a:moveTo>
                    <a:pt x="0" y="0"/>
                  </a:moveTo>
                  <a:lnTo>
                    <a:pt x="1266888" y="0"/>
                  </a:lnTo>
                  <a:lnTo>
                    <a:pt x="1266888" y="22085"/>
                  </a:lnTo>
                  <a:lnTo>
                    <a:pt x="149136" y="22085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3" name="object 153" descr=""/>
          <p:cNvSpPr txBox="1"/>
          <p:nvPr/>
        </p:nvSpPr>
        <p:spPr>
          <a:xfrm>
            <a:off x="10226885" y="8090331"/>
            <a:ext cx="867410" cy="1758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50" spc="-10">
                <a:solidFill>
                  <a:srgbClr val="FFFFFF"/>
                </a:solidFill>
                <a:latin typeface="Neon Light"/>
                <a:cs typeface="Neon Light"/>
              </a:rPr>
              <a:t>@TheSqueeze'In</a:t>
            </a:r>
            <a:endParaRPr sz="950">
              <a:latin typeface="Neon Light"/>
              <a:cs typeface="Neon Light"/>
            </a:endParaRPr>
          </a:p>
        </p:txBody>
      </p:sp>
      <p:grpSp>
        <p:nvGrpSpPr>
          <p:cNvPr id="154" name="object 154" descr=""/>
          <p:cNvGrpSpPr/>
          <p:nvPr/>
        </p:nvGrpSpPr>
        <p:grpSpPr>
          <a:xfrm>
            <a:off x="8493850" y="1450654"/>
            <a:ext cx="4119879" cy="7017384"/>
            <a:chOff x="8493850" y="1450654"/>
            <a:chExt cx="4119879" cy="7017384"/>
          </a:xfrm>
        </p:grpSpPr>
        <p:pic>
          <p:nvPicPr>
            <p:cNvPr id="155" name="object 155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257594" y="8268720"/>
              <a:ext cx="806121" cy="182782"/>
            </a:xfrm>
            <a:prstGeom prst="rect">
              <a:avLst/>
            </a:prstGeom>
          </p:spPr>
        </p:pic>
        <p:pic>
          <p:nvPicPr>
            <p:cNvPr id="156" name="object 156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172334" y="7779877"/>
              <a:ext cx="1441223" cy="687943"/>
            </a:xfrm>
            <a:prstGeom prst="rect">
              <a:avLst/>
            </a:prstGeom>
          </p:spPr>
        </p:pic>
        <p:sp>
          <p:nvSpPr>
            <p:cNvPr id="157" name="object 157" descr=""/>
            <p:cNvSpPr/>
            <p:nvPr/>
          </p:nvSpPr>
          <p:spPr>
            <a:xfrm>
              <a:off x="8695893" y="1450657"/>
              <a:ext cx="33020" cy="65405"/>
            </a:xfrm>
            <a:custGeom>
              <a:avLst/>
              <a:gdLst/>
              <a:ahLst/>
              <a:cxnLst/>
              <a:rect l="l" t="t" r="r" b="b"/>
              <a:pathLst>
                <a:path w="33020" h="65405">
                  <a:moveTo>
                    <a:pt x="7874" y="0"/>
                  </a:moveTo>
                  <a:lnTo>
                    <a:pt x="2400" y="6896"/>
                  </a:lnTo>
                  <a:lnTo>
                    <a:pt x="0" y="12433"/>
                  </a:lnTo>
                  <a:lnTo>
                    <a:pt x="152" y="19558"/>
                  </a:lnTo>
                  <a:lnTo>
                    <a:pt x="2362" y="31165"/>
                  </a:lnTo>
                  <a:lnTo>
                    <a:pt x="7874" y="0"/>
                  </a:lnTo>
                  <a:close/>
                </a:path>
                <a:path w="33020" h="65405">
                  <a:moveTo>
                    <a:pt x="16344" y="18656"/>
                  </a:moveTo>
                  <a:lnTo>
                    <a:pt x="10426" y="25603"/>
                  </a:lnTo>
                  <a:lnTo>
                    <a:pt x="8293" y="31242"/>
                  </a:lnTo>
                  <a:lnTo>
                    <a:pt x="9804" y="38531"/>
                  </a:lnTo>
                  <a:lnTo>
                    <a:pt x="14808" y="50469"/>
                  </a:lnTo>
                  <a:lnTo>
                    <a:pt x="16344" y="18656"/>
                  </a:lnTo>
                  <a:close/>
                </a:path>
                <a:path w="33020" h="65405">
                  <a:moveTo>
                    <a:pt x="33020" y="64782"/>
                  </a:moveTo>
                  <a:lnTo>
                    <a:pt x="29565" y="42113"/>
                  </a:lnTo>
                  <a:lnTo>
                    <a:pt x="25831" y="48361"/>
                  </a:lnTo>
                  <a:lnTo>
                    <a:pt x="24942" y="52806"/>
                  </a:lnTo>
                  <a:lnTo>
                    <a:pt x="27228" y="57569"/>
                  </a:lnTo>
                  <a:lnTo>
                    <a:pt x="33020" y="647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 descr=""/>
            <p:cNvSpPr/>
            <p:nvPr/>
          </p:nvSpPr>
          <p:spPr>
            <a:xfrm>
              <a:off x="8493850" y="1840139"/>
              <a:ext cx="22860" cy="5715"/>
            </a:xfrm>
            <a:custGeom>
              <a:avLst/>
              <a:gdLst/>
              <a:ahLst/>
              <a:cxnLst/>
              <a:rect l="l" t="t" r="r" b="b"/>
              <a:pathLst>
                <a:path w="22859" h="5714">
                  <a:moveTo>
                    <a:pt x="15824" y="0"/>
                  </a:moveTo>
                  <a:lnTo>
                    <a:pt x="0" y="5156"/>
                  </a:lnTo>
                  <a:lnTo>
                    <a:pt x="22669" y="863"/>
                  </a:lnTo>
                  <a:lnTo>
                    <a:pt x="158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9" name="object 15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9550" rIns="0" bIns="0" rtlCol="0" vert="horz">
            <a:spAutoFit/>
          </a:bodyPr>
          <a:lstStyle/>
          <a:p>
            <a:pPr marL="137795">
              <a:lnSpc>
                <a:spcPct val="100000"/>
              </a:lnSpc>
              <a:spcBef>
                <a:spcPts val="135"/>
              </a:spcBef>
            </a:pPr>
            <a:r>
              <a:rPr dirty="0"/>
              <a:t>Menu</a:t>
            </a:r>
            <a:r>
              <a:rPr dirty="0" spc="10"/>
              <a:t> </a:t>
            </a:r>
            <a:r>
              <a:rPr dirty="0" spc="-10"/>
              <a:t>Design</a:t>
            </a:r>
          </a:p>
        </p:txBody>
      </p:sp>
      <p:grpSp>
        <p:nvGrpSpPr>
          <p:cNvPr id="160" name="object 160" descr=""/>
          <p:cNvGrpSpPr/>
          <p:nvPr/>
        </p:nvGrpSpPr>
        <p:grpSpPr>
          <a:xfrm>
            <a:off x="366658" y="0"/>
            <a:ext cx="10711815" cy="8839835"/>
            <a:chOff x="366658" y="0"/>
            <a:chExt cx="10711815" cy="8839835"/>
          </a:xfrm>
        </p:grpSpPr>
        <p:sp>
          <p:nvSpPr>
            <p:cNvPr id="161" name="object 161" descr=""/>
            <p:cNvSpPr/>
            <p:nvPr/>
          </p:nvSpPr>
          <p:spPr>
            <a:xfrm>
              <a:off x="436345" y="1460785"/>
              <a:ext cx="5523865" cy="13970"/>
            </a:xfrm>
            <a:custGeom>
              <a:avLst/>
              <a:gdLst/>
              <a:ahLst/>
              <a:cxnLst/>
              <a:rect l="l" t="t" r="r" b="b"/>
              <a:pathLst>
                <a:path w="5523865" h="13969">
                  <a:moveTo>
                    <a:pt x="5523306" y="13881"/>
                  </a:moveTo>
                  <a:lnTo>
                    <a:pt x="125336" y="0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 descr=""/>
            <p:cNvSpPr/>
            <p:nvPr/>
          </p:nvSpPr>
          <p:spPr>
            <a:xfrm>
              <a:off x="609000" y="1395958"/>
              <a:ext cx="4987290" cy="0"/>
            </a:xfrm>
            <a:custGeom>
              <a:avLst/>
              <a:gdLst/>
              <a:ahLst/>
              <a:cxnLst/>
              <a:rect l="l" t="t" r="r" b="b"/>
              <a:pathLst>
                <a:path w="4987290" h="0">
                  <a:moveTo>
                    <a:pt x="498729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3" name="object 163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66658" y="3341704"/>
              <a:ext cx="7322782" cy="5497871"/>
            </a:xfrm>
            <a:prstGeom prst="rect">
              <a:avLst/>
            </a:prstGeom>
          </p:spPr>
        </p:pic>
        <p:pic>
          <p:nvPicPr>
            <p:cNvPr id="164" name="object 164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73241" y="0"/>
              <a:ext cx="5004811" cy="4653419"/>
            </a:xfrm>
            <a:prstGeom prst="rect">
              <a:avLst/>
            </a:prstGeom>
          </p:spPr>
        </p:pic>
        <p:sp>
          <p:nvSpPr>
            <p:cNvPr id="165" name="object 165" descr=""/>
            <p:cNvSpPr/>
            <p:nvPr/>
          </p:nvSpPr>
          <p:spPr>
            <a:xfrm>
              <a:off x="7445057" y="301040"/>
              <a:ext cx="2261235" cy="2980690"/>
            </a:xfrm>
            <a:custGeom>
              <a:avLst/>
              <a:gdLst/>
              <a:ahLst/>
              <a:cxnLst/>
              <a:rect l="l" t="t" r="r" b="b"/>
              <a:pathLst>
                <a:path w="2261234" h="2980690">
                  <a:moveTo>
                    <a:pt x="2260765" y="0"/>
                  </a:moveTo>
                  <a:lnTo>
                    <a:pt x="0" y="0"/>
                  </a:lnTo>
                  <a:lnTo>
                    <a:pt x="0" y="2980321"/>
                  </a:lnTo>
                  <a:lnTo>
                    <a:pt x="2260765" y="2980321"/>
                  </a:lnTo>
                  <a:lnTo>
                    <a:pt x="2260765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6" name="object 166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449413" y="287172"/>
              <a:ext cx="2465827" cy="3221723"/>
            </a:xfrm>
            <a:prstGeom prst="rect">
              <a:avLst/>
            </a:prstGeom>
          </p:spPr>
        </p:pic>
        <p:sp>
          <p:nvSpPr>
            <p:cNvPr id="167" name="object 167" descr=""/>
            <p:cNvSpPr/>
            <p:nvPr/>
          </p:nvSpPr>
          <p:spPr>
            <a:xfrm>
              <a:off x="7560283" y="395890"/>
              <a:ext cx="2069464" cy="2827020"/>
            </a:xfrm>
            <a:custGeom>
              <a:avLst/>
              <a:gdLst/>
              <a:ahLst/>
              <a:cxnLst/>
              <a:rect l="l" t="t" r="r" b="b"/>
              <a:pathLst>
                <a:path w="2069465" h="2827020">
                  <a:moveTo>
                    <a:pt x="511708" y="2820314"/>
                  </a:moveTo>
                  <a:lnTo>
                    <a:pt x="2069109" y="2826791"/>
                  </a:lnTo>
                  <a:lnTo>
                    <a:pt x="2066353" y="0"/>
                  </a:lnTo>
                  <a:lnTo>
                    <a:pt x="6438" y="0"/>
                  </a:lnTo>
                  <a:lnTo>
                    <a:pt x="0" y="1627695"/>
                  </a:lnTo>
                  <a:lnTo>
                    <a:pt x="27419" y="1627695"/>
                  </a:lnTo>
                  <a:lnTo>
                    <a:pt x="27419" y="15036"/>
                  </a:lnTo>
                  <a:lnTo>
                    <a:pt x="2039874" y="15036"/>
                  </a:lnTo>
                  <a:lnTo>
                    <a:pt x="2039874" y="2801924"/>
                  </a:lnTo>
                  <a:lnTo>
                    <a:pt x="688924" y="2795282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8" name="object 168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833461" y="2009281"/>
              <a:ext cx="1655060" cy="722374"/>
            </a:xfrm>
            <a:prstGeom prst="rect">
              <a:avLst/>
            </a:prstGeom>
          </p:spPr>
        </p:pic>
        <p:sp>
          <p:nvSpPr>
            <p:cNvPr id="169" name="object 169" descr=""/>
            <p:cNvSpPr/>
            <p:nvPr/>
          </p:nvSpPr>
          <p:spPr>
            <a:xfrm>
              <a:off x="7950044" y="2164875"/>
              <a:ext cx="155575" cy="222250"/>
            </a:xfrm>
            <a:custGeom>
              <a:avLst/>
              <a:gdLst/>
              <a:ahLst/>
              <a:cxnLst/>
              <a:rect l="l" t="t" r="r" b="b"/>
              <a:pathLst>
                <a:path w="155575" h="222250">
                  <a:moveTo>
                    <a:pt x="12953" y="78485"/>
                  </a:moveTo>
                  <a:lnTo>
                    <a:pt x="9664" y="73164"/>
                  </a:lnTo>
                  <a:lnTo>
                    <a:pt x="8013" y="67678"/>
                  </a:lnTo>
                  <a:lnTo>
                    <a:pt x="8013" y="62052"/>
                  </a:lnTo>
                  <a:lnTo>
                    <a:pt x="13493" y="40938"/>
                  </a:lnTo>
                  <a:lnTo>
                    <a:pt x="28427" y="23674"/>
                  </a:lnTo>
                  <a:lnTo>
                    <a:pt x="50560" y="12022"/>
                  </a:lnTo>
                  <a:lnTo>
                    <a:pt x="77635" y="7746"/>
                  </a:lnTo>
                  <a:lnTo>
                    <a:pt x="104702" y="12022"/>
                  </a:lnTo>
                  <a:lnTo>
                    <a:pt x="126831" y="23674"/>
                  </a:lnTo>
                  <a:lnTo>
                    <a:pt x="141764" y="40938"/>
                  </a:lnTo>
                  <a:lnTo>
                    <a:pt x="147243" y="62052"/>
                  </a:lnTo>
                  <a:lnTo>
                    <a:pt x="147243" y="64198"/>
                  </a:lnTo>
                  <a:lnTo>
                    <a:pt x="149047" y="65938"/>
                  </a:lnTo>
                  <a:lnTo>
                    <a:pt x="151256" y="65938"/>
                  </a:lnTo>
                  <a:lnTo>
                    <a:pt x="153454" y="65938"/>
                  </a:lnTo>
                  <a:lnTo>
                    <a:pt x="155257" y="64198"/>
                  </a:lnTo>
                  <a:lnTo>
                    <a:pt x="155257" y="62052"/>
                  </a:lnTo>
                  <a:lnTo>
                    <a:pt x="149147" y="37922"/>
                  </a:lnTo>
                  <a:lnTo>
                    <a:pt x="132495" y="18195"/>
                  </a:lnTo>
                  <a:lnTo>
                    <a:pt x="107819" y="4884"/>
                  </a:lnTo>
                  <a:lnTo>
                    <a:pt x="77635" y="0"/>
                  </a:lnTo>
                  <a:lnTo>
                    <a:pt x="47448" y="4884"/>
                  </a:lnTo>
                  <a:lnTo>
                    <a:pt x="22767" y="18195"/>
                  </a:lnTo>
                  <a:lnTo>
                    <a:pt x="6111" y="37922"/>
                  </a:lnTo>
                  <a:lnTo>
                    <a:pt x="0" y="62052"/>
                  </a:lnTo>
                  <a:lnTo>
                    <a:pt x="8963" y="86674"/>
                  </a:lnTo>
                  <a:lnTo>
                    <a:pt x="35767" y="108623"/>
                  </a:lnTo>
                  <a:lnTo>
                    <a:pt x="80286" y="127828"/>
                  </a:lnTo>
                  <a:lnTo>
                    <a:pt x="142392" y="144221"/>
                  </a:lnTo>
                  <a:lnTo>
                    <a:pt x="145554" y="149644"/>
                  </a:lnTo>
                  <a:lnTo>
                    <a:pt x="147243" y="155028"/>
                  </a:lnTo>
                  <a:lnTo>
                    <a:pt x="147243" y="160197"/>
                  </a:lnTo>
                  <a:lnTo>
                    <a:pt x="141764" y="181318"/>
                  </a:lnTo>
                  <a:lnTo>
                    <a:pt x="126831" y="198586"/>
                  </a:lnTo>
                  <a:lnTo>
                    <a:pt x="104702" y="210239"/>
                  </a:lnTo>
                  <a:lnTo>
                    <a:pt x="77635" y="214515"/>
                  </a:lnTo>
                  <a:lnTo>
                    <a:pt x="50560" y="210239"/>
                  </a:lnTo>
                  <a:lnTo>
                    <a:pt x="28427" y="198586"/>
                  </a:lnTo>
                  <a:lnTo>
                    <a:pt x="13493" y="181318"/>
                  </a:lnTo>
                  <a:lnTo>
                    <a:pt x="8013" y="160197"/>
                  </a:lnTo>
                  <a:lnTo>
                    <a:pt x="8013" y="158064"/>
                  </a:lnTo>
                  <a:lnTo>
                    <a:pt x="6222" y="156324"/>
                  </a:lnTo>
                  <a:lnTo>
                    <a:pt x="4013" y="156324"/>
                  </a:lnTo>
                  <a:lnTo>
                    <a:pt x="1803" y="156324"/>
                  </a:lnTo>
                  <a:lnTo>
                    <a:pt x="0" y="158064"/>
                  </a:lnTo>
                  <a:lnTo>
                    <a:pt x="0" y="160197"/>
                  </a:lnTo>
                  <a:lnTo>
                    <a:pt x="6111" y="184327"/>
                  </a:lnTo>
                  <a:lnTo>
                    <a:pt x="22767" y="204054"/>
                  </a:lnTo>
                  <a:lnTo>
                    <a:pt x="47448" y="217365"/>
                  </a:lnTo>
                  <a:lnTo>
                    <a:pt x="77635" y="222249"/>
                  </a:lnTo>
                  <a:lnTo>
                    <a:pt x="107819" y="217365"/>
                  </a:lnTo>
                  <a:lnTo>
                    <a:pt x="132495" y="204054"/>
                  </a:lnTo>
                  <a:lnTo>
                    <a:pt x="149147" y="184327"/>
                  </a:lnTo>
                  <a:lnTo>
                    <a:pt x="155257" y="160197"/>
                  </a:lnTo>
                  <a:lnTo>
                    <a:pt x="145383" y="134730"/>
                  </a:lnTo>
                  <a:lnTo>
                    <a:pt x="117067" y="110126"/>
                  </a:lnTo>
                  <a:lnTo>
                    <a:pt x="72270" y="90130"/>
                  </a:lnTo>
                  <a:lnTo>
                    <a:pt x="12953" y="78485"/>
                  </a:lnTo>
                  <a:close/>
                </a:path>
                <a:path w="155575" h="222250">
                  <a:moveTo>
                    <a:pt x="19761" y="87007"/>
                  </a:moveTo>
                  <a:lnTo>
                    <a:pt x="58197" y="94226"/>
                  </a:lnTo>
                  <a:lnTo>
                    <a:pt x="90847" y="105340"/>
                  </a:lnTo>
                  <a:lnTo>
                    <a:pt x="116857" y="119226"/>
                  </a:lnTo>
                  <a:lnTo>
                    <a:pt x="135369" y="134759"/>
                  </a:lnTo>
                  <a:lnTo>
                    <a:pt x="95231" y="124398"/>
                  </a:lnTo>
                  <a:lnTo>
                    <a:pt x="62487" y="112931"/>
                  </a:lnTo>
                  <a:lnTo>
                    <a:pt x="37282" y="100441"/>
                  </a:lnTo>
                  <a:lnTo>
                    <a:pt x="19761" y="8700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 descr=""/>
            <p:cNvSpPr/>
            <p:nvPr/>
          </p:nvSpPr>
          <p:spPr>
            <a:xfrm>
              <a:off x="8120866" y="2164928"/>
              <a:ext cx="193040" cy="231775"/>
            </a:xfrm>
            <a:custGeom>
              <a:avLst/>
              <a:gdLst/>
              <a:ahLst/>
              <a:cxnLst/>
              <a:rect l="l" t="t" r="r" b="b"/>
              <a:pathLst>
                <a:path w="193040" h="231775">
                  <a:moveTo>
                    <a:pt x="154635" y="198983"/>
                  </a:moveTo>
                  <a:lnTo>
                    <a:pt x="170708" y="181536"/>
                  </a:lnTo>
                  <a:lnTo>
                    <a:pt x="182579" y="160477"/>
                  </a:lnTo>
                  <a:lnTo>
                    <a:pt x="189934" y="136493"/>
                  </a:lnTo>
                  <a:lnTo>
                    <a:pt x="192455" y="110274"/>
                  </a:lnTo>
                  <a:lnTo>
                    <a:pt x="184881" y="67395"/>
                  </a:lnTo>
                  <a:lnTo>
                    <a:pt x="164239" y="32338"/>
                  </a:lnTo>
                  <a:lnTo>
                    <a:pt x="133648" y="8681"/>
                  </a:lnTo>
                  <a:lnTo>
                    <a:pt x="96227" y="0"/>
                  </a:lnTo>
                  <a:lnTo>
                    <a:pt x="95148" y="0"/>
                  </a:lnTo>
                  <a:lnTo>
                    <a:pt x="94107" y="419"/>
                  </a:lnTo>
                  <a:lnTo>
                    <a:pt x="93370" y="1168"/>
                  </a:lnTo>
                  <a:lnTo>
                    <a:pt x="92608" y="1905"/>
                  </a:lnTo>
                  <a:lnTo>
                    <a:pt x="92202" y="2921"/>
                  </a:lnTo>
                  <a:lnTo>
                    <a:pt x="92227" y="3962"/>
                  </a:lnTo>
                  <a:lnTo>
                    <a:pt x="92697" y="24041"/>
                  </a:lnTo>
                  <a:lnTo>
                    <a:pt x="92760" y="26149"/>
                  </a:lnTo>
                  <a:lnTo>
                    <a:pt x="94538" y="27813"/>
                  </a:lnTo>
                  <a:lnTo>
                    <a:pt x="96697" y="27813"/>
                  </a:lnTo>
                  <a:lnTo>
                    <a:pt x="122894" y="34388"/>
                  </a:lnTo>
                  <a:lnTo>
                    <a:pt x="144308" y="52308"/>
                  </a:lnTo>
                  <a:lnTo>
                    <a:pt x="158757" y="78862"/>
                  </a:lnTo>
                  <a:lnTo>
                    <a:pt x="164058" y="111340"/>
                  </a:lnTo>
                  <a:lnTo>
                    <a:pt x="158757" y="143824"/>
                  </a:lnTo>
                  <a:lnTo>
                    <a:pt x="144308" y="170378"/>
                  </a:lnTo>
                  <a:lnTo>
                    <a:pt x="122894" y="188295"/>
                  </a:lnTo>
                  <a:lnTo>
                    <a:pt x="96697" y="194868"/>
                  </a:lnTo>
                  <a:lnTo>
                    <a:pt x="94538" y="194868"/>
                  </a:lnTo>
                  <a:lnTo>
                    <a:pt x="92760" y="196545"/>
                  </a:lnTo>
                  <a:lnTo>
                    <a:pt x="92710" y="198640"/>
                  </a:lnTo>
                  <a:lnTo>
                    <a:pt x="92329" y="212699"/>
                  </a:lnTo>
                  <a:lnTo>
                    <a:pt x="59387" y="203435"/>
                  </a:lnTo>
                  <a:lnTo>
                    <a:pt x="32596" y="181232"/>
                  </a:lnTo>
                  <a:lnTo>
                    <a:pt x="14588" y="149155"/>
                  </a:lnTo>
                  <a:lnTo>
                    <a:pt x="8001" y="110274"/>
                  </a:lnTo>
                  <a:lnTo>
                    <a:pt x="13905" y="73352"/>
                  </a:lnTo>
                  <a:lnTo>
                    <a:pt x="30213" y="42232"/>
                  </a:lnTo>
                  <a:lnTo>
                    <a:pt x="54817" y="19682"/>
                  </a:lnTo>
                  <a:lnTo>
                    <a:pt x="85610" y="8470"/>
                  </a:lnTo>
                  <a:lnTo>
                    <a:pt x="87807" y="8178"/>
                  </a:lnTo>
                  <a:lnTo>
                    <a:pt x="89319" y="6197"/>
                  </a:lnTo>
                  <a:lnTo>
                    <a:pt x="89014" y="4089"/>
                  </a:lnTo>
                  <a:lnTo>
                    <a:pt x="88709" y="1968"/>
                  </a:lnTo>
                  <a:lnTo>
                    <a:pt x="86639" y="508"/>
                  </a:lnTo>
                  <a:lnTo>
                    <a:pt x="24182" y="37174"/>
                  </a:lnTo>
                  <a:lnTo>
                    <a:pt x="0" y="110274"/>
                  </a:lnTo>
                  <a:lnTo>
                    <a:pt x="7573" y="153157"/>
                  </a:lnTo>
                  <a:lnTo>
                    <a:pt x="28216" y="188214"/>
                  </a:lnTo>
                  <a:lnTo>
                    <a:pt x="58807" y="211868"/>
                  </a:lnTo>
                  <a:lnTo>
                    <a:pt x="96227" y="220548"/>
                  </a:lnTo>
                  <a:lnTo>
                    <a:pt x="98399" y="220548"/>
                  </a:lnTo>
                  <a:lnTo>
                    <a:pt x="100177" y="218871"/>
                  </a:lnTo>
                  <a:lnTo>
                    <a:pt x="100228" y="216776"/>
                  </a:lnTo>
                  <a:lnTo>
                    <a:pt x="100609" y="202488"/>
                  </a:lnTo>
                  <a:lnTo>
                    <a:pt x="128545" y="194061"/>
                  </a:lnTo>
                  <a:lnTo>
                    <a:pt x="151247" y="174269"/>
                  </a:lnTo>
                  <a:lnTo>
                    <a:pt x="166496" y="145799"/>
                  </a:lnTo>
                  <a:lnTo>
                    <a:pt x="172072" y="111340"/>
                  </a:lnTo>
                  <a:lnTo>
                    <a:pt x="166496" y="76889"/>
                  </a:lnTo>
                  <a:lnTo>
                    <a:pt x="151249" y="48421"/>
                  </a:lnTo>
                  <a:lnTo>
                    <a:pt x="128550" y="28626"/>
                  </a:lnTo>
                  <a:lnTo>
                    <a:pt x="100622" y="20193"/>
                  </a:lnTo>
                  <a:lnTo>
                    <a:pt x="100330" y="7848"/>
                  </a:lnTo>
                  <a:lnTo>
                    <a:pt x="133196" y="17182"/>
                  </a:lnTo>
                  <a:lnTo>
                    <a:pt x="159923" y="39398"/>
                  </a:lnTo>
                  <a:lnTo>
                    <a:pt x="177884" y="71449"/>
                  </a:lnTo>
                  <a:lnTo>
                    <a:pt x="184454" y="110286"/>
                  </a:lnTo>
                  <a:lnTo>
                    <a:pt x="181861" y="136111"/>
                  </a:lnTo>
                  <a:lnTo>
                    <a:pt x="174307" y="159532"/>
                  </a:lnTo>
                  <a:lnTo>
                    <a:pt x="162134" y="179793"/>
                  </a:lnTo>
                  <a:lnTo>
                    <a:pt x="145681" y="196138"/>
                  </a:lnTo>
                  <a:lnTo>
                    <a:pt x="144703" y="196888"/>
                  </a:lnTo>
                  <a:lnTo>
                    <a:pt x="144132" y="198043"/>
                  </a:lnTo>
                  <a:lnTo>
                    <a:pt x="144157" y="199250"/>
                  </a:lnTo>
                  <a:lnTo>
                    <a:pt x="144183" y="200456"/>
                  </a:lnTo>
                  <a:lnTo>
                    <a:pt x="144780" y="201587"/>
                  </a:lnTo>
                  <a:lnTo>
                    <a:pt x="145796" y="202311"/>
                  </a:lnTo>
                  <a:lnTo>
                    <a:pt x="176250" y="223989"/>
                  </a:lnTo>
                  <a:lnTo>
                    <a:pt x="157048" y="223989"/>
                  </a:lnTo>
                  <a:lnTo>
                    <a:pt x="132562" y="206743"/>
                  </a:lnTo>
                  <a:lnTo>
                    <a:pt x="131394" y="205917"/>
                  </a:lnTo>
                  <a:lnTo>
                    <a:pt x="129844" y="205765"/>
                  </a:lnTo>
                  <a:lnTo>
                    <a:pt x="128511" y="206362"/>
                  </a:lnTo>
                  <a:lnTo>
                    <a:pt x="122174" y="209219"/>
                  </a:lnTo>
                  <a:lnTo>
                    <a:pt x="115366" y="211366"/>
                  </a:lnTo>
                  <a:lnTo>
                    <a:pt x="108305" y="212725"/>
                  </a:lnTo>
                  <a:lnTo>
                    <a:pt x="106133" y="213144"/>
                  </a:lnTo>
                  <a:lnTo>
                    <a:pt x="104724" y="215176"/>
                  </a:lnTo>
                  <a:lnTo>
                    <a:pt x="105156" y="217284"/>
                  </a:lnTo>
                  <a:lnTo>
                    <a:pt x="105600" y="219379"/>
                  </a:lnTo>
                  <a:lnTo>
                    <a:pt x="107708" y="220751"/>
                  </a:lnTo>
                  <a:lnTo>
                    <a:pt x="109880" y="220332"/>
                  </a:lnTo>
                  <a:lnTo>
                    <a:pt x="116776" y="218986"/>
                  </a:lnTo>
                  <a:lnTo>
                    <a:pt x="123444" y="216979"/>
                  </a:lnTo>
                  <a:lnTo>
                    <a:pt x="129730" y="214337"/>
                  </a:lnTo>
                  <a:lnTo>
                    <a:pt x="153390" y="231000"/>
                  </a:lnTo>
                  <a:lnTo>
                    <a:pt x="154076" y="231482"/>
                  </a:lnTo>
                  <a:lnTo>
                    <a:pt x="154901" y="231736"/>
                  </a:lnTo>
                  <a:lnTo>
                    <a:pt x="155752" y="231736"/>
                  </a:lnTo>
                  <a:lnTo>
                    <a:pt x="188455" y="231736"/>
                  </a:lnTo>
                  <a:lnTo>
                    <a:pt x="190182" y="231736"/>
                  </a:lnTo>
                  <a:lnTo>
                    <a:pt x="191719" y="230657"/>
                  </a:lnTo>
                  <a:lnTo>
                    <a:pt x="192252" y="229069"/>
                  </a:lnTo>
                  <a:lnTo>
                    <a:pt x="192798" y="227482"/>
                  </a:lnTo>
                  <a:lnTo>
                    <a:pt x="192214" y="225729"/>
                  </a:lnTo>
                  <a:lnTo>
                    <a:pt x="190830" y="224739"/>
                  </a:lnTo>
                  <a:lnTo>
                    <a:pt x="154635" y="19898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 descr=""/>
            <p:cNvSpPr/>
            <p:nvPr/>
          </p:nvSpPr>
          <p:spPr>
            <a:xfrm>
              <a:off x="8335772" y="2166987"/>
              <a:ext cx="161925" cy="220345"/>
            </a:xfrm>
            <a:custGeom>
              <a:avLst/>
              <a:gdLst/>
              <a:ahLst/>
              <a:cxnLst/>
              <a:rect l="l" t="t" r="r" b="b"/>
              <a:pathLst>
                <a:path w="161925" h="220344">
                  <a:moveTo>
                    <a:pt x="157389" y="0"/>
                  </a:moveTo>
                  <a:lnTo>
                    <a:pt x="139875" y="0"/>
                  </a:lnTo>
                  <a:lnTo>
                    <a:pt x="137666" y="0"/>
                  </a:lnTo>
                  <a:lnTo>
                    <a:pt x="135875" y="1739"/>
                  </a:lnTo>
                  <a:lnTo>
                    <a:pt x="135875" y="3886"/>
                  </a:lnTo>
                  <a:lnTo>
                    <a:pt x="135875" y="143002"/>
                  </a:lnTo>
                  <a:lnTo>
                    <a:pt x="133361" y="157776"/>
                  </a:lnTo>
                  <a:lnTo>
                    <a:pt x="99588" y="195436"/>
                  </a:lnTo>
                  <a:lnTo>
                    <a:pt x="86016" y="197778"/>
                  </a:lnTo>
                  <a:lnTo>
                    <a:pt x="75838" y="197647"/>
                  </a:lnTo>
                  <a:lnTo>
                    <a:pt x="71740" y="197116"/>
                  </a:lnTo>
                  <a:lnTo>
                    <a:pt x="70546" y="196875"/>
                  </a:lnTo>
                  <a:lnTo>
                    <a:pt x="69314" y="197167"/>
                  </a:lnTo>
                  <a:lnTo>
                    <a:pt x="68387" y="197904"/>
                  </a:lnTo>
                  <a:lnTo>
                    <a:pt x="67447" y="198640"/>
                  </a:lnTo>
                  <a:lnTo>
                    <a:pt x="66914" y="199745"/>
                  </a:lnTo>
                  <a:lnTo>
                    <a:pt x="66914" y="200901"/>
                  </a:lnTo>
                  <a:lnTo>
                    <a:pt x="66914" y="210210"/>
                  </a:lnTo>
                  <a:lnTo>
                    <a:pt x="53535" y="208747"/>
                  </a:lnTo>
                  <a:lnTo>
                    <a:pt x="13515" y="177993"/>
                  </a:lnTo>
                  <a:lnTo>
                    <a:pt x="8006" y="151017"/>
                  </a:lnTo>
                  <a:lnTo>
                    <a:pt x="8126" y="146189"/>
                  </a:lnTo>
                  <a:lnTo>
                    <a:pt x="8138" y="145935"/>
                  </a:lnTo>
                  <a:lnTo>
                    <a:pt x="8138" y="3886"/>
                  </a:lnTo>
                  <a:lnTo>
                    <a:pt x="8138" y="1739"/>
                  </a:lnTo>
                  <a:lnTo>
                    <a:pt x="6335" y="0"/>
                  </a:lnTo>
                  <a:lnTo>
                    <a:pt x="4138" y="0"/>
                  </a:lnTo>
                  <a:lnTo>
                    <a:pt x="1928" y="0"/>
                  </a:lnTo>
                  <a:lnTo>
                    <a:pt x="137" y="1739"/>
                  </a:lnTo>
                  <a:lnTo>
                    <a:pt x="137" y="3886"/>
                  </a:lnTo>
                  <a:lnTo>
                    <a:pt x="137" y="145669"/>
                  </a:lnTo>
                  <a:lnTo>
                    <a:pt x="0" y="152218"/>
                  </a:lnTo>
                  <a:lnTo>
                    <a:pt x="17384" y="198361"/>
                  </a:lnTo>
                  <a:lnTo>
                    <a:pt x="54467" y="216783"/>
                  </a:lnTo>
                  <a:lnTo>
                    <a:pt x="70902" y="218020"/>
                  </a:lnTo>
                  <a:lnTo>
                    <a:pt x="73124" y="218020"/>
                  </a:lnTo>
                  <a:lnTo>
                    <a:pt x="74915" y="216293"/>
                  </a:lnTo>
                  <a:lnTo>
                    <a:pt x="74915" y="214147"/>
                  </a:lnTo>
                  <a:lnTo>
                    <a:pt x="74915" y="205371"/>
                  </a:lnTo>
                  <a:lnTo>
                    <a:pt x="118565" y="194818"/>
                  </a:lnTo>
                  <a:lnTo>
                    <a:pt x="141041" y="160029"/>
                  </a:lnTo>
                  <a:lnTo>
                    <a:pt x="143876" y="143535"/>
                  </a:lnTo>
                  <a:lnTo>
                    <a:pt x="143889" y="143294"/>
                  </a:lnTo>
                  <a:lnTo>
                    <a:pt x="143889" y="7747"/>
                  </a:lnTo>
                  <a:lnTo>
                    <a:pt x="153388" y="7747"/>
                  </a:lnTo>
                  <a:lnTo>
                    <a:pt x="153388" y="144780"/>
                  </a:lnTo>
                  <a:lnTo>
                    <a:pt x="153065" y="149829"/>
                  </a:lnTo>
                  <a:lnTo>
                    <a:pt x="132954" y="194081"/>
                  </a:lnTo>
                  <a:lnTo>
                    <a:pt x="96469" y="211253"/>
                  </a:lnTo>
                  <a:lnTo>
                    <a:pt x="80693" y="212407"/>
                  </a:lnTo>
                  <a:lnTo>
                    <a:pt x="78471" y="212407"/>
                  </a:lnTo>
                  <a:lnTo>
                    <a:pt x="76693" y="214122"/>
                  </a:lnTo>
                  <a:lnTo>
                    <a:pt x="76693" y="216268"/>
                  </a:lnTo>
                  <a:lnTo>
                    <a:pt x="76693" y="218401"/>
                  </a:lnTo>
                  <a:lnTo>
                    <a:pt x="78471" y="220141"/>
                  </a:lnTo>
                  <a:lnTo>
                    <a:pt x="80693" y="220141"/>
                  </a:lnTo>
                  <a:lnTo>
                    <a:pt x="98070" y="218846"/>
                  </a:lnTo>
                  <a:lnTo>
                    <a:pt x="138631" y="199555"/>
                  </a:lnTo>
                  <a:lnTo>
                    <a:pt x="158521" y="164377"/>
                  </a:lnTo>
                  <a:lnTo>
                    <a:pt x="161389" y="144754"/>
                  </a:lnTo>
                  <a:lnTo>
                    <a:pt x="161389" y="3886"/>
                  </a:lnTo>
                  <a:lnTo>
                    <a:pt x="161389" y="1739"/>
                  </a:lnTo>
                  <a:lnTo>
                    <a:pt x="159598" y="0"/>
                  </a:lnTo>
                  <a:lnTo>
                    <a:pt x="157389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 descr=""/>
            <p:cNvSpPr/>
            <p:nvPr/>
          </p:nvSpPr>
          <p:spPr>
            <a:xfrm>
              <a:off x="8527149" y="2165468"/>
              <a:ext cx="135255" cy="218440"/>
            </a:xfrm>
            <a:custGeom>
              <a:avLst/>
              <a:gdLst/>
              <a:ahLst/>
              <a:cxnLst/>
              <a:rect l="l" t="t" r="r" b="b"/>
              <a:pathLst>
                <a:path w="135254" h="218439">
                  <a:moveTo>
                    <a:pt x="24117" y="107657"/>
                  </a:moveTo>
                  <a:lnTo>
                    <a:pt x="131267" y="107657"/>
                  </a:lnTo>
                  <a:lnTo>
                    <a:pt x="133464" y="107657"/>
                  </a:lnTo>
                  <a:lnTo>
                    <a:pt x="135255" y="105917"/>
                  </a:lnTo>
                  <a:lnTo>
                    <a:pt x="135255" y="103771"/>
                  </a:lnTo>
                  <a:lnTo>
                    <a:pt x="135255" y="101638"/>
                  </a:lnTo>
                  <a:lnTo>
                    <a:pt x="133464" y="99910"/>
                  </a:lnTo>
                  <a:lnTo>
                    <a:pt x="131267" y="99910"/>
                  </a:lnTo>
                  <a:lnTo>
                    <a:pt x="28105" y="99910"/>
                  </a:lnTo>
                  <a:lnTo>
                    <a:pt x="28105" y="3873"/>
                  </a:lnTo>
                  <a:lnTo>
                    <a:pt x="28105" y="1727"/>
                  </a:lnTo>
                  <a:lnTo>
                    <a:pt x="26327" y="0"/>
                  </a:lnTo>
                  <a:lnTo>
                    <a:pt x="24117" y="0"/>
                  </a:lnTo>
                  <a:lnTo>
                    <a:pt x="4000" y="0"/>
                  </a:lnTo>
                  <a:lnTo>
                    <a:pt x="1778" y="0"/>
                  </a:lnTo>
                  <a:lnTo>
                    <a:pt x="0" y="1727"/>
                  </a:lnTo>
                  <a:lnTo>
                    <a:pt x="0" y="3873"/>
                  </a:lnTo>
                  <a:lnTo>
                    <a:pt x="0" y="214223"/>
                  </a:lnTo>
                  <a:lnTo>
                    <a:pt x="0" y="216357"/>
                  </a:lnTo>
                  <a:lnTo>
                    <a:pt x="1778" y="218084"/>
                  </a:lnTo>
                  <a:lnTo>
                    <a:pt x="4000" y="218084"/>
                  </a:lnTo>
                  <a:lnTo>
                    <a:pt x="131254" y="218084"/>
                  </a:lnTo>
                  <a:lnTo>
                    <a:pt x="133464" y="218084"/>
                  </a:lnTo>
                  <a:lnTo>
                    <a:pt x="135255" y="216357"/>
                  </a:lnTo>
                  <a:lnTo>
                    <a:pt x="135255" y="214223"/>
                  </a:lnTo>
                  <a:lnTo>
                    <a:pt x="135255" y="212077"/>
                  </a:lnTo>
                  <a:lnTo>
                    <a:pt x="133464" y="210337"/>
                  </a:lnTo>
                  <a:lnTo>
                    <a:pt x="131254" y="210337"/>
                  </a:lnTo>
                  <a:lnTo>
                    <a:pt x="7988" y="210337"/>
                  </a:lnTo>
                  <a:lnTo>
                    <a:pt x="7988" y="7746"/>
                  </a:lnTo>
                  <a:lnTo>
                    <a:pt x="20116" y="7746"/>
                  </a:lnTo>
                  <a:lnTo>
                    <a:pt x="20116" y="103771"/>
                  </a:lnTo>
                  <a:lnTo>
                    <a:pt x="20116" y="105917"/>
                  </a:lnTo>
                  <a:lnTo>
                    <a:pt x="21894" y="107657"/>
                  </a:lnTo>
                  <a:lnTo>
                    <a:pt x="24117" y="107657"/>
                  </a:lnTo>
                  <a:close/>
                </a:path>
                <a:path w="135254" h="218439">
                  <a:moveTo>
                    <a:pt x="40322" y="7746"/>
                  </a:moveTo>
                  <a:lnTo>
                    <a:pt x="131267" y="7746"/>
                  </a:lnTo>
                  <a:lnTo>
                    <a:pt x="133464" y="7746"/>
                  </a:lnTo>
                  <a:lnTo>
                    <a:pt x="135255" y="6019"/>
                  </a:lnTo>
                  <a:lnTo>
                    <a:pt x="135255" y="3873"/>
                  </a:lnTo>
                  <a:lnTo>
                    <a:pt x="135255" y="1727"/>
                  </a:lnTo>
                  <a:lnTo>
                    <a:pt x="133464" y="0"/>
                  </a:lnTo>
                  <a:lnTo>
                    <a:pt x="131267" y="0"/>
                  </a:lnTo>
                  <a:lnTo>
                    <a:pt x="40322" y="0"/>
                  </a:lnTo>
                  <a:lnTo>
                    <a:pt x="38125" y="0"/>
                  </a:lnTo>
                  <a:lnTo>
                    <a:pt x="36322" y="1727"/>
                  </a:lnTo>
                  <a:lnTo>
                    <a:pt x="36322" y="3873"/>
                  </a:lnTo>
                  <a:lnTo>
                    <a:pt x="36322" y="6019"/>
                  </a:lnTo>
                  <a:lnTo>
                    <a:pt x="38125" y="7746"/>
                  </a:lnTo>
                  <a:lnTo>
                    <a:pt x="40322" y="774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 descr=""/>
            <p:cNvSpPr/>
            <p:nvPr/>
          </p:nvSpPr>
          <p:spPr>
            <a:xfrm>
              <a:off x="8681881" y="2165468"/>
              <a:ext cx="135255" cy="218440"/>
            </a:xfrm>
            <a:custGeom>
              <a:avLst/>
              <a:gdLst/>
              <a:ahLst/>
              <a:cxnLst/>
              <a:rect l="l" t="t" r="r" b="b"/>
              <a:pathLst>
                <a:path w="135254" h="218439">
                  <a:moveTo>
                    <a:pt x="24117" y="107657"/>
                  </a:moveTo>
                  <a:lnTo>
                    <a:pt x="131267" y="107657"/>
                  </a:lnTo>
                  <a:lnTo>
                    <a:pt x="133464" y="107657"/>
                  </a:lnTo>
                  <a:lnTo>
                    <a:pt x="135255" y="105917"/>
                  </a:lnTo>
                  <a:lnTo>
                    <a:pt x="135255" y="103771"/>
                  </a:lnTo>
                  <a:lnTo>
                    <a:pt x="135255" y="101638"/>
                  </a:lnTo>
                  <a:lnTo>
                    <a:pt x="133464" y="99910"/>
                  </a:lnTo>
                  <a:lnTo>
                    <a:pt x="131267" y="99910"/>
                  </a:lnTo>
                  <a:lnTo>
                    <a:pt x="28105" y="99910"/>
                  </a:lnTo>
                  <a:lnTo>
                    <a:pt x="28105" y="3873"/>
                  </a:lnTo>
                  <a:lnTo>
                    <a:pt x="28105" y="1727"/>
                  </a:lnTo>
                  <a:lnTo>
                    <a:pt x="26327" y="0"/>
                  </a:lnTo>
                  <a:lnTo>
                    <a:pt x="24117" y="0"/>
                  </a:lnTo>
                  <a:lnTo>
                    <a:pt x="4000" y="0"/>
                  </a:lnTo>
                  <a:lnTo>
                    <a:pt x="1778" y="0"/>
                  </a:lnTo>
                  <a:lnTo>
                    <a:pt x="0" y="1727"/>
                  </a:lnTo>
                  <a:lnTo>
                    <a:pt x="0" y="3873"/>
                  </a:lnTo>
                  <a:lnTo>
                    <a:pt x="0" y="214223"/>
                  </a:lnTo>
                  <a:lnTo>
                    <a:pt x="0" y="216357"/>
                  </a:lnTo>
                  <a:lnTo>
                    <a:pt x="1778" y="218084"/>
                  </a:lnTo>
                  <a:lnTo>
                    <a:pt x="4000" y="218084"/>
                  </a:lnTo>
                  <a:lnTo>
                    <a:pt x="131254" y="218084"/>
                  </a:lnTo>
                  <a:lnTo>
                    <a:pt x="133464" y="218084"/>
                  </a:lnTo>
                  <a:lnTo>
                    <a:pt x="135255" y="216357"/>
                  </a:lnTo>
                  <a:lnTo>
                    <a:pt x="135255" y="214223"/>
                  </a:lnTo>
                  <a:lnTo>
                    <a:pt x="135255" y="212077"/>
                  </a:lnTo>
                  <a:lnTo>
                    <a:pt x="133464" y="210337"/>
                  </a:lnTo>
                  <a:lnTo>
                    <a:pt x="131254" y="210337"/>
                  </a:lnTo>
                  <a:lnTo>
                    <a:pt x="7988" y="210337"/>
                  </a:lnTo>
                  <a:lnTo>
                    <a:pt x="7988" y="7746"/>
                  </a:lnTo>
                  <a:lnTo>
                    <a:pt x="20116" y="7746"/>
                  </a:lnTo>
                  <a:lnTo>
                    <a:pt x="20116" y="103771"/>
                  </a:lnTo>
                  <a:lnTo>
                    <a:pt x="20116" y="105917"/>
                  </a:lnTo>
                  <a:lnTo>
                    <a:pt x="21894" y="107657"/>
                  </a:lnTo>
                  <a:lnTo>
                    <a:pt x="24117" y="107657"/>
                  </a:lnTo>
                  <a:close/>
                </a:path>
                <a:path w="135254" h="218439">
                  <a:moveTo>
                    <a:pt x="40322" y="7746"/>
                  </a:moveTo>
                  <a:lnTo>
                    <a:pt x="131267" y="7746"/>
                  </a:lnTo>
                  <a:lnTo>
                    <a:pt x="133464" y="7746"/>
                  </a:lnTo>
                  <a:lnTo>
                    <a:pt x="135255" y="6019"/>
                  </a:lnTo>
                  <a:lnTo>
                    <a:pt x="135255" y="3873"/>
                  </a:lnTo>
                  <a:lnTo>
                    <a:pt x="135255" y="1727"/>
                  </a:lnTo>
                  <a:lnTo>
                    <a:pt x="133464" y="0"/>
                  </a:lnTo>
                  <a:lnTo>
                    <a:pt x="131267" y="0"/>
                  </a:lnTo>
                  <a:lnTo>
                    <a:pt x="40322" y="0"/>
                  </a:lnTo>
                  <a:lnTo>
                    <a:pt x="38125" y="0"/>
                  </a:lnTo>
                  <a:lnTo>
                    <a:pt x="36322" y="1727"/>
                  </a:lnTo>
                  <a:lnTo>
                    <a:pt x="36322" y="3873"/>
                  </a:lnTo>
                  <a:lnTo>
                    <a:pt x="36322" y="6019"/>
                  </a:lnTo>
                  <a:lnTo>
                    <a:pt x="38125" y="7746"/>
                  </a:lnTo>
                  <a:lnTo>
                    <a:pt x="40322" y="774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 descr=""/>
            <p:cNvSpPr/>
            <p:nvPr/>
          </p:nvSpPr>
          <p:spPr>
            <a:xfrm>
              <a:off x="8820892" y="2166983"/>
              <a:ext cx="168910" cy="215900"/>
            </a:xfrm>
            <a:custGeom>
              <a:avLst/>
              <a:gdLst/>
              <a:ahLst/>
              <a:cxnLst/>
              <a:rect l="l" t="t" r="r" b="b"/>
              <a:pathLst>
                <a:path w="168909" h="215900">
                  <a:moveTo>
                    <a:pt x="164630" y="189623"/>
                  </a:moveTo>
                  <a:lnTo>
                    <a:pt x="40792" y="189623"/>
                  </a:lnTo>
                  <a:lnTo>
                    <a:pt x="38582" y="189623"/>
                  </a:lnTo>
                  <a:lnTo>
                    <a:pt x="36804" y="191363"/>
                  </a:lnTo>
                  <a:lnTo>
                    <a:pt x="36804" y="193509"/>
                  </a:lnTo>
                  <a:lnTo>
                    <a:pt x="36804" y="195643"/>
                  </a:lnTo>
                  <a:lnTo>
                    <a:pt x="38582" y="197370"/>
                  </a:lnTo>
                  <a:lnTo>
                    <a:pt x="40792" y="197370"/>
                  </a:lnTo>
                  <a:lnTo>
                    <a:pt x="160642" y="197370"/>
                  </a:lnTo>
                  <a:lnTo>
                    <a:pt x="160642" y="207632"/>
                  </a:lnTo>
                  <a:lnTo>
                    <a:pt x="12255" y="207632"/>
                  </a:lnTo>
                  <a:lnTo>
                    <a:pt x="167843" y="6210"/>
                  </a:lnTo>
                  <a:lnTo>
                    <a:pt x="168744" y="5029"/>
                  </a:lnTo>
                  <a:lnTo>
                    <a:pt x="168897" y="3454"/>
                  </a:lnTo>
                  <a:lnTo>
                    <a:pt x="168211" y="2146"/>
                  </a:lnTo>
                  <a:lnTo>
                    <a:pt x="167538" y="838"/>
                  </a:lnTo>
                  <a:lnTo>
                    <a:pt x="166154" y="0"/>
                  </a:lnTo>
                  <a:lnTo>
                    <a:pt x="164642" y="0"/>
                  </a:lnTo>
                  <a:lnTo>
                    <a:pt x="14109" y="0"/>
                  </a:lnTo>
                  <a:lnTo>
                    <a:pt x="11912" y="0"/>
                  </a:lnTo>
                  <a:lnTo>
                    <a:pt x="10109" y="1739"/>
                  </a:lnTo>
                  <a:lnTo>
                    <a:pt x="10109" y="3886"/>
                  </a:lnTo>
                  <a:lnTo>
                    <a:pt x="10109" y="19240"/>
                  </a:lnTo>
                  <a:lnTo>
                    <a:pt x="10109" y="21386"/>
                  </a:lnTo>
                  <a:lnTo>
                    <a:pt x="11912" y="23114"/>
                  </a:lnTo>
                  <a:lnTo>
                    <a:pt x="14109" y="23114"/>
                  </a:lnTo>
                  <a:lnTo>
                    <a:pt x="127406" y="23114"/>
                  </a:lnTo>
                  <a:lnTo>
                    <a:pt x="129628" y="23114"/>
                  </a:lnTo>
                  <a:lnTo>
                    <a:pt x="131419" y="21386"/>
                  </a:lnTo>
                  <a:lnTo>
                    <a:pt x="131419" y="19240"/>
                  </a:lnTo>
                  <a:lnTo>
                    <a:pt x="131419" y="17106"/>
                  </a:lnTo>
                  <a:lnTo>
                    <a:pt x="129628" y="15367"/>
                  </a:lnTo>
                  <a:lnTo>
                    <a:pt x="127406" y="15367"/>
                  </a:lnTo>
                  <a:lnTo>
                    <a:pt x="18122" y="15367"/>
                  </a:lnTo>
                  <a:lnTo>
                    <a:pt x="18122" y="7759"/>
                  </a:lnTo>
                  <a:lnTo>
                    <a:pt x="156641" y="7759"/>
                  </a:lnTo>
                  <a:lnTo>
                    <a:pt x="1054" y="209194"/>
                  </a:lnTo>
                  <a:lnTo>
                    <a:pt x="152" y="210362"/>
                  </a:lnTo>
                  <a:lnTo>
                    <a:pt x="0" y="211937"/>
                  </a:lnTo>
                  <a:lnTo>
                    <a:pt x="685" y="213245"/>
                  </a:lnTo>
                  <a:lnTo>
                    <a:pt x="1371" y="214553"/>
                  </a:lnTo>
                  <a:lnTo>
                    <a:pt x="2743" y="215379"/>
                  </a:lnTo>
                  <a:lnTo>
                    <a:pt x="4267" y="215379"/>
                  </a:lnTo>
                  <a:lnTo>
                    <a:pt x="164642" y="215379"/>
                  </a:lnTo>
                  <a:lnTo>
                    <a:pt x="166852" y="215379"/>
                  </a:lnTo>
                  <a:lnTo>
                    <a:pt x="168630" y="213652"/>
                  </a:lnTo>
                  <a:lnTo>
                    <a:pt x="168630" y="211518"/>
                  </a:lnTo>
                  <a:lnTo>
                    <a:pt x="168630" y="193509"/>
                  </a:lnTo>
                  <a:lnTo>
                    <a:pt x="168630" y="191363"/>
                  </a:lnTo>
                  <a:lnTo>
                    <a:pt x="166839" y="189623"/>
                  </a:lnTo>
                  <a:lnTo>
                    <a:pt x="164630" y="18962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 descr=""/>
            <p:cNvSpPr/>
            <p:nvPr/>
          </p:nvSpPr>
          <p:spPr>
            <a:xfrm>
              <a:off x="9008050" y="2165468"/>
              <a:ext cx="135255" cy="218440"/>
            </a:xfrm>
            <a:custGeom>
              <a:avLst/>
              <a:gdLst/>
              <a:ahLst/>
              <a:cxnLst/>
              <a:rect l="l" t="t" r="r" b="b"/>
              <a:pathLst>
                <a:path w="135254" h="218439">
                  <a:moveTo>
                    <a:pt x="24117" y="107657"/>
                  </a:moveTo>
                  <a:lnTo>
                    <a:pt x="131267" y="107657"/>
                  </a:lnTo>
                  <a:lnTo>
                    <a:pt x="133464" y="107657"/>
                  </a:lnTo>
                  <a:lnTo>
                    <a:pt x="135255" y="105917"/>
                  </a:lnTo>
                  <a:lnTo>
                    <a:pt x="135255" y="103771"/>
                  </a:lnTo>
                  <a:lnTo>
                    <a:pt x="135255" y="101638"/>
                  </a:lnTo>
                  <a:lnTo>
                    <a:pt x="133464" y="99910"/>
                  </a:lnTo>
                  <a:lnTo>
                    <a:pt x="131267" y="99910"/>
                  </a:lnTo>
                  <a:lnTo>
                    <a:pt x="28105" y="99910"/>
                  </a:lnTo>
                  <a:lnTo>
                    <a:pt x="28105" y="3873"/>
                  </a:lnTo>
                  <a:lnTo>
                    <a:pt x="28105" y="1727"/>
                  </a:lnTo>
                  <a:lnTo>
                    <a:pt x="26327" y="0"/>
                  </a:lnTo>
                  <a:lnTo>
                    <a:pt x="24117" y="0"/>
                  </a:lnTo>
                  <a:lnTo>
                    <a:pt x="4000" y="0"/>
                  </a:lnTo>
                  <a:lnTo>
                    <a:pt x="1778" y="0"/>
                  </a:lnTo>
                  <a:lnTo>
                    <a:pt x="0" y="1727"/>
                  </a:lnTo>
                  <a:lnTo>
                    <a:pt x="0" y="3873"/>
                  </a:lnTo>
                  <a:lnTo>
                    <a:pt x="0" y="214223"/>
                  </a:lnTo>
                  <a:lnTo>
                    <a:pt x="0" y="216357"/>
                  </a:lnTo>
                  <a:lnTo>
                    <a:pt x="1778" y="218084"/>
                  </a:lnTo>
                  <a:lnTo>
                    <a:pt x="4000" y="218084"/>
                  </a:lnTo>
                  <a:lnTo>
                    <a:pt x="131254" y="218084"/>
                  </a:lnTo>
                  <a:lnTo>
                    <a:pt x="133464" y="218084"/>
                  </a:lnTo>
                  <a:lnTo>
                    <a:pt x="135255" y="216357"/>
                  </a:lnTo>
                  <a:lnTo>
                    <a:pt x="135255" y="214223"/>
                  </a:lnTo>
                  <a:lnTo>
                    <a:pt x="135255" y="212077"/>
                  </a:lnTo>
                  <a:lnTo>
                    <a:pt x="133464" y="210337"/>
                  </a:lnTo>
                  <a:lnTo>
                    <a:pt x="131254" y="210337"/>
                  </a:lnTo>
                  <a:lnTo>
                    <a:pt x="7988" y="210337"/>
                  </a:lnTo>
                  <a:lnTo>
                    <a:pt x="7988" y="7746"/>
                  </a:lnTo>
                  <a:lnTo>
                    <a:pt x="20116" y="7746"/>
                  </a:lnTo>
                  <a:lnTo>
                    <a:pt x="20116" y="103771"/>
                  </a:lnTo>
                  <a:lnTo>
                    <a:pt x="20116" y="105917"/>
                  </a:lnTo>
                  <a:lnTo>
                    <a:pt x="21894" y="107657"/>
                  </a:lnTo>
                  <a:lnTo>
                    <a:pt x="24117" y="107657"/>
                  </a:lnTo>
                  <a:close/>
                </a:path>
                <a:path w="135254" h="218439">
                  <a:moveTo>
                    <a:pt x="40322" y="7746"/>
                  </a:moveTo>
                  <a:lnTo>
                    <a:pt x="131267" y="7746"/>
                  </a:lnTo>
                  <a:lnTo>
                    <a:pt x="133464" y="7746"/>
                  </a:lnTo>
                  <a:lnTo>
                    <a:pt x="135255" y="6019"/>
                  </a:lnTo>
                  <a:lnTo>
                    <a:pt x="135255" y="3873"/>
                  </a:lnTo>
                  <a:lnTo>
                    <a:pt x="135255" y="1727"/>
                  </a:lnTo>
                  <a:lnTo>
                    <a:pt x="133464" y="0"/>
                  </a:lnTo>
                  <a:lnTo>
                    <a:pt x="131267" y="0"/>
                  </a:lnTo>
                  <a:lnTo>
                    <a:pt x="40322" y="0"/>
                  </a:lnTo>
                  <a:lnTo>
                    <a:pt x="38125" y="0"/>
                  </a:lnTo>
                  <a:lnTo>
                    <a:pt x="36322" y="1727"/>
                  </a:lnTo>
                  <a:lnTo>
                    <a:pt x="36322" y="3873"/>
                  </a:lnTo>
                  <a:lnTo>
                    <a:pt x="36322" y="6019"/>
                  </a:lnTo>
                  <a:lnTo>
                    <a:pt x="38125" y="7746"/>
                  </a:lnTo>
                  <a:lnTo>
                    <a:pt x="40322" y="774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 descr=""/>
            <p:cNvSpPr/>
            <p:nvPr/>
          </p:nvSpPr>
          <p:spPr>
            <a:xfrm>
              <a:off x="9152803" y="2137159"/>
              <a:ext cx="43815" cy="69215"/>
            </a:xfrm>
            <a:custGeom>
              <a:avLst/>
              <a:gdLst/>
              <a:ahLst/>
              <a:cxnLst/>
              <a:rect l="l" t="t" r="r" b="b"/>
              <a:pathLst>
                <a:path w="43815" h="69214">
                  <a:moveTo>
                    <a:pt x="40297" y="0"/>
                  </a:moveTo>
                  <a:lnTo>
                    <a:pt x="3886" y="0"/>
                  </a:lnTo>
                  <a:lnTo>
                    <a:pt x="2044" y="0"/>
                  </a:lnTo>
                  <a:lnTo>
                    <a:pt x="558" y="1435"/>
                  </a:lnTo>
                  <a:lnTo>
                    <a:pt x="558" y="3213"/>
                  </a:lnTo>
                  <a:lnTo>
                    <a:pt x="558" y="8839"/>
                  </a:lnTo>
                  <a:lnTo>
                    <a:pt x="190" y="9372"/>
                  </a:lnTo>
                  <a:lnTo>
                    <a:pt x="0" y="9982"/>
                  </a:lnTo>
                  <a:lnTo>
                    <a:pt x="0" y="10617"/>
                  </a:lnTo>
                  <a:lnTo>
                    <a:pt x="0" y="38188"/>
                  </a:lnTo>
                  <a:lnTo>
                    <a:pt x="0" y="39954"/>
                  </a:lnTo>
                  <a:lnTo>
                    <a:pt x="1485" y="41414"/>
                  </a:lnTo>
                  <a:lnTo>
                    <a:pt x="3327" y="41414"/>
                  </a:lnTo>
                  <a:lnTo>
                    <a:pt x="23012" y="41414"/>
                  </a:lnTo>
                  <a:lnTo>
                    <a:pt x="1765" y="63563"/>
                  </a:lnTo>
                  <a:lnTo>
                    <a:pt x="965" y="65074"/>
                  </a:lnTo>
                  <a:lnTo>
                    <a:pt x="1308" y="66548"/>
                  </a:lnTo>
                  <a:lnTo>
                    <a:pt x="1625" y="68008"/>
                  </a:lnTo>
                  <a:lnTo>
                    <a:pt x="2997" y="69075"/>
                  </a:lnTo>
                  <a:lnTo>
                    <a:pt x="4559" y="69075"/>
                  </a:lnTo>
                  <a:lnTo>
                    <a:pt x="19837" y="69075"/>
                  </a:lnTo>
                  <a:lnTo>
                    <a:pt x="20053" y="69075"/>
                  </a:lnTo>
                  <a:lnTo>
                    <a:pt x="20281" y="69049"/>
                  </a:lnTo>
                  <a:lnTo>
                    <a:pt x="43586" y="38887"/>
                  </a:lnTo>
                  <a:lnTo>
                    <a:pt x="43611" y="3213"/>
                  </a:lnTo>
                  <a:lnTo>
                    <a:pt x="43624" y="1435"/>
                  </a:lnTo>
                  <a:lnTo>
                    <a:pt x="42125" y="0"/>
                  </a:lnTo>
                  <a:lnTo>
                    <a:pt x="40297" y="0"/>
                  </a:lnTo>
                  <a:close/>
                </a:path>
                <a:path w="43815" h="69214">
                  <a:moveTo>
                    <a:pt x="6654" y="22237"/>
                  </a:moveTo>
                  <a:lnTo>
                    <a:pt x="7023" y="21704"/>
                  </a:lnTo>
                  <a:lnTo>
                    <a:pt x="7226" y="21094"/>
                  </a:lnTo>
                  <a:lnTo>
                    <a:pt x="7226" y="20459"/>
                  </a:lnTo>
                  <a:lnTo>
                    <a:pt x="7226" y="13843"/>
                  </a:lnTo>
                  <a:lnTo>
                    <a:pt x="28486" y="13843"/>
                  </a:lnTo>
                  <a:lnTo>
                    <a:pt x="28486" y="34975"/>
                  </a:lnTo>
                  <a:lnTo>
                    <a:pt x="6654" y="34975"/>
                  </a:lnTo>
                  <a:lnTo>
                    <a:pt x="6654" y="22237"/>
                  </a:lnTo>
                  <a:close/>
                </a:path>
                <a:path w="43815" h="69214">
                  <a:moveTo>
                    <a:pt x="19469" y="62649"/>
                  </a:moveTo>
                  <a:lnTo>
                    <a:pt x="16116" y="62649"/>
                  </a:lnTo>
                  <a:lnTo>
                    <a:pt x="22136" y="58064"/>
                  </a:lnTo>
                  <a:lnTo>
                    <a:pt x="28752" y="51003"/>
                  </a:lnTo>
                  <a:lnTo>
                    <a:pt x="29692" y="41656"/>
                  </a:lnTo>
                  <a:lnTo>
                    <a:pt x="36271" y="41656"/>
                  </a:lnTo>
                  <a:lnTo>
                    <a:pt x="34553" y="47159"/>
                  </a:lnTo>
                  <a:lnTo>
                    <a:pt x="31413" y="53519"/>
                  </a:lnTo>
                  <a:lnTo>
                    <a:pt x="26502" y="59195"/>
                  </a:lnTo>
                  <a:lnTo>
                    <a:pt x="19469" y="62649"/>
                  </a:lnTo>
                  <a:close/>
                </a:path>
                <a:path w="43815" h="69214">
                  <a:moveTo>
                    <a:pt x="35153" y="35217"/>
                  </a:moveTo>
                  <a:lnTo>
                    <a:pt x="35153" y="10617"/>
                  </a:lnTo>
                  <a:lnTo>
                    <a:pt x="35153" y="8839"/>
                  </a:lnTo>
                  <a:lnTo>
                    <a:pt x="33655" y="7404"/>
                  </a:lnTo>
                  <a:lnTo>
                    <a:pt x="31813" y="7404"/>
                  </a:lnTo>
                  <a:lnTo>
                    <a:pt x="7213" y="7404"/>
                  </a:lnTo>
                  <a:lnTo>
                    <a:pt x="7213" y="6438"/>
                  </a:lnTo>
                  <a:lnTo>
                    <a:pt x="36957" y="6438"/>
                  </a:lnTo>
                  <a:lnTo>
                    <a:pt x="36957" y="35217"/>
                  </a:lnTo>
                  <a:lnTo>
                    <a:pt x="35153" y="3521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7" name="object 177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208365" y="1771537"/>
              <a:ext cx="886963" cy="697989"/>
            </a:xfrm>
            <a:prstGeom prst="rect">
              <a:avLst/>
            </a:prstGeom>
          </p:spPr>
        </p:pic>
        <p:sp>
          <p:nvSpPr>
            <p:cNvPr id="178" name="object 178" descr=""/>
            <p:cNvSpPr/>
            <p:nvPr/>
          </p:nvSpPr>
          <p:spPr>
            <a:xfrm>
              <a:off x="8317915" y="1925960"/>
              <a:ext cx="159385" cy="202565"/>
            </a:xfrm>
            <a:custGeom>
              <a:avLst/>
              <a:gdLst/>
              <a:ahLst/>
              <a:cxnLst/>
              <a:rect l="l" t="t" r="r" b="b"/>
              <a:pathLst>
                <a:path w="159384" h="202564">
                  <a:moveTo>
                    <a:pt x="155105" y="0"/>
                  </a:moveTo>
                  <a:lnTo>
                    <a:pt x="3721" y="0"/>
                  </a:lnTo>
                  <a:lnTo>
                    <a:pt x="1663" y="0"/>
                  </a:lnTo>
                  <a:lnTo>
                    <a:pt x="0" y="1612"/>
                  </a:lnTo>
                  <a:lnTo>
                    <a:pt x="0" y="3594"/>
                  </a:lnTo>
                  <a:lnTo>
                    <a:pt x="0" y="5575"/>
                  </a:lnTo>
                  <a:lnTo>
                    <a:pt x="1663" y="7188"/>
                  </a:lnTo>
                  <a:lnTo>
                    <a:pt x="3721" y="7188"/>
                  </a:lnTo>
                  <a:lnTo>
                    <a:pt x="151396" y="7188"/>
                  </a:lnTo>
                  <a:lnTo>
                    <a:pt x="151396" y="13766"/>
                  </a:lnTo>
                  <a:lnTo>
                    <a:pt x="88049" y="13766"/>
                  </a:lnTo>
                  <a:lnTo>
                    <a:pt x="86004" y="13766"/>
                  </a:lnTo>
                  <a:lnTo>
                    <a:pt x="84340" y="15379"/>
                  </a:lnTo>
                  <a:lnTo>
                    <a:pt x="84340" y="17360"/>
                  </a:lnTo>
                  <a:lnTo>
                    <a:pt x="84340" y="195173"/>
                  </a:lnTo>
                  <a:lnTo>
                    <a:pt x="75501" y="195173"/>
                  </a:lnTo>
                  <a:lnTo>
                    <a:pt x="75501" y="19088"/>
                  </a:lnTo>
                  <a:lnTo>
                    <a:pt x="75501" y="17106"/>
                  </a:lnTo>
                  <a:lnTo>
                    <a:pt x="73850" y="15494"/>
                  </a:lnTo>
                  <a:lnTo>
                    <a:pt x="71793" y="15494"/>
                  </a:lnTo>
                  <a:lnTo>
                    <a:pt x="69735" y="15494"/>
                  </a:lnTo>
                  <a:lnTo>
                    <a:pt x="68071" y="17106"/>
                  </a:lnTo>
                  <a:lnTo>
                    <a:pt x="68071" y="19088"/>
                  </a:lnTo>
                  <a:lnTo>
                    <a:pt x="68071" y="198755"/>
                  </a:lnTo>
                  <a:lnTo>
                    <a:pt x="68071" y="200761"/>
                  </a:lnTo>
                  <a:lnTo>
                    <a:pt x="69735" y="202361"/>
                  </a:lnTo>
                  <a:lnTo>
                    <a:pt x="71793" y="202361"/>
                  </a:lnTo>
                  <a:lnTo>
                    <a:pt x="88049" y="202361"/>
                  </a:lnTo>
                  <a:lnTo>
                    <a:pt x="90106" y="202361"/>
                  </a:lnTo>
                  <a:lnTo>
                    <a:pt x="91770" y="200761"/>
                  </a:lnTo>
                  <a:lnTo>
                    <a:pt x="91770" y="198755"/>
                  </a:lnTo>
                  <a:lnTo>
                    <a:pt x="91770" y="20955"/>
                  </a:lnTo>
                  <a:lnTo>
                    <a:pt x="155105" y="20955"/>
                  </a:lnTo>
                  <a:lnTo>
                    <a:pt x="157149" y="20955"/>
                  </a:lnTo>
                  <a:lnTo>
                    <a:pt x="158826" y="19342"/>
                  </a:lnTo>
                  <a:lnTo>
                    <a:pt x="158826" y="17360"/>
                  </a:lnTo>
                  <a:lnTo>
                    <a:pt x="158826" y="3594"/>
                  </a:lnTo>
                  <a:lnTo>
                    <a:pt x="158826" y="1612"/>
                  </a:lnTo>
                  <a:lnTo>
                    <a:pt x="157149" y="0"/>
                  </a:lnTo>
                  <a:lnTo>
                    <a:pt x="155105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 descr=""/>
            <p:cNvSpPr/>
            <p:nvPr/>
          </p:nvSpPr>
          <p:spPr>
            <a:xfrm>
              <a:off x="8490198" y="1924557"/>
              <a:ext cx="160655" cy="205740"/>
            </a:xfrm>
            <a:custGeom>
              <a:avLst/>
              <a:gdLst/>
              <a:ahLst/>
              <a:cxnLst/>
              <a:rect l="l" t="t" r="r" b="b"/>
              <a:pathLst>
                <a:path w="160654" h="205739">
                  <a:moveTo>
                    <a:pt x="156629" y="0"/>
                  </a:moveTo>
                  <a:lnTo>
                    <a:pt x="139357" y="0"/>
                  </a:lnTo>
                  <a:lnTo>
                    <a:pt x="137299" y="0"/>
                  </a:lnTo>
                  <a:lnTo>
                    <a:pt x="135635" y="1600"/>
                  </a:lnTo>
                  <a:lnTo>
                    <a:pt x="135635" y="3581"/>
                  </a:lnTo>
                  <a:lnTo>
                    <a:pt x="135635" y="99263"/>
                  </a:lnTo>
                  <a:lnTo>
                    <a:pt x="19964" y="99263"/>
                  </a:lnTo>
                  <a:lnTo>
                    <a:pt x="17906" y="99263"/>
                  </a:lnTo>
                  <a:lnTo>
                    <a:pt x="16243" y="100876"/>
                  </a:lnTo>
                  <a:lnTo>
                    <a:pt x="16243" y="102870"/>
                  </a:lnTo>
                  <a:lnTo>
                    <a:pt x="16243" y="198539"/>
                  </a:lnTo>
                  <a:lnTo>
                    <a:pt x="7429" y="198539"/>
                  </a:lnTo>
                  <a:lnTo>
                    <a:pt x="7429" y="3581"/>
                  </a:lnTo>
                  <a:lnTo>
                    <a:pt x="7429" y="1600"/>
                  </a:lnTo>
                  <a:lnTo>
                    <a:pt x="5765" y="0"/>
                  </a:lnTo>
                  <a:lnTo>
                    <a:pt x="3708" y="0"/>
                  </a:lnTo>
                  <a:lnTo>
                    <a:pt x="1663" y="0"/>
                  </a:lnTo>
                  <a:lnTo>
                    <a:pt x="0" y="1600"/>
                  </a:lnTo>
                  <a:lnTo>
                    <a:pt x="0" y="3581"/>
                  </a:lnTo>
                  <a:lnTo>
                    <a:pt x="0" y="202133"/>
                  </a:lnTo>
                  <a:lnTo>
                    <a:pt x="0" y="204114"/>
                  </a:lnTo>
                  <a:lnTo>
                    <a:pt x="1663" y="205727"/>
                  </a:lnTo>
                  <a:lnTo>
                    <a:pt x="3708" y="205727"/>
                  </a:lnTo>
                  <a:lnTo>
                    <a:pt x="19964" y="205727"/>
                  </a:lnTo>
                  <a:lnTo>
                    <a:pt x="22009" y="205727"/>
                  </a:lnTo>
                  <a:lnTo>
                    <a:pt x="23672" y="204114"/>
                  </a:lnTo>
                  <a:lnTo>
                    <a:pt x="23672" y="202133"/>
                  </a:lnTo>
                  <a:lnTo>
                    <a:pt x="23672" y="106464"/>
                  </a:lnTo>
                  <a:lnTo>
                    <a:pt x="139357" y="106464"/>
                  </a:lnTo>
                  <a:lnTo>
                    <a:pt x="141401" y="106464"/>
                  </a:lnTo>
                  <a:lnTo>
                    <a:pt x="143065" y="104851"/>
                  </a:lnTo>
                  <a:lnTo>
                    <a:pt x="143065" y="102870"/>
                  </a:lnTo>
                  <a:lnTo>
                    <a:pt x="143065" y="7175"/>
                  </a:lnTo>
                  <a:lnTo>
                    <a:pt x="152907" y="7175"/>
                  </a:lnTo>
                  <a:lnTo>
                    <a:pt x="152907" y="199682"/>
                  </a:lnTo>
                  <a:lnTo>
                    <a:pt x="152907" y="201663"/>
                  </a:lnTo>
                  <a:lnTo>
                    <a:pt x="154571" y="203276"/>
                  </a:lnTo>
                  <a:lnTo>
                    <a:pt x="156629" y="203276"/>
                  </a:lnTo>
                  <a:lnTo>
                    <a:pt x="158673" y="203276"/>
                  </a:lnTo>
                  <a:lnTo>
                    <a:pt x="160337" y="201663"/>
                  </a:lnTo>
                  <a:lnTo>
                    <a:pt x="160337" y="199682"/>
                  </a:lnTo>
                  <a:lnTo>
                    <a:pt x="160337" y="3581"/>
                  </a:lnTo>
                  <a:lnTo>
                    <a:pt x="160337" y="1600"/>
                  </a:lnTo>
                  <a:lnTo>
                    <a:pt x="158673" y="0"/>
                  </a:lnTo>
                  <a:lnTo>
                    <a:pt x="156629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 descr=""/>
            <p:cNvSpPr/>
            <p:nvPr/>
          </p:nvSpPr>
          <p:spPr>
            <a:xfrm>
              <a:off x="8680370" y="1924560"/>
              <a:ext cx="125730" cy="202565"/>
            </a:xfrm>
            <a:custGeom>
              <a:avLst/>
              <a:gdLst/>
              <a:ahLst/>
              <a:cxnLst/>
              <a:rect l="l" t="t" r="r" b="b"/>
              <a:pathLst>
                <a:path w="125729" h="202564">
                  <a:moveTo>
                    <a:pt x="22390" y="99910"/>
                  </a:moveTo>
                  <a:lnTo>
                    <a:pt x="121831" y="99910"/>
                  </a:lnTo>
                  <a:lnTo>
                    <a:pt x="123875" y="99910"/>
                  </a:lnTo>
                  <a:lnTo>
                    <a:pt x="125539" y="98297"/>
                  </a:lnTo>
                  <a:lnTo>
                    <a:pt x="125539" y="96316"/>
                  </a:lnTo>
                  <a:lnTo>
                    <a:pt x="125539" y="94335"/>
                  </a:lnTo>
                  <a:lnTo>
                    <a:pt x="123875" y="92722"/>
                  </a:lnTo>
                  <a:lnTo>
                    <a:pt x="121831" y="92722"/>
                  </a:lnTo>
                  <a:lnTo>
                    <a:pt x="26098" y="92722"/>
                  </a:lnTo>
                  <a:lnTo>
                    <a:pt x="26098" y="3581"/>
                  </a:lnTo>
                  <a:lnTo>
                    <a:pt x="26098" y="1600"/>
                  </a:lnTo>
                  <a:lnTo>
                    <a:pt x="24434" y="0"/>
                  </a:lnTo>
                  <a:lnTo>
                    <a:pt x="22390" y="0"/>
                  </a:lnTo>
                  <a:lnTo>
                    <a:pt x="3708" y="0"/>
                  </a:lnTo>
                  <a:lnTo>
                    <a:pt x="1663" y="0"/>
                  </a:lnTo>
                  <a:lnTo>
                    <a:pt x="0" y="1600"/>
                  </a:lnTo>
                  <a:lnTo>
                    <a:pt x="0" y="3581"/>
                  </a:lnTo>
                  <a:lnTo>
                    <a:pt x="0" y="198805"/>
                  </a:lnTo>
                  <a:lnTo>
                    <a:pt x="0" y="200799"/>
                  </a:lnTo>
                  <a:lnTo>
                    <a:pt x="1663" y="202399"/>
                  </a:lnTo>
                  <a:lnTo>
                    <a:pt x="3708" y="202399"/>
                  </a:lnTo>
                  <a:lnTo>
                    <a:pt x="121831" y="202399"/>
                  </a:lnTo>
                  <a:lnTo>
                    <a:pt x="123875" y="202399"/>
                  </a:lnTo>
                  <a:lnTo>
                    <a:pt x="125539" y="200799"/>
                  </a:lnTo>
                  <a:lnTo>
                    <a:pt x="125539" y="198805"/>
                  </a:lnTo>
                  <a:lnTo>
                    <a:pt x="125539" y="196824"/>
                  </a:lnTo>
                  <a:lnTo>
                    <a:pt x="123875" y="195224"/>
                  </a:lnTo>
                  <a:lnTo>
                    <a:pt x="121831" y="195224"/>
                  </a:lnTo>
                  <a:lnTo>
                    <a:pt x="7429" y="195224"/>
                  </a:lnTo>
                  <a:lnTo>
                    <a:pt x="7429" y="7175"/>
                  </a:lnTo>
                  <a:lnTo>
                    <a:pt x="18669" y="7175"/>
                  </a:lnTo>
                  <a:lnTo>
                    <a:pt x="18669" y="96316"/>
                  </a:lnTo>
                  <a:lnTo>
                    <a:pt x="18669" y="98297"/>
                  </a:lnTo>
                  <a:lnTo>
                    <a:pt x="20332" y="99910"/>
                  </a:lnTo>
                  <a:lnTo>
                    <a:pt x="22390" y="99910"/>
                  </a:lnTo>
                  <a:close/>
                </a:path>
                <a:path w="125729" h="202564">
                  <a:moveTo>
                    <a:pt x="37439" y="7175"/>
                  </a:moveTo>
                  <a:lnTo>
                    <a:pt x="121831" y="7175"/>
                  </a:lnTo>
                  <a:lnTo>
                    <a:pt x="123875" y="7175"/>
                  </a:lnTo>
                  <a:lnTo>
                    <a:pt x="125539" y="5575"/>
                  </a:lnTo>
                  <a:lnTo>
                    <a:pt x="125539" y="3581"/>
                  </a:lnTo>
                  <a:lnTo>
                    <a:pt x="125539" y="1600"/>
                  </a:lnTo>
                  <a:lnTo>
                    <a:pt x="123875" y="0"/>
                  </a:lnTo>
                  <a:lnTo>
                    <a:pt x="121831" y="0"/>
                  </a:lnTo>
                  <a:lnTo>
                    <a:pt x="37439" y="0"/>
                  </a:lnTo>
                  <a:lnTo>
                    <a:pt x="35382" y="0"/>
                  </a:lnTo>
                  <a:lnTo>
                    <a:pt x="33731" y="1600"/>
                  </a:lnTo>
                  <a:lnTo>
                    <a:pt x="33731" y="3581"/>
                  </a:lnTo>
                  <a:lnTo>
                    <a:pt x="33731" y="5575"/>
                  </a:lnTo>
                  <a:lnTo>
                    <a:pt x="35382" y="7175"/>
                  </a:lnTo>
                  <a:lnTo>
                    <a:pt x="37439" y="717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1" name="object 181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327237" y="2271409"/>
              <a:ext cx="676652" cy="758950"/>
            </a:xfrm>
            <a:prstGeom prst="rect">
              <a:avLst/>
            </a:prstGeom>
          </p:spPr>
        </p:pic>
        <p:sp>
          <p:nvSpPr>
            <p:cNvPr id="182" name="object 182" descr=""/>
            <p:cNvSpPr/>
            <p:nvPr/>
          </p:nvSpPr>
          <p:spPr>
            <a:xfrm>
              <a:off x="8456048" y="2433241"/>
              <a:ext cx="32384" cy="248920"/>
            </a:xfrm>
            <a:custGeom>
              <a:avLst/>
              <a:gdLst/>
              <a:ahLst/>
              <a:cxnLst/>
              <a:rect l="l" t="t" r="r" b="b"/>
              <a:pathLst>
                <a:path w="32384" h="248919">
                  <a:moveTo>
                    <a:pt x="27749" y="0"/>
                  </a:moveTo>
                  <a:lnTo>
                    <a:pt x="4483" y="0"/>
                  </a:lnTo>
                  <a:lnTo>
                    <a:pt x="2006" y="0"/>
                  </a:lnTo>
                  <a:lnTo>
                    <a:pt x="0" y="1930"/>
                  </a:lnTo>
                  <a:lnTo>
                    <a:pt x="0" y="4330"/>
                  </a:lnTo>
                  <a:lnTo>
                    <a:pt x="0" y="243700"/>
                  </a:lnTo>
                  <a:lnTo>
                    <a:pt x="0" y="246100"/>
                  </a:lnTo>
                  <a:lnTo>
                    <a:pt x="2006" y="248031"/>
                  </a:lnTo>
                  <a:lnTo>
                    <a:pt x="4483" y="248031"/>
                  </a:lnTo>
                  <a:lnTo>
                    <a:pt x="6946" y="248031"/>
                  </a:lnTo>
                  <a:lnTo>
                    <a:pt x="8966" y="246100"/>
                  </a:lnTo>
                  <a:lnTo>
                    <a:pt x="8966" y="243700"/>
                  </a:lnTo>
                  <a:lnTo>
                    <a:pt x="8966" y="8674"/>
                  </a:lnTo>
                  <a:lnTo>
                    <a:pt x="23266" y="8674"/>
                  </a:lnTo>
                  <a:lnTo>
                    <a:pt x="23266" y="244221"/>
                  </a:lnTo>
                  <a:lnTo>
                    <a:pt x="23266" y="246621"/>
                  </a:lnTo>
                  <a:lnTo>
                    <a:pt x="25272" y="248551"/>
                  </a:lnTo>
                  <a:lnTo>
                    <a:pt x="27749" y="248551"/>
                  </a:lnTo>
                  <a:lnTo>
                    <a:pt x="30213" y="248551"/>
                  </a:lnTo>
                  <a:lnTo>
                    <a:pt x="32232" y="246621"/>
                  </a:lnTo>
                  <a:lnTo>
                    <a:pt x="32232" y="244221"/>
                  </a:lnTo>
                  <a:lnTo>
                    <a:pt x="32232" y="4330"/>
                  </a:lnTo>
                  <a:lnTo>
                    <a:pt x="32232" y="1930"/>
                  </a:lnTo>
                  <a:lnTo>
                    <a:pt x="30213" y="0"/>
                  </a:lnTo>
                  <a:lnTo>
                    <a:pt x="27749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 descr=""/>
            <p:cNvSpPr/>
            <p:nvPr/>
          </p:nvSpPr>
          <p:spPr>
            <a:xfrm>
              <a:off x="8524421" y="2432873"/>
              <a:ext cx="173355" cy="248920"/>
            </a:xfrm>
            <a:custGeom>
              <a:avLst/>
              <a:gdLst/>
              <a:ahLst/>
              <a:cxnLst/>
              <a:rect l="l" t="t" r="r" b="b"/>
              <a:pathLst>
                <a:path w="173354" h="248919">
                  <a:moveTo>
                    <a:pt x="168554" y="368"/>
                  </a:moveTo>
                  <a:lnTo>
                    <a:pt x="148348" y="368"/>
                  </a:lnTo>
                  <a:lnTo>
                    <a:pt x="145872" y="368"/>
                  </a:lnTo>
                  <a:lnTo>
                    <a:pt x="143878" y="2298"/>
                  </a:lnTo>
                  <a:lnTo>
                    <a:pt x="143878" y="4698"/>
                  </a:lnTo>
                  <a:lnTo>
                    <a:pt x="143878" y="188315"/>
                  </a:lnTo>
                  <a:lnTo>
                    <a:pt x="143878" y="190703"/>
                  </a:lnTo>
                  <a:lnTo>
                    <a:pt x="145872" y="192646"/>
                  </a:lnTo>
                  <a:lnTo>
                    <a:pt x="148348" y="192646"/>
                  </a:lnTo>
                  <a:lnTo>
                    <a:pt x="150825" y="192646"/>
                  </a:lnTo>
                  <a:lnTo>
                    <a:pt x="152831" y="190703"/>
                  </a:lnTo>
                  <a:lnTo>
                    <a:pt x="152831" y="188315"/>
                  </a:lnTo>
                  <a:lnTo>
                    <a:pt x="152831" y="9042"/>
                  </a:lnTo>
                  <a:lnTo>
                    <a:pt x="164071" y="9042"/>
                  </a:lnTo>
                  <a:lnTo>
                    <a:pt x="164071" y="229704"/>
                  </a:lnTo>
                  <a:lnTo>
                    <a:pt x="8204" y="2298"/>
                  </a:lnTo>
                  <a:lnTo>
                    <a:pt x="7099" y="711"/>
                  </a:lnTo>
                  <a:lnTo>
                    <a:pt x="5067" y="0"/>
                  </a:lnTo>
                  <a:lnTo>
                    <a:pt x="3187" y="558"/>
                  </a:lnTo>
                  <a:lnTo>
                    <a:pt x="1282" y="1104"/>
                  </a:lnTo>
                  <a:lnTo>
                    <a:pt x="0" y="2781"/>
                  </a:lnTo>
                  <a:lnTo>
                    <a:pt x="0" y="4698"/>
                  </a:lnTo>
                  <a:lnTo>
                    <a:pt x="0" y="244068"/>
                  </a:lnTo>
                  <a:lnTo>
                    <a:pt x="0" y="246443"/>
                  </a:lnTo>
                  <a:lnTo>
                    <a:pt x="1981" y="248373"/>
                  </a:lnTo>
                  <a:lnTo>
                    <a:pt x="4419" y="248399"/>
                  </a:lnTo>
                  <a:lnTo>
                    <a:pt x="4902" y="248399"/>
                  </a:lnTo>
                  <a:lnTo>
                    <a:pt x="5321" y="248335"/>
                  </a:lnTo>
                  <a:lnTo>
                    <a:pt x="5727" y="248234"/>
                  </a:lnTo>
                  <a:lnTo>
                    <a:pt x="7899" y="248081"/>
                  </a:lnTo>
                  <a:lnTo>
                    <a:pt x="16421" y="248208"/>
                  </a:lnTo>
                  <a:lnTo>
                    <a:pt x="23926" y="248399"/>
                  </a:lnTo>
                  <a:lnTo>
                    <a:pt x="25184" y="248450"/>
                  </a:lnTo>
                  <a:lnTo>
                    <a:pt x="26314" y="247992"/>
                  </a:lnTo>
                  <a:lnTo>
                    <a:pt x="27178" y="247180"/>
                  </a:lnTo>
                  <a:lnTo>
                    <a:pt x="28054" y="246367"/>
                  </a:lnTo>
                  <a:lnTo>
                    <a:pt x="28536" y="245236"/>
                  </a:lnTo>
                  <a:lnTo>
                    <a:pt x="28536" y="244068"/>
                  </a:lnTo>
                  <a:lnTo>
                    <a:pt x="28536" y="55664"/>
                  </a:lnTo>
                  <a:lnTo>
                    <a:pt x="28536" y="53276"/>
                  </a:lnTo>
                  <a:lnTo>
                    <a:pt x="26530" y="51346"/>
                  </a:lnTo>
                  <a:lnTo>
                    <a:pt x="24053" y="51346"/>
                  </a:lnTo>
                  <a:lnTo>
                    <a:pt x="21590" y="51346"/>
                  </a:lnTo>
                  <a:lnTo>
                    <a:pt x="19583" y="53276"/>
                  </a:lnTo>
                  <a:lnTo>
                    <a:pt x="19583" y="55664"/>
                  </a:lnTo>
                  <a:lnTo>
                    <a:pt x="19583" y="239623"/>
                  </a:lnTo>
                  <a:lnTo>
                    <a:pt x="14833" y="239496"/>
                  </a:lnTo>
                  <a:lnTo>
                    <a:pt x="11430" y="239445"/>
                  </a:lnTo>
                  <a:lnTo>
                    <a:pt x="8940" y="239471"/>
                  </a:lnTo>
                  <a:lnTo>
                    <a:pt x="8940" y="19075"/>
                  </a:lnTo>
                  <a:lnTo>
                    <a:pt x="164820" y="246468"/>
                  </a:lnTo>
                  <a:lnTo>
                    <a:pt x="165912" y="248056"/>
                  </a:lnTo>
                  <a:lnTo>
                    <a:pt x="167957" y="248780"/>
                  </a:lnTo>
                  <a:lnTo>
                    <a:pt x="169849" y="248221"/>
                  </a:lnTo>
                  <a:lnTo>
                    <a:pt x="171729" y="247675"/>
                  </a:lnTo>
                  <a:lnTo>
                    <a:pt x="173037" y="245986"/>
                  </a:lnTo>
                  <a:lnTo>
                    <a:pt x="173037" y="244068"/>
                  </a:lnTo>
                  <a:lnTo>
                    <a:pt x="173037" y="4698"/>
                  </a:lnTo>
                  <a:lnTo>
                    <a:pt x="173037" y="2298"/>
                  </a:lnTo>
                  <a:lnTo>
                    <a:pt x="171018" y="368"/>
                  </a:lnTo>
                  <a:lnTo>
                    <a:pt x="168554" y="36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4" name="object 184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066924" y="845180"/>
              <a:ext cx="843366" cy="1068152"/>
            </a:xfrm>
            <a:prstGeom prst="rect">
              <a:avLst/>
            </a:prstGeom>
          </p:spPr>
        </p:pic>
        <p:pic>
          <p:nvPicPr>
            <p:cNvPr id="185" name="object 185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004149" y="777889"/>
              <a:ext cx="432812" cy="441958"/>
            </a:xfrm>
            <a:prstGeom prst="rect">
              <a:avLst/>
            </a:prstGeom>
          </p:spPr>
        </p:pic>
        <p:sp>
          <p:nvSpPr>
            <p:cNvPr id="186" name="object 186" descr=""/>
            <p:cNvSpPr/>
            <p:nvPr/>
          </p:nvSpPr>
          <p:spPr>
            <a:xfrm>
              <a:off x="8108249" y="882378"/>
              <a:ext cx="45720" cy="57150"/>
            </a:xfrm>
            <a:custGeom>
              <a:avLst/>
              <a:gdLst/>
              <a:ahLst/>
              <a:cxnLst/>
              <a:rect l="l" t="t" r="r" b="b"/>
              <a:pathLst>
                <a:path w="45720" h="57150">
                  <a:moveTo>
                    <a:pt x="0" y="0"/>
                  </a:moveTo>
                  <a:lnTo>
                    <a:pt x="45173" y="56578"/>
                  </a:lnTo>
                  <a:lnTo>
                    <a:pt x="36324" y="35213"/>
                  </a:lnTo>
                  <a:lnTo>
                    <a:pt x="28668" y="22198"/>
                  </a:lnTo>
                  <a:lnTo>
                    <a:pt x="17972" y="12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 descr=""/>
            <p:cNvSpPr/>
            <p:nvPr/>
          </p:nvSpPr>
          <p:spPr>
            <a:xfrm>
              <a:off x="8108249" y="882378"/>
              <a:ext cx="45720" cy="57150"/>
            </a:xfrm>
            <a:custGeom>
              <a:avLst/>
              <a:gdLst/>
              <a:ahLst/>
              <a:cxnLst/>
              <a:rect l="l" t="t" r="r" b="b"/>
              <a:pathLst>
                <a:path w="45720" h="57150">
                  <a:moveTo>
                    <a:pt x="0" y="0"/>
                  </a:moveTo>
                  <a:lnTo>
                    <a:pt x="17972" y="12228"/>
                  </a:lnTo>
                  <a:lnTo>
                    <a:pt x="28668" y="22198"/>
                  </a:lnTo>
                  <a:lnTo>
                    <a:pt x="36324" y="35213"/>
                  </a:lnTo>
                  <a:lnTo>
                    <a:pt x="45173" y="56578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8" name="object 188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065109" y="774841"/>
              <a:ext cx="411476" cy="429766"/>
            </a:xfrm>
            <a:prstGeom prst="rect">
              <a:avLst/>
            </a:prstGeom>
          </p:spPr>
        </p:pic>
        <p:sp>
          <p:nvSpPr>
            <p:cNvPr id="189" name="object 189" descr=""/>
            <p:cNvSpPr/>
            <p:nvPr/>
          </p:nvSpPr>
          <p:spPr>
            <a:xfrm>
              <a:off x="8170335" y="880314"/>
              <a:ext cx="23495" cy="43180"/>
            </a:xfrm>
            <a:custGeom>
              <a:avLst/>
              <a:gdLst/>
              <a:ahLst/>
              <a:cxnLst/>
              <a:rect l="l" t="t" r="r" b="b"/>
              <a:pathLst>
                <a:path w="23495" h="43180">
                  <a:moveTo>
                    <a:pt x="0" y="0"/>
                  </a:moveTo>
                  <a:lnTo>
                    <a:pt x="13940" y="14531"/>
                  </a:lnTo>
                  <a:lnTo>
                    <a:pt x="20991" y="23809"/>
                  </a:lnTo>
                  <a:lnTo>
                    <a:pt x="23315" y="31825"/>
                  </a:lnTo>
                  <a:lnTo>
                    <a:pt x="23075" y="42570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 descr=""/>
            <p:cNvSpPr/>
            <p:nvPr/>
          </p:nvSpPr>
          <p:spPr>
            <a:xfrm>
              <a:off x="8210405" y="954934"/>
              <a:ext cx="5715" cy="29209"/>
            </a:xfrm>
            <a:custGeom>
              <a:avLst/>
              <a:gdLst/>
              <a:ahLst/>
              <a:cxnLst/>
              <a:rect l="l" t="t" r="r" b="b"/>
              <a:pathLst>
                <a:path w="5715" h="29209">
                  <a:moveTo>
                    <a:pt x="5143" y="0"/>
                  </a:moveTo>
                  <a:lnTo>
                    <a:pt x="1512" y="10849"/>
                  </a:lnTo>
                  <a:lnTo>
                    <a:pt x="0" y="17499"/>
                  </a:lnTo>
                  <a:lnTo>
                    <a:pt x="335" y="22679"/>
                  </a:lnTo>
                  <a:lnTo>
                    <a:pt x="2247" y="29121"/>
                  </a:lnTo>
                  <a:lnTo>
                    <a:pt x="51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 descr=""/>
            <p:cNvSpPr/>
            <p:nvPr/>
          </p:nvSpPr>
          <p:spPr>
            <a:xfrm>
              <a:off x="8210405" y="954934"/>
              <a:ext cx="5715" cy="29209"/>
            </a:xfrm>
            <a:custGeom>
              <a:avLst/>
              <a:gdLst/>
              <a:ahLst/>
              <a:cxnLst/>
              <a:rect l="l" t="t" r="r" b="b"/>
              <a:pathLst>
                <a:path w="5715" h="29209">
                  <a:moveTo>
                    <a:pt x="5143" y="0"/>
                  </a:moveTo>
                  <a:lnTo>
                    <a:pt x="1512" y="10849"/>
                  </a:lnTo>
                  <a:lnTo>
                    <a:pt x="0" y="17499"/>
                  </a:lnTo>
                  <a:lnTo>
                    <a:pt x="335" y="22679"/>
                  </a:lnTo>
                  <a:lnTo>
                    <a:pt x="2247" y="29121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 descr=""/>
            <p:cNvSpPr/>
            <p:nvPr/>
          </p:nvSpPr>
          <p:spPr>
            <a:xfrm>
              <a:off x="8170335" y="979194"/>
              <a:ext cx="32384" cy="34290"/>
            </a:xfrm>
            <a:custGeom>
              <a:avLst/>
              <a:gdLst/>
              <a:ahLst/>
              <a:cxnLst/>
              <a:rect l="l" t="t" r="r" b="b"/>
              <a:pathLst>
                <a:path w="32384" h="34290">
                  <a:moveTo>
                    <a:pt x="0" y="0"/>
                  </a:moveTo>
                  <a:lnTo>
                    <a:pt x="31851" y="33947"/>
                  </a:lnTo>
                  <a:lnTo>
                    <a:pt x="28417" y="22701"/>
                  </a:lnTo>
                  <a:lnTo>
                    <a:pt x="23955" y="15416"/>
                  </a:lnTo>
                  <a:lnTo>
                    <a:pt x="15478" y="89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 descr=""/>
            <p:cNvSpPr/>
            <p:nvPr/>
          </p:nvSpPr>
          <p:spPr>
            <a:xfrm>
              <a:off x="8170335" y="979194"/>
              <a:ext cx="32384" cy="34290"/>
            </a:xfrm>
            <a:custGeom>
              <a:avLst/>
              <a:gdLst/>
              <a:ahLst/>
              <a:cxnLst/>
              <a:rect l="l" t="t" r="r" b="b"/>
              <a:pathLst>
                <a:path w="32384" h="34290">
                  <a:moveTo>
                    <a:pt x="0" y="0"/>
                  </a:moveTo>
                  <a:lnTo>
                    <a:pt x="15478" y="8910"/>
                  </a:lnTo>
                  <a:lnTo>
                    <a:pt x="23955" y="15416"/>
                  </a:lnTo>
                  <a:lnTo>
                    <a:pt x="28417" y="22701"/>
                  </a:lnTo>
                  <a:lnTo>
                    <a:pt x="31851" y="33947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 descr=""/>
            <p:cNvSpPr/>
            <p:nvPr/>
          </p:nvSpPr>
          <p:spPr>
            <a:xfrm>
              <a:off x="8541980" y="1337272"/>
              <a:ext cx="64769" cy="299085"/>
            </a:xfrm>
            <a:custGeom>
              <a:avLst/>
              <a:gdLst/>
              <a:ahLst/>
              <a:cxnLst/>
              <a:rect l="l" t="t" r="r" b="b"/>
              <a:pathLst>
                <a:path w="64770" h="299085">
                  <a:moveTo>
                    <a:pt x="32970" y="0"/>
                  </a:moveTo>
                  <a:lnTo>
                    <a:pt x="24069" y="1211"/>
                  </a:lnTo>
                  <a:lnTo>
                    <a:pt x="694" y="25982"/>
                  </a:lnTo>
                  <a:lnTo>
                    <a:pt x="0" y="53511"/>
                  </a:lnTo>
                  <a:lnTo>
                    <a:pt x="12693" y="82262"/>
                  </a:lnTo>
                  <a:lnTo>
                    <a:pt x="29479" y="110698"/>
                  </a:lnTo>
                  <a:lnTo>
                    <a:pt x="39080" y="148866"/>
                  </a:lnTo>
                  <a:lnTo>
                    <a:pt x="31843" y="185394"/>
                  </a:lnTo>
                  <a:lnTo>
                    <a:pt x="20529" y="221276"/>
                  </a:lnTo>
                  <a:lnTo>
                    <a:pt x="17901" y="257506"/>
                  </a:lnTo>
                  <a:lnTo>
                    <a:pt x="36718" y="295076"/>
                  </a:lnTo>
                  <a:lnTo>
                    <a:pt x="44702" y="298780"/>
                  </a:lnTo>
                  <a:lnTo>
                    <a:pt x="52070" y="295289"/>
                  </a:lnTo>
                  <a:lnTo>
                    <a:pt x="55803" y="287650"/>
                  </a:lnTo>
                  <a:lnTo>
                    <a:pt x="52885" y="278909"/>
                  </a:lnTo>
                  <a:lnTo>
                    <a:pt x="37388" y="244271"/>
                  </a:lnTo>
                  <a:lnTo>
                    <a:pt x="44173" y="211337"/>
                  </a:lnTo>
                  <a:lnTo>
                    <a:pt x="58150" y="178163"/>
                  </a:lnTo>
                  <a:lnTo>
                    <a:pt x="64227" y="142803"/>
                  </a:lnTo>
                  <a:lnTo>
                    <a:pt x="53080" y="113144"/>
                  </a:lnTo>
                  <a:lnTo>
                    <a:pt x="34069" y="78436"/>
                  </a:lnTo>
                  <a:lnTo>
                    <a:pt x="22980" y="45448"/>
                  </a:lnTo>
                  <a:lnTo>
                    <a:pt x="35601" y="20947"/>
                  </a:lnTo>
                  <a:lnTo>
                    <a:pt x="40880" y="13579"/>
                  </a:lnTo>
                  <a:lnTo>
                    <a:pt x="39289" y="5359"/>
                  </a:lnTo>
                  <a:lnTo>
                    <a:pt x="329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670" y="512733"/>
            <a:ext cx="5920740" cy="922019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5850"/>
              <a:t>Kids</a:t>
            </a:r>
            <a:r>
              <a:rPr dirty="0" sz="5850" spc="-5"/>
              <a:t> </a:t>
            </a:r>
            <a:r>
              <a:rPr dirty="0" sz="5850"/>
              <a:t>Menu</a:t>
            </a:r>
            <a:r>
              <a:rPr dirty="0" sz="5850" spc="5"/>
              <a:t> </a:t>
            </a:r>
            <a:r>
              <a:rPr dirty="0" sz="5850" spc="-10"/>
              <a:t>Design</a:t>
            </a:r>
            <a:endParaRPr sz="5850"/>
          </a:p>
        </p:txBody>
      </p:sp>
      <p:grpSp>
        <p:nvGrpSpPr>
          <p:cNvPr id="3" name="object 3" descr=""/>
          <p:cNvGrpSpPr/>
          <p:nvPr/>
        </p:nvGrpSpPr>
        <p:grpSpPr>
          <a:xfrm>
            <a:off x="414510" y="0"/>
            <a:ext cx="15841980" cy="9144000"/>
            <a:chOff x="414510" y="0"/>
            <a:chExt cx="15841980" cy="9144000"/>
          </a:xfrm>
        </p:grpSpPr>
        <p:sp>
          <p:nvSpPr>
            <p:cNvPr id="4" name="object 4" descr=""/>
            <p:cNvSpPr/>
            <p:nvPr/>
          </p:nvSpPr>
          <p:spPr>
            <a:xfrm>
              <a:off x="420860" y="1532249"/>
              <a:ext cx="6631940" cy="12700"/>
            </a:xfrm>
            <a:custGeom>
              <a:avLst/>
              <a:gdLst/>
              <a:ahLst/>
              <a:cxnLst/>
              <a:rect l="l" t="t" r="r" b="b"/>
              <a:pathLst>
                <a:path w="6631940" h="12700">
                  <a:moveTo>
                    <a:pt x="6631736" y="12687"/>
                  </a:moveTo>
                  <a:lnTo>
                    <a:pt x="150494" y="0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28164" y="1473006"/>
              <a:ext cx="5988685" cy="0"/>
            </a:xfrm>
            <a:custGeom>
              <a:avLst/>
              <a:gdLst/>
              <a:ahLst/>
              <a:cxnLst/>
              <a:rect l="l" t="t" r="r" b="b"/>
              <a:pathLst>
                <a:path w="5988684" h="0">
                  <a:moveTo>
                    <a:pt x="5988151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9993" y="0"/>
              <a:ext cx="7976006" cy="914400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9654362" y="742378"/>
              <a:ext cx="6089015" cy="7846695"/>
            </a:xfrm>
            <a:custGeom>
              <a:avLst/>
              <a:gdLst/>
              <a:ahLst/>
              <a:cxnLst/>
              <a:rect l="l" t="t" r="r" b="b"/>
              <a:pathLst>
                <a:path w="6089015" h="7846695">
                  <a:moveTo>
                    <a:pt x="6088583" y="0"/>
                  </a:moveTo>
                  <a:lnTo>
                    <a:pt x="0" y="0"/>
                  </a:lnTo>
                  <a:lnTo>
                    <a:pt x="0" y="7846186"/>
                  </a:lnTo>
                  <a:lnTo>
                    <a:pt x="6088583" y="7846186"/>
                  </a:lnTo>
                  <a:lnTo>
                    <a:pt x="6088583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0593451" y="921130"/>
              <a:ext cx="4493895" cy="883285"/>
            </a:xfrm>
            <a:custGeom>
              <a:avLst/>
              <a:gdLst/>
              <a:ahLst/>
              <a:cxnLst/>
              <a:rect l="l" t="t" r="r" b="b"/>
              <a:pathLst>
                <a:path w="4493894" h="883285">
                  <a:moveTo>
                    <a:pt x="467080" y="515239"/>
                  </a:moveTo>
                  <a:lnTo>
                    <a:pt x="242760" y="403580"/>
                  </a:lnTo>
                  <a:lnTo>
                    <a:pt x="423037" y="118833"/>
                  </a:lnTo>
                  <a:lnTo>
                    <a:pt x="301142" y="40982"/>
                  </a:lnTo>
                  <a:lnTo>
                    <a:pt x="161836" y="259156"/>
                  </a:lnTo>
                  <a:lnTo>
                    <a:pt x="145453" y="62496"/>
                  </a:lnTo>
                  <a:lnTo>
                    <a:pt x="0" y="73761"/>
                  </a:lnTo>
                  <a:lnTo>
                    <a:pt x="58381" y="791794"/>
                  </a:lnTo>
                  <a:lnTo>
                    <a:pt x="203835" y="780529"/>
                  </a:lnTo>
                  <a:lnTo>
                    <a:pt x="184378" y="536752"/>
                  </a:lnTo>
                  <a:lnTo>
                    <a:pt x="402551" y="645325"/>
                  </a:lnTo>
                  <a:lnTo>
                    <a:pt x="467080" y="515239"/>
                  </a:lnTo>
                  <a:close/>
                </a:path>
                <a:path w="4493894" h="883285">
                  <a:moveTo>
                    <a:pt x="727265" y="292963"/>
                  </a:moveTo>
                  <a:lnTo>
                    <a:pt x="573608" y="289890"/>
                  </a:lnTo>
                  <a:lnTo>
                    <a:pt x="561327" y="780529"/>
                  </a:lnTo>
                  <a:lnTo>
                    <a:pt x="714971" y="784631"/>
                  </a:lnTo>
                  <a:lnTo>
                    <a:pt x="727265" y="292963"/>
                  </a:lnTo>
                  <a:close/>
                </a:path>
                <a:path w="4493894" h="883285">
                  <a:moveTo>
                    <a:pt x="730326" y="249936"/>
                  </a:moveTo>
                  <a:lnTo>
                    <a:pt x="721106" y="75806"/>
                  </a:lnTo>
                  <a:lnTo>
                    <a:pt x="568490" y="84010"/>
                  </a:lnTo>
                  <a:lnTo>
                    <a:pt x="576681" y="257111"/>
                  </a:lnTo>
                  <a:lnTo>
                    <a:pt x="730326" y="249936"/>
                  </a:lnTo>
                  <a:close/>
                </a:path>
                <a:path w="4493894" h="883285">
                  <a:moveTo>
                    <a:pt x="1271168" y="0"/>
                  </a:moveTo>
                  <a:lnTo>
                    <a:pt x="1117523" y="0"/>
                  </a:lnTo>
                  <a:lnTo>
                    <a:pt x="1117523" y="231495"/>
                  </a:lnTo>
                  <a:lnTo>
                    <a:pt x="1116507" y="231381"/>
                  </a:lnTo>
                  <a:lnTo>
                    <a:pt x="1116507" y="387197"/>
                  </a:lnTo>
                  <a:lnTo>
                    <a:pt x="1116507" y="598208"/>
                  </a:lnTo>
                  <a:lnTo>
                    <a:pt x="1108176" y="600646"/>
                  </a:lnTo>
                  <a:lnTo>
                    <a:pt x="1099591" y="602818"/>
                  </a:lnTo>
                  <a:lnTo>
                    <a:pt x="1090764" y="604735"/>
                  </a:lnTo>
                  <a:lnTo>
                    <a:pt x="1081684" y="606386"/>
                  </a:lnTo>
                  <a:lnTo>
                    <a:pt x="1071956" y="607809"/>
                  </a:lnTo>
                  <a:lnTo>
                    <a:pt x="1071753" y="607809"/>
                  </a:lnTo>
                  <a:lnTo>
                    <a:pt x="1063244" y="608711"/>
                  </a:lnTo>
                  <a:lnTo>
                    <a:pt x="1054023" y="609282"/>
                  </a:lnTo>
                  <a:lnTo>
                    <a:pt x="1044803" y="609473"/>
                  </a:lnTo>
                  <a:lnTo>
                    <a:pt x="1033691" y="609066"/>
                  </a:lnTo>
                  <a:lnTo>
                    <a:pt x="992657" y="598817"/>
                  </a:lnTo>
                  <a:lnTo>
                    <a:pt x="962685" y="571246"/>
                  </a:lnTo>
                  <a:lnTo>
                    <a:pt x="948575" y="535178"/>
                  </a:lnTo>
                  <a:lnTo>
                    <a:pt x="944930" y="505498"/>
                  </a:lnTo>
                  <a:lnTo>
                    <a:pt x="944981" y="495617"/>
                  </a:lnTo>
                  <a:lnTo>
                    <a:pt x="954532" y="449935"/>
                  </a:lnTo>
                  <a:lnTo>
                    <a:pt x="983335" y="410121"/>
                  </a:lnTo>
                  <a:lnTo>
                    <a:pt x="1026363" y="388708"/>
                  </a:lnTo>
                  <a:lnTo>
                    <a:pt x="1072464" y="382066"/>
                  </a:lnTo>
                  <a:lnTo>
                    <a:pt x="1083284" y="382397"/>
                  </a:lnTo>
                  <a:lnTo>
                    <a:pt x="1094219" y="383349"/>
                  </a:lnTo>
                  <a:lnTo>
                    <a:pt x="1105763" y="385025"/>
                  </a:lnTo>
                  <a:lnTo>
                    <a:pt x="1105636" y="385025"/>
                  </a:lnTo>
                  <a:lnTo>
                    <a:pt x="1116507" y="387197"/>
                  </a:lnTo>
                  <a:lnTo>
                    <a:pt x="1116507" y="231381"/>
                  </a:lnTo>
                  <a:lnTo>
                    <a:pt x="1107668" y="230289"/>
                  </a:lnTo>
                  <a:lnTo>
                    <a:pt x="1108100" y="230289"/>
                  </a:lnTo>
                  <a:lnTo>
                    <a:pt x="1095502" y="229196"/>
                  </a:lnTo>
                  <a:lnTo>
                    <a:pt x="1084110" y="228612"/>
                  </a:lnTo>
                  <a:lnTo>
                    <a:pt x="1072464" y="228422"/>
                  </a:lnTo>
                  <a:lnTo>
                    <a:pt x="1037907" y="230289"/>
                  </a:lnTo>
                  <a:lnTo>
                    <a:pt x="970572" y="245135"/>
                  </a:lnTo>
                  <a:lnTo>
                    <a:pt x="906665" y="275361"/>
                  </a:lnTo>
                  <a:lnTo>
                    <a:pt x="853160" y="324002"/>
                  </a:lnTo>
                  <a:lnTo>
                    <a:pt x="830732" y="355434"/>
                  </a:lnTo>
                  <a:lnTo>
                    <a:pt x="806704" y="407009"/>
                  </a:lnTo>
                  <a:lnTo>
                    <a:pt x="796594" y="447027"/>
                  </a:lnTo>
                  <a:lnTo>
                    <a:pt x="793686" y="467080"/>
                  </a:lnTo>
                  <a:lnTo>
                    <a:pt x="793584" y="467741"/>
                  </a:lnTo>
                  <a:lnTo>
                    <a:pt x="791984" y="488772"/>
                  </a:lnTo>
                  <a:lnTo>
                    <a:pt x="791921" y="495617"/>
                  </a:lnTo>
                  <a:lnTo>
                    <a:pt x="791832" y="505498"/>
                  </a:lnTo>
                  <a:lnTo>
                    <a:pt x="791794" y="510108"/>
                  </a:lnTo>
                  <a:lnTo>
                    <a:pt x="793076" y="531596"/>
                  </a:lnTo>
                  <a:lnTo>
                    <a:pt x="800239" y="574357"/>
                  </a:lnTo>
                  <a:lnTo>
                    <a:pt x="813689" y="616483"/>
                  </a:lnTo>
                  <a:lnTo>
                    <a:pt x="834174" y="655662"/>
                  </a:lnTo>
                  <a:lnTo>
                    <a:pt x="859917" y="688733"/>
                  </a:lnTo>
                  <a:lnTo>
                    <a:pt x="894867" y="719328"/>
                  </a:lnTo>
                  <a:lnTo>
                    <a:pt x="929779" y="739051"/>
                  </a:lnTo>
                  <a:lnTo>
                    <a:pt x="973099" y="754405"/>
                  </a:lnTo>
                  <a:lnTo>
                    <a:pt x="1025334" y="762571"/>
                  </a:lnTo>
                  <a:lnTo>
                    <a:pt x="1044803" y="763117"/>
                  </a:lnTo>
                  <a:lnTo>
                    <a:pt x="1050239" y="763117"/>
                  </a:lnTo>
                  <a:lnTo>
                    <a:pt x="1097419" y="759409"/>
                  </a:lnTo>
                  <a:lnTo>
                    <a:pt x="1116507" y="755942"/>
                  </a:lnTo>
                  <a:lnTo>
                    <a:pt x="1116507" y="790765"/>
                  </a:lnTo>
                  <a:lnTo>
                    <a:pt x="1270152" y="790765"/>
                  </a:lnTo>
                  <a:lnTo>
                    <a:pt x="1270190" y="755942"/>
                  </a:lnTo>
                  <a:lnTo>
                    <a:pt x="1270304" y="674001"/>
                  </a:lnTo>
                  <a:lnTo>
                    <a:pt x="1270381" y="609473"/>
                  </a:lnTo>
                  <a:lnTo>
                    <a:pt x="1270508" y="515467"/>
                  </a:lnTo>
                  <a:lnTo>
                    <a:pt x="1270622" y="421614"/>
                  </a:lnTo>
                  <a:lnTo>
                    <a:pt x="1270673" y="382066"/>
                  </a:lnTo>
                  <a:lnTo>
                    <a:pt x="1270787" y="297307"/>
                  </a:lnTo>
                  <a:lnTo>
                    <a:pt x="1270863" y="231495"/>
                  </a:lnTo>
                  <a:lnTo>
                    <a:pt x="1271168" y="0"/>
                  </a:lnTo>
                  <a:close/>
                </a:path>
                <a:path w="4493894" h="883285">
                  <a:moveTo>
                    <a:pt x="1717916" y="593344"/>
                  </a:moveTo>
                  <a:lnTo>
                    <a:pt x="1709978" y="538035"/>
                  </a:lnTo>
                  <a:lnTo>
                    <a:pt x="1683156" y="485533"/>
                  </a:lnTo>
                  <a:lnTo>
                    <a:pt x="1639366" y="440461"/>
                  </a:lnTo>
                  <a:lnTo>
                    <a:pt x="1584883" y="403847"/>
                  </a:lnTo>
                  <a:lnTo>
                    <a:pt x="1561160" y="386168"/>
                  </a:lnTo>
                  <a:lnTo>
                    <a:pt x="1521599" y="349288"/>
                  </a:lnTo>
                  <a:lnTo>
                    <a:pt x="1494586" y="313194"/>
                  </a:lnTo>
                  <a:lnTo>
                    <a:pt x="1480794" y="273850"/>
                  </a:lnTo>
                  <a:lnTo>
                    <a:pt x="1480972" y="265988"/>
                  </a:lnTo>
                  <a:lnTo>
                    <a:pt x="1500606" y="226377"/>
                  </a:lnTo>
                  <a:lnTo>
                    <a:pt x="1529969" y="202819"/>
                  </a:lnTo>
                  <a:lnTo>
                    <a:pt x="1541576" y="202819"/>
                  </a:lnTo>
                  <a:lnTo>
                    <a:pt x="1544650" y="203504"/>
                  </a:lnTo>
                  <a:lnTo>
                    <a:pt x="1546707" y="204863"/>
                  </a:lnTo>
                  <a:lnTo>
                    <a:pt x="1552841" y="208292"/>
                  </a:lnTo>
                  <a:lnTo>
                    <a:pt x="1566100" y="243611"/>
                  </a:lnTo>
                  <a:lnTo>
                    <a:pt x="1565135" y="251980"/>
                  </a:lnTo>
                  <a:lnTo>
                    <a:pt x="1549781" y="319582"/>
                  </a:lnTo>
                  <a:lnTo>
                    <a:pt x="1684985" y="350316"/>
                  </a:lnTo>
                  <a:lnTo>
                    <a:pt x="1700339" y="282714"/>
                  </a:lnTo>
                  <a:lnTo>
                    <a:pt x="1703247" y="266941"/>
                  </a:lnTo>
                  <a:lnTo>
                    <a:pt x="1704822" y="251358"/>
                  </a:lnTo>
                  <a:lnTo>
                    <a:pt x="1705051" y="235953"/>
                  </a:lnTo>
                  <a:lnTo>
                    <a:pt x="1703933" y="220738"/>
                  </a:lnTo>
                  <a:lnTo>
                    <a:pt x="1693659" y="177152"/>
                  </a:lnTo>
                  <a:lnTo>
                    <a:pt x="1673834" y="137655"/>
                  </a:lnTo>
                  <a:lnTo>
                    <a:pt x="1645323" y="104482"/>
                  </a:lnTo>
                  <a:lnTo>
                    <a:pt x="1608162" y="79895"/>
                  </a:lnTo>
                  <a:lnTo>
                    <a:pt x="1555534" y="64541"/>
                  </a:lnTo>
                  <a:lnTo>
                    <a:pt x="1536458" y="63512"/>
                  </a:lnTo>
                  <a:lnTo>
                    <a:pt x="1518907" y="64541"/>
                  </a:lnTo>
                  <a:lnTo>
                    <a:pt x="1464767" y="79895"/>
                  </a:lnTo>
                  <a:lnTo>
                    <a:pt x="1428648" y="102692"/>
                  </a:lnTo>
                  <a:lnTo>
                    <a:pt x="1394079" y="138290"/>
                  </a:lnTo>
                  <a:lnTo>
                    <a:pt x="1367828" y="176314"/>
                  </a:lnTo>
                  <a:lnTo>
                    <a:pt x="1350556" y="216649"/>
                  </a:lnTo>
                  <a:lnTo>
                    <a:pt x="1342745" y="258775"/>
                  </a:lnTo>
                  <a:lnTo>
                    <a:pt x="1342580" y="280314"/>
                  </a:lnTo>
                  <a:lnTo>
                    <a:pt x="1344917" y="302171"/>
                  </a:lnTo>
                  <a:lnTo>
                    <a:pt x="1355788" y="343535"/>
                  </a:lnTo>
                  <a:lnTo>
                    <a:pt x="1374101" y="381558"/>
                  </a:lnTo>
                  <a:lnTo>
                    <a:pt x="1397660" y="416394"/>
                  </a:lnTo>
                  <a:lnTo>
                    <a:pt x="1424305" y="448144"/>
                  </a:lnTo>
                  <a:lnTo>
                    <a:pt x="1453095" y="476440"/>
                  </a:lnTo>
                  <a:lnTo>
                    <a:pt x="1483194" y="500888"/>
                  </a:lnTo>
                  <a:lnTo>
                    <a:pt x="1548015" y="545960"/>
                  </a:lnTo>
                  <a:lnTo>
                    <a:pt x="1557070" y="553135"/>
                  </a:lnTo>
                  <a:lnTo>
                    <a:pt x="1579130" y="588416"/>
                  </a:lnTo>
                  <a:lnTo>
                    <a:pt x="1577759" y="600595"/>
                  </a:lnTo>
                  <a:lnTo>
                    <a:pt x="1575714" y="605028"/>
                  </a:lnTo>
                  <a:lnTo>
                    <a:pt x="1568881" y="611860"/>
                  </a:lnTo>
                  <a:lnTo>
                    <a:pt x="1565135" y="613918"/>
                  </a:lnTo>
                  <a:lnTo>
                    <a:pt x="1561045" y="614591"/>
                  </a:lnTo>
                  <a:lnTo>
                    <a:pt x="1554022" y="613791"/>
                  </a:lnTo>
                  <a:lnTo>
                    <a:pt x="1524292" y="589381"/>
                  </a:lnTo>
                  <a:lnTo>
                    <a:pt x="1481150" y="517283"/>
                  </a:lnTo>
                  <a:lnTo>
                    <a:pt x="1362329" y="587959"/>
                  </a:lnTo>
                  <a:lnTo>
                    <a:pt x="1397152" y="648385"/>
                  </a:lnTo>
                  <a:lnTo>
                    <a:pt x="1430693" y="693597"/>
                  </a:lnTo>
                  <a:lnTo>
                    <a:pt x="1469872" y="726744"/>
                  </a:lnTo>
                  <a:lnTo>
                    <a:pt x="1513154" y="747115"/>
                  </a:lnTo>
                  <a:lnTo>
                    <a:pt x="1559001" y="753897"/>
                  </a:lnTo>
                  <a:lnTo>
                    <a:pt x="1563090" y="753897"/>
                  </a:lnTo>
                  <a:lnTo>
                    <a:pt x="1575384" y="753046"/>
                  </a:lnTo>
                  <a:lnTo>
                    <a:pt x="1584604" y="751840"/>
                  </a:lnTo>
                  <a:lnTo>
                    <a:pt x="1585963" y="750824"/>
                  </a:lnTo>
                  <a:lnTo>
                    <a:pt x="1586649" y="750824"/>
                  </a:lnTo>
                  <a:lnTo>
                    <a:pt x="1631581" y="735723"/>
                  </a:lnTo>
                  <a:lnTo>
                    <a:pt x="1670126" y="706767"/>
                  </a:lnTo>
                  <a:lnTo>
                    <a:pt x="1698942" y="667600"/>
                  </a:lnTo>
                  <a:lnTo>
                    <a:pt x="1714690" y="621753"/>
                  </a:lnTo>
                  <a:lnTo>
                    <a:pt x="1717916" y="593344"/>
                  </a:lnTo>
                  <a:close/>
                </a:path>
                <a:path w="4493894" h="883285">
                  <a:moveTo>
                    <a:pt x="2787205" y="702640"/>
                  </a:moveTo>
                  <a:lnTo>
                    <a:pt x="2733941" y="118783"/>
                  </a:lnTo>
                  <a:lnTo>
                    <a:pt x="2587472" y="76796"/>
                  </a:lnTo>
                  <a:lnTo>
                    <a:pt x="2436888" y="278574"/>
                  </a:lnTo>
                  <a:lnTo>
                    <a:pt x="2214613" y="58356"/>
                  </a:lnTo>
                  <a:lnTo>
                    <a:pt x="2074291" y="115709"/>
                  </a:lnTo>
                  <a:lnTo>
                    <a:pt x="2067115" y="795858"/>
                  </a:lnTo>
                  <a:lnTo>
                    <a:pt x="2231009" y="797902"/>
                  </a:lnTo>
                  <a:lnTo>
                    <a:pt x="2236127" y="311353"/>
                  </a:lnTo>
                  <a:lnTo>
                    <a:pt x="2387727" y="460908"/>
                  </a:lnTo>
                  <a:lnTo>
                    <a:pt x="2510637" y="451688"/>
                  </a:lnTo>
                  <a:lnTo>
                    <a:pt x="2590533" y="346189"/>
                  </a:lnTo>
                  <a:lnTo>
                    <a:pt x="2624340" y="718007"/>
                  </a:lnTo>
                  <a:lnTo>
                    <a:pt x="2787205" y="702640"/>
                  </a:lnTo>
                  <a:close/>
                </a:path>
                <a:path w="4493894" h="883285">
                  <a:moveTo>
                    <a:pt x="3255327" y="651421"/>
                  </a:moveTo>
                  <a:lnTo>
                    <a:pt x="3120110" y="579729"/>
                  </a:lnTo>
                  <a:lnTo>
                    <a:pt x="3084271" y="647331"/>
                  </a:lnTo>
                  <a:lnTo>
                    <a:pt x="3078950" y="655853"/>
                  </a:lnTo>
                  <a:lnTo>
                    <a:pt x="3053296" y="685457"/>
                  </a:lnTo>
                  <a:lnTo>
                    <a:pt x="3024860" y="693420"/>
                  </a:lnTo>
                  <a:lnTo>
                    <a:pt x="3016529" y="691857"/>
                  </a:lnTo>
                  <a:lnTo>
                    <a:pt x="2986049" y="668718"/>
                  </a:lnTo>
                  <a:lnTo>
                    <a:pt x="2970276" y="630313"/>
                  </a:lnTo>
                  <a:lnTo>
                    <a:pt x="2963557" y="592010"/>
                  </a:lnTo>
                  <a:lnTo>
                    <a:pt x="2963507" y="591680"/>
                  </a:lnTo>
                  <a:lnTo>
                    <a:pt x="2963392" y="590994"/>
                  </a:lnTo>
                  <a:lnTo>
                    <a:pt x="2966809" y="591680"/>
                  </a:lnTo>
                  <a:lnTo>
                    <a:pt x="2970390" y="592010"/>
                  </a:lnTo>
                  <a:lnTo>
                    <a:pt x="2984906" y="592010"/>
                  </a:lnTo>
                  <a:lnTo>
                    <a:pt x="3005912" y="590994"/>
                  </a:lnTo>
                  <a:lnTo>
                    <a:pt x="3007360" y="590994"/>
                  </a:lnTo>
                  <a:lnTo>
                    <a:pt x="3051835" y="581939"/>
                  </a:lnTo>
                  <a:lnTo>
                    <a:pt x="3092145" y="564337"/>
                  </a:lnTo>
                  <a:lnTo>
                    <a:pt x="3127984" y="540004"/>
                  </a:lnTo>
                  <a:lnTo>
                    <a:pt x="3159163" y="509498"/>
                  </a:lnTo>
                  <a:lnTo>
                    <a:pt x="3185287" y="474167"/>
                  </a:lnTo>
                  <a:lnTo>
                    <a:pt x="3204337" y="438365"/>
                  </a:lnTo>
                  <a:lnTo>
                    <a:pt x="3221291" y="392531"/>
                  </a:lnTo>
                  <a:lnTo>
                    <a:pt x="3230461" y="350481"/>
                  </a:lnTo>
                  <a:lnTo>
                    <a:pt x="3233267" y="311048"/>
                  </a:lnTo>
                  <a:lnTo>
                    <a:pt x="3232277" y="291896"/>
                  </a:lnTo>
                  <a:lnTo>
                    <a:pt x="3230715" y="280289"/>
                  </a:lnTo>
                  <a:lnTo>
                    <a:pt x="3230600" y="279438"/>
                  </a:lnTo>
                  <a:lnTo>
                    <a:pt x="3230524" y="278930"/>
                  </a:lnTo>
                  <a:lnTo>
                    <a:pt x="3229775" y="273367"/>
                  </a:lnTo>
                  <a:lnTo>
                    <a:pt x="3225876" y="255676"/>
                  </a:lnTo>
                  <a:lnTo>
                    <a:pt x="3205797" y="207657"/>
                  </a:lnTo>
                  <a:lnTo>
                    <a:pt x="3174403" y="168465"/>
                  </a:lnTo>
                  <a:lnTo>
                    <a:pt x="3132925" y="140525"/>
                  </a:lnTo>
                  <a:lnTo>
                    <a:pt x="3092196" y="128016"/>
                  </a:lnTo>
                  <a:lnTo>
                    <a:pt x="3080054" y="126542"/>
                  </a:lnTo>
                  <a:lnTo>
                    <a:pt x="3080054" y="314947"/>
                  </a:lnTo>
                  <a:lnTo>
                    <a:pt x="3079394" y="325132"/>
                  </a:lnTo>
                  <a:lnTo>
                    <a:pt x="3068637" y="367360"/>
                  </a:lnTo>
                  <a:lnTo>
                    <a:pt x="3050209" y="400989"/>
                  </a:lnTo>
                  <a:lnTo>
                    <a:pt x="3015640" y="430174"/>
                  </a:lnTo>
                  <a:lnTo>
                    <a:pt x="2977731" y="438365"/>
                  </a:lnTo>
                  <a:lnTo>
                    <a:pt x="2972612" y="436333"/>
                  </a:lnTo>
                  <a:lnTo>
                    <a:pt x="2977667" y="413791"/>
                  </a:lnTo>
                  <a:lnTo>
                    <a:pt x="2977731" y="413486"/>
                  </a:lnTo>
                  <a:lnTo>
                    <a:pt x="2991040" y="371995"/>
                  </a:lnTo>
                  <a:lnTo>
                    <a:pt x="3010509" y="331978"/>
                  </a:lnTo>
                  <a:lnTo>
                    <a:pt x="3037814" y="296418"/>
                  </a:lnTo>
                  <a:lnTo>
                    <a:pt x="3066491" y="278930"/>
                  </a:lnTo>
                  <a:lnTo>
                    <a:pt x="3067875" y="279603"/>
                  </a:lnTo>
                  <a:lnTo>
                    <a:pt x="3069920" y="280289"/>
                  </a:lnTo>
                  <a:lnTo>
                    <a:pt x="3080054" y="314947"/>
                  </a:lnTo>
                  <a:lnTo>
                    <a:pt x="3080054" y="126542"/>
                  </a:lnTo>
                  <a:lnTo>
                    <a:pt x="3079585" y="126479"/>
                  </a:lnTo>
                  <a:lnTo>
                    <a:pt x="3066846" y="125958"/>
                  </a:lnTo>
                  <a:lnTo>
                    <a:pt x="3054400" y="126479"/>
                  </a:lnTo>
                  <a:lnTo>
                    <a:pt x="3015119" y="134150"/>
                  </a:lnTo>
                  <a:lnTo>
                    <a:pt x="2974403" y="152501"/>
                  </a:lnTo>
                  <a:lnTo>
                    <a:pt x="2934081" y="183197"/>
                  </a:lnTo>
                  <a:lnTo>
                    <a:pt x="2895536" y="227241"/>
                  </a:lnTo>
                  <a:lnTo>
                    <a:pt x="2871990" y="265137"/>
                  </a:lnTo>
                  <a:lnTo>
                    <a:pt x="2851188" y="307949"/>
                  </a:lnTo>
                  <a:lnTo>
                    <a:pt x="2834563" y="353999"/>
                  </a:lnTo>
                  <a:lnTo>
                    <a:pt x="2821787" y="404710"/>
                  </a:lnTo>
                  <a:lnTo>
                    <a:pt x="2817025" y="430174"/>
                  </a:lnTo>
                  <a:lnTo>
                    <a:pt x="2816923" y="430707"/>
                  </a:lnTo>
                  <a:lnTo>
                    <a:pt x="2813075" y="456946"/>
                  </a:lnTo>
                  <a:lnTo>
                    <a:pt x="2810256" y="483438"/>
                  </a:lnTo>
                  <a:lnTo>
                    <a:pt x="2808503" y="509498"/>
                  </a:lnTo>
                  <a:lnTo>
                    <a:pt x="2808465" y="509981"/>
                  </a:lnTo>
                  <a:lnTo>
                    <a:pt x="2807703" y="536333"/>
                  </a:lnTo>
                  <a:lnTo>
                    <a:pt x="2807868" y="552970"/>
                  </a:lnTo>
                  <a:lnTo>
                    <a:pt x="2807957" y="562483"/>
                  </a:lnTo>
                  <a:lnTo>
                    <a:pt x="2809202" y="587540"/>
                  </a:lnTo>
                  <a:lnTo>
                    <a:pt x="2809240" y="588429"/>
                  </a:lnTo>
                  <a:lnTo>
                    <a:pt x="2811602" y="613283"/>
                  </a:lnTo>
                  <a:lnTo>
                    <a:pt x="2820098" y="661123"/>
                  </a:lnTo>
                  <a:lnTo>
                    <a:pt x="2838183" y="715505"/>
                  </a:lnTo>
                  <a:lnTo>
                    <a:pt x="2873006" y="771347"/>
                  </a:lnTo>
                  <a:lnTo>
                    <a:pt x="2921330" y="814539"/>
                  </a:lnTo>
                  <a:lnTo>
                    <a:pt x="2978188" y="840155"/>
                  </a:lnTo>
                  <a:lnTo>
                    <a:pt x="3009493" y="846048"/>
                  </a:lnTo>
                  <a:lnTo>
                    <a:pt x="3012910" y="846048"/>
                  </a:lnTo>
                  <a:lnTo>
                    <a:pt x="3016148" y="846201"/>
                  </a:lnTo>
                  <a:lnTo>
                    <a:pt x="3022295" y="846899"/>
                  </a:lnTo>
                  <a:lnTo>
                    <a:pt x="3025533" y="847064"/>
                  </a:lnTo>
                  <a:lnTo>
                    <a:pt x="3028950" y="847064"/>
                  </a:lnTo>
                  <a:lnTo>
                    <a:pt x="3085160" y="838746"/>
                  </a:lnTo>
                  <a:lnTo>
                    <a:pt x="3137027" y="813777"/>
                  </a:lnTo>
                  <a:lnTo>
                    <a:pt x="3182467" y="773455"/>
                  </a:lnTo>
                  <a:lnTo>
                    <a:pt x="3219475" y="719023"/>
                  </a:lnTo>
                  <a:lnTo>
                    <a:pt x="3233051" y="693420"/>
                  </a:lnTo>
                  <a:lnTo>
                    <a:pt x="3255327" y="651421"/>
                  </a:lnTo>
                  <a:close/>
                </a:path>
                <a:path w="4493894" h="883285">
                  <a:moveTo>
                    <a:pt x="3861841" y="564375"/>
                  </a:moveTo>
                  <a:lnTo>
                    <a:pt x="3860685" y="515708"/>
                  </a:lnTo>
                  <a:lnTo>
                    <a:pt x="3856964" y="465010"/>
                  </a:lnTo>
                  <a:lnTo>
                    <a:pt x="3849928" y="414299"/>
                  </a:lnTo>
                  <a:lnTo>
                    <a:pt x="3838803" y="364629"/>
                  </a:lnTo>
                  <a:lnTo>
                    <a:pt x="3822801" y="316992"/>
                  </a:lnTo>
                  <a:lnTo>
                    <a:pt x="3801287" y="273596"/>
                  </a:lnTo>
                  <a:lnTo>
                    <a:pt x="3773627" y="236588"/>
                  </a:lnTo>
                  <a:lnTo>
                    <a:pt x="3741547" y="207454"/>
                  </a:lnTo>
                  <a:lnTo>
                    <a:pt x="3705758" y="186651"/>
                  </a:lnTo>
                  <a:lnTo>
                    <a:pt x="3666261" y="174167"/>
                  </a:lnTo>
                  <a:lnTo>
                    <a:pt x="3623056" y="170002"/>
                  </a:lnTo>
                  <a:lnTo>
                    <a:pt x="3604488" y="170713"/>
                  </a:lnTo>
                  <a:lnTo>
                    <a:pt x="3553409" y="181279"/>
                  </a:lnTo>
                  <a:lnTo>
                    <a:pt x="3506914" y="205663"/>
                  </a:lnTo>
                  <a:lnTo>
                    <a:pt x="3491941" y="217119"/>
                  </a:lnTo>
                  <a:lnTo>
                    <a:pt x="3490925" y="113665"/>
                  </a:lnTo>
                  <a:lnTo>
                    <a:pt x="3337268" y="115722"/>
                  </a:lnTo>
                  <a:lnTo>
                    <a:pt x="3343452" y="728472"/>
                  </a:lnTo>
                  <a:lnTo>
                    <a:pt x="3344443" y="784593"/>
                  </a:lnTo>
                  <a:lnTo>
                    <a:pt x="3498088" y="781519"/>
                  </a:lnTo>
                  <a:lnTo>
                    <a:pt x="3497059" y="723125"/>
                  </a:lnTo>
                  <a:lnTo>
                    <a:pt x="3497986" y="689622"/>
                  </a:lnTo>
                  <a:lnTo>
                    <a:pt x="3502342" y="621245"/>
                  </a:lnTo>
                  <a:lnTo>
                    <a:pt x="3510089" y="552081"/>
                  </a:lnTo>
                  <a:lnTo>
                    <a:pt x="3521608" y="488061"/>
                  </a:lnTo>
                  <a:lnTo>
                    <a:pt x="3536937" y="430657"/>
                  </a:lnTo>
                  <a:lnTo>
                    <a:pt x="3555898" y="382778"/>
                  </a:lnTo>
                  <a:lnTo>
                    <a:pt x="3578428" y="345935"/>
                  </a:lnTo>
                  <a:lnTo>
                    <a:pt x="3618954" y="323646"/>
                  </a:lnTo>
                  <a:lnTo>
                    <a:pt x="3627831" y="323646"/>
                  </a:lnTo>
                  <a:lnTo>
                    <a:pt x="3635502" y="324345"/>
                  </a:lnTo>
                  <a:lnTo>
                    <a:pt x="3648481" y="327075"/>
                  </a:lnTo>
                  <a:lnTo>
                    <a:pt x="3654450" y="331508"/>
                  </a:lnTo>
                  <a:lnTo>
                    <a:pt x="3659924" y="339013"/>
                  </a:lnTo>
                  <a:lnTo>
                    <a:pt x="3669563" y="351574"/>
                  </a:lnTo>
                  <a:lnTo>
                    <a:pt x="3691166" y="404571"/>
                  </a:lnTo>
                  <a:lnTo>
                    <a:pt x="3700259" y="449516"/>
                  </a:lnTo>
                  <a:lnTo>
                    <a:pt x="3706012" y="498297"/>
                  </a:lnTo>
                  <a:lnTo>
                    <a:pt x="3708577" y="549643"/>
                  </a:lnTo>
                  <a:lnTo>
                    <a:pt x="3708704" y="575792"/>
                  </a:lnTo>
                  <a:lnTo>
                    <a:pt x="3708069" y="602259"/>
                  </a:lnTo>
                  <a:lnTo>
                    <a:pt x="3704996" y="652716"/>
                  </a:lnTo>
                  <a:lnTo>
                    <a:pt x="3699878" y="697522"/>
                  </a:lnTo>
                  <a:lnTo>
                    <a:pt x="3688613" y="773328"/>
                  </a:lnTo>
                  <a:lnTo>
                    <a:pt x="3708539" y="772858"/>
                  </a:lnTo>
                  <a:lnTo>
                    <a:pt x="3728415" y="773772"/>
                  </a:lnTo>
                  <a:lnTo>
                    <a:pt x="3748189" y="776058"/>
                  </a:lnTo>
                  <a:lnTo>
                    <a:pt x="3767785" y="779716"/>
                  </a:lnTo>
                  <a:lnTo>
                    <a:pt x="3819042" y="791133"/>
                  </a:lnTo>
                  <a:lnTo>
                    <a:pt x="3827424" y="791222"/>
                  </a:lnTo>
                  <a:lnTo>
                    <a:pt x="3851465" y="720064"/>
                  </a:lnTo>
                  <a:lnTo>
                    <a:pt x="3857739" y="665492"/>
                  </a:lnTo>
                  <a:lnTo>
                    <a:pt x="3861206" y="608926"/>
                  </a:lnTo>
                  <a:lnTo>
                    <a:pt x="3861752" y="587159"/>
                  </a:lnTo>
                  <a:lnTo>
                    <a:pt x="3861841" y="564375"/>
                  </a:lnTo>
                  <a:close/>
                </a:path>
                <a:path w="4493894" h="883285">
                  <a:moveTo>
                    <a:pt x="4493717" y="877798"/>
                  </a:moveTo>
                  <a:lnTo>
                    <a:pt x="4469142" y="256044"/>
                  </a:lnTo>
                  <a:lnTo>
                    <a:pt x="4411611" y="258546"/>
                  </a:lnTo>
                  <a:lnTo>
                    <a:pt x="4316514" y="261162"/>
                  </a:lnTo>
                  <a:lnTo>
                    <a:pt x="4316133" y="299326"/>
                  </a:lnTo>
                  <a:lnTo>
                    <a:pt x="4314977" y="337985"/>
                  </a:lnTo>
                  <a:lnTo>
                    <a:pt x="4312424" y="376542"/>
                  </a:lnTo>
                  <a:lnTo>
                    <a:pt x="4304639" y="432904"/>
                  </a:lnTo>
                  <a:lnTo>
                    <a:pt x="4290911" y="487540"/>
                  </a:lnTo>
                  <a:lnTo>
                    <a:pt x="4268813" y="539013"/>
                  </a:lnTo>
                  <a:lnTo>
                    <a:pt x="4239044" y="579996"/>
                  </a:lnTo>
                  <a:lnTo>
                    <a:pt x="4199382" y="609765"/>
                  </a:lnTo>
                  <a:lnTo>
                    <a:pt x="4155694" y="620699"/>
                  </a:lnTo>
                  <a:lnTo>
                    <a:pt x="4146156" y="620064"/>
                  </a:lnTo>
                  <a:lnTo>
                    <a:pt x="4107040" y="600214"/>
                  </a:lnTo>
                  <a:lnTo>
                    <a:pt x="4087037" y="566229"/>
                  </a:lnTo>
                  <a:lnTo>
                    <a:pt x="4078884" y="523900"/>
                  </a:lnTo>
                  <a:lnTo>
                    <a:pt x="4078363" y="506374"/>
                  </a:lnTo>
                  <a:lnTo>
                    <a:pt x="4078503" y="497878"/>
                  </a:lnTo>
                  <a:lnTo>
                    <a:pt x="4082745" y="436549"/>
                  </a:lnTo>
                  <a:lnTo>
                    <a:pt x="4088892" y="383971"/>
                  </a:lnTo>
                  <a:lnTo>
                    <a:pt x="4097312" y="331851"/>
                  </a:lnTo>
                  <a:lnTo>
                    <a:pt x="4108005" y="280174"/>
                  </a:lnTo>
                  <a:lnTo>
                    <a:pt x="4120985" y="228955"/>
                  </a:lnTo>
                  <a:lnTo>
                    <a:pt x="4136237" y="178193"/>
                  </a:lnTo>
                  <a:lnTo>
                    <a:pt x="4134866" y="178193"/>
                  </a:lnTo>
                  <a:lnTo>
                    <a:pt x="4127030" y="176326"/>
                  </a:lnTo>
                  <a:lnTo>
                    <a:pt x="4039705" y="153619"/>
                  </a:lnTo>
                  <a:lnTo>
                    <a:pt x="4005478" y="143979"/>
                  </a:lnTo>
                  <a:lnTo>
                    <a:pt x="3987711" y="139280"/>
                  </a:lnTo>
                  <a:lnTo>
                    <a:pt x="3976598" y="180987"/>
                  </a:lnTo>
                  <a:lnTo>
                    <a:pt x="3965816" y="223151"/>
                  </a:lnTo>
                  <a:lnTo>
                    <a:pt x="3955351" y="265747"/>
                  </a:lnTo>
                  <a:lnTo>
                    <a:pt x="3945204" y="308800"/>
                  </a:lnTo>
                  <a:lnTo>
                    <a:pt x="3936339" y="352056"/>
                  </a:lnTo>
                  <a:lnTo>
                    <a:pt x="3929710" y="395236"/>
                  </a:lnTo>
                  <a:lnTo>
                    <a:pt x="3925328" y="438353"/>
                  </a:lnTo>
                  <a:lnTo>
                    <a:pt x="3923182" y="481393"/>
                  </a:lnTo>
                  <a:lnTo>
                    <a:pt x="3923182" y="500926"/>
                  </a:lnTo>
                  <a:lnTo>
                    <a:pt x="3926255" y="540359"/>
                  </a:lnTo>
                  <a:lnTo>
                    <a:pt x="3933456" y="580009"/>
                  </a:lnTo>
                  <a:lnTo>
                    <a:pt x="3944975" y="618172"/>
                  </a:lnTo>
                  <a:lnTo>
                    <a:pt x="3960863" y="654342"/>
                  </a:lnTo>
                  <a:lnTo>
                    <a:pt x="3981094" y="687374"/>
                  </a:lnTo>
                  <a:lnTo>
                    <a:pt x="4005770" y="716800"/>
                  </a:lnTo>
                  <a:lnTo>
                    <a:pt x="4035463" y="740867"/>
                  </a:lnTo>
                  <a:lnTo>
                    <a:pt x="4076052" y="761415"/>
                  </a:lnTo>
                  <a:lnTo>
                    <a:pt x="4125226" y="772947"/>
                  </a:lnTo>
                  <a:lnTo>
                    <a:pt x="4150576" y="774344"/>
                  </a:lnTo>
                  <a:lnTo>
                    <a:pt x="4175061" y="773188"/>
                  </a:lnTo>
                  <a:lnTo>
                    <a:pt x="4223461" y="763968"/>
                  </a:lnTo>
                  <a:lnTo>
                    <a:pt x="4270578" y="745794"/>
                  </a:lnTo>
                  <a:lnTo>
                    <a:pt x="4313339" y="720191"/>
                  </a:lnTo>
                  <a:lnTo>
                    <a:pt x="4332897" y="704697"/>
                  </a:lnTo>
                  <a:lnTo>
                    <a:pt x="4340072" y="882916"/>
                  </a:lnTo>
                  <a:lnTo>
                    <a:pt x="4435907" y="880300"/>
                  </a:lnTo>
                  <a:lnTo>
                    <a:pt x="4493717" y="8777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46251" y="7216679"/>
              <a:ext cx="709997" cy="39370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94871" y="7105205"/>
              <a:ext cx="400256" cy="35686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47375" y="5916459"/>
              <a:ext cx="441863" cy="27178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42097" y="6034073"/>
              <a:ext cx="451121" cy="22606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46637" y="2115049"/>
              <a:ext cx="3319268" cy="220369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1250727" y="2218359"/>
              <a:ext cx="2934335" cy="1818639"/>
            </a:xfrm>
            <a:custGeom>
              <a:avLst/>
              <a:gdLst/>
              <a:ahLst/>
              <a:cxnLst/>
              <a:rect l="l" t="t" r="r" b="b"/>
              <a:pathLst>
                <a:path w="2934334" h="1818639">
                  <a:moveTo>
                    <a:pt x="2934220" y="0"/>
                  </a:moveTo>
                  <a:lnTo>
                    <a:pt x="0" y="0"/>
                  </a:lnTo>
                  <a:lnTo>
                    <a:pt x="0" y="1818246"/>
                  </a:lnTo>
                  <a:lnTo>
                    <a:pt x="2934220" y="1818246"/>
                  </a:lnTo>
                  <a:lnTo>
                    <a:pt x="2934220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46637" y="4102344"/>
              <a:ext cx="3319268" cy="2200652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1250727" y="4205173"/>
              <a:ext cx="2934335" cy="1818639"/>
            </a:xfrm>
            <a:custGeom>
              <a:avLst/>
              <a:gdLst/>
              <a:ahLst/>
              <a:cxnLst/>
              <a:rect l="l" t="t" r="r" b="b"/>
              <a:pathLst>
                <a:path w="2934334" h="1818639">
                  <a:moveTo>
                    <a:pt x="2934220" y="0"/>
                  </a:moveTo>
                  <a:lnTo>
                    <a:pt x="0" y="0"/>
                  </a:lnTo>
                  <a:lnTo>
                    <a:pt x="0" y="1818246"/>
                  </a:lnTo>
                  <a:lnTo>
                    <a:pt x="2934220" y="1818246"/>
                  </a:lnTo>
                  <a:lnTo>
                    <a:pt x="2934220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2713709" y="3497476"/>
              <a:ext cx="744220" cy="9525"/>
            </a:xfrm>
            <a:custGeom>
              <a:avLst/>
              <a:gdLst/>
              <a:ahLst/>
              <a:cxnLst/>
              <a:rect l="l" t="t" r="r" b="b"/>
              <a:pathLst>
                <a:path w="744219" h="9525">
                  <a:moveTo>
                    <a:pt x="0" y="0"/>
                  </a:moveTo>
                  <a:lnTo>
                    <a:pt x="744143" y="0"/>
                  </a:lnTo>
                  <a:lnTo>
                    <a:pt x="744143" y="9321"/>
                  </a:lnTo>
                  <a:lnTo>
                    <a:pt x="87591" y="9321"/>
                  </a:lnTo>
                </a:path>
              </a:pathLst>
            </a:custGeom>
            <a:ln w="9525">
              <a:solidFill>
                <a:srgbClr val="FCEE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2840316" y="3173501"/>
              <a:ext cx="623570" cy="8255"/>
            </a:xfrm>
            <a:custGeom>
              <a:avLst/>
              <a:gdLst/>
              <a:ahLst/>
              <a:cxnLst/>
              <a:rect l="l" t="t" r="r" b="b"/>
              <a:pathLst>
                <a:path w="623569" h="8255">
                  <a:moveTo>
                    <a:pt x="0" y="0"/>
                  </a:moveTo>
                  <a:lnTo>
                    <a:pt x="623417" y="0"/>
                  </a:lnTo>
                  <a:lnTo>
                    <a:pt x="623417" y="7886"/>
                  </a:lnTo>
                  <a:lnTo>
                    <a:pt x="73380" y="7886"/>
                  </a:lnTo>
                </a:path>
              </a:pathLst>
            </a:custGeom>
            <a:ln w="9525">
              <a:solidFill>
                <a:srgbClr val="FCEE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3318999" y="3823542"/>
              <a:ext cx="139065" cy="9525"/>
            </a:xfrm>
            <a:custGeom>
              <a:avLst/>
              <a:gdLst/>
              <a:ahLst/>
              <a:cxnLst/>
              <a:rect l="l" t="t" r="r" b="b"/>
              <a:pathLst>
                <a:path w="139065" h="9525">
                  <a:moveTo>
                    <a:pt x="0" y="0"/>
                  </a:moveTo>
                  <a:lnTo>
                    <a:pt x="138849" y="0"/>
                  </a:lnTo>
                  <a:lnTo>
                    <a:pt x="138849" y="9321"/>
                  </a:lnTo>
                  <a:lnTo>
                    <a:pt x="16344" y="9321"/>
                  </a:lnTo>
                </a:path>
              </a:pathLst>
            </a:custGeom>
            <a:ln w="9524">
              <a:solidFill>
                <a:srgbClr val="FCEE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11443618" y="2922093"/>
            <a:ext cx="1175385" cy="6388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540">
              <a:lnSpc>
                <a:spcPct val="125699"/>
              </a:lnSpc>
              <a:spcBef>
                <a:spcPts val="100"/>
              </a:spcBef>
            </a:pPr>
            <a:r>
              <a:rPr dirty="0" sz="1600">
                <a:solidFill>
                  <a:srgbClr val="FCEE20"/>
                </a:solidFill>
                <a:latin typeface="Kidspace"/>
                <a:cs typeface="Kidspace"/>
              </a:rPr>
              <a:t>Mini</a:t>
            </a:r>
            <a:r>
              <a:rPr dirty="0" sz="1600" spc="165">
                <a:solidFill>
                  <a:srgbClr val="FCEE20"/>
                </a:solidFill>
                <a:latin typeface="Kidspace"/>
                <a:cs typeface="Kidspace"/>
              </a:rPr>
              <a:t> </a:t>
            </a:r>
            <a:r>
              <a:rPr dirty="0" sz="1600" spc="-40">
                <a:solidFill>
                  <a:srgbClr val="FCEE20"/>
                </a:solidFill>
                <a:latin typeface="Kidspace"/>
                <a:cs typeface="Kidspace"/>
              </a:rPr>
              <a:t>Roasts </a:t>
            </a:r>
            <a:r>
              <a:rPr dirty="0" sz="1600">
                <a:solidFill>
                  <a:srgbClr val="FCEE20"/>
                </a:solidFill>
                <a:latin typeface="Kidspace"/>
                <a:cs typeface="Kidspace"/>
              </a:rPr>
              <a:t>Mini</a:t>
            </a:r>
            <a:r>
              <a:rPr dirty="0" sz="1600" spc="160">
                <a:solidFill>
                  <a:srgbClr val="FCEE20"/>
                </a:solidFill>
                <a:latin typeface="Kidspace"/>
                <a:cs typeface="Kidspace"/>
              </a:rPr>
              <a:t> </a:t>
            </a:r>
            <a:r>
              <a:rPr dirty="0" sz="1600" spc="-20">
                <a:solidFill>
                  <a:srgbClr val="FCEE20"/>
                </a:solidFill>
                <a:latin typeface="Kidspace"/>
                <a:cs typeface="Kidspace"/>
              </a:rPr>
              <a:t>Dogs</a:t>
            </a:r>
            <a:endParaRPr sz="1600">
              <a:latin typeface="Kidspace"/>
              <a:cs typeface="Kidspace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2120487" y="2286877"/>
            <a:ext cx="1217930" cy="658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150" spc="-20">
                <a:solidFill>
                  <a:srgbClr val="FFFFFF"/>
                </a:solidFill>
                <a:latin typeface="Kidspace"/>
                <a:cs typeface="Kidspace"/>
              </a:rPr>
              <a:t>DOGS</a:t>
            </a:r>
            <a:endParaRPr sz="4150">
              <a:latin typeface="Kidspace"/>
              <a:cs typeface="Kidspace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0021825" y="3195252"/>
            <a:ext cx="9779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Kidspace"/>
                <a:cs typeface="Kidspace"/>
              </a:rPr>
              <a:t>Tic Tac </a:t>
            </a:r>
            <a:r>
              <a:rPr dirty="0" sz="1200" spc="-20">
                <a:solidFill>
                  <a:srgbClr val="FFFFFF"/>
                </a:solidFill>
                <a:latin typeface="Kidspace"/>
                <a:cs typeface="Kidspace"/>
              </a:rPr>
              <a:t>Toe!</a:t>
            </a:r>
            <a:endParaRPr sz="1200">
              <a:latin typeface="Kidspace"/>
              <a:cs typeface="Kidspace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1447078" y="3623238"/>
            <a:ext cx="1767205" cy="268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FCEE20"/>
                </a:solidFill>
                <a:latin typeface="Kidspace"/>
                <a:cs typeface="Kidspace"/>
              </a:rPr>
              <a:t>Pigs</a:t>
            </a:r>
            <a:r>
              <a:rPr dirty="0" sz="1600" spc="5">
                <a:solidFill>
                  <a:srgbClr val="FCEE20"/>
                </a:solidFill>
                <a:latin typeface="Kidspace"/>
                <a:cs typeface="Kidspace"/>
              </a:rPr>
              <a:t> </a:t>
            </a:r>
            <a:r>
              <a:rPr dirty="0" sz="1600" spc="55">
                <a:solidFill>
                  <a:srgbClr val="FCEE20"/>
                </a:solidFill>
                <a:latin typeface="Kidspace"/>
                <a:cs typeface="Kidspace"/>
              </a:rPr>
              <a:t>in</a:t>
            </a:r>
            <a:r>
              <a:rPr dirty="0" sz="1600" spc="10">
                <a:solidFill>
                  <a:srgbClr val="FCEE20"/>
                </a:solidFill>
                <a:latin typeface="Kidspace"/>
                <a:cs typeface="Kidspace"/>
              </a:rPr>
              <a:t> </a:t>
            </a:r>
            <a:r>
              <a:rPr dirty="0" sz="1600">
                <a:solidFill>
                  <a:srgbClr val="FCEE20"/>
                </a:solidFill>
                <a:latin typeface="Kidspace"/>
                <a:cs typeface="Kidspace"/>
              </a:rPr>
              <a:t>a</a:t>
            </a:r>
            <a:r>
              <a:rPr dirty="0" sz="1600" spc="5">
                <a:solidFill>
                  <a:srgbClr val="FCEE20"/>
                </a:solidFill>
                <a:latin typeface="Kidspace"/>
                <a:cs typeface="Kidspace"/>
              </a:rPr>
              <a:t> </a:t>
            </a:r>
            <a:r>
              <a:rPr dirty="0" sz="1600" spc="-10">
                <a:solidFill>
                  <a:srgbClr val="FCEE20"/>
                </a:solidFill>
                <a:latin typeface="Kidspace"/>
                <a:cs typeface="Kidspace"/>
              </a:rPr>
              <a:t>blanket</a:t>
            </a:r>
            <a:endParaRPr sz="1600">
              <a:latin typeface="Kidspace"/>
              <a:cs typeface="Kidspace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3513803" y="2880623"/>
            <a:ext cx="552450" cy="1020444"/>
          </a:xfrm>
          <a:prstGeom prst="rect">
            <a:avLst/>
          </a:prstGeom>
        </p:spPr>
        <p:txBody>
          <a:bodyPr wrap="square" lIns="0" tIns="10731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dirty="0" sz="1600" spc="-10">
                <a:solidFill>
                  <a:srgbClr val="FCEE20"/>
                </a:solidFill>
                <a:latin typeface="Kidspace"/>
                <a:cs typeface="Kidspace"/>
              </a:rPr>
              <a:t>$4.50</a:t>
            </a:r>
            <a:endParaRPr sz="1600">
              <a:latin typeface="Kidspace"/>
              <a:cs typeface="Kidspace"/>
            </a:endParaRPr>
          </a:p>
          <a:p>
            <a:pPr marL="22225">
              <a:lnSpc>
                <a:spcPct val="100000"/>
              </a:lnSpc>
              <a:spcBef>
                <a:spcPts val="745"/>
              </a:spcBef>
            </a:pPr>
            <a:r>
              <a:rPr dirty="0" sz="1600" spc="-10">
                <a:solidFill>
                  <a:srgbClr val="FCEE20"/>
                </a:solidFill>
                <a:latin typeface="Kidspace"/>
                <a:cs typeface="Kidspace"/>
              </a:rPr>
              <a:t>$4.50</a:t>
            </a:r>
            <a:endParaRPr sz="1600">
              <a:latin typeface="Kidspace"/>
              <a:cs typeface="Kidspace"/>
            </a:endParaRPr>
          </a:p>
          <a:p>
            <a:pPr marL="22860">
              <a:lnSpc>
                <a:spcPct val="100000"/>
              </a:lnSpc>
              <a:spcBef>
                <a:spcPts val="580"/>
              </a:spcBef>
            </a:pPr>
            <a:r>
              <a:rPr dirty="0" sz="1600" spc="-10">
                <a:solidFill>
                  <a:srgbClr val="FCEE20"/>
                </a:solidFill>
                <a:latin typeface="Kidspace"/>
                <a:cs typeface="Kidspace"/>
              </a:rPr>
              <a:t>$4.50</a:t>
            </a:r>
            <a:endParaRPr sz="1600">
              <a:latin typeface="Kidspace"/>
              <a:cs typeface="Kidspace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9247302" y="992481"/>
            <a:ext cx="6291580" cy="7334884"/>
            <a:chOff x="9247302" y="992481"/>
            <a:chExt cx="6291580" cy="7334884"/>
          </a:xfrm>
        </p:grpSpPr>
        <p:sp>
          <p:nvSpPr>
            <p:cNvPr id="26" name="object 26" descr=""/>
            <p:cNvSpPr/>
            <p:nvPr/>
          </p:nvSpPr>
          <p:spPr>
            <a:xfrm>
              <a:off x="11582129" y="2344668"/>
              <a:ext cx="469900" cy="539750"/>
            </a:xfrm>
            <a:custGeom>
              <a:avLst/>
              <a:gdLst/>
              <a:ahLst/>
              <a:cxnLst/>
              <a:rect l="l" t="t" r="r" b="b"/>
              <a:pathLst>
                <a:path w="469900" h="539750">
                  <a:moveTo>
                    <a:pt x="244462" y="530860"/>
                  </a:moveTo>
                  <a:lnTo>
                    <a:pt x="246087" y="533400"/>
                  </a:lnTo>
                  <a:lnTo>
                    <a:pt x="246456" y="535940"/>
                  </a:lnTo>
                  <a:lnTo>
                    <a:pt x="244398" y="538480"/>
                  </a:lnTo>
                  <a:lnTo>
                    <a:pt x="248043" y="539750"/>
                  </a:lnTo>
                  <a:lnTo>
                    <a:pt x="269041" y="539750"/>
                  </a:lnTo>
                  <a:lnTo>
                    <a:pt x="281608" y="535940"/>
                  </a:lnTo>
                  <a:lnTo>
                    <a:pt x="287428" y="533400"/>
                  </a:lnTo>
                  <a:lnTo>
                    <a:pt x="246583" y="533400"/>
                  </a:lnTo>
                  <a:lnTo>
                    <a:pt x="244462" y="530860"/>
                  </a:lnTo>
                  <a:close/>
                </a:path>
                <a:path w="469900" h="539750">
                  <a:moveTo>
                    <a:pt x="326233" y="510540"/>
                  </a:moveTo>
                  <a:lnTo>
                    <a:pt x="237883" y="510540"/>
                  </a:lnTo>
                  <a:lnTo>
                    <a:pt x="238671" y="511810"/>
                  </a:lnTo>
                  <a:lnTo>
                    <a:pt x="238577" y="514350"/>
                  </a:lnTo>
                  <a:lnTo>
                    <a:pt x="238531" y="515620"/>
                  </a:lnTo>
                  <a:lnTo>
                    <a:pt x="241554" y="519430"/>
                  </a:lnTo>
                  <a:lnTo>
                    <a:pt x="248285" y="520700"/>
                  </a:lnTo>
                  <a:lnTo>
                    <a:pt x="248323" y="521970"/>
                  </a:lnTo>
                  <a:lnTo>
                    <a:pt x="246888" y="524510"/>
                  </a:lnTo>
                  <a:lnTo>
                    <a:pt x="248627" y="527050"/>
                  </a:lnTo>
                  <a:lnTo>
                    <a:pt x="245948" y="529590"/>
                  </a:lnTo>
                  <a:lnTo>
                    <a:pt x="249047" y="529590"/>
                  </a:lnTo>
                  <a:lnTo>
                    <a:pt x="249504" y="530860"/>
                  </a:lnTo>
                  <a:lnTo>
                    <a:pt x="248132" y="532130"/>
                  </a:lnTo>
                  <a:lnTo>
                    <a:pt x="246583" y="533400"/>
                  </a:lnTo>
                  <a:lnTo>
                    <a:pt x="287428" y="533400"/>
                  </a:lnTo>
                  <a:lnTo>
                    <a:pt x="293248" y="530860"/>
                  </a:lnTo>
                  <a:lnTo>
                    <a:pt x="303847" y="521970"/>
                  </a:lnTo>
                  <a:lnTo>
                    <a:pt x="304939" y="521970"/>
                  </a:lnTo>
                  <a:lnTo>
                    <a:pt x="305892" y="520700"/>
                  </a:lnTo>
                  <a:lnTo>
                    <a:pt x="313944" y="520700"/>
                  </a:lnTo>
                  <a:lnTo>
                    <a:pt x="318795" y="515620"/>
                  </a:lnTo>
                  <a:lnTo>
                    <a:pt x="320802" y="514350"/>
                  </a:lnTo>
                  <a:lnTo>
                    <a:pt x="326009" y="511810"/>
                  </a:lnTo>
                  <a:lnTo>
                    <a:pt x="326233" y="510540"/>
                  </a:lnTo>
                  <a:close/>
                </a:path>
                <a:path w="469900" h="539750">
                  <a:moveTo>
                    <a:pt x="313944" y="520700"/>
                  </a:moveTo>
                  <a:lnTo>
                    <a:pt x="305892" y="520700"/>
                  </a:lnTo>
                  <a:lnTo>
                    <a:pt x="311099" y="521970"/>
                  </a:lnTo>
                  <a:lnTo>
                    <a:pt x="313944" y="520700"/>
                  </a:lnTo>
                  <a:close/>
                </a:path>
                <a:path w="469900" h="539750">
                  <a:moveTo>
                    <a:pt x="326390" y="501650"/>
                  </a:moveTo>
                  <a:lnTo>
                    <a:pt x="229565" y="501650"/>
                  </a:lnTo>
                  <a:lnTo>
                    <a:pt x="230708" y="504190"/>
                  </a:lnTo>
                  <a:lnTo>
                    <a:pt x="231876" y="504190"/>
                  </a:lnTo>
                  <a:lnTo>
                    <a:pt x="236118" y="505460"/>
                  </a:lnTo>
                  <a:lnTo>
                    <a:pt x="237185" y="508000"/>
                  </a:lnTo>
                  <a:lnTo>
                    <a:pt x="236423" y="511810"/>
                  </a:lnTo>
                  <a:lnTo>
                    <a:pt x="237883" y="510540"/>
                  </a:lnTo>
                  <a:lnTo>
                    <a:pt x="326233" y="510540"/>
                  </a:lnTo>
                  <a:lnTo>
                    <a:pt x="326682" y="508000"/>
                  </a:lnTo>
                  <a:lnTo>
                    <a:pt x="321754" y="505460"/>
                  </a:lnTo>
                  <a:lnTo>
                    <a:pt x="323151" y="504190"/>
                  </a:lnTo>
                  <a:lnTo>
                    <a:pt x="326390" y="501650"/>
                  </a:lnTo>
                  <a:close/>
                </a:path>
                <a:path w="469900" h="539750">
                  <a:moveTo>
                    <a:pt x="338512" y="495300"/>
                  </a:moveTo>
                  <a:lnTo>
                    <a:pt x="330746" y="495300"/>
                  </a:lnTo>
                  <a:lnTo>
                    <a:pt x="332574" y="496570"/>
                  </a:lnTo>
                  <a:lnTo>
                    <a:pt x="332346" y="497840"/>
                  </a:lnTo>
                  <a:lnTo>
                    <a:pt x="330492" y="500380"/>
                  </a:lnTo>
                  <a:lnTo>
                    <a:pt x="331444" y="501650"/>
                  </a:lnTo>
                  <a:lnTo>
                    <a:pt x="331762" y="504190"/>
                  </a:lnTo>
                  <a:lnTo>
                    <a:pt x="335724" y="497840"/>
                  </a:lnTo>
                  <a:lnTo>
                    <a:pt x="338512" y="495300"/>
                  </a:lnTo>
                  <a:close/>
                </a:path>
                <a:path w="469900" h="539750">
                  <a:moveTo>
                    <a:pt x="350659" y="478790"/>
                  </a:moveTo>
                  <a:lnTo>
                    <a:pt x="235610" y="478790"/>
                  </a:lnTo>
                  <a:lnTo>
                    <a:pt x="236728" y="481330"/>
                  </a:lnTo>
                  <a:lnTo>
                    <a:pt x="242316" y="488950"/>
                  </a:lnTo>
                  <a:lnTo>
                    <a:pt x="234353" y="491490"/>
                  </a:lnTo>
                  <a:lnTo>
                    <a:pt x="236740" y="496570"/>
                  </a:lnTo>
                  <a:lnTo>
                    <a:pt x="234543" y="497840"/>
                  </a:lnTo>
                  <a:lnTo>
                    <a:pt x="233108" y="500380"/>
                  </a:lnTo>
                  <a:lnTo>
                    <a:pt x="228434" y="500380"/>
                  </a:lnTo>
                  <a:lnTo>
                    <a:pt x="227812" y="502920"/>
                  </a:lnTo>
                  <a:lnTo>
                    <a:pt x="229565" y="501650"/>
                  </a:lnTo>
                  <a:lnTo>
                    <a:pt x="326390" y="501650"/>
                  </a:lnTo>
                  <a:lnTo>
                    <a:pt x="328383" y="499110"/>
                  </a:lnTo>
                  <a:lnTo>
                    <a:pt x="329907" y="495300"/>
                  </a:lnTo>
                  <a:lnTo>
                    <a:pt x="338512" y="495300"/>
                  </a:lnTo>
                  <a:lnTo>
                    <a:pt x="341299" y="492760"/>
                  </a:lnTo>
                  <a:lnTo>
                    <a:pt x="347510" y="482600"/>
                  </a:lnTo>
                  <a:lnTo>
                    <a:pt x="350659" y="478790"/>
                  </a:lnTo>
                  <a:close/>
                </a:path>
                <a:path w="469900" h="539750">
                  <a:moveTo>
                    <a:pt x="395217" y="468630"/>
                  </a:moveTo>
                  <a:lnTo>
                    <a:pt x="230428" y="468630"/>
                  </a:lnTo>
                  <a:lnTo>
                    <a:pt x="233375" y="469900"/>
                  </a:lnTo>
                  <a:lnTo>
                    <a:pt x="232079" y="473710"/>
                  </a:lnTo>
                  <a:lnTo>
                    <a:pt x="234848" y="473710"/>
                  </a:lnTo>
                  <a:lnTo>
                    <a:pt x="233997" y="474980"/>
                  </a:lnTo>
                  <a:lnTo>
                    <a:pt x="233908" y="477520"/>
                  </a:lnTo>
                  <a:lnTo>
                    <a:pt x="230301" y="477520"/>
                  </a:lnTo>
                  <a:lnTo>
                    <a:pt x="230251" y="478790"/>
                  </a:lnTo>
                  <a:lnTo>
                    <a:pt x="231609" y="481330"/>
                  </a:lnTo>
                  <a:lnTo>
                    <a:pt x="232257" y="481330"/>
                  </a:lnTo>
                  <a:lnTo>
                    <a:pt x="235610" y="478790"/>
                  </a:lnTo>
                  <a:lnTo>
                    <a:pt x="350659" y="478790"/>
                  </a:lnTo>
                  <a:lnTo>
                    <a:pt x="354495" y="474980"/>
                  </a:lnTo>
                  <a:lnTo>
                    <a:pt x="362953" y="474980"/>
                  </a:lnTo>
                  <a:lnTo>
                    <a:pt x="369189" y="472440"/>
                  </a:lnTo>
                  <a:lnTo>
                    <a:pt x="386532" y="472440"/>
                  </a:lnTo>
                  <a:lnTo>
                    <a:pt x="391553" y="469900"/>
                  </a:lnTo>
                  <a:lnTo>
                    <a:pt x="395217" y="468630"/>
                  </a:lnTo>
                  <a:close/>
                </a:path>
                <a:path w="469900" h="539750">
                  <a:moveTo>
                    <a:pt x="386532" y="472440"/>
                  </a:moveTo>
                  <a:lnTo>
                    <a:pt x="369189" y="472440"/>
                  </a:lnTo>
                  <a:lnTo>
                    <a:pt x="384022" y="473710"/>
                  </a:lnTo>
                  <a:lnTo>
                    <a:pt x="386532" y="472440"/>
                  </a:lnTo>
                  <a:close/>
                </a:path>
                <a:path w="469900" h="539750">
                  <a:moveTo>
                    <a:pt x="216077" y="439420"/>
                  </a:moveTo>
                  <a:lnTo>
                    <a:pt x="214541" y="441960"/>
                  </a:lnTo>
                  <a:lnTo>
                    <a:pt x="217004" y="444500"/>
                  </a:lnTo>
                  <a:lnTo>
                    <a:pt x="220573" y="444500"/>
                  </a:lnTo>
                  <a:lnTo>
                    <a:pt x="227787" y="447040"/>
                  </a:lnTo>
                  <a:lnTo>
                    <a:pt x="225348" y="449580"/>
                  </a:lnTo>
                  <a:lnTo>
                    <a:pt x="225272" y="450850"/>
                  </a:lnTo>
                  <a:lnTo>
                    <a:pt x="225183" y="453390"/>
                  </a:lnTo>
                  <a:lnTo>
                    <a:pt x="226047" y="453390"/>
                  </a:lnTo>
                  <a:lnTo>
                    <a:pt x="227812" y="454660"/>
                  </a:lnTo>
                  <a:lnTo>
                    <a:pt x="227279" y="459740"/>
                  </a:lnTo>
                  <a:lnTo>
                    <a:pt x="227825" y="459740"/>
                  </a:lnTo>
                  <a:lnTo>
                    <a:pt x="230466" y="461010"/>
                  </a:lnTo>
                  <a:lnTo>
                    <a:pt x="231444" y="461010"/>
                  </a:lnTo>
                  <a:lnTo>
                    <a:pt x="232079" y="462280"/>
                  </a:lnTo>
                  <a:lnTo>
                    <a:pt x="232295" y="463550"/>
                  </a:lnTo>
                  <a:lnTo>
                    <a:pt x="231685" y="463550"/>
                  </a:lnTo>
                  <a:lnTo>
                    <a:pt x="228600" y="468630"/>
                  </a:lnTo>
                  <a:lnTo>
                    <a:pt x="228498" y="471170"/>
                  </a:lnTo>
                  <a:lnTo>
                    <a:pt x="230733" y="469900"/>
                  </a:lnTo>
                  <a:lnTo>
                    <a:pt x="230301" y="469900"/>
                  </a:lnTo>
                  <a:lnTo>
                    <a:pt x="230314" y="468630"/>
                  </a:lnTo>
                  <a:lnTo>
                    <a:pt x="395217" y="468630"/>
                  </a:lnTo>
                  <a:lnTo>
                    <a:pt x="398881" y="467360"/>
                  </a:lnTo>
                  <a:lnTo>
                    <a:pt x="401465" y="466090"/>
                  </a:lnTo>
                  <a:lnTo>
                    <a:pt x="233629" y="466090"/>
                  </a:lnTo>
                  <a:lnTo>
                    <a:pt x="233299" y="464820"/>
                  </a:lnTo>
                  <a:lnTo>
                    <a:pt x="311569" y="464820"/>
                  </a:lnTo>
                  <a:lnTo>
                    <a:pt x="305930" y="462280"/>
                  </a:lnTo>
                  <a:lnTo>
                    <a:pt x="305714" y="461010"/>
                  </a:lnTo>
                  <a:lnTo>
                    <a:pt x="306336" y="459740"/>
                  </a:lnTo>
                  <a:lnTo>
                    <a:pt x="306495" y="458470"/>
                  </a:lnTo>
                  <a:lnTo>
                    <a:pt x="297256" y="458470"/>
                  </a:lnTo>
                  <a:lnTo>
                    <a:pt x="297688" y="454660"/>
                  </a:lnTo>
                  <a:lnTo>
                    <a:pt x="296926" y="453390"/>
                  </a:lnTo>
                  <a:lnTo>
                    <a:pt x="292163" y="452120"/>
                  </a:lnTo>
                  <a:lnTo>
                    <a:pt x="292823" y="448310"/>
                  </a:lnTo>
                  <a:lnTo>
                    <a:pt x="292481" y="444500"/>
                  </a:lnTo>
                  <a:lnTo>
                    <a:pt x="292366" y="443230"/>
                  </a:lnTo>
                  <a:lnTo>
                    <a:pt x="218770" y="443230"/>
                  </a:lnTo>
                  <a:lnTo>
                    <a:pt x="217297" y="441960"/>
                  </a:lnTo>
                  <a:lnTo>
                    <a:pt x="216077" y="439420"/>
                  </a:lnTo>
                  <a:close/>
                </a:path>
                <a:path w="469900" h="539750">
                  <a:moveTo>
                    <a:pt x="318782" y="457200"/>
                  </a:moveTo>
                  <a:lnTo>
                    <a:pt x="316306" y="457200"/>
                  </a:lnTo>
                  <a:lnTo>
                    <a:pt x="317119" y="458470"/>
                  </a:lnTo>
                  <a:lnTo>
                    <a:pt x="315061" y="463550"/>
                  </a:lnTo>
                  <a:lnTo>
                    <a:pt x="311569" y="464820"/>
                  </a:lnTo>
                  <a:lnTo>
                    <a:pt x="234657" y="464820"/>
                  </a:lnTo>
                  <a:lnTo>
                    <a:pt x="234416" y="466090"/>
                  </a:lnTo>
                  <a:lnTo>
                    <a:pt x="320001" y="466090"/>
                  </a:lnTo>
                  <a:lnTo>
                    <a:pt x="317944" y="464820"/>
                  </a:lnTo>
                  <a:lnTo>
                    <a:pt x="319011" y="458470"/>
                  </a:lnTo>
                  <a:lnTo>
                    <a:pt x="318782" y="457200"/>
                  </a:lnTo>
                  <a:close/>
                </a:path>
                <a:path w="469900" h="539750">
                  <a:moveTo>
                    <a:pt x="326529" y="464820"/>
                  </a:moveTo>
                  <a:lnTo>
                    <a:pt x="325983" y="464820"/>
                  </a:lnTo>
                  <a:lnTo>
                    <a:pt x="320001" y="466090"/>
                  </a:lnTo>
                  <a:lnTo>
                    <a:pt x="331089" y="466090"/>
                  </a:lnTo>
                  <a:lnTo>
                    <a:pt x="326529" y="464820"/>
                  </a:lnTo>
                  <a:close/>
                </a:path>
                <a:path w="469900" h="539750">
                  <a:moveTo>
                    <a:pt x="339750" y="461010"/>
                  </a:moveTo>
                  <a:lnTo>
                    <a:pt x="338709" y="462280"/>
                  </a:lnTo>
                  <a:lnTo>
                    <a:pt x="334606" y="464820"/>
                  </a:lnTo>
                  <a:lnTo>
                    <a:pt x="331089" y="466090"/>
                  </a:lnTo>
                  <a:lnTo>
                    <a:pt x="401465" y="466090"/>
                  </a:lnTo>
                  <a:lnTo>
                    <a:pt x="404050" y="464820"/>
                  </a:lnTo>
                  <a:lnTo>
                    <a:pt x="342036" y="464820"/>
                  </a:lnTo>
                  <a:lnTo>
                    <a:pt x="342341" y="463550"/>
                  </a:lnTo>
                  <a:lnTo>
                    <a:pt x="342861" y="462280"/>
                  </a:lnTo>
                  <a:lnTo>
                    <a:pt x="339750" y="461010"/>
                  </a:lnTo>
                  <a:close/>
                </a:path>
                <a:path w="469900" h="539750">
                  <a:moveTo>
                    <a:pt x="350253" y="457200"/>
                  </a:moveTo>
                  <a:lnTo>
                    <a:pt x="346367" y="458470"/>
                  </a:lnTo>
                  <a:lnTo>
                    <a:pt x="346408" y="459740"/>
                  </a:lnTo>
                  <a:lnTo>
                    <a:pt x="346532" y="463550"/>
                  </a:lnTo>
                  <a:lnTo>
                    <a:pt x="342442" y="464820"/>
                  </a:lnTo>
                  <a:lnTo>
                    <a:pt x="404050" y="464820"/>
                  </a:lnTo>
                  <a:lnTo>
                    <a:pt x="406634" y="463550"/>
                  </a:lnTo>
                  <a:lnTo>
                    <a:pt x="352577" y="463550"/>
                  </a:lnTo>
                  <a:lnTo>
                    <a:pt x="349326" y="461010"/>
                  </a:lnTo>
                  <a:lnTo>
                    <a:pt x="348792" y="459740"/>
                  </a:lnTo>
                  <a:lnTo>
                    <a:pt x="350253" y="457200"/>
                  </a:lnTo>
                  <a:close/>
                </a:path>
                <a:path w="469900" h="539750">
                  <a:moveTo>
                    <a:pt x="223913" y="462280"/>
                  </a:moveTo>
                  <a:lnTo>
                    <a:pt x="224066" y="463550"/>
                  </a:lnTo>
                  <a:lnTo>
                    <a:pt x="232295" y="463550"/>
                  </a:lnTo>
                  <a:lnTo>
                    <a:pt x="223913" y="462280"/>
                  </a:lnTo>
                  <a:close/>
                </a:path>
                <a:path w="469900" h="539750">
                  <a:moveTo>
                    <a:pt x="407555" y="340360"/>
                  </a:moveTo>
                  <a:lnTo>
                    <a:pt x="403123" y="342900"/>
                  </a:lnTo>
                  <a:lnTo>
                    <a:pt x="405536" y="345440"/>
                  </a:lnTo>
                  <a:lnTo>
                    <a:pt x="406349" y="346710"/>
                  </a:lnTo>
                  <a:lnTo>
                    <a:pt x="415239" y="377190"/>
                  </a:lnTo>
                  <a:lnTo>
                    <a:pt x="416814" y="382270"/>
                  </a:lnTo>
                  <a:lnTo>
                    <a:pt x="418693" y="388620"/>
                  </a:lnTo>
                  <a:lnTo>
                    <a:pt x="419265" y="388620"/>
                  </a:lnTo>
                  <a:lnTo>
                    <a:pt x="417576" y="398780"/>
                  </a:lnTo>
                  <a:lnTo>
                    <a:pt x="416915" y="406400"/>
                  </a:lnTo>
                  <a:lnTo>
                    <a:pt x="410756" y="414020"/>
                  </a:lnTo>
                  <a:lnTo>
                    <a:pt x="409460" y="415290"/>
                  </a:lnTo>
                  <a:lnTo>
                    <a:pt x="411594" y="416560"/>
                  </a:lnTo>
                  <a:lnTo>
                    <a:pt x="411607" y="417830"/>
                  </a:lnTo>
                  <a:lnTo>
                    <a:pt x="406552" y="420370"/>
                  </a:lnTo>
                  <a:lnTo>
                    <a:pt x="406471" y="422910"/>
                  </a:lnTo>
                  <a:lnTo>
                    <a:pt x="406349" y="426720"/>
                  </a:lnTo>
                  <a:lnTo>
                    <a:pt x="399529" y="433070"/>
                  </a:lnTo>
                  <a:lnTo>
                    <a:pt x="396532" y="435610"/>
                  </a:lnTo>
                  <a:lnTo>
                    <a:pt x="387007" y="439420"/>
                  </a:lnTo>
                  <a:lnTo>
                    <a:pt x="381368" y="443230"/>
                  </a:lnTo>
                  <a:lnTo>
                    <a:pt x="373075" y="450850"/>
                  </a:lnTo>
                  <a:lnTo>
                    <a:pt x="368985" y="452120"/>
                  </a:lnTo>
                  <a:lnTo>
                    <a:pt x="363143" y="453390"/>
                  </a:lnTo>
                  <a:lnTo>
                    <a:pt x="361327" y="454660"/>
                  </a:lnTo>
                  <a:lnTo>
                    <a:pt x="360527" y="459740"/>
                  </a:lnTo>
                  <a:lnTo>
                    <a:pt x="356450" y="459740"/>
                  </a:lnTo>
                  <a:lnTo>
                    <a:pt x="354533" y="463550"/>
                  </a:lnTo>
                  <a:lnTo>
                    <a:pt x="406634" y="463550"/>
                  </a:lnTo>
                  <a:lnTo>
                    <a:pt x="413632" y="457200"/>
                  </a:lnTo>
                  <a:lnTo>
                    <a:pt x="420002" y="452120"/>
                  </a:lnTo>
                  <a:lnTo>
                    <a:pt x="425869" y="444500"/>
                  </a:lnTo>
                  <a:lnTo>
                    <a:pt x="430199" y="439420"/>
                  </a:lnTo>
                  <a:lnTo>
                    <a:pt x="434022" y="434340"/>
                  </a:lnTo>
                  <a:lnTo>
                    <a:pt x="465338" y="402590"/>
                  </a:lnTo>
                  <a:lnTo>
                    <a:pt x="469087" y="389890"/>
                  </a:lnTo>
                  <a:lnTo>
                    <a:pt x="469366" y="388620"/>
                  </a:lnTo>
                  <a:lnTo>
                    <a:pt x="467410" y="386080"/>
                  </a:lnTo>
                  <a:lnTo>
                    <a:pt x="467842" y="384810"/>
                  </a:lnTo>
                  <a:lnTo>
                    <a:pt x="467782" y="375920"/>
                  </a:lnTo>
                  <a:lnTo>
                    <a:pt x="467525" y="372110"/>
                  </a:lnTo>
                  <a:lnTo>
                    <a:pt x="467563" y="365760"/>
                  </a:lnTo>
                  <a:lnTo>
                    <a:pt x="466924" y="359410"/>
                  </a:lnTo>
                  <a:lnTo>
                    <a:pt x="465815" y="353060"/>
                  </a:lnTo>
                  <a:lnTo>
                    <a:pt x="465758" y="351790"/>
                  </a:lnTo>
                  <a:lnTo>
                    <a:pt x="465645" y="349250"/>
                  </a:lnTo>
                  <a:lnTo>
                    <a:pt x="465589" y="347980"/>
                  </a:lnTo>
                  <a:lnTo>
                    <a:pt x="408470" y="347980"/>
                  </a:lnTo>
                  <a:lnTo>
                    <a:pt x="408381" y="346710"/>
                  </a:lnTo>
                  <a:lnTo>
                    <a:pt x="406958" y="344170"/>
                  </a:lnTo>
                  <a:lnTo>
                    <a:pt x="407555" y="340360"/>
                  </a:lnTo>
                  <a:close/>
                </a:path>
                <a:path w="469900" h="539750">
                  <a:moveTo>
                    <a:pt x="307022" y="455930"/>
                  </a:moveTo>
                  <a:lnTo>
                    <a:pt x="305054" y="457200"/>
                  </a:lnTo>
                  <a:lnTo>
                    <a:pt x="301142" y="457200"/>
                  </a:lnTo>
                  <a:lnTo>
                    <a:pt x="297256" y="458470"/>
                  </a:lnTo>
                  <a:lnTo>
                    <a:pt x="306495" y="458470"/>
                  </a:lnTo>
                  <a:lnTo>
                    <a:pt x="306654" y="457200"/>
                  </a:lnTo>
                  <a:lnTo>
                    <a:pt x="307022" y="455930"/>
                  </a:lnTo>
                  <a:close/>
                </a:path>
                <a:path w="469900" h="539750">
                  <a:moveTo>
                    <a:pt x="220700" y="450850"/>
                  </a:moveTo>
                  <a:lnTo>
                    <a:pt x="217055" y="450850"/>
                  </a:lnTo>
                  <a:lnTo>
                    <a:pt x="219049" y="453390"/>
                  </a:lnTo>
                  <a:lnTo>
                    <a:pt x="225183" y="453390"/>
                  </a:lnTo>
                  <a:lnTo>
                    <a:pt x="223227" y="452120"/>
                  </a:lnTo>
                  <a:lnTo>
                    <a:pt x="220700" y="450850"/>
                  </a:lnTo>
                  <a:close/>
                </a:path>
                <a:path w="469900" h="539750">
                  <a:moveTo>
                    <a:pt x="282350" y="430530"/>
                  </a:moveTo>
                  <a:lnTo>
                    <a:pt x="205206" y="430530"/>
                  </a:lnTo>
                  <a:lnTo>
                    <a:pt x="207632" y="431800"/>
                  </a:lnTo>
                  <a:lnTo>
                    <a:pt x="209702" y="435610"/>
                  </a:lnTo>
                  <a:lnTo>
                    <a:pt x="216928" y="435610"/>
                  </a:lnTo>
                  <a:lnTo>
                    <a:pt x="221043" y="436880"/>
                  </a:lnTo>
                  <a:lnTo>
                    <a:pt x="218109" y="440690"/>
                  </a:lnTo>
                  <a:lnTo>
                    <a:pt x="218770" y="443230"/>
                  </a:lnTo>
                  <a:lnTo>
                    <a:pt x="292366" y="443230"/>
                  </a:lnTo>
                  <a:lnTo>
                    <a:pt x="293141" y="440690"/>
                  </a:lnTo>
                  <a:lnTo>
                    <a:pt x="286448" y="439420"/>
                  </a:lnTo>
                  <a:lnTo>
                    <a:pt x="283832" y="436880"/>
                  </a:lnTo>
                  <a:lnTo>
                    <a:pt x="282350" y="430530"/>
                  </a:lnTo>
                  <a:close/>
                </a:path>
                <a:path w="469900" h="539750">
                  <a:moveTo>
                    <a:pt x="216928" y="435610"/>
                  </a:moveTo>
                  <a:lnTo>
                    <a:pt x="213956" y="435610"/>
                  </a:lnTo>
                  <a:lnTo>
                    <a:pt x="214388" y="439420"/>
                  </a:lnTo>
                  <a:lnTo>
                    <a:pt x="215785" y="439420"/>
                  </a:lnTo>
                  <a:lnTo>
                    <a:pt x="216928" y="435610"/>
                  </a:lnTo>
                  <a:close/>
                </a:path>
                <a:path w="469900" h="539750">
                  <a:moveTo>
                    <a:pt x="265645" y="412856"/>
                  </a:moveTo>
                  <a:lnTo>
                    <a:pt x="191088" y="412856"/>
                  </a:lnTo>
                  <a:lnTo>
                    <a:pt x="189090" y="419100"/>
                  </a:lnTo>
                  <a:lnTo>
                    <a:pt x="193751" y="419100"/>
                  </a:lnTo>
                  <a:lnTo>
                    <a:pt x="195008" y="420370"/>
                  </a:lnTo>
                  <a:lnTo>
                    <a:pt x="196494" y="420370"/>
                  </a:lnTo>
                  <a:lnTo>
                    <a:pt x="202387" y="421640"/>
                  </a:lnTo>
                  <a:lnTo>
                    <a:pt x="199999" y="426720"/>
                  </a:lnTo>
                  <a:lnTo>
                    <a:pt x="203200" y="430530"/>
                  </a:lnTo>
                  <a:lnTo>
                    <a:pt x="202819" y="433070"/>
                  </a:lnTo>
                  <a:lnTo>
                    <a:pt x="204127" y="434340"/>
                  </a:lnTo>
                  <a:lnTo>
                    <a:pt x="205206" y="430530"/>
                  </a:lnTo>
                  <a:lnTo>
                    <a:pt x="282350" y="430530"/>
                  </a:lnTo>
                  <a:lnTo>
                    <a:pt x="282054" y="429260"/>
                  </a:lnTo>
                  <a:lnTo>
                    <a:pt x="277939" y="426720"/>
                  </a:lnTo>
                  <a:lnTo>
                    <a:pt x="273278" y="422910"/>
                  </a:lnTo>
                  <a:lnTo>
                    <a:pt x="271576" y="421640"/>
                  </a:lnTo>
                  <a:lnTo>
                    <a:pt x="271462" y="420370"/>
                  </a:lnTo>
                  <a:lnTo>
                    <a:pt x="271348" y="419100"/>
                  </a:lnTo>
                  <a:lnTo>
                    <a:pt x="271005" y="417830"/>
                  </a:lnTo>
                  <a:lnTo>
                    <a:pt x="266026" y="414020"/>
                  </a:lnTo>
                  <a:lnTo>
                    <a:pt x="265645" y="412856"/>
                  </a:lnTo>
                  <a:close/>
                </a:path>
                <a:path w="469900" h="539750">
                  <a:moveTo>
                    <a:pt x="165293" y="412856"/>
                  </a:moveTo>
                  <a:lnTo>
                    <a:pt x="162687" y="414020"/>
                  </a:lnTo>
                  <a:lnTo>
                    <a:pt x="162572" y="415290"/>
                  </a:lnTo>
                  <a:lnTo>
                    <a:pt x="162483" y="416560"/>
                  </a:lnTo>
                  <a:lnTo>
                    <a:pt x="160997" y="419100"/>
                  </a:lnTo>
                  <a:lnTo>
                    <a:pt x="166166" y="419100"/>
                  </a:lnTo>
                  <a:lnTo>
                    <a:pt x="166052" y="415290"/>
                  </a:lnTo>
                  <a:lnTo>
                    <a:pt x="166827" y="415290"/>
                  </a:lnTo>
                  <a:lnTo>
                    <a:pt x="165293" y="412856"/>
                  </a:lnTo>
                  <a:close/>
                </a:path>
                <a:path w="469900" h="539750">
                  <a:moveTo>
                    <a:pt x="263112" y="407670"/>
                  </a:moveTo>
                  <a:lnTo>
                    <a:pt x="178206" y="407670"/>
                  </a:lnTo>
                  <a:lnTo>
                    <a:pt x="180238" y="408940"/>
                  </a:lnTo>
                  <a:lnTo>
                    <a:pt x="180276" y="410210"/>
                  </a:lnTo>
                  <a:lnTo>
                    <a:pt x="180822" y="415290"/>
                  </a:lnTo>
                  <a:lnTo>
                    <a:pt x="185325" y="412856"/>
                  </a:lnTo>
                  <a:lnTo>
                    <a:pt x="265645" y="412856"/>
                  </a:lnTo>
                  <a:lnTo>
                    <a:pt x="264363" y="408940"/>
                  </a:lnTo>
                  <a:lnTo>
                    <a:pt x="263112" y="407670"/>
                  </a:lnTo>
                  <a:close/>
                </a:path>
                <a:path w="469900" h="539750">
                  <a:moveTo>
                    <a:pt x="170497" y="410210"/>
                  </a:moveTo>
                  <a:lnTo>
                    <a:pt x="168808" y="410210"/>
                  </a:lnTo>
                  <a:lnTo>
                    <a:pt x="169760" y="411480"/>
                  </a:lnTo>
                  <a:lnTo>
                    <a:pt x="170548" y="414020"/>
                  </a:lnTo>
                  <a:lnTo>
                    <a:pt x="172986" y="414020"/>
                  </a:lnTo>
                  <a:lnTo>
                    <a:pt x="173533" y="412856"/>
                  </a:lnTo>
                  <a:lnTo>
                    <a:pt x="173621" y="411480"/>
                  </a:lnTo>
                  <a:lnTo>
                    <a:pt x="172669" y="411480"/>
                  </a:lnTo>
                  <a:lnTo>
                    <a:pt x="170497" y="410210"/>
                  </a:lnTo>
                  <a:close/>
                </a:path>
                <a:path w="469900" h="539750">
                  <a:moveTo>
                    <a:pt x="165406" y="412605"/>
                  </a:moveTo>
                  <a:lnTo>
                    <a:pt x="165095" y="412856"/>
                  </a:lnTo>
                  <a:lnTo>
                    <a:pt x="165623" y="412856"/>
                  </a:lnTo>
                  <a:lnTo>
                    <a:pt x="165406" y="412605"/>
                  </a:lnTo>
                  <a:close/>
                </a:path>
                <a:path w="469900" h="539750">
                  <a:moveTo>
                    <a:pt x="253022" y="397510"/>
                  </a:moveTo>
                  <a:lnTo>
                    <a:pt x="250532" y="398780"/>
                  </a:lnTo>
                  <a:lnTo>
                    <a:pt x="150152" y="398780"/>
                  </a:lnTo>
                  <a:lnTo>
                    <a:pt x="153276" y="401320"/>
                  </a:lnTo>
                  <a:lnTo>
                    <a:pt x="157835" y="401320"/>
                  </a:lnTo>
                  <a:lnTo>
                    <a:pt x="161188" y="407670"/>
                  </a:lnTo>
                  <a:lnTo>
                    <a:pt x="162242" y="408940"/>
                  </a:lnTo>
                  <a:lnTo>
                    <a:pt x="165406" y="412605"/>
                  </a:lnTo>
                  <a:lnTo>
                    <a:pt x="166801" y="411480"/>
                  </a:lnTo>
                  <a:lnTo>
                    <a:pt x="168808" y="410210"/>
                  </a:lnTo>
                  <a:lnTo>
                    <a:pt x="169303" y="410210"/>
                  </a:lnTo>
                  <a:lnTo>
                    <a:pt x="168744" y="407670"/>
                  </a:lnTo>
                  <a:lnTo>
                    <a:pt x="263112" y="407670"/>
                  </a:lnTo>
                  <a:lnTo>
                    <a:pt x="259359" y="403860"/>
                  </a:lnTo>
                  <a:lnTo>
                    <a:pt x="259162" y="402590"/>
                  </a:lnTo>
                  <a:lnTo>
                    <a:pt x="254762" y="402590"/>
                  </a:lnTo>
                  <a:lnTo>
                    <a:pt x="254038" y="401320"/>
                  </a:lnTo>
                  <a:lnTo>
                    <a:pt x="253377" y="400050"/>
                  </a:lnTo>
                  <a:lnTo>
                    <a:pt x="253199" y="398780"/>
                  </a:lnTo>
                  <a:lnTo>
                    <a:pt x="152793" y="398780"/>
                  </a:lnTo>
                  <a:lnTo>
                    <a:pt x="150901" y="397510"/>
                  </a:lnTo>
                  <a:lnTo>
                    <a:pt x="253022" y="397510"/>
                  </a:lnTo>
                  <a:close/>
                </a:path>
                <a:path w="469900" h="539750">
                  <a:moveTo>
                    <a:pt x="178206" y="407670"/>
                  </a:moveTo>
                  <a:lnTo>
                    <a:pt x="168744" y="407670"/>
                  </a:lnTo>
                  <a:lnTo>
                    <a:pt x="171551" y="408940"/>
                  </a:lnTo>
                  <a:lnTo>
                    <a:pt x="174053" y="410210"/>
                  </a:lnTo>
                  <a:lnTo>
                    <a:pt x="178206" y="407670"/>
                  </a:lnTo>
                  <a:close/>
                </a:path>
                <a:path w="469900" h="539750">
                  <a:moveTo>
                    <a:pt x="258965" y="401320"/>
                  </a:moveTo>
                  <a:lnTo>
                    <a:pt x="254762" y="402590"/>
                  </a:lnTo>
                  <a:lnTo>
                    <a:pt x="259162" y="402590"/>
                  </a:lnTo>
                  <a:lnTo>
                    <a:pt x="258965" y="401320"/>
                  </a:lnTo>
                  <a:close/>
                </a:path>
                <a:path w="469900" h="539750">
                  <a:moveTo>
                    <a:pt x="250488" y="396240"/>
                  </a:moveTo>
                  <a:lnTo>
                    <a:pt x="151028" y="396240"/>
                  </a:lnTo>
                  <a:lnTo>
                    <a:pt x="153644" y="397510"/>
                  </a:lnTo>
                  <a:lnTo>
                    <a:pt x="152793" y="398780"/>
                  </a:lnTo>
                  <a:lnTo>
                    <a:pt x="250532" y="398780"/>
                  </a:lnTo>
                  <a:lnTo>
                    <a:pt x="249618" y="397510"/>
                  </a:lnTo>
                  <a:lnTo>
                    <a:pt x="250488" y="396240"/>
                  </a:lnTo>
                  <a:close/>
                </a:path>
                <a:path w="469900" h="539750">
                  <a:moveTo>
                    <a:pt x="234196" y="372110"/>
                  </a:moveTo>
                  <a:lnTo>
                    <a:pt x="133248" y="372110"/>
                  </a:lnTo>
                  <a:lnTo>
                    <a:pt x="134975" y="374650"/>
                  </a:lnTo>
                  <a:lnTo>
                    <a:pt x="135432" y="377190"/>
                  </a:lnTo>
                  <a:lnTo>
                    <a:pt x="134213" y="381000"/>
                  </a:lnTo>
                  <a:lnTo>
                    <a:pt x="135509" y="382270"/>
                  </a:lnTo>
                  <a:lnTo>
                    <a:pt x="140004" y="382270"/>
                  </a:lnTo>
                  <a:lnTo>
                    <a:pt x="141757" y="383540"/>
                  </a:lnTo>
                  <a:lnTo>
                    <a:pt x="142074" y="384810"/>
                  </a:lnTo>
                  <a:lnTo>
                    <a:pt x="142481" y="384810"/>
                  </a:lnTo>
                  <a:lnTo>
                    <a:pt x="138163" y="388620"/>
                  </a:lnTo>
                  <a:lnTo>
                    <a:pt x="144348" y="388620"/>
                  </a:lnTo>
                  <a:lnTo>
                    <a:pt x="144170" y="389890"/>
                  </a:lnTo>
                  <a:lnTo>
                    <a:pt x="144373" y="391160"/>
                  </a:lnTo>
                  <a:lnTo>
                    <a:pt x="146532" y="392430"/>
                  </a:lnTo>
                  <a:lnTo>
                    <a:pt x="144284" y="396240"/>
                  </a:lnTo>
                  <a:lnTo>
                    <a:pt x="148323" y="397510"/>
                  </a:lnTo>
                  <a:lnTo>
                    <a:pt x="151028" y="396240"/>
                  </a:lnTo>
                  <a:lnTo>
                    <a:pt x="250488" y="396240"/>
                  </a:lnTo>
                  <a:lnTo>
                    <a:pt x="251358" y="394970"/>
                  </a:lnTo>
                  <a:lnTo>
                    <a:pt x="248361" y="393700"/>
                  </a:lnTo>
                  <a:lnTo>
                    <a:pt x="244602" y="392430"/>
                  </a:lnTo>
                  <a:lnTo>
                    <a:pt x="243649" y="391160"/>
                  </a:lnTo>
                  <a:lnTo>
                    <a:pt x="236880" y="379730"/>
                  </a:lnTo>
                  <a:lnTo>
                    <a:pt x="236194" y="377190"/>
                  </a:lnTo>
                  <a:lnTo>
                    <a:pt x="234196" y="372110"/>
                  </a:lnTo>
                  <a:close/>
                </a:path>
                <a:path w="469900" h="539750">
                  <a:moveTo>
                    <a:pt x="361371" y="313690"/>
                  </a:moveTo>
                  <a:lnTo>
                    <a:pt x="313885" y="313690"/>
                  </a:lnTo>
                  <a:lnTo>
                    <a:pt x="320398" y="314960"/>
                  </a:lnTo>
                  <a:lnTo>
                    <a:pt x="326488" y="317500"/>
                  </a:lnTo>
                  <a:lnTo>
                    <a:pt x="346951" y="353060"/>
                  </a:lnTo>
                  <a:lnTo>
                    <a:pt x="347078" y="355600"/>
                  </a:lnTo>
                  <a:lnTo>
                    <a:pt x="347141" y="356870"/>
                  </a:lnTo>
                  <a:lnTo>
                    <a:pt x="347205" y="358140"/>
                  </a:lnTo>
                  <a:lnTo>
                    <a:pt x="346506" y="361950"/>
                  </a:lnTo>
                  <a:lnTo>
                    <a:pt x="346443" y="363220"/>
                  </a:lnTo>
                  <a:lnTo>
                    <a:pt x="346379" y="364490"/>
                  </a:lnTo>
                  <a:lnTo>
                    <a:pt x="346252" y="367030"/>
                  </a:lnTo>
                  <a:lnTo>
                    <a:pt x="346189" y="368300"/>
                  </a:lnTo>
                  <a:lnTo>
                    <a:pt x="346125" y="369570"/>
                  </a:lnTo>
                  <a:lnTo>
                    <a:pt x="347218" y="372110"/>
                  </a:lnTo>
                  <a:lnTo>
                    <a:pt x="352996" y="375920"/>
                  </a:lnTo>
                  <a:lnTo>
                    <a:pt x="356082" y="377190"/>
                  </a:lnTo>
                  <a:lnTo>
                    <a:pt x="361721" y="368300"/>
                  </a:lnTo>
                  <a:lnTo>
                    <a:pt x="366052" y="365760"/>
                  </a:lnTo>
                  <a:lnTo>
                    <a:pt x="368681" y="360680"/>
                  </a:lnTo>
                  <a:lnTo>
                    <a:pt x="372208" y="353060"/>
                  </a:lnTo>
                  <a:lnTo>
                    <a:pt x="373375" y="344170"/>
                  </a:lnTo>
                  <a:lnTo>
                    <a:pt x="373256" y="342900"/>
                  </a:lnTo>
                  <a:lnTo>
                    <a:pt x="373137" y="341630"/>
                  </a:lnTo>
                  <a:lnTo>
                    <a:pt x="373018" y="340360"/>
                  </a:lnTo>
                  <a:lnTo>
                    <a:pt x="372900" y="339090"/>
                  </a:lnTo>
                  <a:lnTo>
                    <a:pt x="372781" y="337820"/>
                  </a:lnTo>
                  <a:lnTo>
                    <a:pt x="372662" y="336550"/>
                  </a:lnTo>
                  <a:lnTo>
                    <a:pt x="372543" y="335280"/>
                  </a:lnTo>
                  <a:lnTo>
                    <a:pt x="370078" y="327660"/>
                  </a:lnTo>
                  <a:lnTo>
                    <a:pt x="367045" y="321310"/>
                  </a:lnTo>
                  <a:lnTo>
                    <a:pt x="362981" y="314960"/>
                  </a:lnTo>
                  <a:lnTo>
                    <a:pt x="361371" y="313690"/>
                  </a:lnTo>
                  <a:close/>
                </a:path>
                <a:path w="469900" h="539750">
                  <a:moveTo>
                    <a:pt x="230949" y="365760"/>
                  </a:moveTo>
                  <a:lnTo>
                    <a:pt x="129146" y="365760"/>
                  </a:lnTo>
                  <a:lnTo>
                    <a:pt x="128701" y="369570"/>
                  </a:lnTo>
                  <a:lnTo>
                    <a:pt x="132181" y="372110"/>
                  </a:lnTo>
                  <a:lnTo>
                    <a:pt x="130213" y="375920"/>
                  </a:lnTo>
                  <a:lnTo>
                    <a:pt x="133248" y="372110"/>
                  </a:lnTo>
                  <a:lnTo>
                    <a:pt x="234196" y="372110"/>
                  </a:lnTo>
                  <a:lnTo>
                    <a:pt x="233197" y="369570"/>
                  </a:lnTo>
                  <a:lnTo>
                    <a:pt x="230949" y="365760"/>
                  </a:lnTo>
                  <a:close/>
                </a:path>
                <a:path w="469900" h="539750">
                  <a:moveTo>
                    <a:pt x="126669" y="363220"/>
                  </a:moveTo>
                  <a:lnTo>
                    <a:pt x="119430" y="363220"/>
                  </a:lnTo>
                  <a:lnTo>
                    <a:pt x="120624" y="364490"/>
                  </a:lnTo>
                  <a:lnTo>
                    <a:pt x="120523" y="365760"/>
                  </a:lnTo>
                  <a:lnTo>
                    <a:pt x="121183" y="367030"/>
                  </a:lnTo>
                  <a:lnTo>
                    <a:pt x="121869" y="364490"/>
                  </a:lnTo>
                  <a:lnTo>
                    <a:pt x="124764" y="364490"/>
                  </a:lnTo>
                  <a:lnTo>
                    <a:pt x="126669" y="363220"/>
                  </a:lnTo>
                  <a:close/>
                </a:path>
                <a:path w="469900" h="539750">
                  <a:moveTo>
                    <a:pt x="227300" y="363220"/>
                  </a:moveTo>
                  <a:lnTo>
                    <a:pt x="126669" y="363220"/>
                  </a:lnTo>
                  <a:lnTo>
                    <a:pt x="127368" y="367030"/>
                  </a:lnTo>
                  <a:lnTo>
                    <a:pt x="129159" y="365760"/>
                  </a:lnTo>
                  <a:lnTo>
                    <a:pt x="230949" y="365760"/>
                  </a:lnTo>
                  <a:lnTo>
                    <a:pt x="227300" y="363220"/>
                  </a:lnTo>
                  <a:close/>
                </a:path>
                <a:path w="469900" h="539750">
                  <a:moveTo>
                    <a:pt x="110591" y="354330"/>
                  </a:moveTo>
                  <a:lnTo>
                    <a:pt x="111848" y="358140"/>
                  </a:lnTo>
                  <a:lnTo>
                    <a:pt x="113499" y="358140"/>
                  </a:lnTo>
                  <a:lnTo>
                    <a:pt x="117106" y="359410"/>
                  </a:lnTo>
                  <a:lnTo>
                    <a:pt x="118338" y="359410"/>
                  </a:lnTo>
                  <a:lnTo>
                    <a:pt x="114642" y="363220"/>
                  </a:lnTo>
                  <a:lnTo>
                    <a:pt x="116319" y="364490"/>
                  </a:lnTo>
                  <a:lnTo>
                    <a:pt x="118910" y="365760"/>
                  </a:lnTo>
                  <a:lnTo>
                    <a:pt x="118046" y="363220"/>
                  </a:lnTo>
                  <a:lnTo>
                    <a:pt x="227300" y="363220"/>
                  </a:lnTo>
                  <a:lnTo>
                    <a:pt x="225475" y="361950"/>
                  </a:lnTo>
                  <a:lnTo>
                    <a:pt x="223545" y="361950"/>
                  </a:lnTo>
                  <a:lnTo>
                    <a:pt x="224777" y="358140"/>
                  </a:lnTo>
                  <a:lnTo>
                    <a:pt x="222313" y="355600"/>
                  </a:lnTo>
                  <a:lnTo>
                    <a:pt x="113792" y="355600"/>
                  </a:lnTo>
                  <a:lnTo>
                    <a:pt x="110591" y="354330"/>
                  </a:lnTo>
                  <a:close/>
                </a:path>
                <a:path w="469900" h="539750">
                  <a:moveTo>
                    <a:pt x="124764" y="364490"/>
                  </a:moveTo>
                  <a:lnTo>
                    <a:pt x="121869" y="364490"/>
                  </a:lnTo>
                  <a:lnTo>
                    <a:pt x="122859" y="365760"/>
                  </a:lnTo>
                  <a:lnTo>
                    <a:pt x="124764" y="364490"/>
                  </a:lnTo>
                  <a:close/>
                </a:path>
                <a:path w="469900" h="539750">
                  <a:moveTo>
                    <a:pt x="199132" y="314960"/>
                  </a:moveTo>
                  <a:lnTo>
                    <a:pt x="106248" y="314960"/>
                  </a:lnTo>
                  <a:lnTo>
                    <a:pt x="107543" y="318770"/>
                  </a:lnTo>
                  <a:lnTo>
                    <a:pt x="105879" y="323850"/>
                  </a:lnTo>
                  <a:lnTo>
                    <a:pt x="108762" y="330200"/>
                  </a:lnTo>
                  <a:lnTo>
                    <a:pt x="106578" y="332740"/>
                  </a:lnTo>
                  <a:lnTo>
                    <a:pt x="111226" y="332740"/>
                  </a:lnTo>
                  <a:lnTo>
                    <a:pt x="109499" y="334010"/>
                  </a:lnTo>
                  <a:lnTo>
                    <a:pt x="107353" y="335280"/>
                  </a:lnTo>
                  <a:lnTo>
                    <a:pt x="106807" y="339090"/>
                  </a:lnTo>
                  <a:lnTo>
                    <a:pt x="107937" y="340360"/>
                  </a:lnTo>
                  <a:lnTo>
                    <a:pt x="110363" y="341630"/>
                  </a:lnTo>
                  <a:lnTo>
                    <a:pt x="110451" y="342900"/>
                  </a:lnTo>
                  <a:lnTo>
                    <a:pt x="108864" y="344170"/>
                  </a:lnTo>
                  <a:lnTo>
                    <a:pt x="108419" y="344170"/>
                  </a:lnTo>
                  <a:lnTo>
                    <a:pt x="111493" y="347980"/>
                  </a:lnTo>
                  <a:lnTo>
                    <a:pt x="110655" y="351790"/>
                  </a:lnTo>
                  <a:lnTo>
                    <a:pt x="104254" y="353060"/>
                  </a:lnTo>
                  <a:lnTo>
                    <a:pt x="106045" y="355600"/>
                  </a:lnTo>
                  <a:lnTo>
                    <a:pt x="103847" y="356870"/>
                  </a:lnTo>
                  <a:lnTo>
                    <a:pt x="104292" y="356870"/>
                  </a:lnTo>
                  <a:lnTo>
                    <a:pt x="104762" y="358140"/>
                  </a:lnTo>
                  <a:lnTo>
                    <a:pt x="106362" y="359410"/>
                  </a:lnTo>
                  <a:lnTo>
                    <a:pt x="107365" y="358140"/>
                  </a:lnTo>
                  <a:lnTo>
                    <a:pt x="107772" y="358140"/>
                  </a:lnTo>
                  <a:lnTo>
                    <a:pt x="109512" y="353060"/>
                  </a:lnTo>
                  <a:lnTo>
                    <a:pt x="219849" y="353060"/>
                  </a:lnTo>
                  <a:lnTo>
                    <a:pt x="218071" y="349250"/>
                  </a:lnTo>
                  <a:lnTo>
                    <a:pt x="216179" y="340360"/>
                  </a:lnTo>
                  <a:lnTo>
                    <a:pt x="213766" y="337820"/>
                  </a:lnTo>
                  <a:lnTo>
                    <a:pt x="209359" y="332740"/>
                  </a:lnTo>
                  <a:lnTo>
                    <a:pt x="206095" y="331470"/>
                  </a:lnTo>
                  <a:lnTo>
                    <a:pt x="206095" y="327660"/>
                  </a:lnTo>
                  <a:lnTo>
                    <a:pt x="205282" y="327660"/>
                  </a:lnTo>
                  <a:lnTo>
                    <a:pt x="196710" y="325120"/>
                  </a:lnTo>
                  <a:lnTo>
                    <a:pt x="200025" y="316230"/>
                  </a:lnTo>
                  <a:lnTo>
                    <a:pt x="199132" y="314960"/>
                  </a:lnTo>
                  <a:close/>
                </a:path>
                <a:path w="469900" h="539750">
                  <a:moveTo>
                    <a:pt x="219849" y="353060"/>
                  </a:moveTo>
                  <a:lnTo>
                    <a:pt x="109512" y="353060"/>
                  </a:lnTo>
                  <a:lnTo>
                    <a:pt x="114084" y="354330"/>
                  </a:lnTo>
                  <a:lnTo>
                    <a:pt x="113792" y="355600"/>
                  </a:lnTo>
                  <a:lnTo>
                    <a:pt x="222313" y="355600"/>
                  </a:lnTo>
                  <a:lnTo>
                    <a:pt x="219849" y="353060"/>
                  </a:lnTo>
                  <a:close/>
                </a:path>
                <a:path w="469900" h="539750">
                  <a:moveTo>
                    <a:pt x="369770" y="144780"/>
                  </a:moveTo>
                  <a:lnTo>
                    <a:pt x="305498" y="144780"/>
                  </a:lnTo>
                  <a:lnTo>
                    <a:pt x="304101" y="147320"/>
                  </a:lnTo>
                  <a:lnTo>
                    <a:pt x="303999" y="149860"/>
                  </a:lnTo>
                  <a:lnTo>
                    <a:pt x="308343" y="151130"/>
                  </a:lnTo>
                  <a:lnTo>
                    <a:pt x="308152" y="152400"/>
                  </a:lnTo>
                  <a:lnTo>
                    <a:pt x="309435" y="154940"/>
                  </a:lnTo>
                  <a:lnTo>
                    <a:pt x="309524" y="156210"/>
                  </a:lnTo>
                  <a:lnTo>
                    <a:pt x="309613" y="157480"/>
                  </a:lnTo>
                  <a:lnTo>
                    <a:pt x="314604" y="157480"/>
                  </a:lnTo>
                  <a:lnTo>
                    <a:pt x="315468" y="160020"/>
                  </a:lnTo>
                  <a:lnTo>
                    <a:pt x="312699" y="165100"/>
                  </a:lnTo>
                  <a:lnTo>
                    <a:pt x="317423" y="166370"/>
                  </a:lnTo>
                  <a:lnTo>
                    <a:pt x="315455" y="168910"/>
                  </a:lnTo>
                  <a:lnTo>
                    <a:pt x="319316" y="170180"/>
                  </a:lnTo>
                  <a:lnTo>
                    <a:pt x="317373" y="175260"/>
                  </a:lnTo>
                  <a:lnTo>
                    <a:pt x="324281" y="179070"/>
                  </a:lnTo>
                  <a:lnTo>
                    <a:pt x="326999" y="181610"/>
                  </a:lnTo>
                  <a:lnTo>
                    <a:pt x="331063" y="182880"/>
                  </a:lnTo>
                  <a:lnTo>
                    <a:pt x="328345" y="184150"/>
                  </a:lnTo>
                  <a:lnTo>
                    <a:pt x="328701" y="185420"/>
                  </a:lnTo>
                  <a:lnTo>
                    <a:pt x="332841" y="190500"/>
                  </a:lnTo>
                  <a:lnTo>
                    <a:pt x="336765" y="194310"/>
                  </a:lnTo>
                  <a:lnTo>
                    <a:pt x="337566" y="200660"/>
                  </a:lnTo>
                  <a:lnTo>
                    <a:pt x="338302" y="201930"/>
                  </a:lnTo>
                  <a:lnTo>
                    <a:pt x="343306" y="203214"/>
                  </a:lnTo>
                  <a:lnTo>
                    <a:pt x="345567" y="205740"/>
                  </a:lnTo>
                  <a:lnTo>
                    <a:pt x="345685" y="208280"/>
                  </a:lnTo>
                  <a:lnTo>
                    <a:pt x="345804" y="210820"/>
                  </a:lnTo>
                  <a:lnTo>
                    <a:pt x="345922" y="213360"/>
                  </a:lnTo>
                  <a:lnTo>
                    <a:pt x="347637" y="214630"/>
                  </a:lnTo>
                  <a:lnTo>
                    <a:pt x="352259" y="219710"/>
                  </a:lnTo>
                  <a:lnTo>
                    <a:pt x="361391" y="234950"/>
                  </a:lnTo>
                  <a:lnTo>
                    <a:pt x="363855" y="242570"/>
                  </a:lnTo>
                  <a:lnTo>
                    <a:pt x="368820" y="254000"/>
                  </a:lnTo>
                  <a:lnTo>
                    <a:pt x="373214" y="256540"/>
                  </a:lnTo>
                  <a:lnTo>
                    <a:pt x="376186" y="269240"/>
                  </a:lnTo>
                  <a:lnTo>
                    <a:pt x="382536" y="274320"/>
                  </a:lnTo>
                  <a:lnTo>
                    <a:pt x="386118" y="280670"/>
                  </a:lnTo>
                  <a:lnTo>
                    <a:pt x="389977" y="287020"/>
                  </a:lnTo>
                  <a:lnTo>
                    <a:pt x="393449" y="294640"/>
                  </a:lnTo>
                  <a:lnTo>
                    <a:pt x="396601" y="302260"/>
                  </a:lnTo>
                  <a:lnTo>
                    <a:pt x="399503" y="309880"/>
                  </a:lnTo>
                  <a:lnTo>
                    <a:pt x="402082" y="317500"/>
                  </a:lnTo>
                  <a:lnTo>
                    <a:pt x="404329" y="325120"/>
                  </a:lnTo>
                  <a:lnTo>
                    <a:pt x="410083" y="335280"/>
                  </a:lnTo>
                  <a:lnTo>
                    <a:pt x="410159" y="336550"/>
                  </a:lnTo>
                  <a:lnTo>
                    <a:pt x="410235" y="337820"/>
                  </a:lnTo>
                  <a:lnTo>
                    <a:pt x="410311" y="339090"/>
                  </a:lnTo>
                  <a:lnTo>
                    <a:pt x="410387" y="340360"/>
                  </a:lnTo>
                  <a:lnTo>
                    <a:pt x="411683" y="346710"/>
                  </a:lnTo>
                  <a:lnTo>
                    <a:pt x="411048" y="346710"/>
                  </a:lnTo>
                  <a:lnTo>
                    <a:pt x="408470" y="347980"/>
                  </a:lnTo>
                  <a:lnTo>
                    <a:pt x="465589" y="347980"/>
                  </a:lnTo>
                  <a:lnTo>
                    <a:pt x="465532" y="346710"/>
                  </a:lnTo>
                  <a:lnTo>
                    <a:pt x="467372" y="340360"/>
                  </a:lnTo>
                  <a:lnTo>
                    <a:pt x="467550" y="340360"/>
                  </a:lnTo>
                  <a:lnTo>
                    <a:pt x="467601" y="337820"/>
                  </a:lnTo>
                  <a:lnTo>
                    <a:pt x="467703" y="336550"/>
                  </a:lnTo>
                  <a:lnTo>
                    <a:pt x="467805" y="335280"/>
                  </a:lnTo>
                  <a:lnTo>
                    <a:pt x="467907" y="334010"/>
                  </a:lnTo>
                  <a:lnTo>
                    <a:pt x="468009" y="332740"/>
                  </a:lnTo>
                  <a:lnTo>
                    <a:pt x="467150" y="325120"/>
                  </a:lnTo>
                  <a:lnTo>
                    <a:pt x="465538" y="318770"/>
                  </a:lnTo>
                  <a:lnTo>
                    <a:pt x="463791" y="312420"/>
                  </a:lnTo>
                  <a:lnTo>
                    <a:pt x="460873" y="300990"/>
                  </a:lnTo>
                  <a:lnTo>
                    <a:pt x="440915" y="254000"/>
                  </a:lnTo>
                  <a:lnTo>
                    <a:pt x="423407" y="224790"/>
                  </a:lnTo>
                  <a:lnTo>
                    <a:pt x="414413" y="209550"/>
                  </a:lnTo>
                  <a:lnTo>
                    <a:pt x="411988" y="205740"/>
                  </a:lnTo>
                  <a:lnTo>
                    <a:pt x="408533" y="201930"/>
                  </a:lnTo>
                  <a:lnTo>
                    <a:pt x="406273" y="198120"/>
                  </a:lnTo>
                  <a:lnTo>
                    <a:pt x="401240" y="190500"/>
                  </a:lnTo>
                  <a:lnTo>
                    <a:pt x="390251" y="175260"/>
                  </a:lnTo>
                  <a:lnTo>
                    <a:pt x="385140" y="166370"/>
                  </a:lnTo>
                  <a:lnTo>
                    <a:pt x="381043" y="160020"/>
                  </a:lnTo>
                  <a:lnTo>
                    <a:pt x="376585" y="153670"/>
                  </a:lnTo>
                  <a:lnTo>
                    <a:pt x="371801" y="147320"/>
                  </a:lnTo>
                  <a:lnTo>
                    <a:pt x="369770" y="144780"/>
                  </a:lnTo>
                  <a:close/>
                </a:path>
                <a:path w="469900" h="539750">
                  <a:moveTo>
                    <a:pt x="90093" y="311150"/>
                  </a:moveTo>
                  <a:lnTo>
                    <a:pt x="84048" y="311150"/>
                  </a:lnTo>
                  <a:lnTo>
                    <a:pt x="86106" y="313690"/>
                  </a:lnTo>
                  <a:lnTo>
                    <a:pt x="86047" y="314960"/>
                  </a:lnTo>
                  <a:lnTo>
                    <a:pt x="85930" y="317500"/>
                  </a:lnTo>
                  <a:lnTo>
                    <a:pt x="85813" y="320040"/>
                  </a:lnTo>
                  <a:lnTo>
                    <a:pt x="86931" y="320040"/>
                  </a:lnTo>
                  <a:lnTo>
                    <a:pt x="88265" y="318770"/>
                  </a:lnTo>
                  <a:lnTo>
                    <a:pt x="90728" y="318770"/>
                  </a:lnTo>
                  <a:lnTo>
                    <a:pt x="90055" y="316230"/>
                  </a:lnTo>
                  <a:lnTo>
                    <a:pt x="88785" y="314960"/>
                  </a:lnTo>
                  <a:lnTo>
                    <a:pt x="89293" y="314960"/>
                  </a:lnTo>
                  <a:lnTo>
                    <a:pt x="90817" y="313690"/>
                  </a:lnTo>
                  <a:lnTo>
                    <a:pt x="92760" y="313690"/>
                  </a:lnTo>
                  <a:lnTo>
                    <a:pt x="90093" y="311150"/>
                  </a:lnTo>
                  <a:close/>
                </a:path>
                <a:path w="469900" h="539750">
                  <a:moveTo>
                    <a:pt x="186626" y="294640"/>
                  </a:moveTo>
                  <a:lnTo>
                    <a:pt x="66929" y="294640"/>
                  </a:lnTo>
                  <a:lnTo>
                    <a:pt x="68237" y="295910"/>
                  </a:lnTo>
                  <a:lnTo>
                    <a:pt x="68491" y="297180"/>
                  </a:lnTo>
                  <a:lnTo>
                    <a:pt x="73291" y="297180"/>
                  </a:lnTo>
                  <a:lnTo>
                    <a:pt x="75742" y="298450"/>
                  </a:lnTo>
                  <a:lnTo>
                    <a:pt x="77635" y="299720"/>
                  </a:lnTo>
                  <a:lnTo>
                    <a:pt x="77762" y="302260"/>
                  </a:lnTo>
                  <a:lnTo>
                    <a:pt x="74422" y="302260"/>
                  </a:lnTo>
                  <a:lnTo>
                    <a:pt x="74117" y="303530"/>
                  </a:lnTo>
                  <a:lnTo>
                    <a:pt x="77635" y="303530"/>
                  </a:lnTo>
                  <a:lnTo>
                    <a:pt x="77076" y="307340"/>
                  </a:lnTo>
                  <a:lnTo>
                    <a:pt x="79641" y="309880"/>
                  </a:lnTo>
                  <a:lnTo>
                    <a:pt x="79794" y="309880"/>
                  </a:lnTo>
                  <a:lnTo>
                    <a:pt x="80213" y="311150"/>
                  </a:lnTo>
                  <a:lnTo>
                    <a:pt x="95758" y="311150"/>
                  </a:lnTo>
                  <a:lnTo>
                    <a:pt x="95059" y="312420"/>
                  </a:lnTo>
                  <a:lnTo>
                    <a:pt x="95669" y="317500"/>
                  </a:lnTo>
                  <a:lnTo>
                    <a:pt x="97764" y="318770"/>
                  </a:lnTo>
                  <a:lnTo>
                    <a:pt x="100342" y="317500"/>
                  </a:lnTo>
                  <a:lnTo>
                    <a:pt x="101053" y="316230"/>
                  </a:lnTo>
                  <a:lnTo>
                    <a:pt x="105583" y="316230"/>
                  </a:lnTo>
                  <a:lnTo>
                    <a:pt x="106248" y="314960"/>
                  </a:lnTo>
                  <a:lnTo>
                    <a:pt x="199132" y="314960"/>
                  </a:lnTo>
                  <a:lnTo>
                    <a:pt x="198240" y="313690"/>
                  </a:lnTo>
                  <a:lnTo>
                    <a:pt x="195008" y="313690"/>
                  </a:lnTo>
                  <a:lnTo>
                    <a:pt x="192620" y="311150"/>
                  </a:lnTo>
                  <a:lnTo>
                    <a:pt x="191960" y="308610"/>
                  </a:lnTo>
                  <a:lnTo>
                    <a:pt x="188480" y="297180"/>
                  </a:lnTo>
                  <a:lnTo>
                    <a:pt x="186626" y="294640"/>
                  </a:lnTo>
                  <a:close/>
                </a:path>
                <a:path w="469900" h="539750">
                  <a:moveTo>
                    <a:pt x="105583" y="316230"/>
                  </a:moveTo>
                  <a:lnTo>
                    <a:pt x="101460" y="316230"/>
                  </a:lnTo>
                  <a:lnTo>
                    <a:pt x="100317" y="317500"/>
                  </a:lnTo>
                  <a:lnTo>
                    <a:pt x="102628" y="318770"/>
                  </a:lnTo>
                  <a:lnTo>
                    <a:pt x="104254" y="318770"/>
                  </a:lnTo>
                  <a:lnTo>
                    <a:pt x="105583" y="316230"/>
                  </a:lnTo>
                  <a:close/>
                </a:path>
                <a:path w="469900" h="539750">
                  <a:moveTo>
                    <a:pt x="350964" y="306070"/>
                  </a:moveTo>
                  <a:lnTo>
                    <a:pt x="269544" y="306070"/>
                  </a:lnTo>
                  <a:lnTo>
                    <a:pt x="269900" y="307340"/>
                  </a:lnTo>
                  <a:lnTo>
                    <a:pt x="270332" y="307340"/>
                  </a:lnTo>
                  <a:lnTo>
                    <a:pt x="274142" y="316230"/>
                  </a:lnTo>
                  <a:lnTo>
                    <a:pt x="281012" y="317500"/>
                  </a:lnTo>
                  <a:lnTo>
                    <a:pt x="295249" y="316230"/>
                  </a:lnTo>
                  <a:lnTo>
                    <a:pt x="301269" y="314960"/>
                  </a:lnTo>
                  <a:lnTo>
                    <a:pt x="307289" y="314960"/>
                  </a:lnTo>
                  <a:lnTo>
                    <a:pt x="313885" y="313690"/>
                  </a:lnTo>
                  <a:lnTo>
                    <a:pt x="361371" y="313690"/>
                  </a:lnTo>
                  <a:lnTo>
                    <a:pt x="358151" y="311150"/>
                  </a:lnTo>
                  <a:lnTo>
                    <a:pt x="352818" y="307340"/>
                  </a:lnTo>
                  <a:lnTo>
                    <a:pt x="350964" y="306070"/>
                  </a:lnTo>
                  <a:close/>
                </a:path>
                <a:path w="469900" h="539750">
                  <a:moveTo>
                    <a:pt x="92760" y="313690"/>
                  </a:moveTo>
                  <a:lnTo>
                    <a:pt x="90817" y="313690"/>
                  </a:lnTo>
                  <a:lnTo>
                    <a:pt x="90893" y="314960"/>
                  </a:lnTo>
                  <a:lnTo>
                    <a:pt x="90970" y="316230"/>
                  </a:lnTo>
                  <a:lnTo>
                    <a:pt x="92113" y="316230"/>
                  </a:lnTo>
                  <a:lnTo>
                    <a:pt x="92456" y="314960"/>
                  </a:lnTo>
                  <a:lnTo>
                    <a:pt x="92760" y="313690"/>
                  </a:lnTo>
                  <a:close/>
                </a:path>
                <a:path w="469900" h="539750">
                  <a:moveTo>
                    <a:pt x="196456" y="311150"/>
                  </a:moveTo>
                  <a:lnTo>
                    <a:pt x="195135" y="311150"/>
                  </a:lnTo>
                  <a:lnTo>
                    <a:pt x="196253" y="313690"/>
                  </a:lnTo>
                  <a:lnTo>
                    <a:pt x="198240" y="313690"/>
                  </a:lnTo>
                  <a:lnTo>
                    <a:pt x="196456" y="311150"/>
                  </a:lnTo>
                  <a:close/>
                </a:path>
                <a:path w="469900" h="539750">
                  <a:moveTo>
                    <a:pt x="178663" y="24130"/>
                  </a:moveTo>
                  <a:lnTo>
                    <a:pt x="173697" y="26670"/>
                  </a:lnTo>
                  <a:lnTo>
                    <a:pt x="165606" y="30480"/>
                  </a:lnTo>
                  <a:lnTo>
                    <a:pt x="159754" y="35560"/>
                  </a:lnTo>
                  <a:lnTo>
                    <a:pt x="156001" y="43180"/>
                  </a:lnTo>
                  <a:lnTo>
                    <a:pt x="154203" y="52070"/>
                  </a:lnTo>
                  <a:lnTo>
                    <a:pt x="154125" y="53340"/>
                  </a:lnTo>
                  <a:lnTo>
                    <a:pt x="154046" y="54610"/>
                  </a:lnTo>
                  <a:lnTo>
                    <a:pt x="153968" y="55880"/>
                  </a:lnTo>
                  <a:lnTo>
                    <a:pt x="153852" y="67310"/>
                  </a:lnTo>
                  <a:lnTo>
                    <a:pt x="154769" y="74930"/>
                  </a:lnTo>
                  <a:lnTo>
                    <a:pt x="156648" y="81133"/>
                  </a:lnTo>
                  <a:lnTo>
                    <a:pt x="158191" y="86360"/>
                  </a:lnTo>
                  <a:lnTo>
                    <a:pt x="161061" y="88900"/>
                  </a:lnTo>
                  <a:lnTo>
                    <a:pt x="164414" y="92710"/>
                  </a:lnTo>
                  <a:lnTo>
                    <a:pt x="172293" y="99060"/>
                  </a:lnTo>
                  <a:lnTo>
                    <a:pt x="180975" y="101600"/>
                  </a:lnTo>
                  <a:lnTo>
                    <a:pt x="190113" y="104140"/>
                  </a:lnTo>
                  <a:lnTo>
                    <a:pt x="199364" y="105410"/>
                  </a:lnTo>
                  <a:lnTo>
                    <a:pt x="208089" y="107950"/>
                  </a:lnTo>
                  <a:lnTo>
                    <a:pt x="214388" y="113030"/>
                  </a:lnTo>
                  <a:lnTo>
                    <a:pt x="219329" y="120650"/>
                  </a:lnTo>
                  <a:lnTo>
                    <a:pt x="222926" y="129540"/>
                  </a:lnTo>
                  <a:lnTo>
                    <a:pt x="222894" y="130810"/>
                  </a:lnTo>
                  <a:lnTo>
                    <a:pt x="222798" y="134620"/>
                  </a:lnTo>
                  <a:lnTo>
                    <a:pt x="222702" y="138430"/>
                  </a:lnTo>
                  <a:lnTo>
                    <a:pt x="220252" y="146050"/>
                  </a:lnTo>
                  <a:lnTo>
                    <a:pt x="217170" y="154940"/>
                  </a:lnTo>
                  <a:lnTo>
                    <a:pt x="214155" y="165100"/>
                  </a:lnTo>
                  <a:lnTo>
                    <a:pt x="212326" y="175260"/>
                  </a:lnTo>
                  <a:lnTo>
                    <a:pt x="212242" y="185420"/>
                  </a:lnTo>
                  <a:lnTo>
                    <a:pt x="214464" y="196850"/>
                  </a:lnTo>
                  <a:lnTo>
                    <a:pt x="218548" y="204470"/>
                  </a:lnTo>
                  <a:lnTo>
                    <a:pt x="224112" y="210820"/>
                  </a:lnTo>
                  <a:lnTo>
                    <a:pt x="231554" y="213360"/>
                  </a:lnTo>
                  <a:lnTo>
                    <a:pt x="254352" y="213360"/>
                  </a:lnTo>
                  <a:lnTo>
                    <a:pt x="260777" y="214630"/>
                  </a:lnTo>
                  <a:lnTo>
                    <a:pt x="267068" y="217170"/>
                  </a:lnTo>
                  <a:lnTo>
                    <a:pt x="272110" y="218440"/>
                  </a:lnTo>
                  <a:lnTo>
                    <a:pt x="276402" y="222250"/>
                  </a:lnTo>
                  <a:lnTo>
                    <a:pt x="278282" y="227330"/>
                  </a:lnTo>
                  <a:lnTo>
                    <a:pt x="279184" y="228600"/>
                  </a:lnTo>
                  <a:lnTo>
                    <a:pt x="278824" y="228600"/>
                  </a:lnTo>
                  <a:lnTo>
                    <a:pt x="282613" y="234950"/>
                  </a:lnTo>
                  <a:lnTo>
                    <a:pt x="279234" y="241300"/>
                  </a:lnTo>
                  <a:lnTo>
                    <a:pt x="276339" y="247650"/>
                  </a:lnTo>
                  <a:lnTo>
                    <a:pt x="271800" y="260350"/>
                  </a:lnTo>
                  <a:lnTo>
                    <a:pt x="268304" y="271780"/>
                  </a:lnTo>
                  <a:lnTo>
                    <a:pt x="266179" y="284480"/>
                  </a:lnTo>
                  <a:lnTo>
                    <a:pt x="266092" y="287020"/>
                  </a:lnTo>
                  <a:lnTo>
                    <a:pt x="266006" y="289560"/>
                  </a:lnTo>
                  <a:lnTo>
                    <a:pt x="265920" y="292100"/>
                  </a:lnTo>
                  <a:lnTo>
                    <a:pt x="265874" y="299720"/>
                  </a:lnTo>
                  <a:lnTo>
                    <a:pt x="267931" y="303530"/>
                  </a:lnTo>
                  <a:lnTo>
                    <a:pt x="265696" y="307340"/>
                  </a:lnTo>
                  <a:lnTo>
                    <a:pt x="267931" y="308610"/>
                  </a:lnTo>
                  <a:lnTo>
                    <a:pt x="269163" y="309880"/>
                  </a:lnTo>
                  <a:lnTo>
                    <a:pt x="269303" y="308610"/>
                  </a:lnTo>
                  <a:lnTo>
                    <a:pt x="268338" y="307340"/>
                  </a:lnTo>
                  <a:lnTo>
                    <a:pt x="269544" y="306070"/>
                  </a:lnTo>
                  <a:lnTo>
                    <a:pt x="350964" y="306070"/>
                  </a:lnTo>
                  <a:lnTo>
                    <a:pt x="347256" y="303530"/>
                  </a:lnTo>
                  <a:lnTo>
                    <a:pt x="340131" y="300990"/>
                  </a:lnTo>
                  <a:lnTo>
                    <a:pt x="333667" y="298450"/>
                  </a:lnTo>
                  <a:lnTo>
                    <a:pt x="306171" y="288290"/>
                  </a:lnTo>
                  <a:lnTo>
                    <a:pt x="298551" y="285750"/>
                  </a:lnTo>
                  <a:lnTo>
                    <a:pt x="298094" y="283210"/>
                  </a:lnTo>
                  <a:lnTo>
                    <a:pt x="299018" y="271780"/>
                  </a:lnTo>
                  <a:lnTo>
                    <a:pt x="299120" y="270510"/>
                  </a:lnTo>
                  <a:lnTo>
                    <a:pt x="299223" y="269240"/>
                  </a:lnTo>
                  <a:lnTo>
                    <a:pt x="299326" y="267970"/>
                  </a:lnTo>
                  <a:lnTo>
                    <a:pt x="303822" y="262890"/>
                  </a:lnTo>
                  <a:lnTo>
                    <a:pt x="311175" y="254000"/>
                  </a:lnTo>
                  <a:lnTo>
                    <a:pt x="314312" y="248920"/>
                  </a:lnTo>
                  <a:lnTo>
                    <a:pt x="315595" y="241300"/>
                  </a:lnTo>
                  <a:lnTo>
                    <a:pt x="315925" y="240030"/>
                  </a:lnTo>
                  <a:lnTo>
                    <a:pt x="319036" y="237490"/>
                  </a:lnTo>
                  <a:lnTo>
                    <a:pt x="317500" y="234950"/>
                  </a:lnTo>
                  <a:lnTo>
                    <a:pt x="315404" y="231140"/>
                  </a:lnTo>
                  <a:lnTo>
                    <a:pt x="314528" y="229870"/>
                  </a:lnTo>
                  <a:lnTo>
                    <a:pt x="318135" y="224790"/>
                  </a:lnTo>
                  <a:lnTo>
                    <a:pt x="317500" y="222250"/>
                  </a:lnTo>
                  <a:lnTo>
                    <a:pt x="314612" y="219710"/>
                  </a:lnTo>
                  <a:lnTo>
                    <a:pt x="311454" y="219710"/>
                  </a:lnTo>
                  <a:lnTo>
                    <a:pt x="310324" y="218440"/>
                  </a:lnTo>
                  <a:lnTo>
                    <a:pt x="307733" y="214630"/>
                  </a:lnTo>
                  <a:lnTo>
                    <a:pt x="306222" y="212090"/>
                  </a:lnTo>
                  <a:lnTo>
                    <a:pt x="308610" y="212090"/>
                  </a:lnTo>
                  <a:lnTo>
                    <a:pt x="308673" y="210820"/>
                  </a:lnTo>
                  <a:lnTo>
                    <a:pt x="304088" y="210820"/>
                  </a:lnTo>
                  <a:lnTo>
                    <a:pt x="302958" y="209550"/>
                  </a:lnTo>
                  <a:lnTo>
                    <a:pt x="292909" y="201930"/>
                  </a:lnTo>
                  <a:lnTo>
                    <a:pt x="282047" y="196850"/>
                  </a:lnTo>
                  <a:lnTo>
                    <a:pt x="270672" y="191770"/>
                  </a:lnTo>
                  <a:lnTo>
                    <a:pt x="256095" y="185420"/>
                  </a:lnTo>
                  <a:lnTo>
                    <a:pt x="252933" y="185420"/>
                  </a:lnTo>
                  <a:lnTo>
                    <a:pt x="245452" y="182880"/>
                  </a:lnTo>
                  <a:lnTo>
                    <a:pt x="244144" y="179070"/>
                  </a:lnTo>
                  <a:lnTo>
                    <a:pt x="242125" y="176530"/>
                  </a:lnTo>
                  <a:lnTo>
                    <a:pt x="239888" y="170180"/>
                  </a:lnTo>
                  <a:lnTo>
                    <a:pt x="239967" y="168910"/>
                  </a:lnTo>
                  <a:lnTo>
                    <a:pt x="240047" y="167640"/>
                  </a:lnTo>
                  <a:lnTo>
                    <a:pt x="240126" y="166370"/>
                  </a:lnTo>
                  <a:lnTo>
                    <a:pt x="240206" y="165100"/>
                  </a:lnTo>
                  <a:lnTo>
                    <a:pt x="240285" y="163830"/>
                  </a:lnTo>
                  <a:lnTo>
                    <a:pt x="242152" y="157480"/>
                  </a:lnTo>
                  <a:lnTo>
                    <a:pt x="244322" y="151130"/>
                  </a:lnTo>
                  <a:lnTo>
                    <a:pt x="245656" y="147320"/>
                  </a:lnTo>
                  <a:lnTo>
                    <a:pt x="247967" y="143510"/>
                  </a:lnTo>
                  <a:lnTo>
                    <a:pt x="250431" y="135890"/>
                  </a:lnTo>
                  <a:lnTo>
                    <a:pt x="249224" y="130810"/>
                  </a:lnTo>
                  <a:lnTo>
                    <a:pt x="249326" y="127000"/>
                  </a:lnTo>
                  <a:lnTo>
                    <a:pt x="251206" y="125730"/>
                  </a:lnTo>
                  <a:lnTo>
                    <a:pt x="253185" y="125730"/>
                  </a:lnTo>
                  <a:lnTo>
                    <a:pt x="248666" y="119380"/>
                  </a:lnTo>
                  <a:lnTo>
                    <a:pt x="245605" y="114300"/>
                  </a:lnTo>
                  <a:lnTo>
                    <a:pt x="245122" y="114300"/>
                  </a:lnTo>
                  <a:lnTo>
                    <a:pt x="245071" y="113030"/>
                  </a:lnTo>
                  <a:lnTo>
                    <a:pt x="244975" y="111760"/>
                  </a:lnTo>
                  <a:lnTo>
                    <a:pt x="244878" y="110490"/>
                  </a:lnTo>
                  <a:lnTo>
                    <a:pt x="244782" y="109220"/>
                  </a:lnTo>
                  <a:lnTo>
                    <a:pt x="244685" y="107950"/>
                  </a:lnTo>
                  <a:lnTo>
                    <a:pt x="244589" y="106680"/>
                  </a:lnTo>
                  <a:lnTo>
                    <a:pt x="240436" y="102870"/>
                  </a:lnTo>
                  <a:lnTo>
                    <a:pt x="237032" y="99060"/>
                  </a:lnTo>
                  <a:lnTo>
                    <a:pt x="235305" y="99060"/>
                  </a:lnTo>
                  <a:lnTo>
                    <a:pt x="235356" y="97790"/>
                  </a:lnTo>
                  <a:lnTo>
                    <a:pt x="231305" y="97790"/>
                  </a:lnTo>
                  <a:lnTo>
                    <a:pt x="228307" y="96520"/>
                  </a:lnTo>
                  <a:lnTo>
                    <a:pt x="225450" y="93980"/>
                  </a:lnTo>
                  <a:lnTo>
                    <a:pt x="222300" y="92710"/>
                  </a:lnTo>
                  <a:lnTo>
                    <a:pt x="215715" y="90170"/>
                  </a:lnTo>
                  <a:lnTo>
                    <a:pt x="195427" y="82550"/>
                  </a:lnTo>
                  <a:lnTo>
                    <a:pt x="187210" y="80010"/>
                  </a:lnTo>
                  <a:lnTo>
                    <a:pt x="181660" y="77470"/>
                  </a:lnTo>
                  <a:lnTo>
                    <a:pt x="180543" y="76200"/>
                  </a:lnTo>
                  <a:lnTo>
                    <a:pt x="176377" y="69850"/>
                  </a:lnTo>
                  <a:lnTo>
                    <a:pt x="176491" y="59690"/>
                  </a:lnTo>
                  <a:lnTo>
                    <a:pt x="181610" y="52070"/>
                  </a:lnTo>
                  <a:lnTo>
                    <a:pt x="187769" y="52070"/>
                  </a:lnTo>
                  <a:lnTo>
                    <a:pt x="191300" y="49530"/>
                  </a:lnTo>
                  <a:lnTo>
                    <a:pt x="195313" y="48260"/>
                  </a:lnTo>
                  <a:lnTo>
                    <a:pt x="196367" y="46990"/>
                  </a:lnTo>
                  <a:lnTo>
                    <a:pt x="196748" y="46990"/>
                  </a:lnTo>
                  <a:lnTo>
                    <a:pt x="195745" y="43180"/>
                  </a:lnTo>
                  <a:lnTo>
                    <a:pt x="196811" y="41910"/>
                  </a:lnTo>
                  <a:lnTo>
                    <a:pt x="199834" y="39370"/>
                  </a:lnTo>
                  <a:lnTo>
                    <a:pt x="203454" y="39370"/>
                  </a:lnTo>
                  <a:lnTo>
                    <a:pt x="201377" y="38100"/>
                  </a:lnTo>
                  <a:lnTo>
                    <a:pt x="198539" y="38100"/>
                  </a:lnTo>
                  <a:lnTo>
                    <a:pt x="198285" y="36830"/>
                  </a:lnTo>
                  <a:lnTo>
                    <a:pt x="196062" y="35560"/>
                  </a:lnTo>
                  <a:lnTo>
                    <a:pt x="195122" y="33020"/>
                  </a:lnTo>
                  <a:lnTo>
                    <a:pt x="193484" y="31750"/>
                  </a:lnTo>
                  <a:lnTo>
                    <a:pt x="194741" y="30480"/>
                  </a:lnTo>
                  <a:lnTo>
                    <a:pt x="197069" y="30480"/>
                  </a:lnTo>
                  <a:lnTo>
                    <a:pt x="197916" y="26670"/>
                  </a:lnTo>
                  <a:lnTo>
                    <a:pt x="183095" y="26670"/>
                  </a:lnTo>
                  <a:lnTo>
                    <a:pt x="178663" y="24130"/>
                  </a:lnTo>
                  <a:close/>
                </a:path>
                <a:path w="469900" h="539750">
                  <a:moveTo>
                    <a:pt x="73291" y="297180"/>
                  </a:moveTo>
                  <a:lnTo>
                    <a:pt x="68859" y="297180"/>
                  </a:lnTo>
                  <a:lnTo>
                    <a:pt x="69202" y="299720"/>
                  </a:lnTo>
                  <a:lnTo>
                    <a:pt x="69494" y="300990"/>
                  </a:lnTo>
                  <a:lnTo>
                    <a:pt x="72186" y="300990"/>
                  </a:lnTo>
                  <a:lnTo>
                    <a:pt x="72212" y="299720"/>
                  </a:lnTo>
                  <a:lnTo>
                    <a:pt x="72986" y="298450"/>
                  </a:lnTo>
                  <a:lnTo>
                    <a:pt x="73291" y="297180"/>
                  </a:lnTo>
                  <a:close/>
                </a:path>
                <a:path w="469900" h="539750">
                  <a:moveTo>
                    <a:pt x="157805" y="245110"/>
                  </a:moveTo>
                  <a:lnTo>
                    <a:pt x="53174" y="245110"/>
                  </a:lnTo>
                  <a:lnTo>
                    <a:pt x="50533" y="247650"/>
                  </a:lnTo>
                  <a:lnTo>
                    <a:pt x="51409" y="248920"/>
                  </a:lnTo>
                  <a:lnTo>
                    <a:pt x="52362" y="252730"/>
                  </a:lnTo>
                  <a:lnTo>
                    <a:pt x="53517" y="255270"/>
                  </a:lnTo>
                  <a:lnTo>
                    <a:pt x="49441" y="260350"/>
                  </a:lnTo>
                  <a:lnTo>
                    <a:pt x="50977" y="261620"/>
                  </a:lnTo>
                  <a:lnTo>
                    <a:pt x="51879" y="265430"/>
                  </a:lnTo>
                  <a:lnTo>
                    <a:pt x="52578" y="267970"/>
                  </a:lnTo>
                  <a:lnTo>
                    <a:pt x="51092" y="269240"/>
                  </a:lnTo>
                  <a:lnTo>
                    <a:pt x="55943" y="269240"/>
                  </a:lnTo>
                  <a:lnTo>
                    <a:pt x="57086" y="270510"/>
                  </a:lnTo>
                  <a:lnTo>
                    <a:pt x="54013" y="274320"/>
                  </a:lnTo>
                  <a:lnTo>
                    <a:pt x="57950" y="274320"/>
                  </a:lnTo>
                  <a:lnTo>
                    <a:pt x="59093" y="276860"/>
                  </a:lnTo>
                  <a:lnTo>
                    <a:pt x="61061" y="276860"/>
                  </a:lnTo>
                  <a:lnTo>
                    <a:pt x="57150" y="281940"/>
                  </a:lnTo>
                  <a:lnTo>
                    <a:pt x="60452" y="284480"/>
                  </a:lnTo>
                  <a:lnTo>
                    <a:pt x="61518" y="288290"/>
                  </a:lnTo>
                  <a:lnTo>
                    <a:pt x="62217" y="288290"/>
                  </a:lnTo>
                  <a:lnTo>
                    <a:pt x="61823" y="289560"/>
                  </a:lnTo>
                  <a:lnTo>
                    <a:pt x="60566" y="289560"/>
                  </a:lnTo>
                  <a:lnTo>
                    <a:pt x="59778" y="290830"/>
                  </a:lnTo>
                  <a:lnTo>
                    <a:pt x="62903" y="290830"/>
                  </a:lnTo>
                  <a:lnTo>
                    <a:pt x="65341" y="293370"/>
                  </a:lnTo>
                  <a:lnTo>
                    <a:pt x="64833" y="294640"/>
                  </a:lnTo>
                  <a:lnTo>
                    <a:pt x="64249" y="295910"/>
                  </a:lnTo>
                  <a:lnTo>
                    <a:pt x="65659" y="297180"/>
                  </a:lnTo>
                  <a:lnTo>
                    <a:pt x="66929" y="294640"/>
                  </a:lnTo>
                  <a:lnTo>
                    <a:pt x="186626" y="294640"/>
                  </a:lnTo>
                  <a:lnTo>
                    <a:pt x="183845" y="290830"/>
                  </a:lnTo>
                  <a:lnTo>
                    <a:pt x="181178" y="283210"/>
                  </a:lnTo>
                  <a:lnTo>
                    <a:pt x="180873" y="283210"/>
                  </a:lnTo>
                  <a:lnTo>
                    <a:pt x="180990" y="280670"/>
                  </a:lnTo>
                  <a:lnTo>
                    <a:pt x="181048" y="279400"/>
                  </a:lnTo>
                  <a:lnTo>
                    <a:pt x="181165" y="276860"/>
                  </a:lnTo>
                  <a:lnTo>
                    <a:pt x="176809" y="274320"/>
                  </a:lnTo>
                  <a:lnTo>
                    <a:pt x="169684" y="267970"/>
                  </a:lnTo>
                  <a:lnTo>
                    <a:pt x="167322" y="262890"/>
                  </a:lnTo>
                  <a:lnTo>
                    <a:pt x="166429" y="260350"/>
                  </a:lnTo>
                  <a:lnTo>
                    <a:pt x="54254" y="260350"/>
                  </a:lnTo>
                  <a:lnTo>
                    <a:pt x="52539" y="259080"/>
                  </a:lnTo>
                  <a:lnTo>
                    <a:pt x="53187" y="257810"/>
                  </a:lnTo>
                  <a:lnTo>
                    <a:pt x="53809" y="257810"/>
                  </a:lnTo>
                  <a:lnTo>
                    <a:pt x="55562" y="255270"/>
                  </a:lnTo>
                  <a:lnTo>
                    <a:pt x="53136" y="252730"/>
                  </a:lnTo>
                  <a:lnTo>
                    <a:pt x="162839" y="252730"/>
                  </a:lnTo>
                  <a:lnTo>
                    <a:pt x="161480" y="251460"/>
                  </a:lnTo>
                  <a:lnTo>
                    <a:pt x="157805" y="245110"/>
                  </a:lnTo>
                  <a:close/>
                </a:path>
                <a:path w="469900" h="539750">
                  <a:moveTo>
                    <a:pt x="61925" y="290830"/>
                  </a:moveTo>
                  <a:lnTo>
                    <a:pt x="58712" y="290830"/>
                  </a:lnTo>
                  <a:lnTo>
                    <a:pt x="59537" y="292100"/>
                  </a:lnTo>
                  <a:lnTo>
                    <a:pt x="60261" y="292100"/>
                  </a:lnTo>
                  <a:lnTo>
                    <a:pt x="61925" y="290830"/>
                  </a:lnTo>
                  <a:close/>
                </a:path>
                <a:path w="469900" h="539750">
                  <a:moveTo>
                    <a:pt x="162839" y="252730"/>
                  </a:moveTo>
                  <a:lnTo>
                    <a:pt x="53136" y="252730"/>
                  </a:lnTo>
                  <a:lnTo>
                    <a:pt x="57492" y="255270"/>
                  </a:lnTo>
                  <a:lnTo>
                    <a:pt x="58089" y="256540"/>
                  </a:lnTo>
                  <a:lnTo>
                    <a:pt x="55067" y="260350"/>
                  </a:lnTo>
                  <a:lnTo>
                    <a:pt x="166429" y="260350"/>
                  </a:lnTo>
                  <a:lnTo>
                    <a:pt x="165537" y="257810"/>
                  </a:lnTo>
                  <a:lnTo>
                    <a:pt x="59537" y="257810"/>
                  </a:lnTo>
                  <a:lnTo>
                    <a:pt x="59143" y="256540"/>
                  </a:lnTo>
                  <a:lnTo>
                    <a:pt x="59448" y="255270"/>
                  </a:lnTo>
                  <a:lnTo>
                    <a:pt x="164644" y="255270"/>
                  </a:lnTo>
                  <a:lnTo>
                    <a:pt x="164198" y="254000"/>
                  </a:lnTo>
                  <a:lnTo>
                    <a:pt x="162839" y="252730"/>
                  </a:lnTo>
                  <a:close/>
                </a:path>
                <a:path w="469900" h="539750">
                  <a:moveTo>
                    <a:pt x="164644" y="255270"/>
                  </a:moveTo>
                  <a:lnTo>
                    <a:pt x="60274" y="255270"/>
                  </a:lnTo>
                  <a:lnTo>
                    <a:pt x="61887" y="256540"/>
                  </a:lnTo>
                  <a:lnTo>
                    <a:pt x="61328" y="256540"/>
                  </a:lnTo>
                  <a:lnTo>
                    <a:pt x="60921" y="257810"/>
                  </a:lnTo>
                  <a:lnTo>
                    <a:pt x="165537" y="257810"/>
                  </a:lnTo>
                  <a:lnTo>
                    <a:pt x="164644" y="255270"/>
                  </a:lnTo>
                  <a:close/>
                </a:path>
                <a:path w="469900" h="539750">
                  <a:moveTo>
                    <a:pt x="144881" y="226060"/>
                  </a:moveTo>
                  <a:lnTo>
                    <a:pt x="41084" y="226060"/>
                  </a:lnTo>
                  <a:lnTo>
                    <a:pt x="45897" y="228600"/>
                  </a:lnTo>
                  <a:lnTo>
                    <a:pt x="45542" y="231140"/>
                  </a:lnTo>
                  <a:lnTo>
                    <a:pt x="46609" y="237490"/>
                  </a:lnTo>
                  <a:lnTo>
                    <a:pt x="48666" y="240030"/>
                  </a:lnTo>
                  <a:lnTo>
                    <a:pt x="46443" y="245110"/>
                  </a:lnTo>
                  <a:lnTo>
                    <a:pt x="47396" y="246380"/>
                  </a:lnTo>
                  <a:lnTo>
                    <a:pt x="49974" y="245110"/>
                  </a:lnTo>
                  <a:lnTo>
                    <a:pt x="157805" y="245110"/>
                  </a:lnTo>
                  <a:lnTo>
                    <a:pt x="155600" y="241300"/>
                  </a:lnTo>
                  <a:lnTo>
                    <a:pt x="150939" y="234950"/>
                  </a:lnTo>
                  <a:lnTo>
                    <a:pt x="143598" y="228600"/>
                  </a:lnTo>
                  <a:lnTo>
                    <a:pt x="144881" y="226060"/>
                  </a:lnTo>
                  <a:close/>
                </a:path>
                <a:path w="469900" h="539750">
                  <a:moveTo>
                    <a:pt x="136652" y="218440"/>
                  </a:moveTo>
                  <a:lnTo>
                    <a:pt x="35839" y="218440"/>
                  </a:lnTo>
                  <a:lnTo>
                    <a:pt x="36131" y="219710"/>
                  </a:lnTo>
                  <a:lnTo>
                    <a:pt x="35128" y="223520"/>
                  </a:lnTo>
                  <a:lnTo>
                    <a:pt x="35636" y="226060"/>
                  </a:lnTo>
                  <a:lnTo>
                    <a:pt x="36296" y="229870"/>
                  </a:lnTo>
                  <a:lnTo>
                    <a:pt x="38455" y="229870"/>
                  </a:lnTo>
                  <a:lnTo>
                    <a:pt x="38315" y="228600"/>
                  </a:lnTo>
                  <a:lnTo>
                    <a:pt x="39509" y="226060"/>
                  </a:lnTo>
                  <a:lnTo>
                    <a:pt x="144881" y="226060"/>
                  </a:lnTo>
                  <a:lnTo>
                    <a:pt x="144198" y="224790"/>
                  </a:lnTo>
                  <a:lnTo>
                    <a:pt x="139687" y="224790"/>
                  </a:lnTo>
                  <a:lnTo>
                    <a:pt x="137947" y="220980"/>
                  </a:lnTo>
                  <a:lnTo>
                    <a:pt x="136652" y="218440"/>
                  </a:lnTo>
                  <a:close/>
                </a:path>
                <a:path w="469900" h="539750">
                  <a:moveTo>
                    <a:pt x="142151" y="220980"/>
                  </a:moveTo>
                  <a:lnTo>
                    <a:pt x="141300" y="222250"/>
                  </a:lnTo>
                  <a:lnTo>
                    <a:pt x="139687" y="224790"/>
                  </a:lnTo>
                  <a:lnTo>
                    <a:pt x="144198" y="224790"/>
                  </a:lnTo>
                  <a:lnTo>
                    <a:pt x="142151" y="220980"/>
                  </a:lnTo>
                  <a:close/>
                </a:path>
                <a:path w="469900" h="539750">
                  <a:moveTo>
                    <a:pt x="129199" y="199390"/>
                  </a:moveTo>
                  <a:lnTo>
                    <a:pt x="27152" y="199390"/>
                  </a:lnTo>
                  <a:lnTo>
                    <a:pt x="29095" y="200660"/>
                  </a:lnTo>
                  <a:lnTo>
                    <a:pt x="29210" y="201930"/>
                  </a:lnTo>
                  <a:lnTo>
                    <a:pt x="28409" y="205740"/>
                  </a:lnTo>
                  <a:lnTo>
                    <a:pt x="30353" y="208280"/>
                  </a:lnTo>
                  <a:lnTo>
                    <a:pt x="30437" y="209550"/>
                  </a:lnTo>
                  <a:lnTo>
                    <a:pt x="30522" y="210820"/>
                  </a:lnTo>
                  <a:lnTo>
                    <a:pt x="30607" y="212090"/>
                  </a:lnTo>
                  <a:lnTo>
                    <a:pt x="31280" y="214630"/>
                  </a:lnTo>
                  <a:lnTo>
                    <a:pt x="30022" y="218440"/>
                  </a:lnTo>
                  <a:lnTo>
                    <a:pt x="32118" y="219710"/>
                  </a:lnTo>
                  <a:lnTo>
                    <a:pt x="35839" y="218440"/>
                  </a:lnTo>
                  <a:lnTo>
                    <a:pt x="136652" y="218440"/>
                  </a:lnTo>
                  <a:lnTo>
                    <a:pt x="136004" y="217170"/>
                  </a:lnTo>
                  <a:lnTo>
                    <a:pt x="135754" y="214630"/>
                  </a:lnTo>
                  <a:lnTo>
                    <a:pt x="135629" y="213360"/>
                  </a:lnTo>
                  <a:lnTo>
                    <a:pt x="135504" y="212090"/>
                  </a:lnTo>
                  <a:lnTo>
                    <a:pt x="135379" y="210820"/>
                  </a:lnTo>
                  <a:lnTo>
                    <a:pt x="135255" y="209550"/>
                  </a:lnTo>
                  <a:lnTo>
                    <a:pt x="132753" y="207010"/>
                  </a:lnTo>
                  <a:lnTo>
                    <a:pt x="128473" y="201930"/>
                  </a:lnTo>
                  <a:lnTo>
                    <a:pt x="128435" y="200660"/>
                  </a:lnTo>
                  <a:lnTo>
                    <a:pt x="129199" y="199390"/>
                  </a:lnTo>
                  <a:close/>
                </a:path>
                <a:path w="469900" h="539750">
                  <a:moveTo>
                    <a:pt x="313169" y="218440"/>
                  </a:moveTo>
                  <a:lnTo>
                    <a:pt x="311454" y="219710"/>
                  </a:lnTo>
                  <a:lnTo>
                    <a:pt x="314612" y="219710"/>
                  </a:lnTo>
                  <a:lnTo>
                    <a:pt x="313169" y="218440"/>
                  </a:lnTo>
                  <a:close/>
                </a:path>
                <a:path w="469900" h="539750">
                  <a:moveTo>
                    <a:pt x="308610" y="212090"/>
                  </a:moveTo>
                  <a:lnTo>
                    <a:pt x="306222" y="212090"/>
                  </a:lnTo>
                  <a:lnTo>
                    <a:pt x="308305" y="213360"/>
                  </a:lnTo>
                  <a:lnTo>
                    <a:pt x="308546" y="213360"/>
                  </a:lnTo>
                  <a:lnTo>
                    <a:pt x="308610" y="212090"/>
                  </a:lnTo>
                  <a:close/>
                </a:path>
                <a:path w="469900" h="539750">
                  <a:moveTo>
                    <a:pt x="23944" y="203214"/>
                  </a:moveTo>
                  <a:lnTo>
                    <a:pt x="23790" y="203410"/>
                  </a:lnTo>
                  <a:lnTo>
                    <a:pt x="21221" y="208280"/>
                  </a:lnTo>
                  <a:lnTo>
                    <a:pt x="22910" y="209550"/>
                  </a:lnTo>
                  <a:lnTo>
                    <a:pt x="23329" y="210820"/>
                  </a:lnTo>
                  <a:lnTo>
                    <a:pt x="24688" y="208280"/>
                  </a:lnTo>
                  <a:lnTo>
                    <a:pt x="26123" y="207010"/>
                  </a:lnTo>
                  <a:lnTo>
                    <a:pt x="24056" y="203410"/>
                  </a:lnTo>
                  <a:lnTo>
                    <a:pt x="23944" y="203214"/>
                  </a:lnTo>
                  <a:close/>
                </a:path>
                <a:path w="469900" h="539750">
                  <a:moveTo>
                    <a:pt x="307555" y="209550"/>
                  </a:moveTo>
                  <a:lnTo>
                    <a:pt x="305727" y="209550"/>
                  </a:lnTo>
                  <a:lnTo>
                    <a:pt x="305092" y="210820"/>
                  </a:lnTo>
                  <a:lnTo>
                    <a:pt x="308673" y="210820"/>
                  </a:lnTo>
                  <a:lnTo>
                    <a:pt x="307555" y="209550"/>
                  </a:lnTo>
                  <a:close/>
                </a:path>
                <a:path w="469900" h="539750">
                  <a:moveTo>
                    <a:pt x="20510" y="171450"/>
                  </a:moveTo>
                  <a:lnTo>
                    <a:pt x="18465" y="173990"/>
                  </a:lnTo>
                  <a:lnTo>
                    <a:pt x="16370" y="175260"/>
                  </a:lnTo>
                  <a:lnTo>
                    <a:pt x="16421" y="176530"/>
                  </a:lnTo>
                  <a:lnTo>
                    <a:pt x="19519" y="180340"/>
                  </a:lnTo>
                  <a:lnTo>
                    <a:pt x="14147" y="180340"/>
                  </a:lnTo>
                  <a:lnTo>
                    <a:pt x="14236" y="181610"/>
                  </a:lnTo>
                  <a:lnTo>
                    <a:pt x="19075" y="181610"/>
                  </a:lnTo>
                  <a:lnTo>
                    <a:pt x="19050" y="185420"/>
                  </a:lnTo>
                  <a:lnTo>
                    <a:pt x="20612" y="187960"/>
                  </a:lnTo>
                  <a:lnTo>
                    <a:pt x="18021" y="187960"/>
                  </a:lnTo>
                  <a:lnTo>
                    <a:pt x="19761" y="189230"/>
                  </a:lnTo>
                  <a:lnTo>
                    <a:pt x="21107" y="191770"/>
                  </a:lnTo>
                  <a:lnTo>
                    <a:pt x="19202" y="195580"/>
                  </a:lnTo>
                  <a:lnTo>
                    <a:pt x="19761" y="196850"/>
                  </a:lnTo>
                  <a:lnTo>
                    <a:pt x="22479" y="199390"/>
                  </a:lnTo>
                  <a:lnTo>
                    <a:pt x="23880" y="203027"/>
                  </a:lnTo>
                  <a:lnTo>
                    <a:pt x="23985" y="203214"/>
                  </a:lnTo>
                  <a:lnTo>
                    <a:pt x="24131" y="203027"/>
                  </a:lnTo>
                  <a:lnTo>
                    <a:pt x="25107" y="201930"/>
                  </a:lnTo>
                  <a:lnTo>
                    <a:pt x="26504" y="199390"/>
                  </a:lnTo>
                  <a:lnTo>
                    <a:pt x="129199" y="199390"/>
                  </a:lnTo>
                  <a:lnTo>
                    <a:pt x="132257" y="194310"/>
                  </a:lnTo>
                  <a:lnTo>
                    <a:pt x="130594" y="190500"/>
                  </a:lnTo>
                  <a:lnTo>
                    <a:pt x="121361" y="189230"/>
                  </a:lnTo>
                  <a:lnTo>
                    <a:pt x="119341" y="187960"/>
                  </a:lnTo>
                  <a:lnTo>
                    <a:pt x="120345" y="184150"/>
                  </a:lnTo>
                  <a:lnTo>
                    <a:pt x="116103" y="184150"/>
                  </a:lnTo>
                  <a:lnTo>
                    <a:pt x="115404" y="182880"/>
                  </a:lnTo>
                  <a:lnTo>
                    <a:pt x="115789" y="180340"/>
                  </a:lnTo>
                  <a:lnTo>
                    <a:pt x="19519" y="180340"/>
                  </a:lnTo>
                  <a:lnTo>
                    <a:pt x="13906" y="179070"/>
                  </a:lnTo>
                  <a:lnTo>
                    <a:pt x="115981" y="179070"/>
                  </a:lnTo>
                  <a:lnTo>
                    <a:pt x="116366" y="176530"/>
                  </a:lnTo>
                  <a:lnTo>
                    <a:pt x="112179" y="176530"/>
                  </a:lnTo>
                  <a:lnTo>
                    <a:pt x="112924" y="173990"/>
                  </a:lnTo>
                  <a:lnTo>
                    <a:pt x="23241" y="173990"/>
                  </a:lnTo>
                  <a:lnTo>
                    <a:pt x="20510" y="171450"/>
                  </a:lnTo>
                  <a:close/>
                </a:path>
                <a:path w="469900" h="539750">
                  <a:moveTo>
                    <a:pt x="116751" y="173990"/>
                  </a:moveTo>
                  <a:lnTo>
                    <a:pt x="116052" y="173990"/>
                  </a:lnTo>
                  <a:lnTo>
                    <a:pt x="112179" y="176530"/>
                  </a:lnTo>
                  <a:lnTo>
                    <a:pt x="116366" y="176530"/>
                  </a:lnTo>
                  <a:lnTo>
                    <a:pt x="116751" y="173990"/>
                  </a:lnTo>
                  <a:close/>
                </a:path>
                <a:path w="469900" h="539750">
                  <a:moveTo>
                    <a:pt x="109791" y="170180"/>
                  </a:moveTo>
                  <a:lnTo>
                    <a:pt x="23088" y="170180"/>
                  </a:lnTo>
                  <a:lnTo>
                    <a:pt x="23139" y="171450"/>
                  </a:lnTo>
                  <a:lnTo>
                    <a:pt x="23241" y="173990"/>
                  </a:lnTo>
                  <a:lnTo>
                    <a:pt x="112924" y="173990"/>
                  </a:lnTo>
                  <a:lnTo>
                    <a:pt x="113296" y="172720"/>
                  </a:lnTo>
                  <a:lnTo>
                    <a:pt x="109791" y="170180"/>
                  </a:lnTo>
                  <a:close/>
                </a:path>
                <a:path w="469900" h="539750">
                  <a:moveTo>
                    <a:pt x="108470" y="163830"/>
                  </a:moveTo>
                  <a:lnTo>
                    <a:pt x="18757" y="163830"/>
                  </a:lnTo>
                  <a:lnTo>
                    <a:pt x="18863" y="166370"/>
                  </a:lnTo>
                  <a:lnTo>
                    <a:pt x="18969" y="168910"/>
                  </a:lnTo>
                  <a:lnTo>
                    <a:pt x="19075" y="171450"/>
                  </a:lnTo>
                  <a:lnTo>
                    <a:pt x="23088" y="170180"/>
                  </a:lnTo>
                  <a:lnTo>
                    <a:pt x="109791" y="170180"/>
                  </a:lnTo>
                  <a:lnTo>
                    <a:pt x="108470" y="163830"/>
                  </a:lnTo>
                  <a:close/>
                </a:path>
                <a:path w="469900" h="539750">
                  <a:moveTo>
                    <a:pt x="56984" y="54610"/>
                  </a:moveTo>
                  <a:lnTo>
                    <a:pt x="52819" y="58420"/>
                  </a:lnTo>
                  <a:lnTo>
                    <a:pt x="42954" y="67310"/>
                  </a:lnTo>
                  <a:lnTo>
                    <a:pt x="37719" y="72390"/>
                  </a:lnTo>
                  <a:lnTo>
                    <a:pt x="27584" y="85090"/>
                  </a:lnTo>
                  <a:lnTo>
                    <a:pt x="22871" y="91440"/>
                  </a:lnTo>
                  <a:lnTo>
                    <a:pt x="18510" y="96520"/>
                  </a:lnTo>
                  <a:lnTo>
                    <a:pt x="14454" y="102870"/>
                  </a:lnTo>
                  <a:lnTo>
                    <a:pt x="10655" y="109220"/>
                  </a:lnTo>
                  <a:lnTo>
                    <a:pt x="7499" y="115570"/>
                  </a:lnTo>
                  <a:lnTo>
                    <a:pt x="4513" y="120650"/>
                  </a:lnTo>
                  <a:lnTo>
                    <a:pt x="1934" y="127000"/>
                  </a:lnTo>
                  <a:lnTo>
                    <a:pt x="0" y="132080"/>
                  </a:lnTo>
                  <a:lnTo>
                    <a:pt x="774" y="134620"/>
                  </a:lnTo>
                  <a:lnTo>
                    <a:pt x="2692" y="135890"/>
                  </a:lnTo>
                  <a:lnTo>
                    <a:pt x="2476" y="138430"/>
                  </a:lnTo>
                  <a:lnTo>
                    <a:pt x="7099" y="138430"/>
                  </a:lnTo>
                  <a:lnTo>
                    <a:pt x="7302" y="140970"/>
                  </a:lnTo>
                  <a:lnTo>
                    <a:pt x="4622" y="143510"/>
                  </a:lnTo>
                  <a:lnTo>
                    <a:pt x="11684" y="143510"/>
                  </a:lnTo>
                  <a:lnTo>
                    <a:pt x="11620" y="144780"/>
                  </a:lnTo>
                  <a:lnTo>
                    <a:pt x="11163" y="148590"/>
                  </a:lnTo>
                  <a:lnTo>
                    <a:pt x="11074" y="149860"/>
                  </a:lnTo>
                  <a:lnTo>
                    <a:pt x="13131" y="151130"/>
                  </a:lnTo>
                  <a:lnTo>
                    <a:pt x="12801" y="152400"/>
                  </a:lnTo>
                  <a:lnTo>
                    <a:pt x="9855" y="154940"/>
                  </a:lnTo>
                  <a:lnTo>
                    <a:pt x="10464" y="157480"/>
                  </a:lnTo>
                  <a:lnTo>
                    <a:pt x="14122" y="161290"/>
                  </a:lnTo>
                  <a:lnTo>
                    <a:pt x="13728" y="162560"/>
                  </a:lnTo>
                  <a:lnTo>
                    <a:pt x="16408" y="163830"/>
                  </a:lnTo>
                  <a:lnTo>
                    <a:pt x="13982" y="165100"/>
                  </a:lnTo>
                  <a:lnTo>
                    <a:pt x="11036" y="165100"/>
                  </a:lnTo>
                  <a:lnTo>
                    <a:pt x="12242" y="167640"/>
                  </a:lnTo>
                  <a:lnTo>
                    <a:pt x="13614" y="167640"/>
                  </a:lnTo>
                  <a:lnTo>
                    <a:pt x="16637" y="165100"/>
                  </a:lnTo>
                  <a:lnTo>
                    <a:pt x="18757" y="163830"/>
                  </a:lnTo>
                  <a:lnTo>
                    <a:pt x="108470" y="163830"/>
                  </a:lnTo>
                  <a:lnTo>
                    <a:pt x="105105" y="162560"/>
                  </a:lnTo>
                  <a:lnTo>
                    <a:pt x="107480" y="158750"/>
                  </a:lnTo>
                  <a:lnTo>
                    <a:pt x="105854" y="158750"/>
                  </a:lnTo>
                  <a:lnTo>
                    <a:pt x="102501" y="156210"/>
                  </a:lnTo>
                  <a:lnTo>
                    <a:pt x="99517" y="154940"/>
                  </a:lnTo>
                  <a:lnTo>
                    <a:pt x="101409" y="149860"/>
                  </a:lnTo>
                  <a:lnTo>
                    <a:pt x="99021" y="143510"/>
                  </a:lnTo>
                  <a:lnTo>
                    <a:pt x="99021" y="142240"/>
                  </a:lnTo>
                  <a:lnTo>
                    <a:pt x="8026" y="142240"/>
                  </a:lnTo>
                  <a:lnTo>
                    <a:pt x="7683" y="140970"/>
                  </a:lnTo>
                  <a:lnTo>
                    <a:pt x="99021" y="140970"/>
                  </a:lnTo>
                  <a:lnTo>
                    <a:pt x="99021" y="135890"/>
                  </a:lnTo>
                  <a:lnTo>
                    <a:pt x="93040" y="128270"/>
                  </a:lnTo>
                  <a:lnTo>
                    <a:pt x="92468" y="124460"/>
                  </a:lnTo>
                  <a:lnTo>
                    <a:pt x="88099" y="119380"/>
                  </a:lnTo>
                  <a:lnTo>
                    <a:pt x="89801" y="116840"/>
                  </a:lnTo>
                  <a:lnTo>
                    <a:pt x="88671" y="111760"/>
                  </a:lnTo>
                  <a:lnTo>
                    <a:pt x="88764" y="110490"/>
                  </a:lnTo>
                  <a:lnTo>
                    <a:pt x="88811" y="102870"/>
                  </a:lnTo>
                  <a:lnTo>
                    <a:pt x="90627" y="100330"/>
                  </a:lnTo>
                  <a:lnTo>
                    <a:pt x="92811" y="97790"/>
                  </a:lnTo>
                  <a:lnTo>
                    <a:pt x="92417" y="95250"/>
                  </a:lnTo>
                  <a:lnTo>
                    <a:pt x="92186" y="93980"/>
                  </a:lnTo>
                  <a:lnTo>
                    <a:pt x="86563" y="93980"/>
                  </a:lnTo>
                  <a:lnTo>
                    <a:pt x="85293" y="92710"/>
                  </a:lnTo>
                  <a:lnTo>
                    <a:pt x="86245" y="87630"/>
                  </a:lnTo>
                  <a:lnTo>
                    <a:pt x="86171" y="86807"/>
                  </a:lnTo>
                  <a:lnTo>
                    <a:pt x="85356" y="86360"/>
                  </a:lnTo>
                  <a:lnTo>
                    <a:pt x="79768" y="86360"/>
                  </a:lnTo>
                  <a:lnTo>
                    <a:pt x="79641" y="82550"/>
                  </a:lnTo>
                  <a:lnTo>
                    <a:pt x="78206" y="80010"/>
                  </a:lnTo>
                  <a:lnTo>
                    <a:pt x="82588" y="80010"/>
                  </a:lnTo>
                  <a:lnTo>
                    <a:pt x="80937" y="78740"/>
                  </a:lnTo>
                  <a:lnTo>
                    <a:pt x="84493" y="78740"/>
                  </a:lnTo>
                  <a:lnTo>
                    <a:pt x="81114" y="72390"/>
                  </a:lnTo>
                  <a:lnTo>
                    <a:pt x="75933" y="69850"/>
                  </a:lnTo>
                  <a:lnTo>
                    <a:pt x="75291" y="67310"/>
                  </a:lnTo>
                  <a:lnTo>
                    <a:pt x="73545" y="67310"/>
                  </a:lnTo>
                  <a:lnTo>
                    <a:pt x="70497" y="64770"/>
                  </a:lnTo>
                  <a:lnTo>
                    <a:pt x="67360" y="64770"/>
                  </a:lnTo>
                  <a:lnTo>
                    <a:pt x="67906" y="59690"/>
                  </a:lnTo>
                  <a:lnTo>
                    <a:pt x="71437" y="59690"/>
                  </a:lnTo>
                  <a:lnTo>
                    <a:pt x="71780" y="58420"/>
                  </a:lnTo>
                  <a:lnTo>
                    <a:pt x="72478" y="57150"/>
                  </a:lnTo>
                  <a:lnTo>
                    <a:pt x="69500" y="55880"/>
                  </a:lnTo>
                  <a:lnTo>
                    <a:pt x="64960" y="55880"/>
                  </a:lnTo>
                  <a:lnTo>
                    <a:pt x="56984" y="54610"/>
                  </a:lnTo>
                  <a:close/>
                </a:path>
                <a:path w="469900" h="539750">
                  <a:moveTo>
                    <a:pt x="229197" y="16510"/>
                  </a:moveTo>
                  <a:lnTo>
                    <a:pt x="194627" y="16510"/>
                  </a:lnTo>
                  <a:lnTo>
                    <a:pt x="195846" y="24130"/>
                  </a:lnTo>
                  <a:lnTo>
                    <a:pt x="204711" y="24130"/>
                  </a:lnTo>
                  <a:lnTo>
                    <a:pt x="207048" y="27940"/>
                  </a:lnTo>
                  <a:lnTo>
                    <a:pt x="210985" y="30480"/>
                  </a:lnTo>
                  <a:lnTo>
                    <a:pt x="212064" y="31750"/>
                  </a:lnTo>
                  <a:lnTo>
                    <a:pt x="213944" y="31750"/>
                  </a:lnTo>
                  <a:lnTo>
                    <a:pt x="213956" y="33020"/>
                  </a:lnTo>
                  <a:lnTo>
                    <a:pt x="214604" y="34290"/>
                  </a:lnTo>
                  <a:lnTo>
                    <a:pt x="221437" y="39370"/>
                  </a:lnTo>
                  <a:lnTo>
                    <a:pt x="227050" y="44450"/>
                  </a:lnTo>
                  <a:lnTo>
                    <a:pt x="229019" y="53340"/>
                  </a:lnTo>
                  <a:lnTo>
                    <a:pt x="230149" y="53340"/>
                  </a:lnTo>
                  <a:lnTo>
                    <a:pt x="234607" y="55880"/>
                  </a:lnTo>
                  <a:lnTo>
                    <a:pt x="237655" y="58420"/>
                  </a:lnTo>
                  <a:lnTo>
                    <a:pt x="238988" y="63500"/>
                  </a:lnTo>
                  <a:lnTo>
                    <a:pt x="239801" y="64770"/>
                  </a:lnTo>
                  <a:lnTo>
                    <a:pt x="244767" y="67310"/>
                  </a:lnTo>
                  <a:lnTo>
                    <a:pt x="245986" y="71120"/>
                  </a:lnTo>
                  <a:lnTo>
                    <a:pt x="253263" y="78740"/>
                  </a:lnTo>
                  <a:lnTo>
                    <a:pt x="256768" y="85090"/>
                  </a:lnTo>
                  <a:lnTo>
                    <a:pt x="264541" y="90170"/>
                  </a:lnTo>
                  <a:lnTo>
                    <a:pt x="262572" y="91440"/>
                  </a:lnTo>
                  <a:lnTo>
                    <a:pt x="263944" y="96520"/>
                  </a:lnTo>
                  <a:lnTo>
                    <a:pt x="268249" y="97790"/>
                  </a:lnTo>
                  <a:lnTo>
                    <a:pt x="274129" y="104140"/>
                  </a:lnTo>
                  <a:lnTo>
                    <a:pt x="277710" y="106680"/>
                  </a:lnTo>
                  <a:lnTo>
                    <a:pt x="279717" y="111760"/>
                  </a:lnTo>
                  <a:lnTo>
                    <a:pt x="285076" y="113030"/>
                  </a:lnTo>
                  <a:lnTo>
                    <a:pt x="283184" y="118110"/>
                  </a:lnTo>
                  <a:lnTo>
                    <a:pt x="288391" y="124460"/>
                  </a:lnTo>
                  <a:lnTo>
                    <a:pt x="290080" y="128270"/>
                  </a:lnTo>
                  <a:lnTo>
                    <a:pt x="295744" y="129540"/>
                  </a:lnTo>
                  <a:lnTo>
                    <a:pt x="295605" y="130810"/>
                  </a:lnTo>
                  <a:lnTo>
                    <a:pt x="294487" y="135890"/>
                  </a:lnTo>
                  <a:lnTo>
                    <a:pt x="301358" y="144780"/>
                  </a:lnTo>
                  <a:lnTo>
                    <a:pt x="302793" y="146050"/>
                  </a:lnTo>
                  <a:lnTo>
                    <a:pt x="305498" y="144780"/>
                  </a:lnTo>
                  <a:lnTo>
                    <a:pt x="369770" y="144780"/>
                  </a:lnTo>
                  <a:lnTo>
                    <a:pt x="342353" y="120650"/>
                  </a:lnTo>
                  <a:lnTo>
                    <a:pt x="340067" y="119380"/>
                  </a:lnTo>
                  <a:lnTo>
                    <a:pt x="337134" y="118110"/>
                  </a:lnTo>
                  <a:lnTo>
                    <a:pt x="336334" y="111760"/>
                  </a:lnTo>
                  <a:lnTo>
                    <a:pt x="332359" y="110490"/>
                  </a:lnTo>
                  <a:lnTo>
                    <a:pt x="332475" y="107950"/>
                  </a:lnTo>
                  <a:lnTo>
                    <a:pt x="332591" y="105410"/>
                  </a:lnTo>
                  <a:lnTo>
                    <a:pt x="332707" y="102870"/>
                  </a:lnTo>
                  <a:lnTo>
                    <a:pt x="332765" y="101600"/>
                  </a:lnTo>
                  <a:lnTo>
                    <a:pt x="331139" y="96520"/>
                  </a:lnTo>
                  <a:lnTo>
                    <a:pt x="324281" y="93980"/>
                  </a:lnTo>
                  <a:lnTo>
                    <a:pt x="324231" y="92710"/>
                  </a:lnTo>
                  <a:lnTo>
                    <a:pt x="324116" y="91440"/>
                  </a:lnTo>
                  <a:lnTo>
                    <a:pt x="317296" y="91440"/>
                  </a:lnTo>
                  <a:lnTo>
                    <a:pt x="317423" y="90170"/>
                  </a:lnTo>
                  <a:lnTo>
                    <a:pt x="319366" y="90170"/>
                  </a:lnTo>
                  <a:lnTo>
                    <a:pt x="318909" y="87630"/>
                  </a:lnTo>
                  <a:lnTo>
                    <a:pt x="315455" y="87630"/>
                  </a:lnTo>
                  <a:lnTo>
                    <a:pt x="317385" y="85090"/>
                  </a:lnTo>
                  <a:lnTo>
                    <a:pt x="312813" y="85090"/>
                  </a:lnTo>
                  <a:lnTo>
                    <a:pt x="310642" y="81280"/>
                  </a:lnTo>
                  <a:lnTo>
                    <a:pt x="310095" y="78740"/>
                  </a:lnTo>
                  <a:lnTo>
                    <a:pt x="313156" y="78740"/>
                  </a:lnTo>
                  <a:lnTo>
                    <a:pt x="313283" y="76200"/>
                  </a:lnTo>
                  <a:lnTo>
                    <a:pt x="312242" y="72390"/>
                  </a:lnTo>
                  <a:lnTo>
                    <a:pt x="311327" y="67310"/>
                  </a:lnTo>
                  <a:lnTo>
                    <a:pt x="307987" y="63500"/>
                  </a:lnTo>
                  <a:lnTo>
                    <a:pt x="300396" y="54610"/>
                  </a:lnTo>
                  <a:lnTo>
                    <a:pt x="292469" y="46990"/>
                  </a:lnTo>
                  <a:lnTo>
                    <a:pt x="284193" y="38100"/>
                  </a:lnTo>
                  <a:lnTo>
                    <a:pt x="275551" y="30480"/>
                  </a:lnTo>
                  <a:lnTo>
                    <a:pt x="269049" y="25400"/>
                  </a:lnTo>
                  <a:lnTo>
                    <a:pt x="261696" y="21590"/>
                  </a:lnTo>
                  <a:lnTo>
                    <a:pt x="249542" y="19050"/>
                  </a:lnTo>
                  <a:lnTo>
                    <a:pt x="241846" y="19050"/>
                  </a:lnTo>
                  <a:lnTo>
                    <a:pt x="233371" y="17780"/>
                  </a:lnTo>
                  <a:lnTo>
                    <a:pt x="229197" y="16510"/>
                  </a:lnTo>
                  <a:close/>
                </a:path>
                <a:path w="469900" h="539750">
                  <a:moveTo>
                    <a:pt x="99021" y="140970"/>
                  </a:moveTo>
                  <a:lnTo>
                    <a:pt x="8915" y="140970"/>
                  </a:lnTo>
                  <a:lnTo>
                    <a:pt x="9385" y="142240"/>
                  </a:lnTo>
                  <a:lnTo>
                    <a:pt x="99021" y="142240"/>
                  </a:lnTo>
                  <a:lnTo>
                    <a:pt x="99021" y="140970"/>
                  </a:lnTo>
                  <a:close/>
                </a:path>
                <a:path w="469900" h="539750">
                  <a:moveTo>
                    <a:pt x="253185" y="125730"/>
                  </a:moveTo>
                  <a:lnTo>
                    <a:pt x="251206" y="125730"/>
                  </a:lnTo>
                  <a:lnTo>
                    <a:pt x="252374" y="128270"/>
                  </a:lnTo>
                  <a:lnTo>
                    <a:pt x="254088" y="127000"/>
                  </a:lnTo>
                  <a:lnTo>
                    <a:pt x="253185" y="125730"/>
                  </a:lnTo>
                  <a:close/>
                </a:path>
                <a:path w="469900" h="539750">
                  <a:moveTo>
                    <a:pt x="217652" y="74930"/>
                  </a:moveTo>
                  <a:lnTo>
                    <a:pt x="214731" y="74930"/>
                  </a:lnTo>
                  <a:lnTo>
                    <a:pt x="214045" y="80010"/>
                  </a:lnTo>
                  <a:lnTo>
                    <a:pt x="212229" y="80010"/>
                  </a:lnTo>
                  <a:lnTo>
                    <a:pt x="215277" y="81280"/>
                  </a:lnTo>
                  <a:lnTo>
                    <a:pt x="216598" y="85090"/>
                  </a:lnTo>
                  <a:lnTo>
                    <a:pt x="221132" y="85090"/>
                  </a:lnTo>
                  <a:lnTo>
                    <a:pt x="223113" y="90170"/>
                  </a:lnTo>
                  <a:lnTo>
                    <a:pt x="227418" y="93980"/>
                  </a:lnTo>
                  <a:lnTo>
                    <a:pt x="232079" y="96520"/>
                  </a:lnTo>
                  <a:lnTo>
                    <a:pt x="231305" y="97790"/>
                  </a:lnTo>
                  <a:lnTo>
                    <a:pt x="233959" y="97790"/>
                  </a:lnTo>
                  <a:lnTo>
                    <a:pt x="233984" y="96520"/>
                  </a:lnTo>
                  <a:lnTo>
                    <a:pt x="234251" y="96520"/>
                  </a:lnTo>
                  <a:lnTo>
                    <a:pt x="235204" y="95250"/>
                  </a:lnTo>
                  <a:lnTo>
                    <a:pt x="236732" y="95250"/>
                  </a:lnTo>
                  <a:lnTo>
                    <a:pt x="237413" y="93980"/>
                  </a:lnTo>
                  <a:lnTo>
                    <a:pt x="232003" y="93980"/>
                  </a:lnTo>
                  <a:lnTo>
                    <a:pt x="230073" y="92710"/>
                  </a:lnTo>
                  <a:lnTo>
                    <a:pt x="232321" y="88900"/>
                  </a:lnTo>
                  <a:lnTo>
                    <a:pt x="230276" y="86360"/>
                  </a:lnTo>
                  <a:lnTo>
                    <a:pt x="224536" y="82550"/>
                  </a:lnTo>
                  <a:lnTo>
                    <a:pt x="223723" y="76200"/>
                  </a:lnTo>
                  <a:lnTo>
                    <a:pt x="217652" y="74930"/>
                  </a:lnTo>
                  <a:close/>
                </a:path>
                <a:path w="469900" h="539750">
                  <a:moveTo>
                    <a:pt x="236732" y="95250"/>
                  </a:moveTo>
                  <a:lnTo>
                    <a:pt x="235204" y="95250"/>
                  </a:lnTo>
                  <a:lnTo>
                    <a:pt x="235267" y="96520"/>
                  </a:lnTo>
                  <a:lnTo>
                    <a:pt x="235369" y="97790"/>
                  </a:lnTo>
                  <a:lnTo>
                    <a:pt x="236732" y="95250"/>
                  </a:lnTo>
                  <a:close/>
                </a:path>
                <a:path w="469900" h="539750">
                  <a:moveTo>
                    <a:pt x="90462" y="86360"/>
                  </a:moveTo>
                  <a:lnTo>
                    <a:pt x="86131" y="86360"/>
                  </a:lnTo>
                  <a:lnTo>
                    <a:pt x="86171" y="86807"/>
                  </a:lnTo>
                  <a:lnTo>
                    <a:pt x="87668" y="87630"/>
                  </a:lnTo>
                  <a:lnTo>
                    <a:pt x="91046" y="90170"/>
                  </a:lnTo>
                  <a:lnTo>
                    <a:pt x="90538" y="91440"/>
                  </a:lnTo>
                  <a:lnTo>
                    <a:pt x="87414" y="93980"/>
                  </a:lnTo>
                  <a:lnTo>
                    <a:pt x="92186" y="93980"/>
                  </a:lnTo>
                  <a:lnTo>
                    <a:pt x="91262" y="88900"/>
                  </a:lnTo>
                  <a:lnTo>
                    <a:pt x="90462" y="86360"/>
                  </a:lnTo>
                  <a:close/>
                </a:path>
                <a:path w="469900" h="539750">
                  <a:moveTo>
                    <a:pt x="323646" y="87630"/>
                  </a:moveTo>
                  <a:lnTo>
                    <a:pt x="321767" y="87630"/>
                  </a:lnTo>
                  <a:lnTo>
                    <a:pt x="319328" y="90170"/>
                  </a:lnTo>
                  <a:lnTo>
                    <a:pt x="319214" y="91440"/>
                  </a:lnTo>
                  <a:lnTo>
                    <a:pt x="324116" y="91440"/>
                  </a:lnTo>
                  <a:lnTo>
                    <a:pt x="323646" y="87630"/>
                  </a:lnTo>
                  <a:close/>
                </a:path>
                <a:path w="469900" h="539750">
                  <a:moveTo>
                    <a:pt x="91071" y="77470"/>
                  </a:moveTo>
                  <a:lnTo>
                    <a:pt x="88455" y="77470"/>
                  </a:lnTo>
                  <a:lnTo>
                    <a:pt x="84493" y="78740"/>
                  </a:lnTo>
                  <a:lnTo>
                    <a:pt x="83007" y="78740"/>
                  </a:lnTo>
                  <a:lnTo>
                    <a:pt x="84048" y="81133"/>
                  </a:lnTo>
                  <a:lnTo>
                    <a:pt x="84239" y="81280"/>
                  </a:lnTo>
                  <a:lnTo>
                    <a:pt x="87515" y="81280"/>
                  </a:lnTo>
                  <a:lnTo>
                    <a:pt x="85356" y="86360"/>
                  </a:lnTo>
                  <a:lnTo>
                    <a:pt x="86171" y="86807"/>
                  </a:lnTo>
                  <a:lnTo>
                    <a:pt x="86131" y="86360"/>
                  </a:lnTo>
                  <a:lnTo>
                    <a:pt x="90462" y="86360"/>
                  </a:lnTo>
                  <a:lnTo>
                    <a:pt x="89662" y="83820"/>
                  </a:lnTo>
                  <a:lnTo>
                    <a:pt x="91071" y="77470"/>
                  </a:lnTo>
                  <a:close/>
                </a:path>
                <a:path w="469900" h="539750">
                  <a:moveTo>
                    <a:pt x="316712" y="83820"/>
                  </a:moveTo>
                  <a:lnTo>
                    <a:pt x="314769" y="85090"/>
                  </a:lnTo>
                  <a:lnTo>
                    <a:pt x="317385" y="85090"/>
                  </a:lnTo>
                  <a:lnTo>
                    <a:pt x="316712" y="83820"/>
                  </a:lnTo>
                  <a:close/>
                </a:path>
                <a:path w="469900" h="539750">
                  <a:moveTo>
                    <a:pt x="82588" y="80010"/>
                  </a:moveTo>
                  <a:lnTo>
                    <a:pt x="78206" y="80010"/>
                  </a:lnTo>
                  <a:lnTo>
                    <a:pt x="80416" y="81280"/>
                  </a:lnTo>
                  <a:lnTo>
                    <a:pt x="84112" y="81280"/>
                  </a:lnTo>
                  <a:lnTo>
                    <a:pt x="84048" y="81133"/>
                  </a:lnTo>
                  <a:lnTo>
                    <a:pt x="82588" y="80010"/>
                  </a:lnTo>
                  <a:close/>
                </a:path>
                <a:path w="469900" h="539750">
                  <a:moveTo>
                    <a:pt x="203123" y="54610"/>
                  </a:moveTo>
                  <a:lnTo>
                    <a:pt x="201129" y="55880"/>
                  </a:lnTo>
                  <a:lnTo>
                    <a:pt x="198170" y="59690"/>
                  </a:lnTo>
                  <a:lnTo>
                    <a:pt x="200304" y="62230"/>
                  </a:lnTo>
                  <a:lnTo>
                    <a:pt x="205473" y="68580"/>
                  </a:lnTo>
                  <a:lnTo>
                    <a:pt x="208546" y="71120"/>
                  </a:lnTo>
                  <a:lnTo>
                    <a:pt x="212090" y="76200"/>
                  </a:lnTo>
                  <a:lnTo>
                    <a:pt x="214731" y="74930"/>
                  </a:lnTo>
                  <a:lnTo>
                    <a:pt x="217652" y="74930"/>
                  </a:lnTo>
                  <a:lnTo>
                    <a:pt x="217487" y="73660"/>
                  </a:lnTo>
                  <a:lnTo>
                    <a:pt x="217271" y="73660"/>
                  </a:lnTo>
                  <a:lnTo>
                    <a:pt x="216293" y="72390"/>
                  </a:lnTo>
                  <a:lnTo>
                    <a:pt x="216484" y="71120"/>
                  </a:lnTo>
                  <a:lnTo>
                    <a:pt x="211035" y="69850"/>
                  </a:lnTo>
                  <a:lnTo>
                    <a:pt x="210362" y="66040"/>
                  </a:lnTo>
                  <a:lnTo>
                    <a:pt x="208559" y="59690"/>
                  </a:lnTo>
                  <a:lnTo>
                    <a:pt x="208127" y="57150"/>
                  </a:lnTo>
                  <a:lnTo>
                    <a:pt x="203022" y="57150"/>
                  </a:lnTo>
                  <a:lnTo>
                    <a:pt x="203123" y="54610"/>
                  </a:lnTo>
                  <a:close/>
                </a:path>
                <a:path w="469900" h="539750">
                  <a:moveTo>
                    <a:pt x="74650" y="64770"/>
                  </a:moveTo>
                  <a:lnTo>
                    <a:pt x="74637" y="66040"/>
                  </a:lnTo>
                  <a:lnTo>
                    <a:pt x="73545" y="67310"/>
                  </a:lnTo>
                  <a:lnTo>
                    <a:pt x="75291" y="67310"/>
                  </a:lnTo>
                  <a:lnTo>
                    <a:pt x="74650" y="64770"/>
                  </a:lnTo>
                  <a:close/>
                </a:path>
                <a:path w="469900" h="539750">
                  <a:moveTo>
                    <a:pt x="71437" y="59690"/>
                  </a:moveTo>
                  <a:lnTo>
                    <a:pt x="67906" y="59690"/>
                  </a:lnTo>
                  <a:lnTo>
                    <a:pt x="69964" y="60960"/>
                  </a:lnTo>
                  <a:lnTo>
                    <a:pt x="71094" y="60960"/>
                  </a:lnTo>
                  <a:lnTo>
                    <a:pt x="71437" y="59690"/>
                  </a:lnTo>
                  <a:close/>
                </a:path>
                <a:path w="469900" h="539750">
                  <a:moveTo>
                    <a:pt x="66522" y="54610"/>
                  </a:moveTo>
                  <a:lnTo>
                    <a:pt x="64960" y="55880"/>
                  </a:lnTo>
                  <a:lnTo>
                    <a:pt x="69500" y="55880"/>
                  </a:lnTo>
                  <a:lnTo>
                    <a:pt x="66522" y="54610"/>
                  </a:lnTo>
                  <a:close/>
                </a:path>
                <a:path w="469900" h="539750">
                  <a:moveTo>
                    <a:pt x="203454" y="39370"/>
                  </a:moveTo>
                  <a:lnTo>
                    <a:pt x="199834" y="39370"/>
                  </a:lnTo>
                  <a:lnTo>
                    <a:pt x="200926" y="41910"/>
                  </a:lnTo>
                  <a:lnTo>
                    <a:pt x="204431" y="44450"/>
                  </a:lnTo>
                  <a:lnTo>
                    <a:pt x="205638" y="46990"/>
                  </a:lnTo>
                  <a:lnTo>
                    <a:pt x="208813" y="45720"/>
                  </a:lnTo>
                  <a:lnTo>
                    <a:pt x="206984" y="41910"/>
                  </a:lnTo>
                  <a:lnTo>
                    <a:pt x="203454" y="39370"/>
                  </a:lnTo>
                  <a:close/>
                </a:path>
                <a:path w="469900" h="539750">
                  <a:moveTo>
                    <a:pt x="199301" y="36830"/>
                  </a:moveTo>
                  <a:lnTo>
                    <a:pt x="198882" y="38100"/>
                  </a:lnTo>
                  <a:lnTo>
                    <a:pt x="201377" y="38100"/>
                  </a:lnTo>
                  <a:lnTo>
                    <a:pt x="199301" y="36830"/>
                  </a:lnTo>
                  <a:close/>
                </a:path>
                <a:path w="469900" h="539750">
                  <a:moveTo>
                    <a:pt x="197069" y="30480"/>
                  </a:moveTo>
                  <a:lnTo>
                    <a:pt x="194741" y="30480"/>
                  </a:lnTo>
                  <a:lnTo>
                    <a:pt x="195541" y="31750"/>
                  </a:lnTo>
                  <a:lnTo>
                    <a:pt x="196786" y="31750"/>
                  </a:lnTo>
                  <a:lnTo>
                    <a:pt x="197069" y="30480"/>
                  </a:lnTo>
                  <a:close/>
                </a:path>
                <a:path w="469900" h="539750">
                  <a:moveTo>
                    <a:pt x="186055" y="20320"/>
                  </a:moveTo>
                  <a:lnTo>
                    <a:pt x="157518" y="20320"/>
                  </a:lnTo>
                  <a:lnTo>
                    <a:pt x="161124" y="21590"/>
                  </a:lnTo>
                  <a:lnTo>
                    <a:pt x="171729" y="21590"/>
                  </a:lnTo>
                  <a:lnTo>
                    <a:pt x="178587" y="22860"/>
                  </a:lnTo>
                  <a:lnTo>
                    <a:pt x="186461" y="25400"/>
                  </a:lnTo>
                  <a:lnTo>
                    <a:pt x="187337" y="25400"/>
                  </a:lnTo>
                  <a:lnTo>
                    <a:pt x="187909" y="26670"/>
                  </a:lnTo>
                  <a:lnTo>
                    <a:pt x="193090" y="26670"/>
                  </a:lnTo>
                  <a:lnTo>
                    <a:pt x="190296" y="21590"/>
                  </a:lnTo>
                  <a:lnTo>
                    <a:pt x="186055" y="20320"/>
                  </a:lnTo>
                  <a:close/>
                </a:path>
                <a:path w="469900" h="539750">
                  <a:moveTo>
                    <a:pt x="175996" y="0"/>
                  </a:moveTo>
                  <a:lnTo>
                    <a:pt x="167970" y="3810"/>
                  </a:lnTo>
                  <a:lnTo>
                    <a:pt x="164261" y="6350"/>
                  </a:lnTo>
                  <a:lnTo>
                    <a:pt x="157784" y="10160"/>
                  </a:lnTo>
                  <a:lnTo>
                    <a:pt x="155829" y="13970"/>
                  </a:lnTo>
                  <a:lnTo>
                    <a:pt x="155898" y="15240"/>
                  </a:lnTo>
                  <a:lnTo>
                    <a:pt x="155968" y="16510"/>
                  </a:lnTo>
                  <a:lnTo>
                    <a:pt x="156038" y="17780"/>
                  </a:lnTo>
                  <a:lnTo>
                    <a:pt x="156108" y="19050"/>
                  </a:lnTo>
                  <a:lnTo>
                    <a:pt x="154838" y="20320"/>
                  </a:lnTo>
                  <a:lnTo>
                    <a:pt x="153898" y="21590"/>
                  </a:lnTo>
                  <a:lnTo>
                    <a:pt x="157518" y="20320"/>
                  </a:lnTo>
                  <a:lnTo>
                    <a:pt x="186055" y="20320"/>
                  </a:lnTo>
                  <a:lnTo>
                    <a:pt x="186156" y="19050"/>
                  </a:lnTo>
                  <a:lnTo>
                    <a:pt x="186258" y="17780"/>
                  </a:lnTo>
                  <a:lnTo>
                    <a:pt x="185178" y="17780"/>
                  </a:lnTo>
                  <a:lnTo>
                    <a:pt x="181762" y="15240"/>
                  </a:lnTo>
                  <a:lnTo>
                    <a:pt x="180594" y="12700"/>
                  </a:lnTo>
                  <a:lnTo>
                    <a:pt x="179349" y="10160"/>
                  </a:lnTo>
                  <a:lnTo>
                    <a:pt x="179603" y="8890"/>
                  </a:lnTo>
                  <a:lnTo>
                    <a:pt x="187690" y="8890"/>
                  </a:lnTo>
                  <a:lnTo>
                    <a:pt x="188290" y="5080"/>
                  </a:lnTo>
                  <a:lnTo>
                    <a:pt x="185661" y="3810"/>
                  </a:lnTo>
                  <a:lnTo>
                    <a:pt x="179120" y="1270"/>
                  </a:lnTo>
                  <a:lnTo>
                    <a:pt x="175996" y="0"/>
                  </a:lnTo>
                  <a:close/>
                </a:path>
                <a:path w="469900" h="539750">
                  <a:moveTo>
                    <a:pt x="186461" y="15240"/>
                  </a:moveTo>
                  <a:lnTo>
                    <a:pt x="185178" y="17780"/>
                  </a:lnTo>
                  <a:lnTo>
                    <a:pt x="186258" y="17780"/>
                  </a:lnTo>
                  <a:lnTo>
                    <a:pt x="186359" y="16510"/>
                  </a:lnTo>
                  <a:lnTo>
                    <a:pt x="186461" y="15240"/>
                  </a:lnTo>
                  <a:close/>
                </a:path>
                <a:path w="469900" h="539750">
                  <a:moveTo>
                    <a:pt x="187690" y="8890"/>
                  </a:moveTo>
                  <a:lnTo>
                    <a:pt x="181152" y="8890"/>
                  </a:lnTo>
                  <a:lnTo>
                    <a:pt x="183515" y="12700"/>
                  </a:lnTo>
                  <a:lnTo>
                    <a:pt x="187540" y="12700"/>
                  </a:lnTo>
                  <a:lnTo>
                    <a:pt x="189128" y="16510"/>
                  </a:lnTo>
                  <a:lnTo>
                    <a:pt x="189115" y="17780"/>
                  </a:lnTo>
                  <a:lnTo>
                    <a:pt x="194627" y="16510"/>
                  </a:lnTo>
                  <a:lnTo>
                    <a:pt x="229197" y="16510"/>
                  </a:lnTo>
                  <a:lnTo>
                    <a:pt x="216675" y="12700"/>
                  </a:lnTo>
                  <a:lnTo>
                    <a:pt x="208229" y="11430"/>
                  </a:lnTo>
                  <a:lnTo>
                    <a:pt x="188722" y="11430"/>
                  </a:lnTo>
                  <a:lnTo>
                    <a:pt x="187490" y="10160"/>
                  </a:lnTo>
                  <a:lnTo>
                    <a:pt x="187690" y="8890"/>
                  </a:lnTo>
                  <a:close/>
                </a:path>
                <a:path w="469900" h="539750">
                  <a:moveTo>
                    <a:pt x="192646" y="7620"/>
                  </a:moveTo>
                  <a:lnTo>
                    <a:pt x="191389" y="10160"/>
                  </a:lnTo>
                  <a:lnTo>
                    <a:pt x="191223" y="11430"/>
                  </a:lnTo>
                  <a:lnTo>
                    <a:pt x="204190" y="11430"/>
                  </a:lnTo>
                  <a:lnTo>
                    <a:pt x="200317" y="8890"/>
                  </a:lnTo>
                  <a:lnTo>
                    <a:pt x="194818" y="8890"/>
                  </a:lnTo>
                  <a:lnTo>
                    <a:pt x="192646" y="7620"/>
                  </a:lnTo>
                  <a:close/>
                </a:path>
              </a:pathLst>
            </a:custGeom>
            <a:solidFill>
              <a:srgbClr val="FCEE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1573942" y="2353512"/>
              <a:ext cx="427990" cy="529590"/>
            </a:xfrm>
            <a:custGeom>
              <a:avLst/>
              <a:gdLst/>
              <a:ahLst/>
              <a:cxnLst/>
              <a:rect l="l" t="t" r="r" b="b"/>
              <a:pathLst>
                <a:path w="427990" h="529589">
                  <a:moveTo>
                    <a:pt x="150507" y="129514"/>
                  </a:moveTo>
                  <a:lnTo>
                    <a:pt x="150456" y="127000"/>
                  </a:lnTo>
                  <a:lnTo>
                    <a:pt x="148018" y="128270"/>
                  </a:lnTo>
                  <a:lnTo>
                    <a:pt x="150507" y="129514"/>
                  </a:lnTo>
                  <a:close/>
                </a:path>
                <a:path w="427990" h="529589">
                  <a:moveTo>
                    <a:pt x="210451" y="208521"/>
                  </a:moveTo>
                  <a:lnTo>
                    <a:pt x="210388" y="208051"/>
                  </a:lnTo>
                  <a:lnTo>
                    <a:pt x="210146" y="208280"/>
                  </a:lnTo>
                  <a:lnTo>
                    <a:pt x="210451" y="208521"/>
                  </a:lnTo>
                  <a:close/>
                </a:path>
                <a:path w="427990" h="529589">
                  <a:moveTo>
                    <a:pt x="212826" y="205740"/>
                  </a:moveTo>
                  <a:lnTo>
                    <a:pt x="212712" y="203200"/>
                  </a:lnTo>
                  <a:lnTo>
                    <a:pt x="212648" y="201930"/>
                  </a:lnTo>
                  <a:lnTo>
                    <a:pt x="210743" y="204470"/>
                  </a:lnTo>
                  <a:lnTo>
                    <a:pt x="210248" y="207010"/>
                  </a:lnTo>
                  <a:lnTo>
                    <a:pt x="210388" y="208051"/>
                  </a:lnTo>
                  <a:lnTo>
                    <a:pt x="212826" y="205740"/>
                  </a:lnTo>
                  <a:close/>
                </a:path>
                <a:path w="427990" h="529589">
                  <a:moveTo>
                    <a:pt x="257581" y="290830"/>
                  </a:moveTo>
                  <a:lnTo>
                    <a:pt x="257060" y="289560"/>
                  </a:lnTo>
                  <a:lnTo>
                    <a:pt x="256578" y="289560"/>
                  </a:lnTo>
                  <a:lnTo>
                    <a:pt x="253365" y="288290"/>
                  </a:lnTo>
                  <a:lnTo>
                    <a:pt x="251028" y="287020"/>
                  </a:lnTo>
                  <a:lnTo>
                    <a:pt x="248818" y="283210"/>
                  </a:lnTo>
                  <a:lnTo>
                    <a:pt x="247980" y="286639"/>
                  </a:lnTo>
                  <a:lnTo>
                    <a:pt x="247878" y="287020"/>
                  </a:lnTo>
                  <a:lnTo>
                    <a:pt x="249364" y="290830"/>
                  </a:lnTo>
                  <a:lnTo>
                    <a:pt x="250278" y="293370"/>
                  </a:lnTo>
                  <a:lnTo>
                    <a:pt x="251752" y="292100"/>
                  </a:lnTo>
                  <a:lnTo>
                    <a:pt x="255092" y="294640"/>
                  </a:lnTo>
                  <a:lnTo>
                    <a:pt x="255193" y="293370"/>
                  </a:lnTo>
                  <a:lnTo>
                    <a:pt x="255295" y="292100"/>
                  </a:lnTo>
                  <a:lnTo>
                    <a:pt x="255397" y="290830"/>
                  </a:lnTo>
                  <a:lnTo>
                    <a:pt x="257581" y="290830"/>
                  </a:lnTo>
                  <a:close/>
                </a:path>
                <a:path w="427990" h="529589">
                  <a:moveTo>
                    <a:pt x="257695" y="521944"/>
                  </a:moveTo>
                  <a:lnTo>
                    <a:pt x="257238" y="520674"/>
                  </a:lnTo>
                  <a:lnTo>
                    <a:pt x="254139" y="520674"/>
                  </a:lnTo>
                  <a:lnTo>
                    <a:pt x="256806" y="518134"/>
                  </a:lnTo>
                  <a:lnTo>
                    <a:pt x="255066" y="515594"/>
                  </a:lnTo>
                  <a:lnTo>
                    <a:pt x="256514" y="513054"/>
                  </a:lnTo>
                  <a:lnTo>
                    <a:pt x="256476" y="511784"/>
                  </a:lnTo>
                  <a:lnTo>
                    <a:pt x="249745" y="510514"/>
                  </a:lnTo>
                  <a:lnTo>
                    <a:pt x="246710" y="506704"/>
                  </a:lnTo>
                  <a:lnTo>
                    <a:pt x="246849" y="502894"/>
                  </a:lnTo>
                  <a:lnTo>
                    <a:pt x="244614" y="502894"/>
                  </a:lnTo>
                  <a:lnTo>
                    <a:pt x="245364" y="499084"/>
                  </a:lnTo>
                  <a:lnTo>
                    <a:pt x="244309" y="496544"/>
                  </a:lnTo>
                  <a:lnTo>
                    <a:pt x="240055" y="496544"/>
                  </a:lnTo>
                  <a:lnTo>
                    <a:pt x="238899" y="495274"/>
                  </a:lnTo>
                  <a:lnTo>
                    <a:pt x="238328" y="494004"/>
                  </a:lnTo>
                  <a:lnTo>
                    <a:pt x="237756" y="492734"/>
                  </a:lnTo>
                  <a:lnTo>
                    <a:pt x="235991" y="494004"/>
                  </a:lnTo>
                  <a:lnTo>
                    <a:pt x="236626" y="491464"/>
                  </a:lnTo>
                  <a:lnTo>
                    <a:pt x="241300" y="491464"/>
                  </a:lnTo>
                  <a:lnTo>
                    <a:pt x="242735" y="488924"/>
                  </a:lnTo>
                  <a:lnTo>
                    <a:pt x="244919" y="487654"/>
                  </a:lnTo>
                  <a:lnTo>
                    <a:pt x="242531" y="482574"/>
                  </a:lnTo>
                  <a:lnTo>
                    <a:pt x="250494" y="480034"/>
                  </a:lnTo>
                  <a:lnTo>
                    <a:pt x="247700" y="476224"/>
                  </a:lnTo>
                  <a:lnTo>
                    <a:pt x="244919" y="472414"/>
                  </a:lnTo>
                  <a:lnTo>
                    <a:pt x="244741" y="472224"/>
                  </a:lnTo>
                  <a:lnTo>
                    <a:pt x="244741" y="480034"/>
                  </a:lnTo>
                  <a:lnTo>
                    <a:pt x="240436" y="480034"/>
                  </a:lnTo>
                  <a:lnTo>
                    <a:pt x="241046" y="478764"/>
                  </a:lnTo>
                  <a:lnTo>
                    <a:pt x="243281" y="478764"/>
                  </a:lnTo>
                  <a:lnTo>
                    <a:pt x="243840" y="476224"/>
                  </a:lnTo>
                  <a:lnTo>
                    <a:pt x="244741" y="480034"/>
                  </a:lnTo>
                  <a:lnTo>
                    <a:pt x="244741" y="472224"/>
                  </a:lnTo>
                  <a:lnTo>
                    <a:pt x="243801" y="471144"/>
                  </a:lnTo>
                  <a:lnTo>
                    <a:pt x="240436" y="472414"/>
                  </a:lnTo>
                  <a:lnTo>
                    <a:pt x="239801" y="472414"/>
                  </a:lnTo>
                  <a:lnTo>
                    <a:pt x="238429" y="469874"/>
                  </a:lnTo>
                  <a:lnTo>
                    <a:pt x="238480" y="468604"/>
                  </a:lnTo>
                  <a:lnTo>
                    <a:pt x="242087" y="468604"/>
                  </a:lnTo>
                  <a:lnTo>
                    <a:pt x="242176" y="466064"/>
                  </a:lnTo>
                  <a:lnTo>
                    <a:pt x="243027" y="464794"/>
                  </a:lnTo>
                  <a:lnTo>
                    <a:pt x="240271" y="464794"/>
                  </a:lnTo>
                  <a:lnTo>
                    <a:pt x="241122" y="462254"/>
                  </a:lnTo>
                  <a:lnTo>
                    <a:pt x="241554" y="460984"/>
                  </a:lnTo>
                  <a:lnTo>
                    <a:pt x="238607" y="459714"/>
                  </a:lnTo>
                  <a:lnTo>
                    <a:pt x="238493" y="460984"/>
                  </a:lnTo>
                  <a:lnTo>
                    <a:pt x="238925" y="462254"/>
                  </a:lnTo>
                  <a:lnTo>
                    <a:pt x="236677" y="462254"/>
                  </a:lnTo>
                  <a:lnTo>
                    <a:pt x="236791" y="460984"/>
                  </a:lnTo>
                  <a:lnTo>
                    <a:pt x="239903" y="455904"/>
                  </a:lnTo>
                  <a:lnTo>
                    <a:pt x="237286" y="454634"/>
                  </a:lnTo>
                  <a:lnTo>
                    <a:pt x="232244" y="454634"/>
                  </a:lnTo>
                  <a:lnTo>
                    <a:pt x="232092" y="453364"/>
                  </a:lnTo>
                  <a:lnTo>
                    <a:pt x="240271" y="453364"/>
                  </a:lnTo>
                  <a:lnTo>
                    <a:pt x="239636" y="452094"/>
                  </a:lnTo>
                  <a:lnTo>
                    <a:pt x="238645" y="452094"/>
                  </a:lnTo>
                  <a:lnTo>
                    <a:pt x="236016" y="450824"/>
                  </a:lnTo>
                  <a:lnTo>
                    <a:pt x="235470" y="450824"/>
                  </a:lnTo>
                  <a:lnTo>
                    <a:pt x="236004" y="445744"/>
                  </a:lnTo>
                  <a:lnTo>
                    <a:pt x="234238" y="444474"/>
                  </a:lnTo>
                  <a:lnTo>
                    <a:pt x="233362" y="444474"/>
                  </a:lnTo>
                  <a:lnTo>
                    <a:pt x="227241" y="444474"/>
                  </a:lnTo>
                  <a:lnTo>
                    <a:pt x="225247" y="441934"/>
                  </a:lnTo>
                  <a:lnTo>
                    <a:pt x="227495" y="441934"/>
                  </a:lnTo>
                  <a:lnTo>
                    <a:pt x="228892" y="443204"/>
                  </a:lnTo>
                  <a:lnTo>
                    <a:pt x="231419" y="443204"/>
                  </a:lnTo>
                  <a:lnTo>
                    <a:pt x="233362" y="444474"/>
                  </a:lnTo>
                  <a:lnTo>
                    <a:pt x="233464" y="441934"/>
                  </a:lnTo>
                  <a:lnTo>
                    <a:pt x="233527" y="440664"/>
                  </a:lnTo>
                  <a:lnTo>
                    <a:pt x="235966" y="438124"/>
                  </a:lnTo>
                  <a:lnTo>
                    <a:pt x="228752" y="435584"/>
                  </a:lnTo>
                  <a:lnTo>
                    <a:pt x="225183" y="435584"/>
                  </a:lnTo>
                  <a:lnTo>
                    <a:pt x="222732" y="433044"/>
                  </a:lnTo>
                  <a:lnTo>
                    <a:pt x="223494" y="431774"/>
                  </a:lnTo>
                  <a:lnTo>
                    <a:pt x="224269" y="430504"/>
                  </a:lnTo>
                  <a:lnTo>
                    <a:pt x="225475" y="433044"/>
                  </a:lnTo>
                  <a:lnTo>
                    <a:pt x="226961" y="434314"/>
                  </a:lnTo>
                  <a:lnTo>
                    <a:pt x="226288" y="431774"/>
                  </a:lnTo>
                  <a:lnTo>
                    <a:pt x="227266" y="430504"/>
                  </a:lnTo>
                  <a:lnTo>
                    <a:pt x="229222" y="427964"/>
                  </a:lnTo>
                  <a:lnTo>
                    <a:pt x="225120" y="426694"/>
                  </a:lnTo>
                  <a:lnTo>
                    <a:pt x="223977" y="430504"/>
                  </a:lnTo>
                  <a:lnTo>
                    <a:pt x="222580" y="431774"/>
                  </a:lnTo>
                  <a:lnTo>
                    <a:pt x="222250" y="427964"/>
                  </a:lnTo>
                  <a:lnTo>
                    <a:pt x="222148" y="426694"/>
                  </a:lnTo>
                  <a:lnTo>
                    <a:pt x="217893" y="426694"/>
                  </a:lnTo>
                  <a:lnTo>
                    <a:pt x="217195" y="425424"/>
                  </a:lnTo>
                  <a:lnTo>
                    <a:pt x="215823" y="422884"/>
                  </a:lnTo>
                  <a:lnTo>
                    <a:pt x="213385" y="421614"/>
                  </a:lnTo>
                  <a:lnTo>
                    <a:pt x="212305" y="425424"/>
                  </a:lnTo>
                  <a:lnTo>
                    <a:pt x="211010" y="424154"/>
                  </a:lnTo>
                  <a:lnTo>
                    <a:pt x="211391" y="421614"/>
                  </a:lnTo>
                  <a:lnTo>
                    <a:pt x="208191" y="417804"/>
                  </a:lnTo>
                  <a:lnTo>
                    <a:pt x="210566" y="412724"/>
                  </a:lnTo>
                  <a:lnTo>
                    <a:pt x="204139" y="411454"/>
                  </a:lnTo>
                  <a:lnTo>
                    <a:pt x="203187" y="411454"/>
                  </a:lnTo>
                  <a:lnTo>
                    <a:pt x="201942" y="410184"/>
                  </a:lnTo>
                  <a:lnTo>
                    <a:pt x="197269" y="411454"/>
                  </a:lnTo>
                  <a:lnTo>
                    <a:pt x="197599" y="410184"/>
                  </a:lnTo>
                  <a:lnTo>
                    <a:pt x="199224" y="404139"/>
                  </a:lnTo>
                  <a:lnTo>
                    <a:pt x="199275" y="403948"/>
                  </a:lnTo>
                  <a:lnTo>
                    <a:pt x="193484" y="403948"/>
                  </a:lnTo>
                  <a:lnTo>
                    <a:pt x="189001" y="406374"/>
                  </a:lnTo>
                  <a:lnTo>
                    <a:pt x="188874" y="405104"/>
                  </a:lnTo>
                  <a:lnTo>
                    <a:pt x="188772" y="403948"/>
                  </a:lnTo>
                  <a:lnTo>
                    <a:pt x="188747" y="403682"/>
                  </a:lnTo>
                  <a:lnTo>
                    <a:pt x="188645" y="402564"/>
                  </a:lnTo>
                  <a:lnTo>
                    <a:pt x="188531" y="401294"/>
                  </a:lnTo>
                  <a:lnTo>
                    <a:pt x="188417" y="400024"/>
                  </a:lnTo>
                  <a:lnTo>
                    <a:pt x="186397" y="398754"/>
                  </a:lnTo>
                  <a:lnTo>
                    <a:pt x="182245" y="401294"/>
                  </a:lnTo>
                  <a:lnTo>
                    <a:pt x="179743" y="400024"/>
                  </a:lnTo>
                  <a:lnTo>
                    <a:pt x="176923" y="400024"/>
                  </a:lnTo>
                  <a:lnTo>
                    <a:pt x="177495" y="401294"/>
                  </a:lnTo>
                  <a:lnTo>
                    <a:pt x="178676" y="401294"/>
                  </a:lnTo>
                  <a:lnTo>
                    <a:pt x="180860" y="402564"/>
                  </a:lnTo>
                  <a:lnTo>
                    <a:pt x="181813" y="402564"/>
                  </a:lnTo>
                  <a:lnTo>
                    <a:pt x="181762" y="405104"/>
                  </a:lnTo>
                  <a:lnTo>
                    <a:pt x="178739" y="405104"/>
                  </a:lnTo>
                  <a:lnTo>
                    <a:pt x="177939" y="402564"/>
                  </a:lnTo>
                  <a:lnTo>
                    <a:pt x="176987" y="401294"/>
                  </a:lnTo>
                  <a:lnTo>
                    <a:pt x="175018" y="402551"/>
                  </a:lnTo>
                  <a:lnTo>
                    <a:pt x="175018" y="406374"/>
                  </a:lnTo>
                  <a:lnTo>
                    <a:pt x="174244" y="406374"/>
                  </a:lnTo>
                  <a:lnTo>
                    <a:pt x="174345" y="410184"/>
                  </a:lnTo>
                  <a:lnTo>
                    <a:pt x="169176" y="410184"/>
                  </a:lnTo>
                  <a:lnTo>
                    <a:pt x="170675" y="407644"/>
                  </a:lnTo>
                  <a:lnTo>
                    <a:pt x="170751" y="406374"/>
                  </a:lnTo>
                  <a:lnTo>
                    <a:pt x="170878" y="405104"/>
                  </a:lnTo>
                  <a:lnTo>
                    <a:pt x="173037" y="404139"/>
                  </a:lnTo>
                  <a:lnTo>
                    <a:pt x="173469" y="403948"/>
                  </a:lnTo>
                  <a:lnTo>
                    <a:pt x="175018" y="406374"/>
                  </a:lnTo>
                  <a:lnTo>
                    <a:pt x="175018" y="402551"/>
                  </a:lnTo>
                  <a:lnTo>
                    <a:pt x="173596" y="403682"/>
                  </a:lnTo>
                  <a:lnTo>
                    <a:pt x="170434" y="400024"/>
                  </a:lnTo>
                  <a:lnTo>
                    <a:pt x="169367" y="398754"/>
                  </a:lnTo>
                  <a:lnTo>
                    <a:pt x="166027" y="392404"/>
                  </a:lnTo>
                  <a:lnTo>
                    <a:pt x="161467" y="392404"/>
                  </a:lnTo>
                  <a:lnTo>
                    <a:pt x="158343" y="389864"/>
                  </a:lnTo>
                  <a:lnTo>
                    <a:pt x="159092" y="388594"/>
                  </a:lnTo>
                  <a:lnTo>
                    <a:pt x="160985" y="389864"/>
                  </a:lnTo>
                  <a:lnTo>
                    <a:pt x="161836" y="388594"/>
                  </a:lnTo>
                  <a:lnTo>
                    <a:pt x="159207" y="387324"/>
                  </a:lnTo>
                  <a:lnTo>
                    <a:pt x="156514" y="388594"/>
                  </a:lnTo>
                  <a:lnTo>
                    <a:pt x="152476" y="387324"/>
                  </a:lnTo>
                  <a:lnTo>
                    <a:pt x="154711" y="383514"/>
                  </a:lnTo>
                  <a:lnTo>
                    <a:pt x="152463" y="382244"/>
                  </a:lnTo>
                  <a:lnTo>
                    <a:pt x="152539" y="379704"/>
                  </a:lnTo>
                  <a:lnTo>
                    <a:pt x="146354" y="379704"/>
                  </a:lnTo>
                  <a:lnTo>
                    <a:pt x="150672" y="375894"/>
                  </a:lnTo>
                  <a:lnTo>
                    <a:pt x="150266" y="375894"/>
                  </a:lnTo>
                  <a:lnTo>
                    <a:pt x="149948" y="374624"/>
                  </a:lnTo>
                  <a:lnTo>
                    <a:pt x="148196" y="373354"/>
                  </a:lnTo>
                  <a:lnTo>
                    <a:pt x="143687" y="373354"/>
                  </a:lnTo>
                  <a:lnTo>
                    <a:pt x="142405" y="372084"/>
                  </a:lnTo>
                  <a:lnTo>
                    <a:pt x="143624" y="368274"/>
                  </a:lnTo>
                  <a:lnTo>
                    <a:pt x="143383" y="367004"/>
                  </a:lnTo>
                  <a:lnTo>
                    <a:pt x="143154" y="365734"/>
                  </a:lnTo>
                  <a:lnTo>
                    <a:pt x="141439" y="363194"/>
                  </a:lnTo>
                  <a:lnTo>
                    <a:pt x="138404" y="367004"/>
                  </a:lnTo>
                  <a:lnTo>
                    <a:pt x="140360" y="363194"/>
                  </a:lnTo>
                  <a:lnTo>
                    <a:pt x="138620" y="361924"/>
                  </a:lnTo>
                  <a:lnTo>
                    <a:pt x="136893" y="360654"/>
                  </a:lnTo>
                  <a:lnTo>
                    <a:pt x="137045" y="359384"/>
                  </a:lnTo>
                  <a:lnTo>
                    <a:pt x="137198" y="358114"/>
                  </a:lnTo>
                  <a:lnTo>
                    <a:pt x="137350" y="356844"/>
                  </a:lnTo>
                  <a:lnTo>
                    <a:pt x="135559" y="358114"/>
                  </a:lnTo>
                  <a:lnTo>
                    <a:pt x="135534" y="357987"/>
                  </a:lnTo>
                  <a:lnTo>
                    <a:pt x="135534" y="360654"/>
                  </a:lnTo>
                  <a:lnTo>
                    <a:pt x="134962" y="361924"/>
                  </a:lnTo>
                  <a:lnTo>
                    <a:pt x="133807" y="361924"/>
                  </a:lnTo>
                  <a:lnTo>
                    <a:pt x="131559" y="359384"/>
                  </a:lnTo>
                  <a:lnTo>
                    <a:pt x="132270" y="359384"/>
                  </a:lnTo>
                  <a:lnTo>
                    <a:pt x="134454" y="360654"/>
                  </a:lnTo>
                  <a:lnTo>
                    <a:pt x="135534" y="360654"/>
                  </a:lnTo>
                  <a:lnTo>
                    <a:pt x="135534" y="357987"/>
                  </a:lnTo>
                  <a:lnTo>
                    <a:pt x="135318" y="356844"/>
                  </a:lnTo>
                  <a:lnTo>
                    <a:pt x="134848" y="354304"/>
                  </a:lnTo>
                  <a:lnTo>
                    <a:pt x="131051" y="356844"/>
                  </a:lnTo>
                  <a:lnTo>
                    <a:pt x="130060" y="355574"/>
                  </a:lnTo>
                  <a:lnTo>
                    <a:pt x="129374" y="358114"/>
                  </a:lnTo>
                  <a:lnTo>
                    <a:pt x="128701" y="356844"/>
                  </a:lnTo>
                  <a:lnTo>
                    <a:pt x="128816" y="355574"/>
                  </a:lnTo>
                  <a:lnTo>
                    <a:pt x="127622" y="354304"/>
                  </a:lnTo>
                  <a:lnTo>
                    <a:pt x="126225" y="354304"/>
                  </a:lnTo>
                  <a:lnTo>
                    <a:pt x="127101" y="358114"/>
                  </a:lnTo>
                  <a:lnTo>
                    <a:pt x="124510" y="355574"/>
                  </a:lnTo>
                  <a:lnTo>
                    <a:pt x="122821" y="354304"/>
                  </a:lnTo>
                  <a:lnTo>
                    <a:pt x="126530" y="350494"/>
                  </a:lnTo>
                  <a:lnTo>
                    <a:pt x="125285" y="350494"/>
                  </a:lnTo>
                  <a:lnTo>
                    <a:pt x="121678" y="349224"/>
                  </a:lnTo>
                  <a:lnTo>
                    <a:pt x="120040" y="349224"/>
                  </a:lnTo>
                  <a:lnTo>
                    <a:pt x="118770" y="345414"/>
                  </a:lnTo>
                  <a:lnTo>
                    <a:pt x="121983" y="346684"/>
                  </a:lnTo>
                  <a:lnTo>
                    <a:pt x="122262" y="345414"/>
                  </a:lnTo>
                  <a:lnTo>
                    <a:pt x="117754" y="344144"/>
                  </a:lnTo>
                  <a:lnTo>
                    <a:pt x="115557" y="349224"/>
                  </a:lnTo>
                  <a:lnTo>
                    <a:pt x="114554" y="350494"/>
                  </a:lnTo>
                  <a:lnTo>
                    <a:pt x="112953" y="349224"/>
                  </a:lnTo>
                  <a:lnTo>
                    <a:pt x="112483" y="347954"/>
                  </a:lnTo>
                  <a:lnTo>
                    <a:pt x="112026" y="347954"/>
                  </a:lnTo>
                  <a:lnTo>
                    <a:pt x="114236" y="346684"/>
                  </a:lnTo>
                  <a:lnTo>
                    <a:pt x="112445" y="344144"/>
                  </a:lnTo>
                  <a:lnTo>
                    <a:pt x="118833" y="342874"/>
                  </a:lnTo>
                  <a:lnTo>
                    <a:pt x="119672" y="339064"/>
                  </a:lnTo>
                  <a:lnTo>
                    <a:pt x="116598" y="335254"/>
                  </a:lnTo>
                  <a:lnTo>
                    <a:pt x="117043" y="335254"/>
                  </a:lnTo>
                  <a:lnTo>
                    <a:pt x="118643" y="333984"/>
                  </a:lnTo>
                  <a:lnTo>
                    <a:pt x="118554" y="332714"/>
                  </a:lnTo>
                  <a:lnTo>
                    <a:pt x="116116" y="331444"/>
                  </a:lnTo>
                  <a:lnTo>
                    <a:pt x="114998" y="330174"/>
                  </a:lnTo>
                  <a:lnTo>
                    <a:pt x="115531" y="326364"/>
                  </a:lnTo>
                  <a:lnTo>
                    <a:pt x="117678" y="326364"/>
                  </a:lnTo>
                  <a:lnTo>
                    <a:pt x="118541" y="325094"/>
                  </a:lnTo>
                  <a:lnTo>
                    <a:pt x="119418" y="323824"/>
                  </a:lnTo>
                  <a:lnTo>
                    <a:pt x="114769" y="323824"/>
                  </a:lnTo>
                  <a:lnTo>
                    <a:pt x="116954" y="321284"/>
                  </a:lnTo>
                  <a:lnTo>
                    <a:pt x="115798" y="318744"/>
                  </a:lnTo>
                  <a:lnTo>
                    <a:pt x="114071" y="314934"/>
                  </a:lnTo>
                  <a:lnTo>
                    <a:pt x="115316" y="311124"/>
                  </a:lnTo>
                  <a:lnTo>
                    <a:pt x="115735" y="309854"/>
                  </a:lnTo>
                  <a:lnTo>
                    <a:pt x="114439" y="306044"/>
                  </a:lnTo>
                  <a:lnTo>
                    <a:pt x="113245" y="308317"/>
                  </a:lnTo>
                  <a:lnTo>
                    <a:pt x="113245" y="325094"/>
                  </a:lnTo>
                  <a:lnTo>
                    <a:pt x="107480" y="325094"/>
                  </a:lnTo>
                  <a:lnTo>
                    <a:pt x="107530" y="323824"/>
                  </a:lnTo>
                  <a:lnTo>
                    <a:pt x="107657" y="321284"/>
                  </a:lnTo>
                  <a:lnTo>
                    <a:pt x="107708" y="320141"/>
                  </a:lnTo>
                  <a:lnTo>
                    <a:pt x="107873" y="320141"/>
                  </a:lnTo>
                  <a:lnTo>
                    <a:pt x="113245" y="325094"/>
                  </a:lnTo>
                  <a:lnTo>
                    <a:pt x="113245" y="308317"/>
                  </a:lnTo>
                  <a:lnTo>
                    <a:pt x="112433" y="309854"/>
                  </a:lnTo>
                  <a:lnTo>
                    <a:pt x="110807" y="309854"/>
                  </a:lnTo>
                  <a:lnTo>
                    <a:pt x="108534" y="308584"/>
                  </a:lnTo>
                  <a:lnTo>
                    <a:pt x="107683" y="309003"/>
                  </a:lnTo>
                  <a:lnTo>
                    <a:pt x="107683" y="319976"/>
                  </a:lnTo>
                  <a:lnTo>
                    <a:pt x="107543" y="319849"/>
                  </a:lnTo>
                  <a:lnTo>
                    <a:pt x="106984" y="318744"/>
                  </a:lnTo>
                  <a:lnTo>
                    <a:pt x="107454" y="318744"/>
                  </a:lnTo>
                  <a:lnTo>
                    <a:pt x="107670" y="319659"/>
                  </a:lnTo>
                  <a:lnTo>
                    <a:pt x="107683" y="319976"/>
                  </a:lnTo>
                  <a:lnTo>
                    <a:pt x="107683" y="309003"/>
                  </a:lnTo>
                  <a:lnTo>
                    <a:pt x="105943" y="309854"/>
                  </a:lnTo>
                  <a:lnTo>
                    <a:pt x="103860" y="308584"/>
                  </a:lnTo>
                  <a:lnTo>
                    <a:pt x="103657" y="307314"/>
                  </a:lnTo>
                  <a:lnTo>
                    <a:pt x="103251" y="304774"/>
                  </a:lnTo>
                  <a:lnTo>
                    <a:pt x="103949" y="302234"/>
                  </a:lnTo>
                  <a:lnTo>
                    <a:pt x="98272" y="302234"/>
                  </a:lnTo>
                  <a:lnTo>
                    <a:pt x="100952" y="304774"/>
                  </a:lnTo>
                  <a:lnTo>
                    <a:pt x="100304" y="307314"/>
                  </a:lnTo>
                  <a:lnTo>
                    <a:pt x="99148" y="307314"/>
                  </a:lnTo>
                  <a:lnTo>
                    <a:pt x="99072" y="306044"/>
                  </a:lnTo>
                  <a:lnTo>
                    <a:pt x="99009" y="304774"/>
                  </a:lnTo>
                  <a:lnTo>
                    <a:pt x="97485" y="306044"/>
                  </a:lnTo>
                  <a:lnTo>
                    <a:pt x="96964" y="306044"/>
                  </a:lnTo>
                  <a:lnTo>
                    <a:pt x="98247" y="307314"/>
                  </a:lnTo>
                  <a:lnTo>
                    <a:pt x="98920" y="309854"/>
                  </a:lnTo>
                  <a:lnTo>
                    <a:pt x="96456" y="309854"/>
                  </a:lnTo>
                  <a:lnTo>
                    <a:pt x="95110" y="311124"/>
                  </a:lnTo>
                  <a:lnTo>
                    <a:pt x="93992" y="311124"/>
                  </a:lnTo>
                  <a:lnTo>
                    <a:pt x="94068" y="308584"/>
                  </a:lnTo>
                  <a:lnTo>
                    <a:pt x="94145" y="307314"/>
                  </a:lnTo>
                  <a:lnTo>
                    <a:pt x="94221" y="306044"/>
                  </a:lnTo>
                  <a:lnTo>
                    <a:pt x="94297" y="304774"/>
                  </a:lnTo>
                  <a:lnTo>
                    <a:pt x="92240" y="302234"/>
                  </a:lnTo>
                  <a:lnTo>
                    <a:pt x="87985" y="302234"/>
                  </a:lnTo>
                  <a:lnTo>
                    <a:pt x="87833" y="300964"/>
                  </a:lnTo>
                  <a:lnTo>
                    <a:pt x="85267" y="298424"/>
                  </a:lnTo>
                  <a:lnTo>
                    <a:pt x="85636" y="295884"/>
                  </a:lnTo>
                  <a:lnTo>
                    <a:pt x="85826" y="294614"/>
                  </a:lnTo>
                  <a:lnTo>
                    <a:pt x="84035" y="294614"/>
                  </a:lnTo>
                  <a:lnTo>
                    <a:pt x="84035" y="304774"/>
                  </a:lnTo>
                  <a:lnTo>
                    <a:pt x="82994" y="306044"/>
                  </a:lnTo>
                  <a:lnTo>
                    <a:pt x="81749" y="304774"/>
                  </a:lnTo>
                  <a:lnTo>
                    <a:pt x="82130" y="303504"/>
                  </a:lnTo>
                  <a:lnTo>
                    <a:pt x="83058" y="302234"/>
                  </a:lnTo>
                  <a:lnTo>
                    <a:pt x="83883" y="303504"/>
                  </a:lnTo>
                  <a:lnTo>
                    <a:pt x="84035" y="304774"/>
                  </a:lnTo>
                  <a:lnTo>
                    <a:pt x="84035" y="294614"/>
                  </a:lnTo>
                  <a:lnTo>
                    <a:pt x="82194" y="294614"/>
                  </a:lnTo>
                  <a:lnTo>
                    <a:pt x="82600" y="293344"/>
                  </a:lnTo>
                  <a:lnTo>
                    <a:pt x="85953" y="293344"/>
                  </a:lnTo>
                  <a:lnTo>
                    <a:pt x="85902" y="292074"/>
                  </a:lnTo>
                  <a:lnTo>
                    <a:pt x="85813" y="290804"/>
                  </a:lnTo>
                  <a:lnTo>
                    <a:pt x="83934" y="289534"/>
                  </a:lnTo>
                  <a:lnTo>
                    <a:pt x="81483" y="288264"/>
                  </a:lnTo>
                  <a:lnTo>
                    <a:pt x="81178" y="289534"/>
                  </a:lnTo>
                  <a:lnTo>
                    <a:pt x="80835" y="290106"/>
                  </a:lnTo>
                  <a:lnTo>
                    <a:pt x="80835" y="299694"/>
                  </a:lnTo>
                  <a:lnTo>
                    <a:pt x="79489" y="300964"/>
                  </a:lnTo>
                  <a:lnTo>
                    <a:pt x="79451" y="299694"/>
                  </a:lnTo>
                  <a:lnTo>
                    <a:pt x="79336" y="298424"/>
                  </a:lnTo>
                  <a:lnTo>
                    <a:pt x="79222" y="297154"/>
                  </a:lnTo>
                  <a:lnTo>
                    <a:pt x="79108" y="295884"/>
                  </a:lnTo>
                  <a:lnTo>
                    <a:pt x="75628" y="297154"/>
                  </a:lnTo>
                  <a:lnTo>
                    <a:pt x="73342" y="297154"/>
                  </a:lnTo>
                  <a:lnTo>
                    <a:pt x="73825" y="295884"/>
                  </a:lnTo>
                  <a:lnTo>
                    <a:pt x="76403" y="295884"/>
                  </a:lnTo>
                  <a:lnTo>
                    <a:pt x="76454" y="292074"/>
                  </a:lnTo>
                  <a:lnTo>
                    <a:pt x="79629" y="294614"/>
                  </a:lnTo>
                  <a:lnTo>
                    <a:pt x="80035" y="297154"/>
                  </a:lnTo>
                  <a:lnTo>
                    <a:pt x="80835" y="299694"/>
                  </a:lnTo>
                  <a:lnTo>
                    <a:pt x="80835" y="290106"/>
                  </a:lnTo>
                  <a:lnTo>
                    <a:pt x="80403" y="290804"/>
                  </a:lnTo>
                  <a:lnTo>
                    <a:pt x="80378" y="292074"/>
                  </a:lnTo>
                  <a:lnTo>
                    <a:pt x="77673" y="292074"/>
                  </a:lnTo>
                  <a:lnTo>
                    <a:pt x="77393" y="290804"/>
                  </a:lnTo>
                  <a:lnTo>
                    <a:pt x="76682" y="288264"/>
                  </a:lnTo>
                  <a:lnTo>
                    <a:pt x="76403" y="286994"/>
                  </a:lnTo>
                  <a:lnTo>
                    <a:pt x="75120" y="286994"/>
                  </a:lnTo>
                  <a:lnTo>
                    <a:pt x="73850" y="288264"/>
                  </a:lnTo>
                  <a:lnTo>
                    <a:pt x="72428" y="286994"/>
                  </a:lnTo>
                  <a:lnTo>
                    <a:pt x="73025" y="285724"/>
                  </a:lnTo>
                  <a:lnTo>
                    <a:pt x="73533" y="284454"/>
                  </a:lnTo>
                  <a:lnTo>
                    <a:pt x="72301" y="283184"/>
                  </a:lnTo>
                  <a:lnTo>
                    <a:pt x="71081" y="281914"/>
                  </a:lnTo>
                  <a:lnTo>
                    <a:pt x="70104" y="281914"/>
                  </a:lnTo>
                  <a:lnTo>
                    <a:pt x="68440" y="283184"/>
                  </a:lnTo>
                  <a:lnTo>
                    <a:pt x="67729" y="283184"/>
                  </a:lnTo>
                  <a:lnTo>
                    <a:pt x="66890" y="281914"/>
                  </a:lnTo>
                  <a:lnTo>
                    <a:pt x="67970" y="281914"/>
                  </a:lnTo>
                  <a:lnTo>
                    <a:pt x="68745" y="280644"/>
                  </a:lnTo>
                  <a:lnTo>
                    <a:pt x="70015" y="281914"/>
                  </a:lnTo>
                  <a:lnTo>
                    <a:pt x="70205" y="280644"/>
                  </a:lnTo>
                  <a:lnTo>
                    <a:pt x="70408" y="279374"/>
                  </a:lnTo>
                  <a:lnTo>
                    <a:pt x="69710" y="279374"/>
                  </a:lnTo>
                  <a:lnTo>
                    <a:pt x="68630" y="276834"/>
                  </a:lnTo>
                  <a:lnTo>
                    <a:pt x="65341" y="273024"/>
                  </a:lnTo>
                  <a:lnTo>
                    <a:pt x="69253" y="269214"/>
                  </a:lnTo>
                  <a:lnTo>
                    <a:pt x="67284" y="267944"/>
                  </a:lnTo>
                  <a:lnTo>
                    <a:pt x="66141" y="265404"/>
                  </a:lnTo>
                  <a:lnTo>
                    <a:pt x="62204" y="265404"/>
                  </a:lnTo>
                  <a:lnTo>
                    <a:pt x="65278" y="261594"/>
                  </a:lnTo>
                  <a:lnTo>
                    <a:pt x="64122" y="260324"/>
                  </a:lnTo>
                  <a:lnTo>
                    <a:pt x="59283" y="260324"/>
                  </a:lnTo>
                  <a:lnTo>
                    <a:pt x="60769" y="259054"/>
                  </a:lnTo>
                  <a:lnTo>
                    <a:pt x="60058" y="256514"/>
                  </a:lnTo>
                  <a:lnTo>
                    <a:pt x="59156" y="252704"/>
                  </a:lnTo>
                  <a:lnTo>
                    <a:pt x="57632" y="251434"/>
                  </a:lnTo>
                  <a:lnTo>
                    <a:pt x="61709" y="246354"/>
                  </a:lnTo>
                  <a:lnTo>
                    <a:pt x="60553" y="243814"/>
                  </a:lnTo>
                  <a:lnTo>
                    <a:pt x="59601" y="240004"/>
                  </a:lnTo>
                  <a:lnTo>
                    <a:pt x="58712" y="238734"/>
                  </a:lnTo>
                  <a:lnTo>
                    <a:pt x="60032" y="237464"/>
                  </a:lnTo>
                  <a:lnTo>
                    <a:pt x="61353" y="236194"/>
                  </a:lnTo>
                  <a:lnTo>
                    <a:pt x="58166" y="236194"/>
                  </a:lnTo>
                  <a:lnTo>
                    <a:pt x="55587" y="237464"/>
                  </a:lnTo>
                  <a:lnTo>
                    <a:pt x="54622" y="236194"/>
                  </a:lnTo>
                  <a:lnTo>
                    <a:pt x="56845" y="231114"/>
                  </a:lnTo>
                  <a:lnTo>
                    <a:pt x="54787" y="228574"/>
                  </a:lnTo>
                  <a:lnTo>
                    <a:pt x="54356" y="226034"/>
                  </a:lnTo>
                  <a:lnTo>
                    <a:pt x="53733" y="222224"/>
                  </a:lnTo>
                  <a:lnTo>
                    <a:pt x="54089" y="219684"/>
                  </a:lnTo>
                  <a:lnTo>
                    <a:pt x="51269" y="218211"/>
                  </a:lnTo>
                  <a:lnTo>
                    <a:pt x="51269" y="224764"/>
                  </a:lnTo>
                  <a:lnTo>
                    <a:pt x="50533" y="226034"/>
                  </a:lnTo>
                  <a:lnTo>
                    <a:pt x="48374" y="224764"/>
                  </a:lnTo>
                  <a:lnTo>
                    <a:pt x="48069" y="223494"/>
                  </a:lnTo>
                  <a:lnTo>
                    <a:pt x="48018" y="222224"/>
                  </a:lnTo>
                  <a:lnTo>
                    <a:pt x="47980" y="220954"/>
                  </a:lnTo>
                  <a:lnTo>
                    <a:pt x="49555" y="222224"/>
                  </a:lnTo>
                  <a:lnTo>
                    <a:pt x="51168" y="222224"/>
                  </a:lnTo>
                  <a:lnTo>
                    <a:pt x="51269" y="224764"/>
                  </a:lnTo>
                  <a:lnTo>
                    <a:pt x="51269" y="218211"/>
                  </a:lnTo>
                  <a:lnTo>
                    <a:pt x="49263" y="217144"/>
                  </a:lnTo>
                  <a:lnTo>
                    <a:pt x="47688" y="217144"/>
                  </a:lnTo>
                  <a:lnTo>
                    <a:pt x="46494" y="219684"/>
                  </a:lnTo>
                  <a:lnTo>
                    <a:pt x="46647" y="220954"/>
                  </a:lnTo>
                  <a:lnTo>
                    <a:pt x="45110" y="220954"/>
                  </a:lnTo>
                  <a:lnTo>
                    <a:pt x="45110" y="223494"/>
                  </a:lnTo>
                  <a:lnTo>
                    <a:pt x="43827" y="223494"/>
                  </a:lnTo>
                  <a:lnTo>
                    <a:pt x="43840" y="222224"/>
                  </a:lnTo>
                  <a:lnTo>
                    <a:pt x="44970" y="222224"/>
                  </a:lnTo>
                  <a:lnTo>
                    <a:pt x="45110" y="223494"/>
                  </a:lnTo>
                  <a:lnTo>
                    <a:pt x="45110" y="220954"/>
                  </a:lnTo>
                  <a:lnTo>
                    <a:pt x="44475" y="220954"/>
                  </a:lnTo>
                  <a:lnTo>
                    <a:pt x="44259" y="219684"/>
                  </a:lnTo>
                  <a:lnTo>
                    <a:pt x="44145" y="218414"/>
                  </a:lnTo>
                  <a:lnTo>
                    <a:pt x="43815" y="217144"/>
                  </a:lnTo>
                  <a:lnTo>
                    <a:pt x="43307" y="214604"/>
                  </a:lnTo>
                  <a:lnTo>
                    <a:pt x="43980" y="212064"/>
                  </a:lnTo>
                  <a:lnTo>
                    <a:pt x="44323" y="210794"/>
                  </a:lnTo>
                  <a:lnTo>
                    <a:pt x="44030" y="209524"/>
                  </a:lnTo>
                  <a:lnTo>
                    <a:pt x="40309" y="212064"/>
                  </a:lnTo>
                  <a:lnTo>
                    <a:pt x="38214" y="209524"/>
                  </a:lnTo>
                  <a:lnTo>
                    <a:pt x="39471" y="205714"/>
                  </a:lnTo>
                  <a:lnTo>
                    <a:pt x="38798" y="203174"/>
                  </a:lnTo>
                  <a:lnTo>
                    <a:pt x="38684" y="201904"/>
                  </a:lnTo>
                  <a:lnTo>
                    <a:pt x="38608" y="200634"/>
                  </a:lnTo>
                  <a:lnTo>
                    <a:pt x="38531" y="199364"/>
                  </a:lnTo>
                  <a:lnTo>
                    <a:pt x="36588" y="196824"/>
                  </a:lnTo>
                  <a:lnTo>
                    <a:pt x="37388" y="193014"/>
                  </a:lnTo>
                  <a:lnTo>
                    <a:pt x="37274" y="191744"/>
                  </a:lnTo>
                  <a:lnTo>
                    <a:pt x="35331" y="190474"/>
                  </a:lnTo>
                  <a:lnTo>
                    <a:pt x="34696" y="190474"/>
                  </a:lnTo>
                  <a:lnTo>
                    <a:pt x="33286" y="193014"/>
                  </a:lnTo>
                  <a:lnTo>
                    <a:pt x="32131" y="194310"/>
                  </a:lnTo>
                  <a:lnTo>
                    <a:pt x="34315" y="198094"/>
                  </a:lnTo>
                  <a:lnTo>
                    <a:pt x="32880" y="200634"/>
                  </a:lnTo>
                  <a:lnTo>
                    <a:pt x="31508" y="201904"/>
                  </a:lnTo>
                  <a:lnTo>
                    <a:pt x="31102" y="200634"/>
                  </a:lnTo>
                  <a:lnTo>
                    <a:pt x="29413" y="199364"/>
                  </a:lnTo>
                  <a:lnTo>
                    <a:pt x="31991" y="194462"/>
                  </a:lnTo>
                  <a:lnTo>
                    <a:pt x="32118" y="194310"/>
                  </a:lnTo>
                  <a:lnTo>
                    <a:pt x="30657" y="191744"/>
                  </a:lnTo>
                  <a:lnTo>
                    <a:pt x="27952" y="187934"/>
                  </a:lnTo>
                  <a:lnTo>
                    <a:pt x="27393" y="186664"/>
                  </a:lnTo>
                  <a:lnTo>
                    <a:pt x="29298" y="182854"/>
                  </a:lnTo>
                  <a:lnTo>
                    <a:pt x="27952" y="181584"/>
                  </a:lnTo>
                  <a:lnTo>
                    <a:pt x="26212" y="179044"/>
                  </a:lnTo>
                  <a:lnTo>
                    <a:pt x="28790" y="179044"/>
                  </a:lnTo>
                  <a:lnTo>
                    <a:pt x="28016" y="177774"/>
                  </a:lnTo>
                  <a:lnTo>
                    <a:pt x="27241" y="176504"/>
                  </a:lnTo>
                  <a:lnTo>
                    <a:pt x="27254" y="172694"/>
                  </a:lnTo>
                  <a:lnTo>
                    <a:pt x="26212" y="172694"/>
                  </a:lnTo>
                  <a:lnTo>
                    <a:pt x="26212" y="177774"/>
                  </a:lnTo>
                  <a:lnTo>
                    <a:pt x="26174" y="179044"/>
                  </a:lnTo>
                  <a:lnTo>
                    <a:pt x="25095" y="179044"/>
                  </a:lnTo>
                  <a:lnTo>
                    <a:pt x="25044" y="177774"/>
                  </a:lnTo>
                  <a:lnTo>
                    <a:pt x="26212" y="177774"/>
                  </a:lnTo>
                  <a:lnTo>
                    <a:pt x="26212" y="172694"/>
                  </a:lnTo>
                  <a:lnTo>
                    <a:pt x="22428" y="172694"/>
                  </a:lnTo>
                  <a:lnTo>
                    <a:pt x="22339" y="171424"/>
                  </a:lnTo>
                  <a:lnTo>
                    <a:pt x="22085" y="170167"/>
                  </a:lnTo>
                  <a:lnTo>
                    <a:pt x="27711" y="171424"/>
                  </a:lnTo>
                  <a:lnTo>
                    <a:pt x="25628" y="168884"/>
                  </a:lnTo>
                  <a:lnTo>
                    <a:pt x="24599" y="167614"/>
                  </a:lnTo>
                  <a:lnTo>
                    <a:pt x="24460" y="166344"/>
                  </a:lnTo>
                  <a:lnTo>
                    <a:pt x="26657" y="165074"/>
                  </a:lnTo>
                  <a:lnTo>
                    <a:pt x="28702" y="162534"/>
                  </a:lnTo>
                  <a:lnTo>
                    <a:pt x="31432" y="165074"/>
                  </a:lnTo>
                  <a:lnTo>
                    <a:pt x="31330" y="162534"/>
                  </a:lnTo>
                  <a:lnTo>
                    <a:pt x="31280" y="161264"/>
                  </a:lnTo>
                  <a:lnTo>
                    <a:pt x="27266" y="162534"/>
                  </a:lnTo>
                  <a:lnTo>
                    <a:pt x="27152" y="159994"/>
                  </a:lnTo>
                  <a:lnTo>
                    <a:pt x="27089" y="158724"/>
                  </a:lnTo>
                  <a:lnTo>
                    <a:pt x="26987" y="156184"/>
                  </a:lnTo>
                  <a:lnTo>
                    <a:pt x="26936" y="154914"/>
                  </a:lnTo>
                  <a:lnTo>
                    <a:pt x="24828" y="156184"/>
                  </a:lnTo>
                  <a:lnTo>
                    <a:pt x="22059" y="158521"/>
                  </a:lnTo>
                  <a:lnTo>
                    <a:pt x="22059" y="170154"/>
                  </a:lnTo>
                  <a:lnTo>
                    <a:pt x="21043" y="170154"/>
                  </a:lnTo>
                  <a:lnTo>
                    <a:pt x="20942" y="168884"/>
                  </a:lnTo>
                  <a:lnTo>
                    <a:pt x="21399" y="168884"/>
                  </a:lnTo>
                  <a:lnTo>
                    <a:pt x="22059" y="170154"/>
                  </a:lnTo>
                  <a:lnTo>
                    <a:pt x="22059" y="158521"/>
                  </a:lnTo>
                  <a:lnTo>
                    <a:pt x="21805" y="158724"/>
                  </a:lnTo>
                  <a:lnTo>
                    <a:pt x="20447" y="158724"/>
                  </a:lnTo>
                  <a:lnTo>
                    <a:pt x="19926" y="159994"/>
                  </a:lnTo>
                  <a:lnTo>
                    <a:pt x="20421" y="158724"/>
                  </a:lnTo>
                  <a:lnTo>
                    <a:pt x="19227" y="156184"/>
                  </a:lnTo>
                  <a:lnTo>
                    <a:pt x="22174" y="156184"/>
                  </a:lnTo>
                  <a:lnTo>
                    <a:pt x="24587" y="154914"/>
                  </a:lnTo>
                  <a:lnTo>
                    <a:pt x="21920" y="153644"/>
                  </a:lnTo>
                  <a:lnTo>
                    <a:pt x="22313" y="152374"/>
                  </a:lnTo>
                  <a:lnTo>
                    <a:pt x="18656" y="148564"/>
                  </a:lnTo>
                  <a:lnTo>
                    <a:pt x="18034" y="146024"/>
                  </a:lnTo>
                  <a:lnTo>
                    <a:pt x="20993" y="143484"/>
                  </a:lnTo>
                  <a:lnTo>
                    <a:pt x="21310" y="142214"/>
                  </a:lnTo>
                  <a:lnTo>
                    <a:pt x="19253" y="140944"/>
                  </a:lnTo>
                  <a:lnTo>
                    <a:pt x="19354" y="139674"/>
                  </a:lnTo>
                  <a:lnTo>
                    <a:pt x="19812" y="135864"/>
                  </a:lnTo>
                  <a:lnTo>
                    <a:pt x="19875" y="134594"/>
                  </a:lnTo>
                  <a:lnTo>
                    <a:pt x="16027" y="135864"/>
                  </a:lnTo>
                  <a:lnTo>
                    <a:pt x="12801" y="134594"/>
                  </a:lnTo>
                  <a:lnTo>
                    <a:pt x="15468" y="132054"/>
                  </a:lnTo>
                  <a:lnTo>
                    <a:pt x="15379" y="130784"/>
                  </a:lnTo>
                  <a:lnTo>
                    <a:pt x="15290" y="129514"/>
                  </a:lnTo>
                  <a:lnTo>
                    <a:pt x="10668" y="129514"/>
                  </a:lnTo>
                  <a:lnTo>
                    <a:pt x="10883" y="126974"/>
                  </a:lnTo>
                  <a:lnTo>
                    <a:pt x="8966" y="125704"/>
                  </a:lnTo>
                  <a:lnTo>
                    <a:pt x="8191" y="123164"/>
                  </a:lnTo>
                  <a:lnTo>
                    <a:pt x="6019" y="130784"/>
                  </a:lnTo>
                  <a:lnTo>
                    <a:pt x="279" y="159994"/>
                  </a:lnTo>
                  <a:lnTo>
                    <a:pt x="152" y="161264"/>
                  </a:lnTo>
                  <a:lnTo>
                    <a:pt x="25" y="162534"/>
                  </a:lnTo>
                  <a:lnTo>
                    <a:pt x="0" y="205714"/>
                  </a:lnTo>
                  <a:lnTo>
                    <a:pt x="355" y="209524"/>
                  </a:lnTo>
                  <a:lnTo>
                    <a:pt x="7632" y="247624"/>
                  </a:lnTo>
                  <a:lnTo>
                    <a:pt x="16637" y="269214"/>
                  </a:lnTo>
                  <a:lnTo>
                    <a:pt x="24942" y="290804"/>
                  </a:lnTo>
                  <a:lnTo>
                    <a:pt x="29464" y="300964"/>
                  </a:lnTo>
                  <a:lnTo>
                    <a:pt x="32372" y="307314"/>
                  </a:lnTo>
                  <a:lnTo>
                    <a:pt x="36512" y="313664"/>
                  </a:lnTo>
                  <a:lnTo>
                    <a:pt x="40132" y="323824"/>
                  </a:lnTo>
                  <a:lnTo>
                    <a:pt x="42164" y="327634"/>
                  </a:lnTo>
                  <a:lnTo>
                    <a:pt x="48145" y="336524"/>
                  </a:lnTo>
                  <a:lnTo>
                    <a:pt x="52209" y="341604"/>
                  </a:lnTo>
                  <a:lnTo>
                    <a:pt x="55219" y="349224"/>
                  </a:lnTo>
                  <a:lnTo>
                    <a:pt x="55232" y="351764"/>
                  </a:lnTo>
                  <a:lnTo>
                    <a:pt x="57111" y="354304"/>
                  </a:lnTo>
                  <a:lnTo>
                    <a:pt x="61823" y="359384"/>
                  </a:lnTo>
                  <a:lnTo>
                    <a:pt x="66205" y="364464"/>
                  </a:lnTo>
                  <a:lnTo>
                    <a:pt x="70307" y="369544"/>
                  </a:lnTo>
                  <a:lnTo>
                    <a:pt x="74168" y="375894"/>
                  </a:lnTo>
                  <a:lnTo>
                    <a:pt x="84734" y="391134"/>
                  </a:lnTo>
                  <a:lnTo>
                    <a:pt x="95580" y="406374"/>
                  </a:lnTo>
                  <a:lnTo>
                    <a:pt x="106603" y="422884"/>
                  </a:lnTo>
                  <a:lnTo>
                    <a:pt x="117741" y="438124"/>
                  </a:lnTo>
                  <a:lnTo>
                    <a:pt x="144386" y="468604"/>
                  </a:lnTo>
                  <a:lnTo>
                    <a:pt x="178676" y="500354"/>
                  </a:lnTo>
                  <a:lnTo>
                    <a:pt x="191604" y="507974"/>
                  </a:lnTo>
                  <a:lnTo>
                    <a:pt x="199504" y="513054"/>
                  </a:lnTo>
                  <a:lnTo>
                    <a:pt x="207568" y="516864"/>
                  </a:lnTo>
                  <a:lnTo>
                    <a:pt x="215912" y="520674"/>
                  </a:lnTo>
                  <a:lnTo>
                    <a:pt x="224612" y="524484"/>
                  </a:lnTo>
                  <a:lnTo>
                    <a:pt x="230746" y="525754"/>
                  </a:lnTo>
                  <a:lnTo>
                    <a:pt x="236880" y="528294"/>
                  </a:lnTo>
                  <a:lnTo>
                    <a:pt x="243103" y="529564"/>
                  </a:lnTo>
                  <a:lnTo>
                    <a:pt x="252590" y="529564"/>
                  </a:lnTo>
                  <a:lnTo>
                    <a:pt x="254635" y="528294"/>
                  </a:lnTo>
                  <a:lnTo>
                    <a:pt x="254381" y="525754"/>
                  </a:lnTo>
                  <a:lnTo>
                    <a:pt x="254266" y="524484"/>
                  </a:lnTo>
                  <a:lnTo>
                    <a:pt x="252641" y="521944"/>
                  </a:lnTo>
                  <a:lnTo>
                    <a:pt x="254774" y="524484"/>
                  </a:lnTo>
                  <a:lnTo>
                    <a:pt x="256324" y="523214"/>
                  </a:lnTo>
                  <a:lnTo>
                    <a:pt x="257695" y="521944"/>
                  </a:lnTo>
                  <a:close/>
                </a:path>
                <a:path w="427990" h="529589">
                  <a:moveTo>
                    <a:pt x="257898" y="290830"/>
                  </a:moveTo>
                  <a:lnTo>
                    <a:pt x="257581" y="290830"/>
                  </a:lnTo>
                  <a:lnTo>
                    <a:pt x="257733" y="291223"/>
                  </a:lnTo>
                  <a:lnTo>
                    <a:pt x="257898" y="290830"/>
                  </a:lnTo>
                  <a:close/>
                </a:path>
                <a:path w="427990" h="529589">
                  <a:moveTo>
                    <a:pt x="427443" y="379730"/>
                  </a:moveTo>
                  <a:lnTo>
                    <a:pt x="426872" y="379730"/>
                  </a:lnTo>
                  <a:lnTo>
                    <a:pt x="426491" y="378460"/>
                  </a:lnTo>
                  <a:lnTo>
                    <a:pt x="425742" y="375920"/>
                  </a:lnTo>
                  <a:lnTo>
                    <a:pt x="425373" y="374650"/>
                  </a:lnTo>
                  <a:lnTo>
                    <a:pt x="424218" y="370840"/>
                  </a:lnTo>
                  <a:lnTo>
                    <a:pt x="423430" y="368300"/>
                  </a:lnTo>
                  <a:lnTo>
                    <a:pt x="422719" y="363220"/>
                  </a:lnTo>
                  <a:lnTo>
                    <a:pt x="421462" y="356870"/>
                  </a:lnTo>
                  <a:lnTo>
                    <a:pt x="419646" y="350520"/>
                  </a:lnTo>
                  <a:lnTo>
                    <a:pt x="417309" y="344170"/>
                  </a:lnTo>
                  <a:lnTo>
                    <a:pt x="416445" y="342201"/>
                  </a:lnTo>
                  <a:lnTo>
                    <a:pt x="416445" y="392430"/>
                  </a:lnTo>
                  <a:lnTo>
                    <a:pt x="413219" y="393687"/>
                  </a:lnTo>
                  <a:lnTo>
                    <a:pt x="413219" y="397510"/>
                  </a:lnTo>
                  <a:lnTo>
                    <a:pt x="410806" y="398780"/>
                  </a:lnTo>
                  <a:lnTo>
                    <a:pt x="408774" y="400050"/>
                  </a:lnTo>
                  <a:lnTo>
                    <a:pt x="409613" y="397510"/>
                  </a:lnTo>
                  <a:lnTo>
                    <a:pt x="410337" y="394970"/>
                  </a:lnTo>
                  <a:lnTo>
                    <a:pt x="413143" y="393712"/>
                  </a:lnTo>
                  <a:lnTo>
                    <a:pt x="413219" y="397510"/>
                  </a:lnTo>
                  <a:lnTo>
                    <a:pt x="413219" y="393687"/>
                  </a:lnTo>
                  <a:lnTo>
                    <a:pt x="413169" y="391160"/>
                  </a:lnTo>
                  <a:lnTo>
                    <a:pt x="414235" y="388620"/>
                  </a:lnTo>
                  <a:lnTo>
                    <a:pt x="416077" y="386080"/>
                  </a:lnTo>
                  <a:lnTo>
                    <a:pt x="415036" y="388620"/>
                  </a:lnTo>
                  <a:lnTo>
                    <a:pt x="416445" y="392430"/>
                  </a:lnTo>
                  <a:lnTo>
                    <a:pt x="416445" y="342201"/>
                  </a:lnTo>
                  <a:lnTo>
                    <a:pt x="414528" y="337820"/>
                  </a:lnTo>
                  <a:lnTo>
                    <a:pt x="413715" y="336550"/>
                  </a:lnTo>
                  <a:lnTo>
                    <a:pt x="412800" y="335597"/>
                  </a:lnTo>
                  <a:lnTo>
                    <a:pt x="412800" y="382270"/>
                  </a:lnTo>
                  <a:lnTo>
                    <a:pt x="408101" y="385279"/>
                  </a:lnTo>
                  <a:lnTo>
                    <a:pt x="408101" y="401320"/>
                  </a:lnTo>
                  <a:lnTo>
                    <a:pt x="404418" y="406400"/>
                  </a:lnTo>
                  <a:lnTo>
                    <a:pt x="404723" y="403860"/>
                  </a:lnTo>
                  <a:lnTo>
                    <a:pt x="406095" y="402590"/>
                  </a:lnTo>
                  <a:lnTo>
                    <a:pt x="408101" y="401320"/>
                  </a:lnTo>
                  <a:lnTo>
                    <a:pt x="408101" y="385279"/>
                  </a:lnTo>
                  <a:lnTo>
                    <a:pt x="406844" y="386080"/>
                  </a:lnTo>
                  <a:lnTo>
                    <a:pt x="407758" y="391160"/>
                  </a:lnTo>
                  <a:lnTo>
                    <a:pt x="405320" y="394970"/>
                  </a:lnTo>
                  <a:lnTo>
                    <a:pt x="405307" y="396240"/>
                  </a:lnTo>
                  <a:lnTo>
                    <a:pt x="403237" y="397510"/>
                  </a:lnTo>
                  <a:lnTo>
                    <a:pt x="405777" y="392430"/>
                  </a:lnTo>
                  <a:lnTo>
                    <a:pt x="405371" y="391160"/>
                  </a:lnTo>
                  <a:lnTo>
                    <a:pt x="404126" y="387350"/>
                  </a:lnTo>
                  <a:lnTo>
                    <a:pt x="405231" y="384810"/>
                  </a:lnTo>
                  <a:lnTo>
                    <a:pt x="405790" y="383540"/>
                  </a:lnTo>
                  <a:lnTo>
                    <a:pt x="407454" y="379730"/>
                  </a:lnTo>
                  <a:lnTo>
                    <a:pt x="408825" y="379730"/>
                  </a:lnTo>
                  <a:lnTo>
                    <a:pt x="410337" y="378460"/>
                  </a:lnTo>
                  <a:lnTo>
                    <a:pt x="410781" y="379730"/>
                  </a:lnTo>
                  <a:lnTo>
                    <a:pt x="411086" y="379730"/>
                  </a:lnTo>
                  <a:lnTo>
                    <a:pt x="409892" y="381000"/>
                  </a:lnTo>
                  <a:lnTo>
                    <a:pt x="412800" y="382270"/>
                  </a:lnTo>
                  <a:lnTo>
                    <a:pt x="412800" y="335597"/>
                  </a:lnTo>
                  <a:lnTo>
                    <a:pt x="411302" y="334010"/>
                  </a:lnTo>
                  <a:lnTo>
                    <a:pt x="415734" y="331470"/>
                  </a:lnTo>
                  <a:lnTo>
                    <a:pt x="415137" y="335280"/>
                  </a:lnTo>
                  <a:lnTo>
                    <a:pt x="416560" y="337820"/>
                  </a:lnTo>
                  <a:lnTo>
                    <a:pt x="416648" y="339090"/>
                  </a:lnTo>
                  <a:lnTo>
                    <a:pt x="419227" y="337820"/>
                  </a:lnTo>
                  <a:lnTo>
                    <a:pt x="419862" y="337820"/>
                  </a:lnTo>
                  <a:lnTo>
                    <a:pt x="418566" y="331470"/>
                  </a:lnTo>
                  <a:lnTo>
                    <a:pt x="418490" y="330200"/>
                  </a:lnTo>
                  <a:lnTo>
                    <a:pt x="418414" y="328930"/>
                  </a:lnTo>
                  <a:lnTo>
                    <a:pt x="418338" y="327660"/>
                  </a:lnTo>
                  <a:lnTo>
                    <a:pt x="418261" y="326390"/>
                  </a:lnTo>
                  <a:lnTo>
                    <a:pt x="412508" y="316230"/>
                  </a:lnTo>
                  <a:lnTo>
                    <a:pt x="398157" y="278130"/>
                  </a:lnTo>
                  <a:lnTo>
                    <a:pt x="394296" y="271780"/>
                  </a:lnTo>
                  <a:lnTo>
                    <a:pt x="390715" y="265430"/>
                  </a:lnTo>
                  <a:lnTo>
                    <a:pt x="384365" y="260350"/>
                  </a:lnTo>
                  <a:lnTo>
                    <a:pt x="381393" y="247650"/>
                  </a:lnTo>
                  <a:lnTo>
                    <a:pt x="376999" y="245110"/>
                  </a:lnTo>
                  <a:lnTo>
                    <a:pt x="372033" y="233680"/>
                  </a:lnTo>
                  <a:lnTo>
                    <a:pt x="369570" y="226060"/>
                  </a:lnTo>
                  <a:lnTo>
                    <a:pt x="365302" y="218440"/>
                  </a:lnTo>
                  <a:lnTo>
                    <a:pt x="360438" y="210820"/>
                  </a:lnTo>
                  <a:lnTo>
                    <a:pt x="355815" y="205740"/>
                  </a:lnTo>
                  <a:lnTo>
                    <a:pt x="354101" y="204470"/>
                  </a:lnTo>
                  <a:lnTo>
                    <a:pt x="353974" y="201930"/>
                  </a:lnTo>
                  <a:lnTo>
                    <a:pt x="353898" y="200660"/>
                  </a:lnTo>
                  <a:lnTo>
                    <a:pt x="353822" y="199390"/>
                  </a:lnTo>
                  <a:lnTo>
                    <a:pt x="353745" y="198120"/>
                  </a:lnTo>
                  <a:lnTo>
                    <a:pt x="351472" y="194310"/>
                  </a:lnTo>
                  <a:lnTo>
                    <a:pt x="346494" y="193040"/>
                  </a:lnTo>
                  <a:lnTo>
                    <a:pt x="345757" y="193040"/>
                  </a:lnTo>
                  <a:lnTo>
                    <a:pt x="345643" y="191770"/>
                  </a:lnTo>
                  <a:lnTo>
                    <a:pt x="344944" y="185420"/>
                  </a:lnTo>
                  <a:lnTo>
                    <a:pt x="341020" y="182880"/>
                  </a:lnTo>
                  <a:lnTo>
                    <a:pt x="339369" y="180340"/>
                  </a:lnTo>
                  <a:lnTo>
                    <a:pt x="336880" y="176530"/>
                  </a:lnTo>
                  <a:lnTo>
                    <a:pt x="336524" y="175260"/>
                  </a:lnTo>
                  <a:lnTo>
                    <a:pt x="339255" y="173990"/>
                  </a:lnTo>
                  <a:lnTo>
                    <a:pt x="335178" y="172720"/>
                  </a:lnTo>
                  <a:lnTo>
                    <a:pt x="332460" y="170180"/>
                  </a:lnTo>
                  <a:lnTo>
                    <a:pt x="325551" y="166370"/>
                  </a:lnTo>
                  <a:lnTo>
                    <a:pt x="327494" y="161290"/>
                  </a:lnTo>
                  <a:lnTo>
                    <a:pt x="323646" y="160020"/>
                  </a:lnTo>
                  <a:lnTo>
                    <a:pt x="325602" y="157480"/>
                  </a:lnTo>
                  <a:lnTo>
                    <a:pt x="320878" y="156210"/>
                  </a:lnTo>
                  <a:lnTo>
                    <a:pt x="323646" y="151130"/>
                  </a:lnTo>
                  <a:lnTo>
                    <a:pt x="322783" y="148590"/>
                  </a:lnTo>
                  <a:lnTo>
                    <a:pt x="317792" y="148590"/>
                  </a:lnTo>
                  <a:lnTo>
                    <a:pt x="317703" y="147320"/>
                  </a:lnTo>
                  <a:lnTo>
                    <a:pt x="317614" y="146050"/>
                  </a:lnTo>
                  <a:lnTo>
                    <a:pt x="316331" y="143510"/>
                  </a:lnTo>
                  <a:lnTo>
                    <a:pt x="316522" y="142240"/>
                  </a:lnTo>
                  <a:lnTo>
                    <a:pt x="312178" y="140970"/>
                  </a:lnTo>
                  <a:lnTo>
                    <a:pt x="312280" y="138430"/>
                  </a:lnTo>
                  <a:lnTo>
                    <a:pt x="312902" y="137312"/>
                  </a:lnTo>
                  <a:lnTo>
                    <a:pt x="312978" y="137160"/>
                  </a:lnTo>
                  <a:lnTo>
                    <a:pt x="313677" y="135890"/>
                  </a:lnTo>
                  <a:lnTo>
                    <a:pt x="310972" y="137160"/>
                  </a:lnTo>
                  <a:lnTo>
                    <a:pt x="309537" y="135890"/>
                  </a:lnTo>
                  <a:lnTo>
                    <a:pt x="305625" y="130810"/>
                  </a:lnTo>
                  <a:lnTo>
                    <a:pt x="302666" y="128270"/>
                  </a:lnTo>
                  <a:lnTo>
                    <a:pt x="303784" y="121920"/>
                  </a:lnTo>
                  <a:lnTo>
                    <a:pt x="303822" y="121526"/>
                  </a:lnTo>
                  <a:lnTo>
                    <a:pt x="303923" y="120650"/>
                  </a:lnTo>
                  <a:lnTo>
                    <a:pt x="298259" y="119380"/>
                  </a:lnTo>
                  <a:lnTo>
                    <a:pt x="296570" y="115570"/>
                  </a:lnTo>
                  <a:lnTo>
                    <a:pt x="291363" y="109220"/>
                  </a:lnTo>
                  <a:lnTo>
                    <a:pt x="293255" y="104140"/>
                  </a:lnTo>
                  <a:lnTo>
                    <a:pt x="287883" y="102870"/>
                  </a:lnTo>
                  <a:lnTo>
                    <a:pt x="285889" y="97790"/>
                  </a:lnTo>
                  <a:lnTo>
                    <a:pt x="282308" y="95250"/>
                  </a:lnTo>
                  <a:lnTo>
                    <a:pt x="276428" y="88900"/>
                  </a:lnTo>
                  <a:lnTo>
                    <a:pt x="272122" y="87630"/>
                  </a:lnTo>
                  <a:lnTo>
                    <a:pt x="270764" y="82550"/>
                  </a:lnTo>
                  <a:lnTo>
                    <a:pt x="272719" y="81280"/>
                  </a:lnTo>
                  <a:lnTo>
                    <a:pt x="264947" y="76200"/>
                  </a:lnTo>
                  <a:lnTo>
                    <a:pt x="261442" y="69850"/>
                  </a:lnTo>
                  <a:lnTo>
                    <a:pt x="254165" y="62230"/>
                  </a:lnTo>
                  <a:lnTo>
                    <a:pt x="252945" y="58420"/>
                  </a:lnTo>
                  <a:lnTo>
                    <a:pt x="247992" y="55880"/>
                  </a:lnTo>
                  <a:lnTo>
                    <a:pt x="247167" y="54610"/>
                  </a:lnTo>
                  <a:lnTo>
                    <a:pt x="245833" y="49530"/>
                  </a:lnTo>
                  <a:lnTo>
                    <a:pt x="242785" y="46990"/>
                  </a:lnTo>
                  <a:lnTo>
                    <a:pt x="238328" y="44450"/>
                  </a:lnTo>
                  <a:lnTo>
                    <a:pt x="237197" y="44450"/>
                  </a:lnTo>
                  <a:lnTo>
                    <a:pt x="235242" y="35560"/>
                  </a:lnTo>
                  <a:lnTo>
                    <a:pt x="229616" y="30480"/>
                  </a:lnTo>
                  <a:lnTo>
                    <a:pt x="222783" y="25400"/>
                  </a:lnTo>
                  <a:lnTo>
                    <a:pt x="222135" y="24130"/>
                  </a:lnTo>
                  <a:lnTo>
                    <a:pt x="222148" y="22860"/>
                  </a:lnTo>
                  <a:lnTo>
                    <a:pt x="220243" y="22860"/>
                  </a:lnTo>
                  <a:lnTo>
                    <a:pt x="219163" y="21590"/>
                  </a:lnTo>
                  <a:lnTo>
                    <a:pt x="215226" y="19050"/>
                  </a:lnTo>
                  <a:lnTo>
                    <a:pt x="212890" y="15240"/>
                  </a:lnTo>
                  <a:lnTo>
                    <a:pt x="206235" y="15240"/>
                  </a:lnTo>
                  <a:lnTo>
                    <a:pt x="206235" y="22860"/>
                  </a:lnTo>
                  <a:lnTo>
                    <a:pt x="205638" y="24130"/>
                  </a:lnTo>
                  <a:lnTo>
                    <a:pt x="205028" y="22860"/>
                  </a:lnTo>
                  <a:lnTo>
                    <a:pt x="206235" y="22860"/>
                  </a:lnTo>
                  <a:lnTo>
                    <a:pt x="206235" y="15240"/>
                  </a:lnTo>
                  <a:lnTo>
                    <a:pt x="204025" y="15240"/>
                  </a:lnTo>
                  <a:lnTo>
                    <a:pt x="203022" y="8890"/>
                  </a:lnTo>
                  <a:lnTo>
                    <a:pt x="202819" y="7620"/>
                  </a:lnTo>
                  <a:lnTo>
                    <a:pt x="197294" y="8890"/>
                  </a:lnTo>
                  <a:lnTo>
                    <a:pt x="197256" y="7620"/>
                  </a:lnTo>
                  <a:lnTo>
                    <a:pt x="196494" y="6350"/>
                  </a:lnTo>
                  <a:lnTo>
                    <a:pt x="195719" y="5080"/>
                  </a:lnTo>
                  <a:lnTo>
                    <a:pt x="191693" y="3810"/>
                  </a:lnTo>
                  <a:lnTo>
                    <a:pt x="189331" y="0"/>
                  </a:lnTo>
                  <a:lnTo>
                    <a:pt x="187782" y="0"/>
                  </a:lnTo>
                  <a:lnTo>
                    <a:pt x="187528" y="1270"/>
                  </a:lnTo>
                  <a:lnTo>
                    <a:pt x="188772" y="3810"/>
                  </a:lnTo>
                  <a:lnTo>
                    <a:pt x="189941" y="6350"/>
                  </a:lnTo>
                  <a:lnTo>
                    <a:pt x="193370" y="8890"/>
                  </a:lnTo>
                  <a:lnTo>
                    <a:pt x="194640" y="6350"/>
                  </a:lnTo>
                  <a:lnTo>
                    <a:pt x="194246" y="11430"/>
                  </a:lnTo>
                  <a:lnTo>
                    <a:pt x="198475" y="12700"/>
                  </a:lnTo>
                  <a:lnTo>
                    <a:pt x="201269" y="17780"/>
                  </a:lnTo>
                  <a:lnTo>
                    <a:pt x="206095" y="17780"/>
                  </a:lnTo>
                  <a:lnTo>
                    <a:pt x="204965" y="22860"/>
                  </a:lnTo>
                  <a:lnTo>
                    <a:pt x="203720" y="22860"/>
                  </a:lnTo>
                  <a:lnTo>
                    <a:pt x="202920" y="21590"/>
                  </a:lnTo>
                  <a:lnTo>
                    <a:pt x="201663" y="22860"/>
                  </a:lnTo>
                  <a:lnTo>
                    <a:pt x="203314" y="24130"/>
                  </a:lnTo>
                  <a:lnTo>
                    <a:pt x="204241" y="26670"/>
                  </a:lnTo>
                  <a:lnTo>
                    <a:pt x="206463" y="27940"/>
                  </a:lnTo>
                  <a:lnTo>
                    <a:pt x="207479" y="27940"/>
                  </a:lnTo>
                  <a:lnTo>
                    <a:pt x="211632" y="30480"/>
                  </a:lnTo>
                  <a:lnTo>
                    <a:pt x="215163" y="33020"/>
                  </a:lnTo>
                  <a:lnTo>
                    <a:pt x="216992" y="36830"/>
                  </a:lnTo>
                  <a:lnTo>
                    <a:pt x="217309" y="36830"/>
                  </a:lnTo>
                  <a:lnTo>
                    <a:pt x="217487" y="38100"/>
                  </a:lnTo>
                  <a:lnTo>
                    <a:pt x="222148" y="39370"/>
                  </a:lnTo>
                  <a:lnTo>
                    <a:pt x="223596" y="44450"/>
                  </a:lnTo>
                  <a:lnTo>
                    <a:pt x="227114" y="49530"/>
                  </a:lnTo>
                  <a:lnTo>
                    <a:pt x="224955" y="49530"/>
                  </a:lnTo>
                  <a:lnTo>
                    <a:pt x="227571" y="53340"/>
                  </a:lnTo>
                  <a:lnTo>
                    <a:pt x="232537" y="55880"/>
                  </a:lnTo>
                  <a:lnTo>
                    <a:pt x="235534" y="60960"/>
                  </a:lnTo>
                  <a:lnTo>
                    <a:pt x="236385" y="60960"/>
                  </a:lnTo>
                  <a:lnTo>
                    <a:pt x="235597" y="62230"/>
                  </a:lnTo>
                  <a:lnTo>
                    <a:pt x="236639" y="64770"/>
                  </a:lnTo>
                  <a:lnTo>
                    <a:pt x="239750" y="64770"/>
                  </a:lnTo>
                  <a:lnTo>
                    <a:pt x="241414" y="68580"/>
                  </a:lnTo>
                  <a:lnTo>
                    <a:pt x="241198" y="69850"/>
                  </a:lnTo>
                  <a:lnTo>
                    <a:pt x="240550" y="69850"/>
                  </a:lnTo>
                  <a:lnTo>
                    <a:pt x="245122" y="74930"/>
                  </a:lnTo>
                  <a:lnTo>
                    <a:pt x="247345" y="80010"/>
                  </a:lnTo>
                  <a:lnTo>
                    <a:pt x="254165" y="91440"/>
                  </a:lnTo>
                  <a:lnTo>
                    <a:pt x="258495" y="95250"/>
                  </a:lnTo>
                  <a:lnTo>
                    <a:pt x="267106" y="106680"/>
                  </a:lnTo>
                  <a:lnTo>
                    <a:pt x="273481" y="111760"/>
                  </a:lnTo>
                  <a:lnTo>
                    <a:pt x="274929" y="123190"/>
                  </a:lnTo>
                  <a:lnTo>
                    <a:pt x="279590" y="128270"/>
                  </a:lnTo>
                  <a:lnTo>
                    <a:pt x="280784" y="129590"/>
                  </a:lnTo>
                  <a:lnTo>
                    <a:pt x="282295" y="133350"/>
                  </a:lnTo>
                  <a:lnTo>
                    <a:pt x="283959" y="135890"/>
                  </a:lnTo>
                  <a:lnTo>
                    <a:pt x="287680" y="140970"/>
                  </a:lnTo>
                  <a:lnTo>
                    <a:pt x="291680" y="146050"/>
                  </a:lnTo>
                  <a:lnTo>
                    <a:pt x="295440" y="151130"/>
                  </a:lnTo>
                  <a:lnTo>
                    <a:pt x="298437" y="157480"/>
                  </a:lnTo>
                  <a:lnTo>
                    <a:pt x="300266" y="162560"/>
                  </a:lnTo>
                  <a:lnTo>
                    <a:pt x="304139" y="166370"/>
                  </a:lnTo>
                  <a:lnTo>
                    <a:pt x="307174" y="172720"/>
                  </a:lnTo>
                  <a:lnTo>
                    <a:pt x="310375" y="173990"/>
                  </a:lnTo>
                  <a:lnTo>
                    <a:pt x="307162" y="177800"/>
                  </a:lnTo>
                  <a:lnTo>
                    <a:pt x="309105" y="179070"/>
                  </a:lnTo>
                  <a:lnTo>
                    <a:pt x="311442" y="181610"/>
                  </a:lnTo>
                  <a:lnTo>
                    <a:pt x="315455" y="180340"/>
                  </a:lnTo>
                  <a:lnTo>
                    <a:pt x="312902" y="184150"/>
                  </a:lnTo>
                  <a:lnTo>
                    <a:pt x="317665" y="187960"/>
                  </a:lnTo>
                  <a:lnTo>
                    <a:pt x="315455" y="187960"/>
                  </a:lnTo>
                  <a:lnTo>
                    <a:pt x="317804" y="191770"/>
                  </a:lnTo>
                  <a:lnTo>
                    <a:pt x="319112" y="193040"/>
                  </a:lnTo>
                  <a:lnTo>
                    <a:pt x="322338" y="195580"/>
                  </a:lnTo>
                  <a:lnTo>
                    <a:pt x="324815" y="196850"/>
                  </a:lnTo>
                  <a:lnTo>
                    <a:pt x="324129" y="203200"/>
                  </a:lnTo>
                  <a:lnTo>
                    <a:pt x="326504" y="205740"/>
                  </a:lnTo>
                  <a:lnTo>
                    <a:pt x="330949" y="210820"/>
                  </a:lnTo>
                  <a:lnTo>
                    <a:pt x="331050" y="212090"/>
                  </a:lnTo>
                  <a:lnTo>
                    <a:pt x="331165" y="213360"/>
                  </a:lnTo>
                  <a:lnTo>
                    <a:pt x="331266" y="214630"/>
                  </a:lnTo>
                  <a:lnTo>
                    <a:pt x="331368" y="215900"/>
                  </a:lnTo>
                  <a:lnTo>
                    <a:pt x="335432" y="219710"/>
                  </a:lnTo>
                  <a:lnTo>
                    <a:pt x="335978" y="220980"/>
                  </a:lnTo>
                  <a:lnTo>
                    <a:pt x="338556" y="222250"/>
                  </a:lnTo>
                  <a:lnTo>
                    <a:pt x="341833" y="222250"/>
                  </a:lnTo>
                  <a:lnTo>
                    <a:pt x="337527" y="226060"/>
                  </a:lnTo>
                  <a:lnTo>
                    <a:pt x="338429" y="227330"/>
                  </a:lnTo>
                  <a:lnTo>
                    <a:pt x="341439" y="228600"/>
                  </a:lnTo>
                  <a:lnTo>
                    <a:pt x="342798" y="231140"/>
                  </a:lnTo>
                  <a:lnTo>
                    <a:pt x="344309" y="234950"/>
                  </a:lnTo>
                  <a:lnTo>
                    <a:pt x="347687" y="234950"/>
                  </a:lnTo>
                  <a:lnTo>
                    <a:pt x="345147" y="238760"/>
                  </a:lnTo>
                  <a:lnTo>
                    <a:pt x="349427" y="242570"/>
                  </a:lnTo>
                  <a:lnTo>
                    <a:pt x="351942" y="245110"/>
                  </a:lnTo>
                  <a:lnTo>
                    <a:pt x="353187" y="247650"/>
                  </a:lnTo>
                  <a:lnTo>
                    <a:pt x="353580" y="248920"/>
                  </a:lnTo>
                  <a:lnTo>
                    <a:pt x="351243" y="248920"/>
                  </a:lnTo>
                  <a:lnTo>
                    <a:pt x="351396" y="250190"/>
                  </a:lnTo>
                  <a:lnTo>
                    <a:pt x="352437" y="250190"/>
                  </a:lnTo>
                  <a:lnTo>
                    <a:pt x="351028" y="251460"/>
                  </a:lnTo>
                  <a:lnTo>
                    <a:pt x="351269" y="251460"/>
                  </a:lnTo>
                  <a:lnTo>
                    <a:pt x="356438" y="256540"/>
                  </a:lnTo>
                  <a:lnTo>
                    <a:pt x="359587" y="261620"/>
                  </a:lnTo>
                  <a:lnTo>
                    <a:pt x="362991" y="266700"/>
                  </a:lnTo>
                  <a:lnTo>
                    <a:pt x="365734" y="266700"/>
                  </a:lnTo>
                  <a:lnTo>
                    <a:pt x="366445" y="269240"/>
                  </a:lnTo>
                  <a:lnTo>
                    <a:pt x="369023" y="273050"/>
                  </a:lnTo>
                  <a:lnTo>
                    <a:pt x="371132" y="275590"/>
                  </a:lnTo>
                  <a:lnTo>
                    <a:pt x="376123" y="279400"/>
                  </a:lnTo>
                  <a:lnTo>
                    <a:pt x="378968" y="280670"/>
                  </a:lnTo>
                  <a:lnTo>
                    <a:pt x="377685" y="284480"/>
                  </a:lnTo>
                  <a:lnTo>
                    <a:pt x="378904" y="285750"/>
                  </a:lnTo>
                  <a:lnTo>
                    <a:pt x="382511" y="285750"/>
                  </a:lnTo>
                  <a:lnTo>
                    <a:pt x="383362" y="288290"/>
                  </a:lnTo>
                  <a:lnTo>
                    <a:pt x="385699" y="290830"/>
                  </a:lnTo>
                  <a:lnTo>
                    <a:pt x="387731" y="290830"/>
                  </a:lnTo>
                  <a:lnTo>
                    <a:pt x="384530" y="293370"/>
                  </a:lnTo>
                  <a:lnTo>
                    <a:pt x="385686" y="294640"/>
                  </a:lnTo>
                  <a:lnTo>
                    <a:pt x="387604" y="297180"/>
                  </a:lnTo>
                  <a:lnTo>
                    <a:pt x="389813" y="298450"/>
                  </a:lnTo>
                  <a:lnTo>
                    <a:pt x="389890" y="299720"/>
                  </a:lnTo>
                  <a:lnTo>
                    <a:pt x="389966" y="300990"/>
                  </a:lnTo>
                  <a:lnTo>
                    <a:pt x="390042" y="302260"/>
                  </a:lnTo>
                  <a:lnTo>
                    <a:pt x="390372" y="302260"/>
                  </a:lnTo>
                  <a:lnTo>
                    <a:pt x="394347" y="303530"/>
                  </a:lnTo>
                  <a:lnTo>
                    <a:pt x="395236" y="308610"/>
                  </a:lnTo>
                  <a:lnTo>
                    <a:pt x="401383" y="312420"/>
                  </a:lnTo>
                  <a:lnTo>
                    <a:pt x="401853" y="314960"/>
                  </a:lnTo>
                  <a:lnTo>
                    <a:pt x="399859" y="318770"/>
                  </a:lnTo>
                  <a:lnTo>
                    <a:pt x="399834" y="320040"/>
                  </a:lnTo>
                  <a:lnTo>
                    <a:pt x="403072" y="320040"/>
                  </a:lnTo>
                  <a:lnTo>
                    <a:pt x="402907" y="321310"/>
                  </a:lnTo>
                  <a:lnTo>
                    <a:pt x="406069" y="326390"/>
                  </a:lnTo>
                  <a:lnTo>
                    <a:pt x="405561" y="327660"/>
                  </a:lnTo>
                  <a:lnTo>
                    <a:pt x="402361" y="328015"/>
                  </a:lnTo>
                  <a:lnTo>
                    <a:pt x="402361" y="407670"/>
                  </a:lnTo>
                  <a:lnTo>
                    <a:pt x="402158" y="408940"/>
                  </a:lnTo>
                  <a:lnTo>
                    <a:pt x="402183" y="407670"/>
                  </a:lnTo>
                  <a:lnTo>
                    <a:pt x="402361" y="407670"/>
                  </a:lnTo>
                  <a:lnTo>
                    <a:pt x="402361" y="328015"/>
                  </a:lnTo>
                  <a:lnTo>
                    <a:pt x="402005" y="328053"/>
                  </a:lnTo>
                  <a:lnTo>
                    <a:pt x="402005" y="381000"/>
                  </a:lnTo>
                  <a:lnTo>
                    <a:pt x="400088" y="383540"/>
                  </a:lnTo>
                  <a:lnTo>
                    <a:pt x="397827" y="379730"/>
                  </a:lnTo>
                  <a:lnTo>
                    <a:pt x="400481" y="378460"/>
                  </a:lnTo>
                  <a:lnTo>
                    <a:pt x="400799" y="377190"/>
                  </a:lnTo>
                  <a:lnTo>
                    <a:pt x="401116" y="375920"/>
                  </a:lnTo>
                  <a:lnTo>
                    <a:pt x="401193" y="377190"/>
                  </a:lnTo>
                  <a:lnTo>
                    <a:pt x="401269" y="378460"/>
                  </a:lnTo>
                  <a:lnTo>
                    <a:pt x="402005" y="381000"/>
                  </a:lnTo>
                  <a:lnTo>
                    <a:pt x="402005" y="328053"/>
                  </a:lnTo>
                  <a:lnTo>
                    <a:pt x="393827" y="328930"/>
                  </a:lnTo>
                  <a:lnTo>
                    <a:pt x="393458" y="328599"/>
                  </a:lnTo>
                  <a:lnTo>
                    <a:pt x="393458" y="382270"/>
                  </a:lnTo>
                  <a:lnTo>
                    <a:pt x="392696" y="383222"/>
                  </a:lnTo>
                  <a:lnTo>
                    <a:pt x="392696" y="386080"/>
                  </a:lnTo>
                  <a:lnTo>
                    <a:pt x="392125" y="388620"/>
                  </a:lnTo>
                  <a:lnTo>
                    <a:pt x="392290" y="388620"/>
                  </a:lnTo>
                  <a:lnTo>
                    <a:pt x="391807" y="389890"/>
                  </a:lnTo>
                  <a:lnTo>
                    <a:pt x="392226" y="391160"/>
                  </a:lnTo>
                  <a:lnTo>
                    <a:pt x="389509" y="391160"/>
                  </a:lnTo>
                  <a:lnTo>
                    <a:pt x="389750" y="389890"/>
                  </a:lnTo>
                  <a:lnTo>
                    <a:pt x="389788" y="388620"/>
                  </a:lnTo>
                  <a:lnTo>
                    <a:pt x="389826" y="387350"/>
                  </a:lnTo>
                  <a:lnTo>
                    <a:pt x="389953" y="386080"/>
                  </a:lnTo>
                  <a:lnTo>
                    <a:pt x="392696" y="386080"/>
                  </a:lnTo>
                  <a:lnTo>
                    <a:pt x="392696" y="383222"/>
                  </a:lnTo>
                  <a:lnTo>
                    <a:pt x="391426" y="384810"/>
                  </a:lnTo>
                  <a:lnTo>
                    <a:pt x="390918" y="382270"/>
                  </a:lnTo>
                  <a:lnTo>
                    <a:pt x="389953" y="379730"/>
                  </a:lnTo>
                  <a:lnTo>
                    <a:pt x="391096" y="377190"/>
                  </a:lnTo>
                  <a:lnTo>
                    <a:pt x="391401" y="379730"/>
                  </a:lnTo>
                  <a:lnTo>
                    <a:pt x="393458" y="382270"/>
                  </a:lnTo>
                  <a:lnTo>
                    <a:pt x="393458" y="328599"/>
                  </a:lnTo>
                  <a:lnTo>
                    <a:pt x="389661" y="325120"/>
                  </a:lnTo>
                  <a:lnTo>
                    <a:pt x="388277" y="318770"/>
                  </a:lnTo>
                  <a:lnTo>
                    <a:pt x="386257" y="317500"/>
                  </a:lnTo>
                  <a:lnTo>
                    <a:pt x="385292" y="316598"/>
                  </a:lnTo>
                  <a:lnTo>
                    <a:pt x="385292" y="378460"/>
                  </a:lnTo>
                  <a:lnTo>
                    <a:pt x="384200" y="381000"/>
                  </a:lnTo>
                  <a:lnTo>
                    <a:pt x="382549" y="382270"/>
                  </a:lnTo>
                  <a:lnTo>
                    <a:pt x="382231" y="381000"/>
                  </a:lnTo>
                  <a:lnTo>
                    <a:pt x="381774" y="378460"/>
                  </a:lnTo>
                  <a:lnTo>
                    <a:pt x="381673" y="375920"/>
                  </a:lnTo>
                  <a:lnTo>
                    <a:pt x="382270" y="374650"/>
                  </a:lnTo>
                  <a:lnTo>
                    <a:pt x="384721" y="374650"/>
                  </a:lnTo>
                  <a:lnTo>
                    <a:pt x="384416" y="375920"/>
                  </a:lnTo>
                  <a:lnTo>
                    <a:pt x="385292" y="378460"/>
                  </a:lnTo>
                  <a:lnTo>
                    <a:pt x="385292" y="316598"/>
                  </a:lnTo>
                  <a:lnTo>
                    <a:pt x="384898" y="316230"/>
                  </a:lnTo>
                  <a:lnTo>
                    <a:pt x="384416" y="314960"/>
                  </a:lnTo>
                  <a:lnTo>
                    <a:pt x="380606" y="314960"/>
                  </a:lnTo>
                  <a:lnTo>
                    <a:pt x="380733" y="313690"/>
                  </a:lnTo>
                  <a:lnTo>
                    <a:pt x="380847" y="312420"/>
                  </a:lnTo>
                  <a:lnTo>
                    <a:pt x="380974" y="311150"/>
                  </a:lnTo>
                  <a:lnTo>
                    <a:pt x="380403" y="309880"/>
                  </a:lnTo>
                  <a:lnTo>
                    <a:pt x="380288" y="308610"/>
                  </a:lnTo>
                  <a:lnTo>
                    <a:pt x="378726" y="308610"/>
                  </a:lnTo>
                  <a:lnTo>
                    <a:pt x="379285" y="307340"/>
                  </a:lnTo>
                  <a:lnTo>
                    <a:pt x="378256" y="306070"/>
                  </a:lnTo>
                  <a:lnTo>
                    <a:pt x="373265" y="300990"/>
                  </a:lnTo>
                  <a:lnTo>
                    <a:pt x="368579" y="297180"/>
                  </a:lnTo>
                  <a:lnTo>
                    <a:pt x="362978" y="289560"/>
                  </a:lnTo>
                  <a:lnTo>
                    <a:pt x="364693" y="288290"/>
                  </a:lnTo>
                  <a:lnTo>
                    <a:pt x="363232" y="283210"/>
                  </a:lnTo>
                  <a:lnTo>
                    <a:pt x="362902" y="280670"/>
                  </a:lnTo>
                  <a:lnTo>
                    <a:pt x="362712" y="279400"/>
                  </a:lnTo>
                  <a:lnTo>
                    <a:pt x="362331" y="276860"/>
                  </a:lnTo>
                  <a:lnTo>
                    <a:pt x="361264" y="274320"/>
                  </a:lnTo>
                  <a:lnTo>
                    <a:pt x="360730" y="273050"/>
                  </a:lnTo>
                  <a:lnTo>
                    <a:pt x="358394" y="271602"/>
                  </a:lnTo>
                  <a:lnTo>
                    <a:pt x="358394" y="279400"/>
                  </a:lnTo>
                  <a:lnTo>
                    <a:pt x="355409" y="279400"/>
                  </a:lnTo>
                  <a:lnTo>
                    <a:pt x="354101" y="276860"/>
                  </a:lnTo>
                  <a:lnTo>
                    <a:pt x="353542" y="274320"/>
                  </a:lnTo>
                  <a:lnTo>
                    <a:pt x="356577" y="274320"/>
                  </a:lnTo>
                  <a:lnTo>
                    <a:pt x="356704" y="275590"/>
                  </a:lnTo>
                  <a:lnTo>
                    <a:pt x="356819" y="276860"/>
                  </a:lnTo>
                  <a:lnTo>
                    <a:pt x="358394" y="279400"/>
                  </a:lnTo>
                  <a:lnTo>
                    <a:pt x="358394" y="271602"/>
                  </a:lnTo>
                  <a:lnTo>
                    <a:pt x="356641" y="270510"/>
                  </a:lnTo>
                  <a:lnTo>
                    <a:pt x="353212" y="266700"/>
                  </a:lnTo>
                  <a:lnTo>
                    <a:pt x="355358" y="265430"/>
                  </a:lnTo>
                  <a:lnTo>
                    <a:pt x="356387" y="266700"/>
                  </a:lnTo>
                  <a:lnTo>
                    <a:pt x="358508" y="266700"/>
                  </a:lnTo>
                  <a:lnTo>
                    <a:pt x="357225" y="265430"/>
                  </a:lnTo>
                  <a:lnTo>
                    <a:pt x="354647" y="262890"/>
                  </a:lnTo>
                  <a:lnTo>
                    <a:pt x="349758" y="260350"/>
                  </a:lnTo>
                  <a:lnTo>
                    <a:pt x="347929" y="256540"/>
                  </a:lnTo>
                  <a:lnTo>
                    <a:pt x="346608" y="251460"/>
                  </a:lnTo>
                  <a:lnTo>
                    <a:pt x="345211" y="250190"/>
                  </a:lnTo>
                  <a:lnTo>
                    <a:pt x="343560" y="247650"/>
                  </a:lnTo>
                  <a:lnTo>
                    <a:pt x="339496" y="246380"/>
                  </a:lnTo>
                  <a:lnTo>
                    <a:pt x="338810" y="245110"/>
                  </a:lnTo>
                  <a:lnTo>
                    <a:pt x="338620" y="243840"/>
                  </a:lnTo>
                  <a:lnTo>
                    <a:pt x="337083" y="242570"/>
                  </a:lnTo>
                  <a:lnTo>
                    <a:pt x="336054" y="242570"/>
                  </a:lnTo>
                  <a:lnTo>
                    <a:pt x="336016" y="240030"/>
                  </a:lnTo>
                  <a:lnTo>
                    <a:pt x="333806" y="237490"/>
                  </a:lnTo>
                  <a:lnTo>
                    <a:pt x="332994" y="237490"/>
                  </a:lnTo>
                  <a:lnTo>
                    <a:pt x="332613" y="236220"/>
                  </a:lnTo>
                  <a:lnTo>
                    <a:pt x="332727" y="234950"/>
                  </a:lnTo>
                  <a:lnTo>
                    <a:pt x="335800" y="234950"/>
                  </a:lnTo>
                  <a:lnTo>
                    <a:pt x="335889" y="236220"/>
                  </a:lnTo>
                  <a:lnTo>
                    <a:pt x="335991" y="237490"/>
                  </a:lnTo>
                  <a:lnTo>
                    <a:pt x="336080" y="238760"/>
                  </a:lnTo>
                  <a:lnTo>
                    <a:pt x="338264" y="237490"/>
                  </a:lnTo>
                  <a:lnTo>
                    <a:pt x="338328" y="234950"/>
                  </a:lnTo>
                  <a:lnTo>
                    <a:pt x="335114" y="229870"/>
                  </a:lnTo>
                  <a:lnTo>
                    <a:pt x="330860" y="227330"/>
                  </a:lnTo>
                  <a:lnTo>
                    <a:pt x="328777" y="223520"/>
                  </a:lnTo>
                  <a:lnTo>
                    <a:pt x="328079" y="222250"/>
                  </a:lnTo>
                  <a:lnTo>
                    <a:pt x="326707" y="222250"/>
                  </a:lnTo>
                  <a:lnTo>
                    <a:pt x="325107" y="223520"/>
                  </a:lnTo>
                  <a:lnTo>
                    <a:pt x="324650" y="220980"/>
                  </a:lnTo>
                  <a:lnTo>
                    <a:pt x="323596" y="219710"/>
                  </a:lnTo>
                  <a:lnTo>
                    <a:pt x="322707" y="220980"/>
                  </a:lnTo>
                  <a:lnTo>
                    <a:pt x="323583" y="222250"/>
                  </a:lnTo>
                  <a:lnTo>
                    <a:pt x="325678" y="226060"/>
                  </a:lnTo>
                  <a:lnTo>
                    <a:pt x="327215" y="228600"/>
                  </a:lnTo>
                  <a:lnTo>
                    <a:pt x="324104" y="231140"/>
                  </a:lnTo>
                  <a:lnTo>
                    <a:pt x="323773" y="232410"/>
                  </a:lnTo>
                  <a:lnTo>
                    <a:pt x="322503" y="240030"/>
                  </a:lnTo>
                  <a:lnTo>
                    <a:pt x="319354" y="245110"/>
                  </a:lnTo>
                  <a:lnTo>
                    <a:pt x="312000" y="254000"/>
                  </a:lnTo>
                  <a:lnTo>
                    <a:pt x="307505" y="259080"/>
                  </a:lnTo>
                  <a:lnTo>
                    <a:pt x="307403" y="260350"/>
                  </a:lnTo>
                  <a:lnTo>
                    <a:pt x="306895" y="266700"/>
                  </a:lnTo>
                  <a:lnTo>
                    <a:pt x="306781" y="267970"/>
                  </a:lnTo>
                  <a:lnTo>
                    <a:pt x="306273" y="274320"/>
                  </a:lnTo>
                  <a:lnTo>
                    <a:pt x="306730" y="276860"/>
                  </a:lnTo>
                  <a:lnTo>
                    <a:pt x="314363" y="279400"/>
                  </a:lnTo>
                  <a:lnTo>
                    <a:pt x="348310" y="292100"/>
                  </a:lnTo>
                  <a:lnTo>
                    <a:pt x="355434" y="294640"/>
                  </a:lnTo>
                  <a:lnTo>
                    <a:pt x="380720" y="326390"/>
                  </a:lnTo>
                  <a:lnTo>
                    <a:pt x="380961" y="328930"/>
                  </a:lnTo>
                  <a:lnTo>
                    <a:pt x="381076" y="330200"/>
                  </a:lnTo>
                  <a:lnTo>
                    <a:pt x="381203" y="331470"/>
                  </a:lnTo>
                  <a:lnTo>
                    <a:pt x="381317" y="332740"/>
                  </a:lnTo>
                  <a:lnTo>
                    <a:pt x="381431" y="334010"/>
                  </a:lnTo>
                  <a:lnTo>
                    <a:pt x="369900" y="359410"/>
                  </a:lnTo>
                  <a:lnTo>
                    <a:pt x="364261" y="368300"/>
                  </a:lnTo>
                  <a:lnTo>
                    <a:pt x="361188" y="368300"/>
                  </a:lnTo>
                  <a:lnTo>
                    <a:pt x="358292" y="365760"/>
                  </a:lnTo>
                  <a:lnTo>
                    <a:pt x="356844" y="364490"/>
                  </a:lnTo>
                  <a:lnTo>
                    <a:pt x="355396" y="363220"/>
                  </a:lnTo>
                  <a:lnTo>
                    <a:pt x="354850" y="361950"/>
                  </a:lnTo>
                  <a:lnTo>
                    <a:pt x="354304" y="360680"/>
                  </a:lnTo>
                  <a:lnTo>
                    <a:pt x="354622" y="354330"/>
                  </a:lnTo>
                  <a:lnTo>
                    <a:pt x="354685" y="353060"/>
                  </a:lnTo>
                  <a:lnTo>
                    <a:pt x="355384" y="349250"/>
                  </a:lnTo>
                  <a:lnTo>
                    <a:pt x="355257" y="346710"/>
                  </a:lnTo>
                  <a:lnTo>
                    <a:pt x="355193" y="345440"/>
                  </a:lnTo>
                  <a:lnTo>
                    <a:pt x="355130" y="344170"/>
                  </a:lnTo>
                  <a:lnTo>
                    <a:pt x="354914" y="342900"/>
                  </a:lnTo>
                  <a:lnTo>
                    <a:pt x="354253" y="339090"/>
                  </a:lnTo>
                  <a:lnTo>
                    <a:pt x="353593" y="335280"/>
                  </a:lnTo>
                  <a:lnTo>
                    <a:pt x="350342" y="327660"/>
                  </a:lnTo>
                  <a:lnTo>
                    <a:pt x="348792" y="325120"/>
                  </a:lnTo>
                  <a:lnTo>
                    <a:pt x="345694" y="320040"/>
                  </a:lnTo>
                  <a:lnTo>
                    <a:pt x="342849" y="316230"/>
                  </a:lnTo>
                  <a:lnTo>
                    <a:pt x="339991" y="312420"/>
                  </a:lnTo>
                  <a:lnTo>
                    <a:pt x="334670" y="308610"/>
                  </a:lnTo>
                  <a:lnTo>
                    <a:pt x="328587" y="306070"/>
                  </a:lnTo>
                  <a:lnTo>
                    <a:pt x="322287" y="304850"/>
                  </a:lnTo>
                  <a:lnTo>
                    <a:pt x="322287" y="441960"/>
                  </a:lnTo>
                  <a:lnTo>
                    <a:pt x="321627" y="445770"/>
                  </a:lnTo>
                  <a:lnTo>
                    <a:pt x="319887" y="445770"/>
                  </a:lnTo>
                  <a:lnTo>
                    <a:pt x="317068" y="447040"/>
                  </a:lnTo>
                  <a:lnTo>
                    <a:pt x="316928" y="445770"/>
                  </a:lnTo>
                  <a:lnTo>
                    <a:pt x="316801" y="441960"/>
                  </a:lnTo>
                  <a:lnTo>
                    <a:pt x="319735" y="444500"/>
                  </a:lnTo>
                  <a:lnTo>
                    <a:pt x="320103" y="443230"/>
                  </a:lnTo>
                  <a:lnTo>
                    <a:pt x="321094" y="443230"/>
                  </a:lnTo>
                  <a:lnTo>
                    <a:pt x="322287" y="441960"/>
                  </a:lnTo>
                  <a:lnTo>
                    <a:pt x="322287" y="304850"/>
                  </a:lnTo>
                  <a:lnTo>
                    <a:pt x="322072" y="304800"/>
                  </a:lnTo>
                  <a:lnTo>
                    <a:pt x="315468" y="306070"/>
                  </a:lnTo>
                  <a:lnTo>
                    <a:pt x="310121" y="306070"/>
                  </a:lnTo>
                  <a:lnTo>
                    <a:pt x="310121" y="360680"/>
                  </a:lnTo>
                  <a:lnTo>
                    <a:pt x="306857" y="361950"/>
                  </a:lnTo>
                  <a:lnTo>
                    <a:pt x="305981" y="360680"/>
                  </a:lnTo>
                  <a:lnTo>
                    <a:pt x="305117" y="358140"/>
                  </a:lnTo>
                  <a:lnTo>
                    <a:pt x="305015" y="351790"/>
                  </a:lnTo>
                  <a:lnTo>
                    <a:pt x="301523" y="353060"/>
                  </a:lnTo>
                  <a:lnTo>
                    <a:pt x="298716" y="353060"/>
                  </a:lnTo>
                  <a:lnTo>
                    <a:pt x="296392" y="359410"/>
                  </a:lnTo>
                  <a:lnTo>
                    <a:pt x="297903" y="361950"/>
                  </a:lnTo>
                  <a:lnTo>
                    <a:pt x="297891" y="364490"/>
                  </a:lnTo>
                  <a:lnTo>
                    <a:pt x="292785" y="364490"/>
                  </a:lnTo>
                  <a:lnTo>
                    <a:pt x="292785" y="367030"/>
                  </a:lnTo>
                  <a:lnTo>
                    <a:pt x="291731" y="368300"/>
                  </a:lnTo>
                  <a:lnTo>
                    <a:pt x="290715" y="369570"/>
                  </a:lnTo>
                  <a:lnTo>
                    <a:pt x="288315" y="370840"/>
                  </a:lnTo>
                  <a:lnTo>
                    <a:pt x="287324" y="369570"/>
                  </a:lnTo>
                  <a:lnTo>
                    <a:pt x="286816" y="365760"/>
                  </a:lnTo>
                  <a:lnTo>
                    <a:pt x="292061" y="365760"/>
                  </a:lnTo>
                  <a:lnTo>
                    <a:pt x="292785" y="367030"/>
                  </a:lnTo>
                  <a:lnTo>
                    <a:pt x="292785" y="364490"/>
                  </a:lnTo>
                  <a:lnTo>
                    <a:pt x="291769" y="364490"/>
                  </a:lnTo>
                  <a:lnTo>
                    <a:pt x="290106" y="361950"/>
                  </a:lnTo>
                  <a:lnTo>
                    <a:pt x="289991" y="360680"/>
                  </a:lnTo>
                  <a:lnTo>
                    <a:pt x="289877" y="359410"/>
                  </a:lnTo>
                  <a:lnTo>
                    <a:pt x="289750" y="358140"/>
                  </a:lnTo>
                  <a:lnTo>
                    <a:pt x="289636" y="356870"/>
                  </a:lnTo>
                  <a:lnTo>
                    <a:pt x="287134" y="356870"/>
                  </a:lnTo>
                  <a:lnTo>
                    <a:pt x="283679" y="360680"/>
                  </a:lnTo>
                  <a:lnTo>
                    <a:pt x="282968" y="354330"/>
                  </a:lnTo>
                  <a:lnTo>
                    <a:pt x="277266" y="353060"/>
                  </a:lnTo>
                  <a:lnTo>
                    <a:pt x="281800" y="347980"/>
                  </a:lnTo>
                  <a:lnTo>
                    <a:pt x="276072" y="342900"/>
                  </a:lnTo>
                  <a:lnTo>
                    <a:pt x="274535" y="340360"/>
                  </a:lnTo>
                  <a:lnTo>
                    <a:pt x="274650" y="339090"/>
                  </a:lnTo>
                  <a:lnTo>
                    <a:pt x="274777" y="337820"/>
                  </a:lnTo>
                  <a:lnTo>
                    <a:pt x="274891" y="336550"/>
                  </a:lnTo>
                  <a:lnTo>
                    <a:pt x="274294" y="336550"/>
                  </a:lnTo>
                  <a:lnTo>
                    <a:pt x="271665" y="335280"/>
                  </a:lnTo>
                  <a:lnTo>
                    <a:pt x="270395" y="334010"/>
                  </a:lnTo>
                  <a:lnTo>
                    <a:pt x="271780" y="331470"/>
                  </a:lnTo>
                  <a:lnTo>
                    <a:pt x="267690" y="327660"/>
                  </a:lnTo>
                  <a:lnTo>
                    <a:pt x="268757" y="323850"/>
                  </a:lnTo>
                  <a:lnTo>
                    <a:pt x="268097" y="320040"/>
                  </a:lnTo>
                  <a:lnTo>
                    <a:pt x="267868" y="318770"/>
                  </a:lnTo>
                  <a:lnTo>
                    <a:pt x="267246" y="316230"/>
                  </a:lnTo>
                  <a:lnTo>
                    <a:pt x="262293" y="320040"/>
                  </a:lnTo>
                  <a:lnTo>
                    <a:pt x="261035" y="317500"/>
                  </a:lnTo>
                  <a:lnTo>
                    <a:pt x="259969" y="317500"/>
                  </a:lnTo>
                  <a:lnTo>
                    <a:pt x="260515" y="316230"/>
                  </a:lnTo>
                  <a:lnTo>
                    <a:pt x="261162" y="316230"/>
                  </a:lnTo>
                  <a:lnTo>
                    <a:pt x="258140" y="314960"/>
                  </a:lnTo>
                  <a:lnTo>
                    <a:pt x="256349" y="313690"/>
                  </a:lnTo>
                  <a:lnTo>
                    <a:pt x="255854" y="309880"/>
                  </a:lnTo>
                  <a:lnTo>
                    <a:pt x="256476" y="307340"/>
                  </a:lnTo>
                  <a:lnTo>
                    <a:pt x="256781" y="306070"/>
                  </a:lnTo>
                  <a:lnTo>
                    <a:pt x="253098" y="307340"/>
                  </a:lnTo>
                  <a:lnTo>
                    <a:pt x="253111" y="306070"/>
                  </a:lnTo>
                  <a:lnTo>
                    <a:pt x="252895" y="304800"/>
                  </a:lnTo>
                  <a:lnTo>
                    <a:pt x="253339" y="302260"/>
                  </a:lnTo>
                  <a:lnTo>
                    <a:pt x="253771" y="299720"/>
                  </a:lnTo>
                  <a:lnTo>
                    <a:pt x="255358" y="298450"/>
                  </a:lnTo>
                  <a:lnTo>
                    <a:pt x="247294" y="294640"/>
                  </a:lnTo>
                  <a:lnTo>
                    <a:pt x="244538" y="290830"/>
                  </a:lnTo>
                  <a:lnTo>
                    <a:pt x="242481" y="284480"/>
                  </a:lnTo>
                  <a:lnTo>
                    <a:pt x="239420" y="281940"/>
                  </a:lnTo>
                  <a:lnTo>
                    <a:pt x="237312" y="279400"/>
                  </a:lnTo>
                  <a:lnTo>
                    <a:pt x="237197" y="273050"/>
                  </a:lnTo>
                  <a:lnTo>
                    <a:pt x="236347" y="270510"/>
                  </a:lnTo>
                  <a:lnTo>
                    <a:pt x="226250" y="269240"/>
                  </a:lnTo>
                  <a:lnTo>
                    <a:pt x="227952" y="266700"/>
                  </a:lnTo>
                  <a:lnTo>
                    <a:pt x="227850" y="265430"/>
                  </a:lnTo>
                  <a:lnTo>
                    <a:pt x="227749" y="264160"/>
                  </a:lnTo>
                  <a:lnTo>
                    <a:pt x="229235" y="267970"/>
                  </a:lnTo>
                  <a:lnTo>
                    <a:pt x="233299" y="266700"/>
                  </a:lnTo>
                  <a:lnTo>
                    <a:pt x="236181" y="267970"/>
                  </a:lnTo>
                  <a:lnTo>
                    <a:pt x="235953" y="266700"/>
                  </a:lnTo>
                  <a:lnTo>
                    <a:pt x="235712" y="265430"/>
                  </a:lnTo>
                  <a:lnTo>
                    <a:pt x="230695" y="264160"/>
                  </a:lnTo>
                  <a:lnTo>
                    <a:pt x="230657" y="262890"/>
                  </a:lnTo>
                  <a:lnTo>
                    <a:pt x="230593" y="260350"/>
                  </a:lnTo>
                  <a:lnTo>
                    <a:pt x="229387" y="260350"/>
                  </a:lnTo>
                  <a:lnTo>
                    <a:pt x="229247" y="259080"/>
                  </a:lnTo>
                  <a:lnTo>
                    <a:pt x="228206" y="256540"/>
                  </a:lnTo>
                  <a:lnTo>
                    <a:pt x="227152" y="254000"/>
                  </a:lnTo>
                  <a:lnTo>
                    <a:pt x="226606" y="254000"/>
                  </a:lnTo>
                  <a:lnTo>
                    <a:pt x="222986" y="252806"/>
                  </a:lnTo>
                  <a:lnTo>
                    <a:pt x="222986" y="260350"/>
                  </a:lnTo>
                  <a:lnTo>
                    <a:pt x="221145" y="262890"/>
                  </a:lnTo>
                  <a:lnTo>
                    <a:pt x="219075" y="259080"/>
                  </a:lnTo>
                  <a:lnTo>
                    <a:pt x="220129" y="256540"/>
                  </a:lnTo>
                  <a:lnTo>
                    <a:pt x="220853" y="259080"/>
                  </a:lnTo>
                  <a:lnTo>
                    <a:pt x="222986" y="260350"/>
                  </a:lnTo>
                  <a:lnTo>
                    <a:pt x="222986" y="252806"/>
                  </a:lnTo>
                  <a:lnTo>
                    <a:pt x="218935" y="251460"/>
                  </a:lnTo>
                  <a:lnTo>
                    <a:pt x="218020" y="248920"/>
                  </a:lnTo>
                  <a:lnTo>
                    <a:pt x="213448" y="245110"/>
                  </a:lnTo>
                  <a:lnTo>
                    <a:pt x="211391" y="240030"/>
                  </a:lnTo>
                  <a:lnTo>
                    <a:pt x="211124" y="237490"/>
                  </a:lnTo>
                  <a:lnTo>
                    <a:pt x="210731" y="233680"/>
                  </a:lnTo>
                  <a:lnTo>
                    <a:pt x="210197" y="231140"/>
                  </a:lnTo>
                  <a:lnTo>
                    <a:pt x="209067" y="231140"/>
                  </a:lnTo>
                  <a:lnTo>
                    <a:pt x="209067" y="236220"/>
                  </a:lnTo>
                  <a:lnTo>
                    <a:pt x="207797" y="237490"/>
                  </a:lnTo>
                  <a:lnTo>
                    <a:pt x="207060" y="236220"/>
                  </a:lnTo>
                  <a:lnTo>
                    <a:pt x="205879" y="234950"/>
                  </a:lnTo>
                  <a:lnTo>
                    <a:pt x="204876" y="233680"/>
                  </a:lnTo>
                  <a:lnTo>
                    <a:pt x="204343" y="231140"/>
                  </a:lnTo>
                  <a:lnTo>
                    <a:pt x="205308" y="229870"/>
                  </a:lnTo>
                  <a:lnTo>
                    <a:pt x="207124" y="228600"/>
                  </a:lnTo>
                  <a:lnTo>
                    <a:pt x="207035" y="231140"/>
                  </a:lnTo>
                  <a:lnTo>
                    <a:pt x="208140" y="231140"/>
                  </a:lnTo>
                  <a:lnTo>
                    <a:pt x="207899" y="232410"/>
                  </a:lnTo>
                  <a:lnTo>
                    <a:pt x="206933" y="233680"/>
                  </a:lnTo>
                  <a:lnTo>
                    <a:pt x="209042" y="234950"/>
                  </a:lnTo>
                  <a:lnTo>
                    <a:pt x="209067" y="236220"/>
                  </a:lnTo>
                  <a:lnTo>
                    <a:pt x="209067" y="231140"/>
                  </a:lnTo>
                  <a:lnTo>
                    <a:pt x="208153" y="231140"/>
                  </a:lnTo>
                  <a:lnTo>
                    <a:pt x="208432" y="228600"/>
                  </a:lnTo>
                  <a:lnTo>
                    <a:pt x="208572" y="227330"/>
                  </a:lnTo>
                  <a:lnTo>
                    <a:pt x="205740" y="226060"/>
                  </a:lnTo>
                  <a:lnTo>
                    <a:pt x="206336" y="222250"/>
                  </a:lnTo>
                  <a:lnTo>
                    <a:pt x="206743" y="219710"/>
                  </a:lnTo>
                  <a:lnTo>
                    <a:pt x="205105" y="217982"/>
                  </a:lnTo>
                  <a:lnTo>
                    <a:pt x="205105" y="222250"/>
                  </a:lnTo>
                  <a:lnTo>
                    <a:pt x="203428" y="222250"/>
                  </a:lnTo>
                  <a:lnTo>
                    <a:pt x="201930" y="220980"/>
                  </a:lnTo>
                  <a:lnTo>
                    <a:pt x="202018" y="219710"/>
                  </a:lnTo>
                  <a:lnTo>
                    <a:pt x="202107" y="218440"/>
                  </a:lnTo>
                  <a:lnTo>
                    <a:pt x="202184" y="217322"/>
                  </a:lnTo>
                  <a:lnTo>
                    <a:pt x="203809" y="219710"/>
                  </a:lnTo>
                  <a:lnTo>
                    <a:pt x="205105" y="222250"/>
                  </a:lnTo>
                  <a:lnTo>
                    <a:pt x="205105" y="217982"/>
                  </a:lnTo>
                  <a:lnTo>
                    <a:pt x="204482" y="217322"/>
                  </a:lnTo>
                  <a:lnTo>
                    <a:pt x="204343" y="217322"/>
                  </a:lnTo>
                  <a:lnTo>
                    <a:pt x="204444" y="214630"/>
                  </a:lnTo>
                  <a:lnTo>
                    <a:pt x="204495" y="213360"/>
                  </a:lnTo>
                  <a:lnTo>
                    <a:pt x="202133" y="217284"/>
                  </a:lnTo>
                  <a:lnTo>
                    <a:pt x="200812" y="215900"/>
                  </a:lnTo>
                  <a:lnTo>
                    <a:pt x="198158" y="213360"/>
                  </a:lnTo>
                  <a:lnTo>
                    <a:pt x="198564" y="212090"/>
                  </a:lnTo>
                  <a:lnTo>
                    <a:pt x="199694" y="208521"/>
                  </a:lnTo>
                  <a:lnTo>
                    <a:pt x="199656" y="208051"/>
                  </a:lnTo>
                  <a:lnTo>
                    <a:pt x="199097" y="207010"/>
                  </a:lnTo>
                  <a:lnTo>
                    <a:pt x="194487" y="205740"/>
                  </a:lnTo>
                  <a:lnTo>
                    <a:pt x="193852" y="201930"/>
                  </a:lnTo>
                  <a:lnTo>
                    <a:pt x="192455" y="198120"/>
                  </a:lnTo>
                  <a:lnTo>
                    <a:pt x="191985" y="196850"/>
                  </a:lnTo>
                  <a:lnTo>
                    <a:pt x="191185" y="198120"/>
                  </a:lnTo>
                  <a:lnTo>
                    <a:pt x="189039" y="198120"/>
                  </a:lnTo>
                  <a:lnTo>
                    <a:pt x="187820" y="196850"/>
                  </a:lnTo>
                  <a:lnTo>
                    <a:pt x="187515" y="194310"/>
                  </a:lnTo>
                  <a:lnTo>
                    <a:pt x="190474" y="194310"/>
                  </a:lnTo>
                  <a:lnTo>
                    <a:pt x="187833" y="193040"/>
                  </a:lnTo>
                  <a:lnTo>
                    <a:pt x="187236" y="191770"/>
                  </a:lnTo>
                  <a:lnTo>
                    <a:pt x="185013" y="185420"/>
                  </a:lnTo>
                  <a:lnTo>
                    <a:pt x="184137" y="181610"/>
                  </a:lnTo>
                  <a:lnTo>
                    <a:pt x="178320" y="180340"/>
                  </a:lnTo>
                  <a:lnTo>
                    <a:pt x="178028" y="179070"/>
                  </a:lnTo>
                  <a:lnTo>
                    <a:pt x="176288" y="179070"/>
                  </a:lnTo>
                  <a:lnTo>
                    <a:pt x="175044" y="177800"/>
                  </a:lnTo>
                  <a:lnTo>
                    <a:pt x="173647" y="179070"/>
                  </a:lnTo>
                  <a:lnTo>
                    <a:pt x="174371" y="175260"/>
                  </a:lnTo>
                  <a:lnTo>
                    <a:pt x="171742" y="172720"/>
                  </a:lnTo>
                  <a:lnTo>
                    <a:pt x="172872" y="167640"/>
                  </a:lnTo>
                  <a:lnTo>
                    <a:pt x="172377" y="167640"/>
                  </a:lnTo>
                  <a:lnTo>
                    <a:pt x="170573" y="165100"/>
                  </a:lnTo>
                  <a:lnTo>
                    <a:pt x="169672" y="163830"/>
                  </a:lnTo>
                  <a:lnTo>
                    <a:pt x="168643" y="162560"/>
                  </a:lnTo>
                  <a:lnTo>
                    <a:pt x="168719" y="157480"/>
                  </a:lnTo>
                  <a:lnTo>
                    <a:pt x="167055" y="154940"/>
                  </a:lnTo>
                  <a:lnTo>
                    <a:pt x="161848" y="153670"/>
                  </a:lnTo>
                  <a:lnTo>
                    <a:pt x="160362" y="153670"/>
                  </a:lnTo>
                  <a:lnTo>
                    <a:pt x="159169" y="149860"/>
                  </a:lnTo>
                  <a:lnTo>
                    <a:pt x="158521" y="148590"/>
                  </a:lnTo>
                  <a:lnTo>
                    <a:pt x="153504" y="146050"/>
                  </a:lnTo>
                  <a:lnTo>
                    <a:pt x="153352" y="143510"/>
                  </a:lnTo>
                  <a:lnTo>
                    <a:pt x="153276" y="142240"/>
                  </a:lnTo>
                  <a:lnTo>
                    <a:pt x="156210" y="134620"/>
                  </a:lnTo>
                  <a:lnTo>
                    <a:pt x="153390" y="133350"/>
                  </a:lnTo>
                  <a:lnTo>
                    <a:pt x="152285" y="132854"/>
                  </a:lnTo>
                  <a:lnTo>
                    <a:pt x="152285" y="139700"/>
                  </a:lnTo>
                  <a:lnTo>
                    <a:pt x="151828" y="140970"/>
                  </a:lnTo>
                  <a:lnTo>
                    <a:pt x="150241" y="140970"/>
                  </a:lnTo>
                  <a:lnTo>
                    <a:pt x="150139" y="139700"/>
                  </a:lnTo>
                  <a:lnTo>
                    <a:pt x="149783" y="138430"/>
                  </a:lnTo>
                  <a:lnTo>
                    <a:pt x="149669" y="137160"/>
                  </a:lnTo>
                  <a:lnTo>
                    <a:pt x="149542" y="135890"/>
                  </a:lnTo>
                  <a:lnTo>
                    <a:pt x="149263" y="133489"/>
                  </a:lnTo>
                  <a:lnTo>
                    <a:pt x="149250" y="133350"/>
                  </a:lnTo>
                  <a:lnTo>
                    <a:pt x="151752" y="134620"/>
                  </a:lnTo>
                  <a:lnTo>
                    <a:pt x="150914" y="138430"/>
                  </a:lnTo>
                  <a:lnTo>
                    <a:pt x="152285" y="139700"/>
                  </a:lnTo>
                  <a:lnTo>
                    <a:pt x="152285" y="132854"/>
                  </a:lnTo>
                  <a:lnTo>
                    <a:pt x="150571" y="132080"/>
                  </a:lnTo>
                  <a:lnTo>
                    <a:pt x="150545" y="130810"/>
                  </a:lnTo>
                  <a:lnTo>
                    <a:pt x="150520" y="129590"/>
                  </a:lnTo>
                  <a:lnTo>
                    <a:pt x="149136" y="130810"/>
                  </a:lnTo>
                  <a:lnTo>
                    <a:pt x="145719" y="129590"/>
                  </a:lnTo>
                  <a:lnTo>
                    <a:pt x="145592" y="129590"/>
                  </a:lnTo>
                  <a:lnTo>
                    <a:pt x="144856" y="125895"/>
                  </a:lnTo>
                  <a:lnTo>
                    <a:pt x="145059" y="125895"/>
                  </a:lnTo>
                  <a:lnTo>
                    <a:pt x="141211" y="123190"/>
                  </a:lnTo>
                  <a:lnTo>
                    <a:pt x="141185" y="121920"/>
                  </a:lnTo>
                  <a:lnTo>
                    <a:pt x="145364" y="123190"/>
                  </a:lnTo>
                  <a:lnTo>
                    <a:pt x="144932" y="121920"/>
                  </a:lnTo>
                  <a:lnTo>
                    <a:pt x="144487" y="120650"/>
                  </a:lnTo>
                  <a:lnTo>
                    <a:pt x="145923" y="119380"/>
                  </a:lnTo>
                  <a:lnTo>
                    <a:pt x="144018" y="119380"/>
                  </a:lnTo>
                  <a:lnTo>
                    <a:pt x="142811" y="118110"/>
                  </a:lnTo>
                  <a:lnTo>
                    <a:pt x="141605" y="116840"/>
                  </a:lnTo>
                  <a:lnTo>
                    <a:pt x="140652" y="115570"/>
                  </a:lnTo>
                  <a:lnTo>
                    <a:pt x="140576" y="114300"/>
                  </a:lnTo>
                  <a:lnTo>
                    <a:pt x="140500" y="113030"/>
                  </a:lnTo>
                  <a:lnTo>
                    <a:pt x="140398" y="109220"/>
                  </a:lnTo>
                  <a:lnTo>
                    <a:pt x="140462" y="108051"/>
                  </a:lnTo>
                  <a:lnTo>
                    <a:pt x="140525" y="106680"/>
                  </a:lnTo>
                  <a:lnTo>
                    <a:pt x="137756" y="107746"/>
                  </a:lnTo>
                  <a:lnTo>
                    <a:pt x="137756" y="118110"/>
                  </a:lnTo>
                  <a:lnTo>
                    <a:pt x="133946" y="116840"/>
                  </a:lnTo>
                  <a:lnTo>
                    <a:pt x="132575" y="115570"/>
                  </a:lnTo>
                  <a:lnTo>
                    <a:pt x="135229" y="113030"/>
                  </a:lnTo>
                  <a:lnTo>
                    <a:pt x="135674" y="114300"/>
                  </a:lnTo>
                  <a:lnTo>
                    <a:pt x="137731" y="115570"/>
                  </a:lnTo>
                  <a:lnTo>
                    <a:pt x="137756" y="118110"/>
                  </a:lnTo>
                  <a:lnTo>
                    <a:pt x="137756" y="107746"/>
                  </a:lnTo>
                  <a:lnTo>
                    <a:pt x="133870" y="109220"/>
                  </a:lnTo>
                  <a:lnTo>
                    <a:pt x="133096" y="106680"/>
                  </a:lnTo>
                  <a:lnTo>
                    <a:pt x="131457" y="108051"/>
                  </a:lnTo>
                  <a:lnTo>
                    <a:pt x="131559" y="109220"/>
                  </a:lnTo>
                  <a:lnTo>
                    <a:pt x="131686" y="110490"/>
                  </a:lnTo>
                  <a:lnTo>
                    <a:pt x="131800" y="111760"/>
                  </a:lnTo>
                  <a:lnTo>
                    <a:pt x="131927" y="113030"/>
                  </a:lnTo>
                  <a:lnTo>
                    <a:pt x="132041" y="114300"/>
                  </a:lnTo>
                  <a:lnTo>
                    <a:pt x="132168" y="115570"/>
                  </a:lnTo>
                  <a:lnTo>
                    <a:pt x="131064" y="114300"/>
                  </a:lnTo>
                  <a:lnTo>
                    <a:pt x="129730" y="111760"/>
                  </a:lnTo>
                  <a:lnTo>
                    <a:pt x="129628" y="109220"/>
                  </a:lnTo>
                  <a:lnTo>
                    <a:pt x="129540" y="106680"/>
                  </a:lnTo>
                  <a:lnTo>
                    <a:pt x="127673" y="104140"/>
                  </a:lnTo>
                  <a:lnTo>
                    <a:pt x="124167" y="102870"/>
                  </a:lnTo>
                  <a:lnTo>
                    <a:pt x="123774" y="102870"/>
                  </a:lnTo>
                  <a:lnTo>
                    <a:pt x="124993" y="101600"/>
                  </a:lnTo>
                  <a:lnTo>
                    <a:pt x="126136" y="101600"/>
                  </a:lnTo>
                  <a:lnTo>
                    <a:pt x="127266" y="99060"/>
                  </a:lnTo>
                  <a:lnTo>
                    <a:pt x="122783" y="95250"/>
                  </a:lnTo>
                  <a:lnTo>
                    <a:pt x="122758" y="93980"/>
                  </a:lnTo>
                  <a:lnTo>
                    <a:pt x="124167" y="90170"/>
                  </a:lnTo>
                  <a:lnTo>
                    <a:pt x="124282" y="88900"/>
                  </a:lnTo>
                  <a:lnTo>
                    <a:pt x="124574" y="87630"/>
                  </a:lnTo>
                  <a:lnTo>
                    <a:pt x="122834" y="87630"/>
                  </a:lnTo>
                  <a:lnTo>
                    <a:pt x="123596" y="88900"/>
                  </a:lnTo>
                  <a:lnTo>
                    <a:pt x="122872" y="88900"/>
                  </a:lnTo>
                  <a:lnTo>
                    <a:pt x="122275" y="87630"/>
                  </a:lnTo>
                  <a:lnTo>
                    <a:pt x="121221" y="86360"/>
                  </a:lnTo>
                  <a:lnTo>
                    <a:pt x="115951" y="82550"/>
                  </a:lnTo>
                  <a:lnTo>
                    <a:pt x="114477" y="78740"/>
                  </a:lnTo>
                  <a:lnTo>
                    <a:pt x="113639" y="74930"/>
                  </a:lnTo>
                  <a:lnTo>
                    <a:pt x="112991" y="72390"/>
                  </a:lnTo>
                  <a:lnTo>
                    <a:pt x="110667" y="71120"/>
                  </a:lnTo>
                  <a:lnTo>
                    <a:pt x="109918" y="69850"/>
                  </a:lnTo>
                  <a:lnTo>
                    <a:pt x="112026" y="67310"/>
                  </a:lnTo>
                  <a:lnTo>
                    <a:pt x="111518" y="66040"/>
                  </a:lnTo>
                  <a:lnTo>
                    <a:pt x="109207" y="62230"/>
                  </a:lnTo>
                  <a:lnTo>
                    <a:pt x="112128" y="60960"/>
                  </a:lnTo>
                  <a:lnTo>
                    <a:pt x="113411" y="58420"/>
                  </a:lnTo>
                  <a:lnTo>
                    <a:pt x="114465" y="59690"/>
                  </a:lnTo>
                  <a:lnTo>
                    <a:pt x="114998" y="60960"/>
                  </a:lnTo>
                  <a:lnTo>
                    <a:pt x="118338" y="60960"/>
                  </a:lnTo>
                  <a:lnTo>
                    <a:pt x="118186" y="59690"/>
                  </a:lnTo>
                  <a:lnTo>
                    <a:pt x="119113" y="58420"/>
                  </a:lnTo>
                  <a:lnTo>
                    <a:pt x="116509" y="55880"/>
                  </a:lnTo>
                  <a:lnTo>
                    <a:pt x="116890" y="58420"/>
                  </a:lnTo>
                  <a:lnTo>
                    <a:pt x="115189" y="58420"/>
                  </a:lnTo>
                  <a:lnTo>
                    <a:pt x="116509" y="55880"/>
                  </a:lnTo>
                  <a:lnTo>
                    <a:pt x="117817" y="53340"/>
                  </a:lnTo>
                  <a:lnTo>
                    <a:pt x="123964" y="53340"/>
                  </a:lnTo>
                  <a:lnTo>
                    <a:pt x="126072" y="49530"/>
                  </a:lnTo>
                  <a:lnTo>
                    <a:pt x="130238" y="52070"/>
                  </a:lnTo>
                  <a:lnTo>
                    <a:pt x="130175" y="54610"/>
                  </a:lnTo>
                  <a:lnTo>
                    <a:pt x="125222" y="57150"/>
                  </a:lnTo>
                  <a:lnTo>
                    <a:pt x="123393" y="55880"/>
                  </a:lnTo>
                  <a:lnTo>
                    <a:pt x="123875" y="58420"/>
                  </a:lnTo>
                  <a:lnTo>
                    <a:pt x="126466" y="58420"/>
                  </a:lnTo>
                  <a:lnTo>
                    <a:pt x="125526" y="59690"/>
                  </a:lnTo>
                  <a:lnTo>
                    <a:pt x="124345" y="59690"/>
                  </a:lnTo>
                  <a:lnTo>
                    <a:pt x="123317" y="60960"/>
                  </a:lnTo>
                  <a:lnTo>
                    <a:pt x="123634" y="62230"/>
                  </a:lnTo>
                  <a:lnTo>
                    <a:pt x="128079" y="60960"/>
                  </a:lnTo>
                  <a:lnTo>
                    <a:pt x="128155" y="63500"/>
                  </a:lnTo>
                  <a:lnTo>
                    <a:pt x="128270" y="67310"/>
                  </a:lnTo>
                  <a:lnTo>
                    <a:pt x="133489" y="67310"/>
                  </a:lnTo>
                  <a:lnTo>
                    <a:pt x="132384" y="68580"/>
                  </a:lnTo>
                  <a:lnTo>
                    <a:pt x="133375" y="74930"/>
                  </a:lnTo>
                  <a:lnTo>
                    <a:pt x="136728" y="80010"/>
                  </a:lnTo>
                  <a:lnTo>
                    <a:pt x="138950" y="83820"/>
                  </a:lnTo>
                  <a:lnTo>
                    <a:pt x="139852" y="86360"/>
                  </a:lnTo>
                  <a:lnTo>
                    <a:pt x="137312" y="90170"/>
                  </a:lnTo>
                  <a:lnTo>
                    <a:pt x="138722" y="92710"/>
                  </a:lnTo>
                  <a:lnTo>
                    <a:pt x="143967" y="95250"/>
                  </a:lnTo>
                  <a:lnTo>
                    <a:pt x="147599" y="96520"/>
                  </a:lnTo>
                  <a:lnTo>
                    <a:pt x="145275" y="101600"/>
                  </a:lnTo>
                  <a:lnTo>
                    <a:pt x="145897" y="102870"/>
                  </a:lnTo>
                  <a:lnTo>
                    <a:pt x="148742" y="104140"/>
                  </a:lnTo>
                  <a:lnTo>
                    <a:pt x="150228" y="102870"/>
                  </a:lnTo>
                  <a:lnTo>
                    <a:pt x="152476" y="99060"/>
                  </a:lnTo>
                  <a:lnTo>
                    <a:pt x="153441" y="99060"/>
                  </a:lnTo>
                  <a:lnTo>
                    <a:pt x="156133" y="105410"/>
                  </a:lnTo>
                  <a:lnTo>
                    <a:pt x="157759" y="106680"/>
                  </a:lnTo>
                  <a:lnTo>
                    <a:pt x="159562" y="108051"/>
                  </a:lnTo>
                  <a:lnTo>
                    <a:pt x="164007" y="110490"/>
                  </a:lnTo>
                  <a:lnTo>
                    <a:pt x="164198" y="110490"/>
                  </a:lnTo>
                  <a:lnTo>
                    <a:pt x="162560" y="115570"/>
                  </a:lnTo>
                  <a:lnTo>
                    <a:pt x="164934" y="118110"/>
                  </a:lnTo>
                  <a:lnTo>
                    <a:pt x="165036" y="119380"/>
                  </a:lnTo>
                  <a:lnTo>
                    <a:pt x="165125" y="120650"/>
                  </a:lnTo>
                  <a:lnTo>
                    <a:pt x="163652" y="121881"/>
                  </a:lnTo>
                  <a:lnTo>
                    <a:pt x="163576" y="120650"/>
                  </a:lnTo>
                  <a:lnTo>
                    <a:pt x="163474" y="119380"/>
                  </a:lnTo>
                  <a:lnTo>
                    <a:pt x="161531" y="119380"/>
                  </a:lnTo>
                  <a:lnTo>
                    <a:pt x="162991" y="116840"/>
                  </a:lnTo>
                  <a:lnTo>
                    <a:pt x="158826" y="118110"/>
                  </a:lnTo>
                  <a:lnTo>
                    <a:pt x="160083" y="119380"/>
                  </a:lnTo>
                  <a:lnTo>
                    <a:pt x="159169" y="120650"/>
                  </a:lnTo>
                  <a:lnTo>
                    <a:pt x="156705" y="119380"/>
                  </a:lnTo>
                  <a:lnTo>
                    <a:pt x="154787" y="116840"/>
                  </a:lnTo>
                  <a:lnTo>
                    <a:pt x="155448" y="114300"/>
                  </a:lnTo>
                  <a:lnTo>
                    <a:pt x="153809" y="114300"/>
                  </a:lnTo>
                  <a:lnTo>
                    <a:pt x="154025" y="115570"/>
                  </a:lnTo>
                  <a:lnTo>
                    <a:pt x="152971" y="116840"/>
                  </a:lnTo>
                  <a:lnTo>
                    <a:pt x="152996" y="118110"/>
                  </a:lnTo>
                  <a:lnTo>
                    <a:pt x="155740" y="119380"/>
                  </a:lnTo>
                  <a:lnTo>
                    <a:pt x="156197" y="121526"/>
                  </a:lnTo>
                  <a:lnTo>
                    <a:pt x="156286" y="121920"/>
                  </a:lnTo>
                  <a:lnTo>
                    <a:pt x="157010" y="124460"/>
                  </a:lnTo>
                  <a:lnTo>
                    <a:pt x="158191" y="123190"/>
                  </a:lnTo>
                  <a:lnTo>
                    <a:pt x="159296" y="123190"/>
                  </a:lnTo>
                  <a:lnTo>
                    <a:pt x="161734" y="125895"/>
                  </a:lnTo>
                  <a:lnTo>
                    <a:pt x="162356" y="124460"/>
                  </a:lnTo>
                  <a:lnTo>
                    <a:pt x="163004" y="123190"/>
                  </a:lnTo>
                  <a:lnTo>
                    <a:pt x="163601" y="122034"/>
                  </a:lnTo>
                  <a:lnTo>
                    <a:pt x="163550" y="123190"/>
                  </a:lnTo>
                  <a:lnTo>
                    <a:pt x="163487" y="124460"/>
                  </a:lnTo>
                  <a:lnTo>
                    <a:pt x="163410" y="125895"/>
                  </a:lnTo>
                  <a:lnTo>
                    <a:pt x="163347" y="127000"/>
                  </a:lnTo>
                  <a:lnTo>
                    <a:pt x="169595" y="127000"/>
                  </a:lnTo>
                  <a:lnTo>
                    <a:pt x="170129" y="130810"/>
                  </a:lnTo>
                  <a:lnTo>
                    <a:pt x="168427" y="132080"/>
                  </a:lnTo>
                  <a:lnTo>
                    <a:pt x="167347" y="130810"/>
                  </a:lnTo>
                  <a:lnTo>
                    <a:pt x="165582" y="129590"/>
                  </a:lnTo>
                  <a:lnTo>
                    <a:pt x="165722" y="130810"/>
                  </a:lnTo>
                  <a:lnTo>
                    <a:pt x="166128" y="133210"/>
                  </a:lnTo>
                  <a:lnTo>
                    <a:pt x="161582" y="129590"/>
                  </a:lnTo>
                  <a:lnTo>
                    <a:pt x="161658" y="125895"/>
                  </a:lnTo>
                  <a:lnTo>
                    <a:pt x="160248" y="125895"/>
                  </a:lnTo>
                  <a:lnTo>
                    <a:pt x="158813" y="128270"/>
                  </a:lnTo>
                  <a:lnTo>
                    <a:pt x="158724" y="129590"/>
                  </a:lnTo>
                  <a:lnTo>
                    <a:pt x="161213" y="129590"/>
                  </a:lnTo>
                  <a:lnTo>
                    <a:pt x="161467" y="130810"/>
                  </a:lnTo>
                  <a:lnTo>
                    <a:pt x="159004" y="134620"/>
                  </a:lnTo>
                  <a:lnTo>
                    <a:pt x="162471" y="135890"/>
                  </a:lnTo>
                  <a:lnTo>
                    <a:pt x="162013" y="138430"/>
                  </a:lnTo>
                  <a:lnTo>
                    <a:pt x="163410" y="135890"/>
                  </a:lnTo>
                  <a:lnTo>
                    <a:pt x="166154" y="133489"/>
                  </a:lnTo>
                  <a:lnTo>
                    <a:pt x="166141" y="135890"/>
                  </a:lnTo>
                  <a:lnTo>
                    <a:pt x="167589" y="138430"/>
                  </a:lnTo>
                  <a:lnTo>
                    <a:pt x="170268" y="137312"/>
                  </a:lnTo>
                  <a:lnTo>
                    <a:pt x="171170" y="142240"/>
                  </a:lnTo>
                  <a:lnTo>
                    <a:pt x="172859" y="143510"/>
                  </a:lnTo>
                  <a:lnTo>
                    <a:pt x="177901" y="146050"/>
                  </a:lnTo>
                  <a:lnTo>
                    <a:pt x="178155" y="146050"/>
                  </a:lnTo>
                  <a:lnTo>
                    <a:pt x="181610" y="152400"/>
                  </a:lnTo>
                  <a:lnTo>
                    <a:pt x="182740" y="154940"/>
                  </a:lnTo>
                  <a:lnTo>
                    <a:pt x="182689" y="156210"/>
                  </a:lnTo>
                  <a:lnTo>
                    <a:pt x="182600" y="158750"/>
                  </a:lnTo>
                  <a:lnTo>
                    <a:pt x="185737" y="156210"/>
                  </a:lnTo>
                  <a:lnTo>
                    <a:pt x="185140" y="153670"/>
                  </a:lnTo>
                  <a:lnTo>
                    <a:pt x="188239" y="154940"/>
                  </a:lnTo>
                  <a:lnTo>
                    <a:pt x="189687" y="157480"/>
                  </a:lnTo>
                  <a:lnTo>
                    <a:pt x="188175" y="161290"/>
                  </a:lnTo>
                  <a:lnTo>
                    <a:pt x="186867" y="162560"/>
                  </a:lnTo>
                  <a:lnTo>
                    <a:pt x="190322" y="166370"/>
                  </a:lnTo>
                  <a:lnTo>
                    <a:pt x="188201" y="167640"/>
                  </a:lnTo>
                  <a:lnTo>
                    <a:pt x="186105" y="171450"/>
                  </a:lnTo>
                  <a:lnTo>
                    <a:pt x="185737" y="173990"/>
                  </a:lnTo>
                  <a:lnTo>
                    <a:pt x="182816" y="171450"/>
                  </a:lnTo>
                  <a:lnTo>
                    <a:pt x="181851" y="171450"/>
                  </a:lnTo>
                  <a:lnTo>
                    <a:pt x="181838" y="172720"/>
                  </a:lnTo>
                  <a:lnTo>
                    <a:pt x="182905" y="175260"/>
                  </a:lnTo>
                  <a:lnTo>
                    <a:pt x="184912" y="173990"/>
                  </a:lnTo>
                  <a:lnTo>
                    <a:pt x="188709" y="175260"/>
                  </a:lnTo>
                  <a:lnTo>
                    <a:pt x="188125" y="173990"/>
                  </a:lnTo>
                  <a:lnTo>
                    <a:pt x="188023" y="172720"/>
                  </a:lnTo>
                  <a:lnTo>
                    <a:pt x="187909" y="171450"/>
                  </a:lnTo>
                  <a:lnTo>
                    <a:pt x="189141" y="171450"/>
                  </a:lnTo>
                  <a:lnTo>
                    <a:pt x="189166" y="168910"/>
                  </a:lnTo>
                  <a:lnTo>
                    <a:pt x="189725" y="168910"/>
                  </a:lnTo>
                  <a:lnTo>
                    <a:pt x="191160" y="170180"/>
                  </a:lnTo>
                  <a:lnTo>
                    <a:pt x="191350" y="171450"/>
                  </a:lnTo>
                  <a:lnTo>
                    <a:pt x="191757" y="172720"/>
                  </a:lnTo>
                  <a:lnTo>
                    <a:pt x="194081" y="172720"/>
                  </a:lnTo>
                  <a:lnTo>
                    <a:pt x="195135" y="173990"/>
                  </a:lnTo>
                  <a:lnTo>
                    <a:pt x="193763" y="176530"/>
                  </a:lnTo>
                  <a:lnTo>
                    <a:pt x="197319" y="175260"/>
                  </a:lnTo>
                  <a:lnTo>
                    <a:pt x="198882" y="173990"/>
                  </a:lnTo>
                  <a:lnTo>
                    <a:pt x="197370" y="170180"/>
                  </a:lnTo>
                  <a:lnTo>
                    <a:pt x="198526" y="168910"/>
                  </a:lnTo>
                  <a:lnTo>
                    <a:pt x="198958" y="172720"/>
                  </a:lnTo>
                  <a:lnTo>
                    <a:pt x="200050" y="175260"/>
                  </a:lnTo>
                  <a:lnTo>
                    <a:pt x="199212" y="180340"/>
                  </a:lnTo>
                  <a:lnTo>
                    <a:pt x="199936" y="181610"/>
                  </a:lnTo>
                  <a:lnTo>
                    <a:pt x="202374" y="181610"/>
                  </a:lnTo>
                  <a:lnTo>
                    <a:pt x="202361" y="180340"/>
                  </a:lnTo>
                  <a:lnTo>
                    <a:pt x="201549" y="179070"/>
                  </a:lnTo>
                  <a:lnTo>
                    <a:pt x="202399" y="180340"/>
                  </a:lnTo>
                  <a:lnTo>
                    <a:pt x="203111" y="180340"/>
                  </a:lnTo>
                  <a:lnTo>
                    <a:pt x="202387" y="181610"/>
                  </a:lnTo>
                  <a:lnTo>
                    <a:pt x="200748" y="184150"/>
                  </a:lnTo>
                  <a:lnTo>
                    <a:pt x="201828" y="187960"/>
                  </a:lnTo>
                  <a:lnTo>
                    <a:pt x="202742" y="190500"/>
                  </a:lnTo>
                  <a:lnTo>
                    <a:pt x="204038" y="189230"/>
                  </a:lnTo>
                  <a:lnTo>
                    <a:pt x="208076" y="187960"/>
                  </a:lnTo>
                  <a:lnTo>
                    <a:pt x="203479" y="184150"/>
                  </a:lnTo>
                  <a:lnTo>
                    <a:pt x="207022" y="182880"/>
                  </a:lnTo>
                  <a:lnTo>
                    <a:pt x="209892" y="185420"/>
                  </a:lnTo>
                  <a:lnTo>
                    <a:pt x="210058" y="187960"/>
                  </a:lnTo>
                  <a:lnTo>
                    <a:pt x="210146" y="189230"/>
                  </a:lnTo>
                  <a:lnTo>
                    <a:pt x="210223" y="190500"/>
                  </a:lnTo>
                  <a:lnTo>
                    <a:pt x="210312" y="191770"/>
                  </a:lnTo>
                  <a:lnTo>
                    <a:pt x="209092" y="194310"/>
                  </a:lnTo>
                  <a:lnTo>
                    <a:pt x="213829" y="194310"/>
                  </a:lnTo>
                  <a:lnTo>
                    <a:pt x="214109" y="195580"/>
                  </a:lnTo>
                  <a:lnTo>
                    <a:pt x="213029" y="198120"/>
                  </a:lnTo>
                  <a:lnTo>
                    <a:pt x="213537" y="199390"/>
                  </a:lnTo>
                  <a:lnTo>
                    <a:pt x="216395" y="203200"/>
                  </a:lnTo>
                  <a:lnTo>
                    <a:pt x="213436" y="207010"/>
                  </a:lnTo>
                  <a:lnTo>
                    <a:pt x="213398" y="208051"/>
                  </a:lnTo>
                  <a:lnTo>
                    <a:pt x="213296" y="210820"/>
                  </a:lnTo>
                  <a:lnTo>
                    <a:pt x="210451" y="208521"/>
                  </a:lnTo>
                  <a:lnTo>
                    <a:pt x="210921" y="212090"/>
                  </a:lnTo>
                  <a:lnTo>
                    <a:pt x="216916" y="212090"/>
                  </a:lnTo>
                  <a:lnTo>
                    <a:pt x="216014" y="210820"/>
                  </a:lnTo>
                  <a:lnTo>
                    <a:pt x="215023" y="207010"/>
                  </a:lnTo>
                  <a:lnTo>
                    <a:pt x="217424" y="207010"/>
                  </a:lnTo>
                  <a:lnTo>
                    <a:pt x="222783" y="201930"/>
                  </a:lnTo>
                  <a:lnTo>
                    <a:pt x="221843" y="205740"/>
                  </a:lnTo>
                  <a:lnTo>
                    <a:pt x="223202" y="212090"/>
                  </a:lnTo>
                  <a:lnTo>
                    <a:pt x="223316" y="214630"/>
                  </a:lnTo>
                  <a:lnTo>
                    <a:pt x="217627" y="213360"/>
                  </a:lnTo>
                  <a:lnTo>
                    <a:pt x="217081" y="213360"/>
                  </a:lnTo>
                  <a:lnTo>
                    <a:pt x="219151" y="215900"/>
                  </a:lnTo>
                  <a:lnTo>
                    <a:pt x="216916" y="218440"/>
                  </a:lnTo>
                  <a:lnTo>
                    <a:pt x="219405" y="218440"/>
                  </a:lnTo>
                  <a:lnTo>
                    <a:pt x="220599" y="220980"/>
                  </a:lnTo>
                  <a:lnTo>
                    <a:pt x="224561" y="218440"/>
                  </a:lnTo>
                  <a:lnTo>
                    <a:pt x="224472" y="222250"/>
                  </a:lnTo>
                  <a:lnTo>
                    <a:pt x="226517" y="220980"/>
                  </a:lnTo>
                  <a:lnTo>
                    <a:pt x="226606" y="222250"/>
                  </a:lnTo>
                  <a:lnTo>
                    <a:pt x="226682" y="223520"/>
                  </a:lnTo>
                  <a:lnTo>
                    <a:pt x="226771" y="224790"/>
                  </a:lnTo>
                  <a:lnTo>
                    <a:pt x="226847" y="226060"/>
                  </a:lnTo>
                  <a:lnTo>
                    <a:pt x="232181" y="229870"/>
                  </a:lnTo>
                  <a:lnTo>
                    <a:pt x="228307" y="236220"/>
                  </a:lnTo>
                  <a:lnTo>
                    <a:pt x="229641" y="238760"/>
                  </a:lnTo>
                  <a:lnTo>
                    <a:pt x="227672" y="242570"/>
                  </a:lnTo>
                  <a:lnTo>
                    <a:pt x="232829" y="243840"/>
                  </a:lnTo>
                  <a:lnTo>
                    <a:pt x="231305" y="240030"/>
                  </a:lnTo>
                  <a:lnTo>
                    <a:pt x="233083" y="237490"/>
                  </a:lnTo>
                  <a:lnTo>
                    <a:pt x="233184" y="236220"/>
                  </a:lnTo>
                  <a:lnTo>
                    <a:pt x="233273" y="234950"/>
                  </a:lnTo>
                  <a:lnTo>
                    <a:pt x="236054" y="236220"/>
                  </a:lnTo>
                  <a:lnTo>
                    <a:pt x="235559" y="237490"/>
                  </a:lnTo>
                  <a:lnTo>
                    <a:pt x="235267" y="240030"/>
                  </a:lnTo>
                  <a:lnTo>
                    <a:pt x="234950" y="240030"/>
                  </a:lnTo>
                  <a:lnTo>
                    <a:pt x="234708" y="241300"/>
                  </a:lnTo>
                  <a:lnTo>
                    <a:pt x="235280" y="241300"/>
                  </a:lnTo>
                  <a:lnTo>
                    <a:pt x="234797" y="242570"/>
                  </a:lnTo>
                  <a:lnTo>
                    <a:pt x="234518" y="241300"/>
                  </a:lnTo>
                  <a:lnTo>
                    <a:pt x="234340" y="241300"/>
                  </a:lnTo>
                  <a:lnTo>
                    <a:pt x="233197" y="243840"/>
                  </a:lnTo>
                  <a:lnTo>
                    <a:pt x="231254" y="246380"/>
                  </a:lnTo>
                  <a:lnTo>
                    <a:pt x="234454" y="251460"/>
                  </a:lnTo>
                  <a:lnTo>
                    <a:pt x="232968" y="251460"/>
                  </a:lnTo>
                  <a:lnTo>
                    <a:pt x="231419" y="252730"/>
                  </a:lnTo>
                  <a:lnTo>
                    <a:pt x="233299" y="254000"/>
                  </a:lnTo>
                  <a:lnTo>
                    <a:pt x="235813" y="255270"/>
                  </a:lnTo>
                  <a:lnTo>
                    <a:pt x="234315" y="259080"/>
                  </a:lnTo>
                  <a:lnTo>
                    <a:pt x="236334" y="259080"/>
                  </a:lnTo>
                  <a:lnTo>
                    <a:pt x="236816" y="260350"/>
                  </a:lnTo>
                  <a:lnTo>
                    <a:pt x="237109" y="262890"/>
                  </a:lnTo>
                  <a:lnTo>
                    <a:pt x="238315" y="265430"/>
                  </a:lnTo>
                  <a:lnTo>
                    <a:pt x="239750" y="266700"/>
                  </a:lnTo>
                  <a:lnTo>
                    <a:pt x="241376" y="267970"/>
                  </a:lnTo>
                  <a:lnTo>
                    <a:pt x="243547" y="265430"/>
                  </a:lnTo>
                  <a:lnTo>
                    <a:pt x="244919" y="269240"/>
                  </a:lnTo>
                  <a:lnTo>
                    <a:pt x="245732" y="269240"/>
                  </a:lnTo>
                  <a:lnTo>
                    <a:pt x="246710" y="267970"/>
                  </a:lnTo>
                  <a:lnTo>
                    <a:pt x="246303" y="267970"/>
                  </a:lnTo>
                  <a:lnTo>
                    <a:pt x="244665" y="265430"/>
                  </a:lnTo>
                  <a:lnTo>
                    <a:pt x="243840" y="264160"/>
                  </a:lnTo>
                  <a:lnTo>
                    <a:pt x="242811" y="262890"/>
                  </a:lnTo>
                  <a:lnTo>
                    <a:pt x="248920" y="264160"/>
                  </a:lnTo>
                  <a:lnTo>
                    <a:pt x="249034" y="262890"/>
                  </a:lnTo>
                  <a:lnTo>
                    <a:pt x="249770" y="261620"/>
                  </a:lnTo>
                  <a:lnTo>
                    <a:pt x="250571" y="262890"/>
                  </a:lnTo>
                  <a:lnTo>
                    <a:pt x="250494" y="264160"/>
                  </a:lnTo>
                  <a:lnTo>
                    <a:pt x="248132" y="265430"/>
                  </a:lnTo>
                  <a:lnTo>
                    <a:pt x="247408" y="266700"/>
                  </a:lnTo>
                  <a:lnTo>
                    <a:pt x="251726" y="267970"/>
                  </a:lnTo>
                  <a:lnTo>
                    <a:pt x="250939" y="269240"/>
                  </a:lnTo>
                  <a:lnTo>
                    <a:pt x="250863" y="270510"/>
                  </a:lnTo>
                  <a:lnTo>
                    <a:pt x="250736" y="271780"/>
                  </a:lnTo>
                  <a:lnTo>
                    <a:pt x="249923" y="270510"/>
                  </a:lnTo>
                  <a:lnTo>
                    <a:pt x="248234" y="270510"/>
                  </a:lnTo>
                  <a:lnTo>
                    <a:pt x="247891" y="271780"/>
                  </a:lnTo>
                  <a:lnTo>
                    <a:pt x="249542" y="271780"/>
                  </a:lnTo>
                  <a:lnTo>
                    <a:pt x="247357" y="274320"/>
                  </a:lnTo>
                  <a:lnTo>
                    <a:pt x="253707" y="274320"/>
                  </a:lnTo>
                  <a:lnTo>
                    <a:pt x="255104" y="275590"/>
                  </a:lnTo>
                  <a:lnTo>
                    <a:pt x="252882" y="280670"/>
                  </a:lnTo>
                  <a:lnTo>
                    <a:pt x="253403" y="281940"/>
                  </a:lnTo>
                  <a:lnTo>
                    <a:pt x="255625" y="283210"/>
                  </a:lnTo>
                  <a:lnTo>
                    <a:pt x="256730" y="283210"/>
                  </a:lnTo>
                  <a:lnTo>
                    <a:pt x="255282" y="284480"/>
                  </a:lnTo>
                  <a:lnTo>
                    <a:pt x="255308" y="285750"/>
                  </a:lnTo>
                  <a:lnTo>
                    <a:pt x="256654" y="287020"/>
                  </a:lnTo>
                  <a:lnTo>
                    <a:pt x="256997" y="286067"/>
                  </a:lnTo>
                  <a:lnTo>
                    <a:pt x="257111" y="285750"/>
                  </a:lnTo>
                  <a:lnTo>
                    <a:pt x="257848" y="284480"/>
                  </a:lnTo>
                  <a:lnTo>
                    <a:pt x="258254" y="283210"/>
                  </a:lnTo>
                  <a:lnTo>
                    <a:pt x="260477" y="286067"/>
                  </a:lnTo>
                  <a:lnTo>
                    <a:pt x="259029" y="288290"/>
                  </a:lnTo>
                  <a:lnTo>
                    <a:pt x="259232" y="289560"/>
                  </a:lnTo>
                  <a:lnTo>
                    <a:pt x="260743" y="290830"/>
                  </a:lnTo>
                  <a:lnTo>
                    <a:pt x="262153" y="292100"/>
                  </a:lnTo>
                  <a:lnTo>
                    <a:pt x="259232" y="293370"/>
                  </a:lnTo>
                  <a:lnTo>
                    <a:pt x="258102" y="292100"/>
                  </a:lnTo>
                  <a:lnTo>
                    <a:pt x="257733" y="291223"/>
                  </a:lnTo>
                  <a:lnTo>
                    <a:pt x="255282" y="297180"/>
                  </a:lnTo>
                  <a:lnTo>
                    <a:pt x="259842" y="294640"/>
                  </a:lnTo>
                  <a:lnTo>
                    <a:pt x="260337" y="295910"/>
                  </a:lnTo>
                  <a:lnTo>
                    <a:pt x="259575" y="295910"/>
                  </a:lnTo>
                  <a:lnTo>
                    <a:pt x="258902" y="297180"/>
                  </a:lnTo>
                  <a:lnTo>
                    <a:pt x="256806" y="297180"/>
                  </a:lnTo>
                  <a:lnTo>
                    <a:pt x="258902" y="299720"/>
                  </a:lnTo>
                  <a:lnTo>
                    <a:pt x="259969" y="299720"/>
                  </a:lnTo>
                  <a:lnTo>
                    <a:pt x="261848" y="298450"/>
                  </a:lnTo>
                  <a:lnTo>
                    <a:pt x="262509" y="298450"/>
                  </a:lnTo>
                  <a:lnTo>
                    <a:pt x="265353" y="295910"/>
                  </a:lnTo>
                  <a:lnTo>
                    <a:pt x="266395" y="297180"/>
                  </a:lnTo>
                  <a:lnTo>
                    <a:pt x="270256" y="303530"/>
                  </a:lnTo>
                  <a:lnTo>
                    <a:pt x="269062" y="308610"/>
                  </a:lnTo>
                  <a:lnTo>
                    <a:pt x="269113" y="309880"/>
                  </a:lnTo>
                  <a:lnTo>
                    <a:pt x="269227" y="312420"/>
                  </a:lnTo>
                  <a:lnTo>
                    <a:pt x="269341" y="314960"/>
                  </a:lnTo>
                  <a:lnTo>
                    <a:pt x="270027" y="316230"/>
                  </a:lnTo>
                  <a:lnTo>
                    <a:pt x="271780" y="318770"/>
                  </a:lnTo>
                  <a:lnTo>
                    <a:pt x="273278" y="318770"/>
                  </a:lnTo>
                  <a:lnTo>
                    <a:pt x="274510" y="317500"/>
                  </a:lnTo>
                  <a:lnTo>
                    <a:pt x="274675" y="316230"/>
                  </a:lnTo>
                  <a:lnTo>
                    <a:pt x="275856" y="316230"/>
                  </a:lnTo>
                  <a:lnTo>
                    <a:pt x="275526" y="317500"/>
                  </a:lnTo>
                  <a:lnTo>
                    <a:pt x="275056" y="317500"/>
                  </a:lnTo>
                  <a:lnTo>
                    <a:pt x="275145" y="318770"/>
                  </a:lnTo>
                  <a:lnTo>
                    <a:pt x="273659" y="321310"/>
                  </a:lnTo>
                  <a:lnTo>
                    <a:pt x="277342" y="321310"/>
                  </a:lnTo>
                  <a:lnTo>
                    <a:pt x="277672" y="322580"/>
                  </a:lnTo>
                  <a:lnTo>
                    <a:pt x="275894" y="327660"/>
                  </a:lnTo>
                  <a:lnTo>
                    <a:pt x="280568" y="330200"/>
                  </a:lnTo>
                  <a:lnTo>
                    <a:pt x="279628" y="334010"/>
                  </a:lnTo>
                  <a:lnTo>
                    <a:pt x="281851" y="331470"/>
                  </a:lnTo>
                  <a:lnTo>
                    <a:pt x="281787" y="330200"/>
                  </a:lnTo>
                  <a:lnTo>
                    <a:pt x="279374" y="326390"/>
                  </a:lnTo>
                  <a:lnTo>
                    <a:pt x="279654" y="325120"/>
                  </a:lnTo>
                  <a:lnTo>
                    <a:pt x="280377" y="325120"/>
                  </a:lnTo>
                  <a:lnTo>
                    <a:pt x="282587" y="326390"/>
                  </a:lnTo>
                  <a:lnTo>
                    <a:pt x="284695" y="326390"/>
                  </a:lnTo>
                  <a:lnTo>
                    <a:pt x="284632" y="327660"/>
                  </a:lnTo>
                  <a:lnTo>
                    <a:pt x="284518" y="330200"/>
                  </a:lnTo>
                  <a:lnTo>
                    <a:pt x="284403" y="332740"/>
                  </a:lnTo>
                  <a:lnTo>
                    <a:pt x="285673" y="335280"/>
                  </a:lnTo>
                  <a:lnTo>
                    <a:pt x="288150" y="337820"/>
                  </a:lnTo>
                  <a:lnTo>
                    <a:pt x="288201" y="335280"/>
                  </a:lnTo>
                  <a:lnTo>
                    <a:pt x="288328" y="334010"/>
                  </a:lnTo>
                  <a:lnTo>
                    <a:pt x="289852" y="331470"/>
                  </a:lnTo>
                  <a:lnTo>
                    <a:pt x="289598" y="330200"/>
                  </a:lnTo>
                  <a:lnTo>
                    <a:pt x="290906" y="328930"/>
                  </a:lnTo>
                  <a:lnTo>
                    <a:pt x="291084" y="330200"/>
                  </a:lnTo>
                  <a:lnTo>
                    <a:pt x="293865" y="330200"/>
                  </a:lnTo>
                  <a:lnTo>
                    <a:pt x="292785" y="328930"/>
                  </a:lnTo>
                  <a:lnTo>
                    <a:pt x="291693" y="327660"/>
                  </a:lnTo>
                  <a:lnTo>
                    <a:pt x="292798" y="327660"/>
                  </a:lnTo>
                  <a:lnTo>
                    <a:pt x="297218" y="330200"/>
                  </a:lnTo>
                  <a:lnTo>
                    <a:pt x="294855" y="334010"/>
                  </a:lnTo>
                  <a:lnTo>
                    <a:pt x="297154" y="339090"/>
                  </a:lnTo>
                  <a:lnTo>
                    <a:pt x="294881" y="339090"/>
                  </a:lnTo>
                  <a:lnTo>
                    <a:pt x="291998" y="337820"/>
                  </a:lnTo>
                  <a:lnTo>
                    <a:pt x="291553" y="340360"/>
                  </a:lnTo>
                  <a:lnTo>
                    <a:pt x="295160" y="340360"/>
                  </a:lnTo>
                  <a:lnTo>
                    <a:pt x="293624" y="344170"/>
                  </a:lnTo>
                  <a:lnTo>
                    <a:pt x="292989" y="346710"/>
                  </a:lnTo>
                  <a:lnTo>
                    <a:pt x="294563" y="350520"/>
                  </a:lnTo>
                  <a:lnTo>
                    <a:pt x="294678" y="351790"/>
                  </a:lnTo>
                  <a:lnTo>
                    <a:pt x="297129" y="350520"/>
                  </a:lnTo>
                  <a:lnTo>
                    <a:pt x="298589" y="351790"/>
                  </a:lnTo>
                  <a:lnTo>
                    <a:pt x="298653" y="350520"/>
                  </a:lnTo>
                  <a:lnTo>
                    <a:pt x="298767" y="347980"/>
                  </a:lnTo>
                  <a:lnTo>
                    <a:pt x="298831" y="346710"/>
                  </a:lnTo>
                  <a:lnTo>
                    <a:pt x="299897" y="345440"/>
                  </a:lnTo>
                  <a:lnTo>
                    <a:pt x="301777" y="342900"/>
                  </a:lnTo>
                  <a:lnTo>
                    <a:pt x="305803" y="347980"/>
                  </a:lnTo>
                  <a:lnTo>
                    <a:pt x="308038" y="353060"/>
                  </a:lnTo>
                  <a:lnTo>
                    <a:pt x="309283" y="359410"/>
                  </a:lnTo>
                  <a:lnTo>
                    <a:pt x="310121" y="360680"/>
                  </a:lnTo>
                  <a:lnTo>
                    <a:pt x="310121" y="306070"/>
                  </a:lnTo>
                  <a:lnTo>
                    <a:pt x="309448" y="306070"/>
                  </a:lnTo>
                  <a:lnTo>
                    <a:pt x="303428" y="307340"/>
                  </a:lnTo>
                  <a:lnTo>
                    <a:pt x="289204" y="308610"/>
                  </a:lnTo>
                  <a:lnTo>
                    <a:pt x="282321" y="307340"/>
                  </a:lnTo>
                  <a:lnTo>
                    <a:pt x="280149" y="302260"/>
                  </a:lnTo>
                  <a:lnTo>
                    <a:pt x="279603" y="300990"/>
                  </a:lnTo>
                  <a:lnTo>
                    <a:pt x="278511" y="298450"/>
                  </a:lnTo>
                  <a:lnTo>
                    <a:pt x="278079" y="298450"/>
                  </a:lnTo>
                  <a:lnTo>
                    <a:pt x="277990" y="298132"/>
                  </a:lnTo>
                  <a:lnTo>
                    <a:pt x="277990" y="320040"/>
                  </a:lnTo>
                  <a:lnTo>
                    <a:pt x="276606" y="320040"/>
                  </a:lnTo>
                  <a:lnTo>
                    <a:pt x="276529" y="317500"/>
                  </a:lnTo>
                  <a:lnTo>
                    <a:pt x="277939" y="317500"/>
                  </a:lnTo>
                  <a:lnTo>
                    <a:pt x="277990" y="320040"/>
                  </a:lnTo>
                  <a:lnTo>
                    <a:pt x="277990" y="298132"/>
                  </a:lnTo>
                  <a:lnTo>
                    <a:pt x="277723" y="297180"/>
                  </a:lnTo>
                  <a:lnTo>
                    <a:pt x="276517" y="298450"/>
                  </a:lnTo>
                  <a:lnTo>
                    <a:pt x="277482" y="299720"/>
                  </a:lnTo>
                  <a:lnTo>
                    <a:pt x="277342" y="300990"/>
                  </a:lnTo>
                  <a:lnTo>
                    <a:pt x="276110" y="299720"/>
                  </a:lnTo>
                  <a:lnTo>
                    <a:pt x="273875" y="298450"/>
                  </a:lnTo>
                  <a:lnTo>
                    <a:pt x="276110" y="294640"/>
                  </a:lnTo>
                  <a:lnTo>
                    <a:pt x="275424" y="293370"/>
                  </a:lnTo>
                  <a:lnTo>
                    <a:pt x="274053" y="290830"/>
                  </a:lnTo>
                  <a:lnTo>
                    <a:pt x="273926" y="288290"/>
                  </a:lnTo>
                  <a:lnTo>
                    <a:pt x="274015" y="285750"/>
                  </a:lnTo>
                  <a:lnTo>
                    <a:pt x="274104" y="283210"/>
                  </a:lnTo>
                  <a:lnTo>
                    <a:pt x="274193" y="280670"/>
                  </a:lnTo>
                  <a:lnTo>
                    <a:pt x="274281" y="278130"/>
                  </a:lnTo>
                  <a:lnTo>
                    <a:pt x="274370" y="275590"/>
                  </a:lnTo>
                  <a:lnTo>
                    <a:pt x="276491" y="262890"/>
                  </a:lnTo>
                  <a:lnTo>
                    <a:pt x="276885" y="261620"/>
                  </a:lnTo>
                  <a:lnTo>
                    <a:pt x="277266" y="260350"/>
                  </a:lnTo>
                  <a:lnTo>
                    <a:pt x="279984" y="251460"/>
                  </a:lnTo>
                  <a:lnTo>
                    <a:pt x="283616" y="241300"/>
                  </a:lnTo>
                  <a:lnTo>
                    <a:pt x="284518" y="238760"/>
                  </a:lnTo>
                  <a:lnTo>
                    <a:pt x="286258" y="234950"/>
                  </a:lnTo>
                  <a:lnTo>
                    <a:pt x="287426" y="232410"/>
                  </a:lnTo>
                  <a:lnTo>
                    <a:pt x="290791" y="226060"/>
                  </a:lnTo>
                  <a:lnTo>
                    <a:pt x="286245" y="218440"/>
                  </a:lnTo>
                  <a:lnTo>
                    <a:pt x="286461" y="218440"/>
                  </a:lnTo>
                  <a:lnTo>
                    <a:pt x="285051" y="214630"/>
                  </a:lnTo>
                  <a:lnTo>
                    <a:pt x="284581" y="213360"/>
                  </a:lnTo>
                  <a:lnTo>
                    <a:pt x="280289" y="209550"/>
                  </a:lnTo>
                  <a:lnTo>
                    <a:pt x="275247" y="208280"/>
                  </a:lnTo>
                  <a:lnTo>
                    <a:pt x="271208" y="206654"/>
                  </a:lnTo>
                  <a:lnTo>
                    <a:pt x="271208" y="302260"/>
                  </a:lnTo>
                  <a:lnTo>
                    <a:pt x="269608" y="300990"/>
                  </a:lnTo>
                  <a:lnTo>
                    <a:pt x="270256" y="298450"/>
                  </a:lnTo>
                  <a:lnTo>
                    <a:pt x="269659" y="295910"/>
                  </a:lnTo>
                  <a:lnTo>
                    <a:pt x="271068" y="295910"/>
                  </a:lnTo>
                  <a:lnTo>
                    <a:pt x="271094" y="297180"/>
                  </a:lnTo>
                  <a:lnTo>
                    <a:pt x="271208" y="302260"/>
                  </a:lnTo>
                  <a:lnTo>
                    <a:pt x="271208" y="206654"/>
                  </a:lnTo>
                  <a:lnTo>
                    <a:pt x="268960" y="205740"/>
                  </a:lnTo>
                  <a:lnTo>
                    <a:pt x="264350" y="204838"/>
                  </a:lnTo>
                  <a:lnTo>
                    <a:pt x="264350" y="283210"/>
                  </a:lnTo>
                  <a:lnTo>
                    <a:pt x="264350" y="288290"/>
                  </a:lnTo>
                  <a:lnTo>
                    <a:pt x="263537" y="288290"/>
                  </a:lnTo>
                  <a:lnTo>
                    <a:pt x="263271" y="287020"/>
                  </a:lnTo>
                  <a:lnTo>
                    <a:pt x="261785" y="287020"/>
                  </a:lnTo>
                  <a:lnTo>
                    <a:pt x="261442" y="286639"/>
                  </a:lnTo>
                  <a:lnTo>
                    <a:pt x="261950" y="285750"/>
                  </a:lnTo>
                  <a:lnTo>
                    <a:pt x="262661" y="284480"/>
                  </a:lnTo>
                  <a:lnTo>
                    <a:pt x="264350" y="283210"/>
                  </a:lnTo>
                  <a:lnTo>
                    <a:pt x="264350" y="204838"/>
                  </a:lnTo>
                  <a:lnTo>
                    <a:pt x="262547" y="204470"/>
                  </a:lnTo>
                  <a:lnTo>
                    <a:pt x="247015" y="204470"/>
                  </a:lnTo>
                  <a:lnTo>
                    <a:pt x="247015" y="241300"/>
                  </a:lnTo>
                  <a:lnTo>
                    <a:pt x="246545" y="242570"/>
                  </a:lnTo>
                  <a:lnTo>
                    <a:pt x="245859" y="247650"/>
                  </a:lnTo>
                  <a:lnTo>
                    <a:pt x="244487" y="250190"/>
                  </a:lnTo>
                  <a:lnTo>
                    <a:pt x="244589" y="254000"/>
                  </a:lnTo>
                  <a:lnTo>
                    <a:pt x="243624" y="255270"/>
                  </a:lnTo>
                  <a:lnTo>
                    <a:pt x="243078" y="255270"/>
                  </a:lnTo>
                  <a:lnTo>
                    <a:pt x="239623" y="256540"/>
                  </a:lnTo>
                  <a:lnTo>
                    <a:pt x="240322" y="259080"/>
                  </a:lnTo>
                  <a:lnTo>
                    <a:pt x="239522" y="260350"/>
                  </a:lnTo>
                  <a:lnTo>
                    <a:pt x="237629" y="256540"/>
                  </a:lnTo>
                  <a:lnTo>
                    <a:pt x="238429" y="252730"/>
                  </a:lnTo>
                  <a:lnTo>
                    <a:pt x="236232" y="248920"/>
                  </a:lnTo>
                  <a:lnTo>
                    <a:pt x="234708" y="246380"/>
                  </a:lnTo>
                  <a:lnTo>
                    <a:pt x="236296" y="245110"/>
                  </a:lnTo>
                  <a:lnTo>
                    <a:pt x="237693" y="242570"/>
                  </a:lnTo>
                  <a:lnTo>
                    <a:pt x="238467" y="240030"/>
                  </a:lnTo>
                  <a:lnTo>
                    <a:pt x="239293" y="238760"/>
                  </a:lnTo>
                  <a:lnTo>
                    <a:pt x="242087" y="240030"/>
                  </a:lnTo>
                  <a:lnTo>
                    <a:pt x="239471" y="242570"/>
                  </a:lnTo>
                  <a:lnTo>
                    <a:pt x="240017" y="243840"/>
                  </a:lnTo>
                  <a:lnTo>
                    <a:pt x="241782" y="243840"/>
                  </a:lnTo>
                  <a:lnTo>
                    <a:pt x="241274" y="246380"/>
                  </a:lnTo>
                  <a:lnTo>
                    <a:pt x="239306" y="246380"/>
                  </a:lnTo>
                  <a:lnTo>
                    <a:pt x="239509" y="247650"/>
                  </a:lnTo>
                  <a:lnTo>
                    <a:pt x="242963" y="248920"/>
                  </a:lnTo>
                  <a:lnTo>
                    <a:pt x="244957" y="247650"/>
                  </a:lnTo>
                  <a:lnTo>
                    <a:pt x="244335" y="242570"/>
                  </a:lnTo>
                  <a:lnTo>
                    <a:pt x="243560" y="241300"/>
                  </a:lnTo>
                  <a:lnTo>
                    <a:pt x="247015" y="241300"/>
                  </a:lnTo>
                  <a:lnTo>
                    <a:pt x="247015" y="204470"/>
                  </a:lnTo>
                  <a:lnTo>
                    <a:pt x="239737" y="204470"/>
                  </a:lnTo>
                  <a:lnTo>
                    <a:pt x="232625" y="202044"/>
                  </a:lnTo>
                  <a:lnTo>
                    <a:pt x="232625" y="226060"/>
                  </a:lnTo>
                  <a:lnTo>
                    <a:pt x="228942" y="224790"/>
                  </a:lnTo>
                  <a:lnTo>
                    <a:pt x="230593" y="222250"/>
                  </a:lnTo>
                  <a:lnTo>
                    <a:pt x="230606" y="220980"/>
                  </a:lnTo>
                  <a:lnTo>
                    <a:pt x="230644" y="218440"/>
                  </a:lnTo>
                  <a:lnTo>
                    <a:pt x="232587" y="220980"/>
                  </a:lnTo>
                  <a:lnTo>
                    <a:pt x="231292" y="224790"/>
                  </a:lnTo>
                  <a:lnTo>
                    <a:pt x="232625" y="226060"/>
                  </a:lnTo>
                  <a:lnTo>
                    <a:pt x="232625" y="202044"/>
                  </a:lnTo>
                  <a:lnTo>
                    <a:pt x="232295" y="201930"/>
                  </a:lnTo>
                  <a:lnTo>
                    <a:pt x="226733" y="195580"/>
                  </a:lnTo>
                  <a:lnTo>
                    <a:pt x="222643" y="187960"/>
                  </a:lnTo>
                  <a:lnTo>
                    <a:pt x="221538" y="182880"/>
                  </a:lnTo>
                  <a:lnTo>
                    <a:pt x="220421" y="177800"/>
                  </a:lnTo>
                  <a:lnTo>
                    <a:pt x="220433" y="176530"/>
                  </a:lnTo>
                  <a:lnTo>
                    <a:pt x="220433" y="175260"/>
                  </a:lnTo>
                  <a:lnTo>
                    <a:pt x="220446" y="173990"/>
                  </a:lnTo>
                  <a:lnTo>
                    <a:pt x="220472" y="171450"/>
                  </a:lnTo>
                  <a:lnTo>
                    <a:pt x="220484" y="168910"/>
                  </a:lnTo>
                  <a:lnTo>
                    <a:pt x="220510" y="166370"/>
                  </a:lnTo>
                  <a:lnTo>
                    <a:pt x="220967" y="163830"/>
                  </a:lnTo>
                  <a:lnTo>
                    <a:pt x="222110" y="157480"/>
                  </a:lnTo>
                  <a:lnTo>
                    <a:pt x="222338" y="156210"/>
                  </a:lnTo>
                  <a:lnTo>
                    <a:pt x="223088" y="153670"/>
                  </a:lnTo>
                  <a:lnTo>
                    <a:pt x="225348" y="146050"/>
                  </a:lnTo>
                  <a:lnTo>
                    <a:pt x="228434" y="138430"/>
                  </a:lnTo>
                  <a:lnTo>
                    <a:pt x="228739" y="137312"/>
                  </a:lnTo>
                  <a:lnTo>
                    <a:pt x="228777" y="137160"/>
                  </a:lnTo>
                  <a:lnTo>
                    <a:pt x="229793" y="133489"/>
                  </a:lnTo>
                  <a:lnTo>
                    <a:pt x="229831" y="133350"/>
                  </a:lnTo>
                  <a:lnTo>
                    <a:pt x="230187" y="132080"/>
                  </a:lnTo>
                  <a:lnTo>
                    <a:pt x="230873" y="129590"/>
                  </a:lnTo>
                  <a:lnTo>
                    <a:pt x="230974" y="125895"/>
                  </a:lnTo>
                  <a:lnTo>
                    <a:pt x="231089" y="121526"/>
                  </a:lnTo>
                  <a:lnTo>
                    <a:pt x="231114" y="120650"/>
                  </a:lnTo>
                  <a:lnTo>
                    <a:pt x="207175" y="96481"/>
                  </a:lnTo>
                  <a:lnTo>
                    <a:pt x="207175" y="173990"/>
                  </a:lnTo>
                  <a:lnTo>
                    <a:pt x="207098" y="175260"/>
                  </a:lnTo>
                  <a:lnTo>
                    <a:pt x="206730" y="175260"/>
                  </a:lnTo>
                  <a:lnTo>
                    <a:pt x="206768" y="173990"/>
                  </a:lnTo>
                  <a:lnTo>
                    <a:pt x="207175" y="173990"/>
                  </a:lnTo>
                  <a:lnTo>
                    <a:pt x="207175" y="96481"/>
                  </a:lnTo>
                  <a:lnTo>
                    <a:pt x="206019" y="96316"/>
                  </a:lnTo>
                  <a:lnTo>
                    <a:pt x="206019" y="172720"/>
                  </a:lnTo>
                  <a:lnTo>
                    <a:pt x="204673" y="173990"/>
                  </a:lnTo>
                  <a:lnTo>
                    <a:pt x="205016" y="176530"/>
                  </a:lnTo>
                  <a:lnTo>
                    <a:pt x="203238" y="175260"/>
                  </a:lnTo>
                  <a:lnTo>
                    <a:pt x="203200" y="172720"/>
                  </a:lnTo>
                  <a:lnTo>
                    <a:pt x="203911" y="171450"/>
                  </a:lnTo>
                  <a:lnTo>
                    <a:pt x="206019" y="172720"/>
                  </a:lnTo>
                  <a:lnTo>
                    <a:pt x="206019" y="96316"/>
                  </a:lnTo>
                  <a:lnTo>
                    <a:pt x="203847" y="96024"/>
                  </a:lnTo>
                  <a:lnTo>
                    <a:pt x="203847" y="160020"/>
                  </a:lnTo>
                  <a:lnTo>
                    <a:pt x="202844" y="161290"/>
                  </a:lnTo>
                  <a:lnTo>
                    <a:pt x="203530" y="163830"/>
                  </a:lnTo>
                  <a:lnTo>
                    <a:pt x="202755" y="163830"/>
                  </a:lnTo>
                  <a:lnTo>
                    <a:pt x="201828" y="162902"/>
                  </a:lnTo>
                  <a:lnTo>
                    <a:pt x="201828" y="177800"/>
                  </a:lnTo>
                  <a:lnTo>
                    <a:pt x="201409" y="178803"/>
                  </a:lnTo>
                  <a:lnTo>
                    <a:pt x="200952" y="177800"/>
                  </a:lnTo>
                  <a:lnTo>
                    <a:pt x="201828" y="177800"/>
                  </a:lnTo>
                  <a:lnTo>
                    <a:pt x="201828" y="162902"/>
                  </a:lnTo>
                  <a:lnTo>
                    <a:pt x="201498" y="162560"/>
                  </a:lnTo>
                  <a:lnTo>
                    <a:pt x="200279" y="160020"/>
                  </a:lnTo>
                  <a:lnTo>
                    <a:pt x="200367" y="157480"/>
                  </a:lnTo>
                  <a:lnTo>
                    <a:pt x="201041" y="157480"/>
                  </a:lnTo>
                  <a:lnTo>
                    <a:pt x="203847" y="160020"/>
                  </a:lnTo>
                  <a:lnTo>
                    <a:pt x="203847" y="96024"/>
                  </a:lnTo>
                  <a:lnTo>
                    <a:pt x="198297" y="95250"/>
                  </a:lnTo>
                  <a:lnTo>
                    <a:pt x="193725" y="93980"/>
                  </a:lnTo>
                  <a:lnTo>
                    <a:pt x="189153" y="92710"/>
                  </a:lnTo>
                  <a:lnTo>
                    <a:pt x="180467" y="90170"/>
                  </a:lnTo>
                  <a:lnTo>
                    <a:pt x="178892" y="88900"/>
                  </a:lnTo>
                  <a:lnTo>
                    <a:pt x="172593" y="83820"/>
                  </a:lnTo>
                  <a:lnTo>
                    <a:pt x="169240" y="80010"/>
                  </a:lnTo>
                  <a:lnTo>
                    <a:pt x="166382" y="77470"/>
                  </a:lnTo>
                  <a:lnTo>
                    <a:pt x="164884" y="72390"/>
                  </a:lnTo>
                  <a:lnTo>
                    <a:pt x="162953" y="66040"/>
                  </a:lnTo>
                  <a:lnTo>
                    <a:pt x="162344" y="60960"/>
                  </a:lnTo>
                  <a:lnTo>
                    <a:pt x="162039" y="58420"/>
                  </a:lnTo>
                  <a:lnTo>
                    <a:pt x="162013" y="57150"/>
                  </a:lnTo>
                  <a:lnTo>
                    <a:pt x="161988" y="49530"/>
                  </a:lnTo>
                  <a:lnTo>
                    <a:pt x="162064" y="48260"/>
                  </a:lnTo>
                  <a:lnTo>
                    <a:pt x="162153" y="46990"/>
                  </a:lnTo>
                  <a:lnTo>
                    <a:pt x="162229" y="45720"/>
                  </a:lnTo>
                  <a:lnTo>
                    <a:pt x="162306" y="44450"/>
                  </a:lnTo>
                  <a:lnTo>
                    <a:pt x="162382" y="43180"/>
                  </a:lnTo>
                  <a:lnTo>
                    <a:pt x="162636" y="41910"/>
                  </a:lnTo>
                  <a:lnTo>
                    <a:pt x="164185" y="34290"/>
                  </a:lnTo>
                  <a:lnTo>
                    <a:pt x="167932" y="26670"/>
                  </a:lnTo>
                  <a:lnTo>
                    <a:pt x="173786" y="21590"/>
                  </a:lnTo>
                  <a:lnTo>
                    <a:pt x="181876" y="17780"/>
                  </a:lnTo>
                  <a:lnTo>
                    <a:pt x="186842" y="15240"/>
                  </a:lnTo>
                  <a:lnTo>
                    <a:pt x="191274" y="17780"/>
                  </a:lnTo>
                  <a:lnTo>
                    <a:pt x="196088" y="17780"/>
                  </a:lnTo>
                  <a:lnTo>
                    <a:pt x="195516" y="16510"/>
                  </a:lnTo>
                  <a:lnTo>
                    <a:pt x="194640" y="16510"/>
                  </a:lnTo>
                  <a:lnTo>
                    <a:pt x="190703" y="15240"/>
                  </a:lnTo>
                  <a:lnTo>
                    <a:pt x="186766" y="13970"/>
                  </a:lnTo>
                  <a:lnTo>
                    <a:pt x="179908" y="12700"/>
                  </a:lnTo>
                  <a:lnTo>
                    <a:pt x="169303" y="12700"/>
                  </a:lnTo>
                  <a:lnTo>
                    <a:pt x="165696" y="11430"/>
                  </a:lnTo>
                  <a:lnTo>
                    <a:pt x="162077" y="12700"/>
                  </a:lnTo>
                  <a:lnTo>
                    <a:pt x="149301" y="17780"/>
                  </a:lnTo>
                  <a:lnTo>
                    <a:pt x="147408" y="18910"/>
                  </a:lnTo>
                  <a:lnTo>
                    <a:pt x="147408" y="90170"/>
                  </a:lnTo>
                  <a:lnTo>
                    <a:pt x="144221" y="93980"/>
                  </a:lnTo>
                  <a:lnTo>
                    <a:pt x="143497" y="93980"/>
                  </a:lnTo>
                  <a:lnTo>
                    <a:pt x="145656" y="88900"/>
                  </a:lnTo>
                  <a:lnTo>
                    <a:pt x="147408" y="90170"/>
                  </a:lnTo>
                  <a:lnTo>
                    <a:pt x="147408" y="18910"/>
                  </a:lnTo>
                  <a:lnTo>
                    <a:pt x="142862" y="21590"/>
                  </a:lnTo>
                  <a:lnTo>
                    <a:pt x="136575" y="24130"/>
                  </a:lnTo>
                  <a:lnTo>
                    <a:pt x="135204" y="25400"/>
                  </a:lnTo>
                  <a:lnTo>
                    <a:pt x="133692" y="25400"/>
                  </a:lnTo>
                  <a:lnTo>
                    <a:pt x="132956" y="29210"/>
                  </a:lnTo>
                  <a:lnTo>
                    <a:pt x="131292" y="30416"/>
                  </a:lnTo>
                  <a:lnTo>
                    <a:pt x="131292" y="45720"/>
                  </a:lnTo>
                  <a:lnTo>
                    <a:pt x="129095" y="45720"/>
                  </a:lnTo>
                  <a:lnTo>
                    <a:pt x="127990" y="44450"/>
                  </a:lnTo>
                  <a:lnTo>
                    <a:pt x="127901" y="43180"/>
                  </a:lnTo>
                  <a:lnTo>
                    <a:pt x="127812" y="41910"/>
                  </a:lnTo>
                  <a:lnTo>
                    <a:pt x="128409" y="41910"/>
                  </a:lnTo>
                  <a:lnTo>
                    <a:pt x="129603" y="43180"/>
                  </a:lnTo>
                  <a:lnTo>
                    <a:pt x="130683" y="43180"/>
                  </a:lnTo>
                  <a:lnTo>
                    <a:pt x="131292" y="45720"/>
                  </a:lnTo>
                  <a:lnTo>
                    <a:pt x="131292" y="30416"/>
                  </a:lnTo>
                  <a:lnTo>
                    <a:pt x="126212" y="30480"/>
                  </a:lnTo>
                  <a:lnTo>
                    <a:pt x="124079" y="31750"/>
                  </a:lnTo>
                  <a:lnTo>
                    <a:pt x="122885" y="35560"/>
                  </a:lnTo>
                  <a:lnTo>
                    <a:pt x="122059" y="36830"/>
                  </a:lnTo>
                  <a:lnTo>
                    <a:pt x="116497" y="36830"/>
                  </a:lnTo>
                  <a:lnTo>
                    <a:pt x="115570" y="40640"/>
                  </a:lnTo>
                  <a:lnTo>
                    <a:pt x="113271" y="44450"/>
                  </a:lnTo>
                  <a:lnTo>
                    <a:pt x="113157" y="45720"/>
                  </a:lnTo>
                  <a:lnTo>
                    <a:pt x="107899" y="48260"/>
                  </a:lnTo>
                  <a:lnTo>
                    <a:pt x="105778" y="50800"/>
                  </a:lnTo>
                  <a:lnTo>
                    <a:pt x="104355" y="59690"/>
                  </a:lnTo>
                  <a:lnTo>
                    <a:pt x="100418" y="63500"/>
                  </a:lnTo>
                  <a:lnTo>
                    <a:pt x="99250" y="68580"/>
                  </a:lnTo>
                  <a:lnTo>
                    <a:pt x="97840" y="74930"/>
                  </a:lnTo>
                  <a:lnTo>
                    <a:pt x="99441" y="80010"/>
                  </a:lnTo>
                  <a:lnTo>
                    <a:pt x="100596" y="86360"/>
                  </a:lnTo>
                  <a:lnTo>
                    <a:pt x="100990" y="88900"/>
                  </a:lnTo>
                  <a:lnTo>
                    <a:pt x="98806" y="91440"/>
                  </a:lnTo>
                  <a:lnTo>
                    <a:pt x="97002" y="93980"/>
                  </a:lnTo>
                  <a:lnTo>
                    <a:pt x="97129" y="99060"/>
                  </a:lnTo>
                  <a:lnTo>
                    <a:pt x="96939" y="101600"/>
                  </a:lnTo>
                  <a:lnTo>
                    <a:pt x="96850" y="102870"/>
                  </a:lnTo>
                  <a:lnTo>
                    <a:pt x="97701" y="106680"/>
                  </a:lnTo>
                  <a:lnTo>
                    <a:pt x="97917" y="108051"/>
                  </a:lnTo>
                  <a:lnTo>
                    <a:pt x="96278" y="110490"/>
                  </a:lnTo>
                  <a:lnTo>
                    <a:pt x="100647" y="115570"/>
                  </a:lnTo>
                  <a:lnTo>
                    <a:pt x="101219" y="119380"/>
                  </a:lnTo>
                  <a:lnTo>
                    <a:pt x="107200" y="127000"/>
                  </a:lnTo>
                  <a:lnTo>
                    <a:pt x="107200" y="134620"/>
                  </a:lnTo>
                  <a:lnTo>
                    <a:pt x="109524" y="140970"/>
                  </a:lnTo>
                  <a:lnTo>
                    <a:pt x="109677" y="140970"/>
                  </a:lnTo>
                  <a:lnTo>
                    <a:pt x="109588" y="142240"/>
                  </a:lnTo>
                  <a:lnTo>
                    <a:pt x="107696" y="146050"/>
                  </a:lnTo>
                  <a:lnTo>
                    <a:pt x="110680" y="147320"/>
                  </a:lnTo>
                  <a:lnTo>
                    <a:pt x="114033" y="149860"/>
                  </a:lnTo>
                  <a:lnTo>
                    <a:pt x="115658" y="149860"/>
                  </a:lnTo>
                  <a:lnTo>
                    <a:pt x="113284" y="153670"/>
                  </a:lnTo>
                  <a:lnTo>
                    <a:pt x="116649" y="154940"/>
                  </a:lnTo>
                  <a:lnTo>
                    <a:pt x="117970" y="161290"/>
                  </a:lnTo>
                  <a:lnTo>
                    <a:pt x="121475" y="163830"/>
                  </a:lnTo>
                  <a:lnTo>
                    <a:pt x="120357" y="167640"/>
                  </a:lnTo>
                  <a:lnTo>
                    <a:pt x="124244" y="165100"/>
                  </a:lnTo>
                  <a:lnTo>
                    <a:pt x="124929" y="165100"/>
                  </a:lnTo>
                  <a:lnTo>
                    <a:pt x="123596" y="173990"/>
                  </a:lnTo>
                  <a:lnTo>
                    <a:pt x="124282" y="175260"/>
                  </a:lnTo>
                  <a:lnTo>
                    <a:pt x="128524" y="175260"/>
                  </a:lnTo>
                  <a:lnTo>
                    <a:pt x="127533" y="179070"/>
                  </a:lnTo>
                  <a:lnTo>
                    <a:pt x="129540" y="180340"/>
                  </a:lnTo>
                  <a:lnTo>
                    <a:pt x="138785" y="181610"/>
                  </a:lnTo>
                  <a:lnTo>
                    <a:pt x="140436" y="185420"/>
                  </a:lnTo>
                  <a:lnTo>
                    <a:pt x="136613" y="191770"/>
                  </a:lnTo>
                  <a:lnTo>
                    <a:pt x="136652" y="193040"/>
                  </a:lnTo>
                  <a:lnTo>
                    <a:pt x="140931" y="198120"/>
                  </a:lnTo>
                  <a:lnTo>
                    <a:pt x="143433" y="200660"/>
                  </a:lnTo>
                  <a:lnTo>
                    <a:pt x="143560" y="201930"/>
                  </a:lnTo>
                  <a:lnTo>
                    <a:pt x="143687" y="203200"/>
                  </a:lnTo>
                  <a:lnTo>
                    <a:pt x="143814" y="204470"/>
                  </a:lnTo>
                  <a:lnTo>
                    <a:pt x="143929" y="205740"/>
                  </a:lnTo>
                  <a:lnTo>
                    <a:pt x="144056" y="207010"/>
                  </a:lnTo>
                  <a:lnTo>
                    <a:pt x="144183" y="208280"/>
                  </a:lnTo>
                  <a:lnTo>
                    <a:pt x="146126" y="212090"/>
                  </a:lnTo>
                  <a:lnTo>
                    <a:pt x="147866" y="215900"/>
                  </a:lnTo>
                  <a:lnTo>
                    <a:pt x="149479" y="213360"/>
                  </a:lnTo>
                  <a:lnTo>
                    <a:pt x="150329" y="212090"/>
                  </a:lnTo>
                  <a:lnTo>
                    <a:pt x="153149" y="217322"/>
                  </a:lnTo>
                  <a:lnTo>
                    <a:pt x="152996" y="217322"/>
                  </a:lnTo>
                  <a:lnTo>
                    <a:pt x="151777" y="219710"/>
                  </a:lnTo>
                  <a:lnTo>
                    <a:pt x="159118" y="226060"/>
                  </a:lnTo>
                  <a:lnTo>
                    <a:pt x="163779" y="232410"/>
                  </a:lnTo>
                  <a:lnTo>
                    <a:pt x="169659" y="242570"/>
                  </a:lnTo>
                  <a:lnTo>
                    <a:pt x="172377" y="245110"/>
                  </a:lnTo>
                  <a:lnTo>
                    <a:pt x="175501" y="254000"/>
                  </a:lnTo>
                  <a:lnTo>
                    <a:pt x="177876" y="259080"/>
                  </a:lnTo>
                  <a:lnTo>
                    <a:pt x="184988" y="265430"/>
                  </a:lnTo>
                  <a:lnTo>
                    <a:pt x="189344" y="267970"/>
                  </a:lnTo>
                  <a:lnTo>
                    <a:pt x="189280" y="269240"/>
                  </a:lnTo>
                  <a:lnTo>
                    <a:pt x="189166" y="271780"/>
                  </a:lnTo>
                  <a:lnTo>
                    <a:pt x="189052" y="274320"/>
                  </a:lnTo>
                  <a:lnTo>
                    <a:pt x="189357" y="275590"/>
                  </a:lnTo>
                  <a:lnTo>
                    <a:pt x="192024" y="281940"/>
                  </a:lnTo>
                  <a:lnTo>
                    <a:pt x="196672" y="288290"/>
                  </a:lnTo>
                  <a:lnTo>
                    <a:pt x="200139" y="299720"/>
                  </a:lnTo>
                  <a:lnTo>
                    <a:pt x="200812" y="302260"/>
                  </a:lnTo>
                  <a:lnTo>
                    <a:pt x="203187" y="304800"/>
                  </a:lnTo>
                  <a:lnTo>
                    <a:pt x="204431" y="304800"/>
                  </a:lnTo>
                  <a:lnTo>
                    <a:pt x="203314" y="302260"/>
                  </a:lnTo>
                  <a:lnTo>
                    <a:pt x="204635" y="302260"/>
                  </a:lnTo>
                  <a:lnTo>
                    <a:pt x="208203" y="307340"/>
                  </a:lnTo>
                  <a:lnTo>
                    <a:pt x="204889" y="316230"/>
                  </a:lnTo>
                  <a:lnTo>
                    <a:pt x="213791" y="318770"/>
                  </a:lnTo>
                  <a:lnTo>
                    <a:pt x="214274" y="318770"/>
                  </a:lnTo>
                  <a:lnTo>
                    <a:pt x="214274" y="322580"/>
                  </a:lnTo>
                  <a:lnTo>
                    <a:pt x="217538" y="323850"/>
                  </a:lnTo>
                  <a:lnTo>
                    <a:pt x="221945" y="328930"/>
                  </a:lnTo>
                  <a:lnTo>
                    <a:pt x="224370" y="331470"/>
                  </a:lnTo>
                  <a:lnTo>
                    <a:pt x="226250" y="340360"/>
                  </a:lnTo>
                  <a:lnTo>
                    <a:pt x="228028" y="344170"/>
                  </a:lnTo>
                  <a:lnTo>
                    <a:pt x="232956" y="349250"/>
                  </a:lnTo>
                  <a:lnTo>
                    <a:pt x="231724" y="353060"/>
                  </a:lnTo>
                  <a:lnTo>
                    <a:pt x="233654" y="353060"/>
                  </a:lnTo>
                  <a:lnTo>
                    <a:pt x="239128" y="356870"/>
                  </a:lnTo>
                  <a:lnTo>
                    <a:pt x="241376" y="360680"/>
                  </a:lnTo>
                  <a:lnTo>
                    <a:pt x="244373" y="368300"/>
                  </a:lnTo>
                  <a:lnTo>
                    <a:pt x="245071" y="370840"/>
                  </a:lnTo>
                  <a:lnTo>
                    <a:pt x="250215" y="374650"/>
                  </a:lnTo>
                  <a:lnTo>
                    <a:pt x="251599" y="375920"/>
                  </a:lnTo>
                  <a:lnTo>
                    <a:pt x="251650" y="377190"/>
                  </a:lnTo>
                  <a:lnTo>
                    <a:pt x="251739" y="379730"/>
                  </a:lnTo>
                  <a:lnTo>
                    <a:pt x="251828" y="382270"/>
                  </a:lnTo>
                  <a:lnTo>
                    <a:pt x="252780" y="383540"/>
                  </a:lnTo>
                  <a:lnTo>
                    <a:pt x="256540" y="386080"/>
                  </a:lnTo>
                  <a:lnTo>
                    <a:pt x="259537" y="386080"/>
                  </a:lnTo>
                  <a:lnTo>
                    <a:pt x="257797" y="388620"/>
                  </a:lnTo>
                  <a:lnTo>
                    <a:pt x="258711" y="389890"/>
                  </a:lnTo>
                  <a:lnTo>
                    <a:pt x="258965" y="389890"/>
                  </a:lnTo>
                  <a:lnTo>
                    <a:pt x="261200" y="388620"/>
                  </a:lnTo>
                  <a:lnTo>
                    <a:pt x="261556" y="391160"/>
                  </a:lnTo>
                  <a:lnTo>
                    <a:pt x="262216" y="392430"/>
                  </a:lnTo>
                  <a:lnTo>
                    <a:pt x="262940" y="393700"/>
                  </a:lnTo>
                  <a:lnTo>
                    <a:pt x="267157" y="392430"/>
                  </a:lnTo>
                  <a:lnTo>
                    <a:pt x="267538" y="394970"/>
                  </a:lnTo>
                  <a:lnTo>
                    <a:pt x="272542" y="400050"/>
                  </a:lnTo>
                  <a:lnTo>
                    <a:pt x="274205" y="405130"/>
                  </a:lnTo>
                  <a:lnTo>
                    <a:pt x="279184" y="408940"/>
                  </a:lnTo>
                  <a:lnTo>
                    <a:pt x="279527" y="410210"/>
                  </a:lnTo>
                  <a:lnTo>
                    <a:pt x="279641" y="411480"/>
                  </a:lnTo>
                  <a:lnTo>
                    <a:pt x="279755" y="412750"/>
                  </a:lnTo>
                  <a:lnTo>
                    <a:pt x="281457" y="414020"/>
                  </a:lnTo>
                  <a:lnTo>
                    <a:pt x="286118" y="419100"/>
                  </a:lnTo>
                  <a:lnTo>
                    <a:pt x="290233" y="420370"/>
                  </a:lnTo>
                  <a:lnTo>
                    <a:pt x="292011" y="427990"/>
                  </a:lnTo>
                  <a:lnTo>
                    <a:pt x="294627" y="431800"/>
                  </a:lnTo>
                  <a:lnTo>
                    <a:pt x="301320" y="431800"/>
                  </a:lnTo>
                  <a:lnTo>
                    <a:pt x="300558" y="434340"/>
                  </a:lnTo>
                  <a:lnTo>
                    <a:pt x="301015" y="439420"/>
                  </a:lnTo>
                  <a:lnTo>
                    <a:pt x="300342" y="443230"/>
                  </a:lnTo>
                  <a:lnTo>
                    <a:pt x="305117" y="444500"/>
                  </a:lnTo>
                  <a:lnTo>
                    <a:pt x="305879" y="445770"/>
                  </a:lnTo>
                  <a:lnTo>
                    <a:pt x="305447" y="449580"/>
                  </a:lnTo>
                  <a:lnTo>
                    <a:pt x="311277" y="449580"/>
                  </a:lnTo>
                  <a:lnTo>
                    <a:pt x="315150" y="447078"/>
                  </a:lnTo>
                  <a:lnTo>
                    <a:pt x="314515" y="450850"/>
                  </a:lnTo>
                  <a:lnTo>
                    <a:pt x="313893" y="452120"/>
                  </a:lnTo>
                  <a:lnTo>
                    <a:pt x="314121" y="453390"/>
                  </a:lnTo>
                  <a:lnTo>
                    <a:pt x="319747" y="455930"/>
                  </a:lnTo>
                  <a:lnTo>
                    <a:pt x="323253" y="454660"/>
                  </a:lnTo>
                  <a:lnTo>
                    <a:pt x="325297" y="449580"/>
                  </a:lnTo>
                  <a:lnTo>
                    <a:pt x="324485" y="448310"/>
                  </a:lnTo>
                  <a:lnTo>
                    <a:pt x="326974" y="448310"/>
                  </a:lnTo>
                  <a:lnTo>
                    <a:pt x="327190" y="449580"/>
                  </a:lnTo>
                  <a:lnTo>
                    <a:pt x="326123" y="455930"/>
                  </a:lnTo>
                  <a:lnTo>
                    <a:pt x="328180" y="457200"/>
                  </a:lnTo>
                  <a:lnTo>
                    <a:pt x="334175" y="455930"/>
                  </a:lnTo>
                  <a:lnTo>
                    <a:pt x="334708" y="455930"/>
                  </a:lnTo>
                  <a:lnTo>
                    <a:pt x="339267" y="457200"/>
                  </a:lnTo>
                  <a:lnTo>
                    <a:pt x="342785" y="455930"/>
                  </a:lnTo>
                  <a:lnTo>
                    <a:pt x="346887" y="453390"/>
                  </a:lnTo>
                  <a:lnTo>
                    <a:pt x="347929" y="452120"/>
                  </a:lnTo>
                  <a:lnTo>
                    <a:pt x="351040" y="453390"/>
                  </a:lnTo>
                  <a:lnTo>
                    <a:pt x="350520" y="454660"/>
                  </a:lnTo>
                  <a:lnTo>
                    <a:pt x="350558" y="455930"/>
                  </a:lnTo>
                  <a:lnTo>
                    <a:pt x="354711" y="454660"/>
                  </a:lnTo>
                  <a:lnTo>
                    <a:pt x="354634" y="452120"/>
                  </a:lnTo>
                  <a:lnTo>
                    <a:pt x="354545" y="449580"/>
                  </a:lnTo>
                  <a:lnTo>
                    <a:pt x="358432" y="448310"/>
                  </a:lnTo>
                  <a:lnTo>
                    <a:pt x="356984" y="450850"/>
                  </a:lnTo>
                  <a:lnTo>
                    <a:pt x="357517" y="452120"/>
                  </a:lnTo>
                  <a:lnTo>
                    <a:pt x="360756" y="454660"/>
                  </a:lnTo>
                  <a:lnTo>
                    <a:pt x="362712" y="454660"/>
                  </a:lnTo>
                  <a:lnTo>
                    <a:pt x="364629" y="450850"/>
                  </a:lnTo>
                  <a:lnTo>
                    <a:pt x="368706" y="450850"/>
                  </a:lnTo>
                  <a:lnTo>
                    <a:pt x="369112" y="448310"/>
                  </a:lnTo>
                  <a:lnTo>
                    <a:pt x="369506" y="445770"/>
                  </a:lnTo>
                  <a:lnTo>
                    <a:pt x="371322" y="444500"/>
                  </a:lnTo>
                  <a:lnTo>
                    <a:pt x="377164" y="443230"/>
                  </a:lnTo>
                  <a:lnTo>
                    <a:pt x="381266" y="441960"/>
                  </a:lnTo>
                  <a:lnTo>
                    <a:pt x="389547" y="434340"/>
                  </a:lnTo>
                  <a:lnTo>
                    <a:pt x="395185" y="430530"/>
                  </a:lnTo>
                  <a:lnTo>
                    <a:pt x="414731" y="411480"/>
                  </a:lnTo>
                  <a:lnTo>
                    <a:pt x="419785" y="408940"/>
                  </a:lnTo>
                  <a:lnTo>
                    <a:pt x="419785" y="407670"/>
                  </a:lnTo>
                  <a:lnTo>
                    <a:pt x="417639" y="406400"/>
                  </a:lnTo>
                  <a:lnTo>
                    <a:pt x="418934" y="405130"/>
                  </a:lnTo>
                  <a:lnTo>
                    <a:pt x="422021" y="401320"/>
                  </a:lnTo>
                  <a:lnTo>
                    <a:pt x="423037" y="400050"/>
                  </a:lnTo>
                  <a:lnTo>
                    <a:pt x="425094" y="397510"/>
                  </a:lnTo>
                  <a:lnTo>
                    <a:pt x="425208" y="396240"/>
                  </a:lnTo>
                  <a:lnTo>
                    <a:pt x="425310" y="394970"/>
                  </a:lnTo>
                  <a:lnTo>
                    <a:pt x="425424" y="393700"/>
                  </a:lnTo>
                  <a:lnTo>
                    <a:pt x="425538" y="392430"/>
                  </a:lnTo>
                  <a:lnTo>
                    <a:pt x="425640" y="391160"/>
                  </a:lnTo>
                  <a:lnTo>
                    <a:pt x="425754" y="389890"/>
                  </a:lnTo>
                  <a:lnTo>
                    <a:pt x="426389" y="386080"/>
                  </a:lnTo>
                  <a:lnTo>
                    <a:pt x="427443" y="379730"/>
                  </a:lnTo>
                  <a:close/>
                </a:path>
              </a:pathLst>
            </a:custGeom>
            <a:solidFill>
              <a:srgbClr val="7E2A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1649491" y="2404157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19">
                  <a:moveTo>
                    <a:pt x="546" y="0"/>
                  </a:moveTo>
                  <a:lnTo>
                    <a:pt x="330" y="1727"/>
                  </a:lnTo>
                  <a:lnTo>
                    <a:pt x="0" y="4597"/>
                  </a:lnTo>
                  <a:lnTo>
                    <a:pt x="3136" y="5016"/>
                  </a:lnTo>
                  <a:lnTo>
                    <a:pt x="6184" y="7200"/>
                  </a:lnTo>
                  <a:lnTo>
                    <a:pt x="7277" y="5956"/>
                  </a:lnTo>
                  <a:lnTo>
                    <a:pt x="7289" y="4254"/>
                  </a:lnTo>
                  <a:lnTo>
                    <a:pt x="3733" y="927"/>
                  </a:lnTo>
                  <a:lnTo>
                    <a:pt x="2603" y="1397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1777441" y="2383914"/>
              <a:ext cx="140970" cy="211454"/>
            </a:xfrm>
            <a:custGeom>
              <a:avLst/>
              <a:gdLst/>
              <a:ahLst/>
              <a:cxnLst/>
              <a:rect l="l" t="t" r="r" b="b"/>
              <a:pathLst>
                <a:path w="140970" h="211455">
                  <a:moveTo>
                    <a:pt x="132308" y="203708"/>
                  </a:moveTo>
                  <a:lnTo>
                    <a:pt x="130479" y="204254"/>
                  </a:lnTo>
                  <a:lnTo>
                    <a:pt x="130822" y="204939"/>
                  </a:lnTo>
                  <a:lnTo>
                    <a:pt x="130721" y="205587"/>
                  </a:lnTo>
                  <a:lnTo>
                    <a:pt x="130546" y="205854"/>
                  </a:lnTo>
                  <a:lnTo>
                    <a:pt x="130433" y="206362"/>
                  </a:lnTo>
                  <a:lnTo>
                    <a:pt x="132524" y="209054"/>
                  </a:lnTo>
                  <a:lnTo>
                    <a:pt x="138188" y="211289"/>
                  </a:lnTo>
                  <a:lnTo>
                    <a:pt x="139172" y="207352"/>
                  </a:lnTo>
                  <a:lnTo>
                    <a:pt x="132588" y="207352"/>
                  </a:lnTo>
                  <a:lnTo>
                    <a:pt x="132473" y="205854"/>
                  </a:lnTo>
                  <a:lnTo>
                    <a:pt x="132350" y="204254"/>
                  </a:lnTo>
                  <a:lnTo>
                    <a:pt x="132308" y="203708"/>
                  </a:lnTo>
                  <a:close/>
                </a:path>
                <a:path w="140970" h="211455">
                  <a:moveTo>
                    <a:pt x="134772" y="205854"/>
                  </a:moveTo>
                  <a:lnTo>
                    <a:pt x="132588" y="207352"/>
                  </a:lnTo>
                  <a:lnTo>
                    <a:pt x="139172" y="207352"/>
                  </a:lnTo>
                  <a:lnTo>
                    <a:pt x="139230" y="207124"/>
                  </a:lnTo>
                  <a:lnTo>
                    <a:pt x="135610" y="207124"/>
                  </a:lnTo>
                  <a:lnTo>
                    <a:pt x="135178" y="206362"/>
                  </a:lnTo>
                  <a:lnTo>
                    <a:pt x="134772" y="205854"/>
                  </a:lnTo>
                  <a:close/>
                </a:path>
                <a:path w="140970" h="211455">
                  <a:moveTo>
                    <a:pt x="140506" y="202755"/>
                  </a:moveTo>
                  <a:lnTo>
                    <a:pt x="136829" y="202755"/>
                  </a:lnTo>
                  <a:lnTo>
                    <a:pt x="136361" y="204939"/>
                  </a:lnTo>
                  <a:lnTo>
                    <a:pt x="136296" y="205244"/>
                  </a:lnTo>
                  <a:lnTo>
                    <a:pt x="137617" y="206222"/>
                  </a:lnTo>
                  <a:lnTo>
                    <a:pt x="135610" y="207124"/>
                  </a:lnTo>
                  <a:lnTo>
                    <a:pt x="139230" y="207124"/>
                  </a:lnTo>
                  <a:lnTo>
                    <a:pt x="139268" y="206971"/>
                  </a:lnTo>
                  <a:lnTo>
                    <a:pt x="140641" y="203708"/>
                  </a:lnTo>
                  <a:lnTo>
                    <a:pt x="140742" y="203466"/>
                  </a:lnTo>
                  <a:lnTo>
                    <a:pt x="140817" y="203288"/>
                  </a:lnTo>
                  <a:lnTo>
                    <a:pt x="140506" y="202755"/>
                  </a:lnTo>
                  <a:close/>
                </a:path>
                <a:path w="140970" h="211455">
                  <a:moveTo>
                    <a:pt x="131529" y="188810"/>
                  </a:moveTo>
                  <a:lnTo>
                    <a:pt x="123012" y="188810"/>
                  </a:lnTo>
                  <a:lnTo>
                    <a:pt x="124210" y="189242"/>
                  </a:lnTo>
                  <a:lnTo>
                    <a:pt x="124506" y="190893"/>
                  </a:lnTo>
                  <a:lnTo>
                    <a:pt x="124599" y="191414"/>
                  </a:lnTo>
                  <a:lnTo>
                    <a:pt x="127268" y="195808"/>
                  </a:lnTo>
                  <a:lnTo>
                    <a:pt x="127368" y="195973"/>
                  </a:lnTo>
                  <a:lnTo>
                    <a:pt x="131622" y="199275"/>
                  </a:lnTo>
                  <a:lnTo>
                    <a:pt x="134835" y="203466"/>
                  </a:lnTo>
                  <a:lnTo>
                    <a:pt x="136829" y="202755"/>
                  </a:lnTo>
                  <a:lnTo>
                    <a:pt x="140506" y="202755"/>
                  </a:lnTo>
                  <a:lnTo>
                    <a:pt x="139306" y="200698"/>
                  </a:lnTo>
                  <a:lnTo>
                    <a:pt x="137947" y="198005"/>
                  </a:lnTo>
                  <a:lnTo>
                    <a:pt x="134937" y="195808"/>
                  </a:lnTo>
                  <a:lnTo>
                    <a:pt x="134035" y="195326"/>
                  </a:lnTo>
                  <a:lnTo>
                    <a:pt x="138341" y="191833"/>
                  </a:lnTo>
                  <a:lnTo>
                    <a:pt x="135064" y="190893"/>
                  </a:lnTo>
                  <a:lnTo>
                    <a:pt x="132486" y="189636"/>
                  </a:lnTo>
                  <a:lnTo>
                    <a:pt x="131940" y="189242"/>
                  </a:lnTo>
                  <a:lnTo>
                    <a:pt x="131529" y="188810"/>
                  </a:lnTo>
                  <a:close/>
                </a:path>
                <a:path w="140970" h="211455">
                  <a:moveTo>
                    <a:pt x="77025" y="98310"/>
                  </a:moveTo>
                  <a:lnTo>
                    <a:pt x="69926" y="98310"/>
                  </a:lnTo>
                  <a:lnTo>
                    <a:pt x="70023" y="99745"/>
                  </a:lnTo>
                  <a:lnTo>
                    <a:pt x="70078" y="100558"/>
                  </a:lnTo>
                  <a:lnTo>
                    <a:pt x="74815" y="102717"/>
                  </a:lnTo>
                  <a:lnTo>
                    <a:pt x="73139" y="106248"/>
                  </a:lnTo>
                  <a:lnTo>
                    <a:pt x="71112" y="110210"/>
                  </a:lnTo>
                  <a:lnTo>
                    <a:pt x="71303" y="110210"/>
                  </a:lnTo>
                  <a:lnTo>
                    <a:pt x="72483" y="110934"/>
                  </a:lnTo>
                  <a:lnTo>
                    <a:pt x="77838" y="114376"/>
                  </a:lnTo>
                  <a:lnTo>
                    <a:pt x="80022" y="118668"/>
                  </a:lnTo>
                  <a:lnTo>
                    <a:pt x="84493" y="121196"/>
                  </a:lnTo>
                  <a:lnTo>
                    <a:pt x="85128" y="125374"/>
                  </a:lnTo>
                  <a:lnTo>
                    <a:pt x="82283" y="126593"/>
                  </a:lnTo>
                  <a:lnTo>
                    <a:pt x="83286" y="132600"/>
                  </a:lnTo>
                  <a:lnTo>
                    <a:pt x="86664" y="137325"/>
                  </a:lnTo>
                  <a:lnTo>
                    <a:pt x="91097" y="142532"/>
                  </a:lnTo>
                  <a:lnTo>
                    <a:pt x="91617" y="143306"/>
                  </a:lnTo>
                  <a:lnTo>
                    <a:pt x="92176" y="144056"/>
                  </a:lnTo>
                  <a:lnTo>
                    <a:pt x="98221" y="147637"/>
                  </a:lnTo>
                  <a:lnTo>
                    <a:pt x="100736" y="154089"/>
                  </a:lnTo>
                  <a:lnTo>
                    <a:pt x="104660" y="159385"/>
                  </a:lnTo>
                  <a:lnTo>
                    <a:pt x="106108" y="160693"/>
                  </a:lnTo>
                  <a:lnTo>
                    <a:pt x="107073" y="161137"/>
                  </a:lnTo>
                  <a:lnTo>
                    <a:pt x="108089" y="161480"/>
                  </a:lnTo>
                  <a:lnTo>
                    <a:pt x="110083" y="162725"/>
                  </a:lnTo>
                  <a:lnTo>
                    <a:pt x="111658" y="163258"/>
                  </a:lnTo>
                  <a:lnTo>
                    <a:pt x="107365" y="165684"/>
                  </a:lnTo>
                  <a:lnTo>
                    <a:pt x="110591" y="167005"/>
                  </a:lnTo>
                  <a:lnTo>
                    <a:pt x="109639" y="168440"/>
                  </a:lnTo>
                  <a:lnTo>
                    <a:pt x="110413" y="169430"/>
                  </a:lnTo>
                  <a:lnTo>
                    <a:pt x="112242" y="169989"/>
                  </a:lnTo>
                  <a:lnTo>
                    <a:pt x="113360" y="171094"/>
                  </a:lnTo>
                  <a:lnTo>
                    <a:pt x="113440" y="173380"/>
                  </a:lnTo>
                  <a:lnTo>
                    <a:pt x="113626" y="173380"/>
                  </a:lnTo>
                  <a:lnTo>
                    <a:pt x="113886" y="173570"/>
                  </a:lnTo>
                  <a:lnTo>
                    <a:pt x="114084" y="173570"/>
                  </a:lnTo>
                  <a:lnTo>
                    <a:pt x="114071" y="173837"/>
                  </a:lnTo>
                  <a:lnTo>
                    <a:pt x="115087" y="175590"/>
                  </a:lnTo>
                  <a:lnTo>
                    <a:pt x="115798" y="177571"/>
                  </a:lnTo>
                  <a:lnTo>
                    <a:pt x="117856" y="178447"/>
                  </a:lnTo>
                  <a:lnTo>
                    <a:pt x="122186" y="182372"/>
                  </a:lnTo>
                  <a:lnTo>
                    <a:pt x="122781" y="184975"/>
                  </a:lnTo>
                  <a:lnTo>
                    <a:pt x="122821" y="185153"/>
                  </a:lnTo>
                  <a:lnTo>
                    <a:pt x="120103" y="188214"/>
                  </a:lnTo>
                  <a:lnTo>
                    <a:pt x="121158" y="189890"/>
                  </a:lnTo>
                  <a:lnTo>
                    <a:pt x="123012" y="188810"/>
                  </a:lnTo>
                  <a:lnTo>
                    <a:pt x="131529" y="188810"/>
                  </a:lnTo>
                  <a:lnTo>
                    <a:pt x="127876" y="184975"/>
                  </a:lnTo>
                  <a:lnTo>
                    <a:pt x="127457" y="179793"/>
                  </a:lnTo>
                  <a:lnTo>
                    <a:pt x="123012" y="174485"/>
                  </a:lnTo>
                  <a:lnTo>
                    <a:pt x="120637" y="172021"/>
                  </a:lnTo>
                  <a:lnTo>
                    <a:pt x="121226" y="167005"/>
                  </a:lnTo>
                  <a:lnTo>
                    <a:pt x="121323" y="166179"/>
                  </a:lnTo>
                  <a:lnTo>
                    <a:pt x="118846" y="164731"/>
                  </a:lnTo>
                  <a:lnTo>
                    <a:pt x="115657" y="161480"/>
                  </a:lnTo>
                  <a:lnTo>
                    <a:pt x="114312" y="160210"/>
                  </a:lnTo>
                  <a:lnTo>
                    <a:pt x="111963" y="157441"/>
                  </a:lnTo>
                  <a:lnTo>
                    <a:pt x="112928" y="157035"/>
                  </a:lnTo>
                  <a:lnTo>
                    <a:pt x="114215" y="157035"/>
                  </a:lnTo>
                  <a:lnTo>
                    <a:pt x="112572" y="155562"/>
                  </a:lnTo>
                  <a:lnTo>
                    <a:pt x="109410" y="153187"/>
                  </a:lnTo>
                  <a:lnTo>
                    <a:pt x="111200" y="150177"/>
                  </a:lnTo>
                  <a:lnTo>
                    <a:pt x="107950" y="150177"/>
                  </a:lnTo>
                  <a:lnTo>
                    <a:pt x="105613" y="148437"/>
                  </a:lnTo>
                  <a:lnTo>
                    <a:pt x="103670" y="146748"/>
                  </a:lnTo>
                  <a:lnTo>
                    <a:pt x="106883" y="143078"/>
                  </a:lnTo>
                  <a:lnTo>
                    <a:pt x="103682" y="141795"/>
                  </a:lnTo>
                  <a:lnTo>
                    <a:pt x="100647" y="135140"/>
                  </a:lnTo>
                  <a:lnTo>
                    <a:pt x="96774" y="131241"/>
                  </a:lnTo>
                  <a:lnTo>
                    <a:pt x="94979" y="126593"/>
                  </a:lnTo>
                  <a:lnTo>
                    <a:pt x="91945" y="120551"/>
                  </a:lnTo>
                  <a:lnTo>
                    <a:pt x="88187" y="115150"/>
                  </a:lnTo>
                  <a:lnTo>
                    <a:pt x="86105" y="112433"/>
                  </a:lnTo>
                  <a:lnTo>
                    <a:pt x="81026" y="112433"/>
                  </a:lnTo>
                  <a:lnTo>
                    <a:pt x="80568" y="111848"/>
                  </a:lnTo>
                  <a:lnTo>
                    <a:pt x="80497" y="111506"/>
                  </a:lnTo>
                  <a:lnTo>
                    <a:pt x="80378" y="110934"/>
                  </a:lnTo>
                  <a:lnTo>
                    <a:pt x="78524" y="110934"/>
                  </a:lnTo>
                  <a:lnTo>
                    <a:pt x="78431" y="110210"/>
                  </a:lnTo>
                  <a:lnTo>
                    <a:pt x="78346" y="109550"/>
                  </a:lnTo>
                  <a:lnTo>
                    <a:pt x="79667" y="109118"/>
                  </a:lnTo>
                  <a:lnTo>
                    <a:pt x="83629" y="109118"/>
                  </a:lnTo>
                  <a:lnTo>
                    <a:pt x="80467" y="104521"/>
                  </a:lnTo>
                  <a:lnTo>
                    <a:pt x="78803" y="101752"/>
                  </a:lnTo>
                  <a:lnTo>
                    <a:pt x="77266" y="98577"/>
                  </a:lnTo>
                  <a:lnTo>
                    <a:pt x="77025" y="98310"/>
                  </a:lnTo>
                  <a:close/>
                </a:path>
                <a:path w="140970" h="211455">
                  <a:moveTo>
                    <a:pt x="111963" y="148894"/>
                  </a:moveTo>
                  <a:lnTo>
                    <a:pt x="107950" y="150177"/>
                  </a:lnTo>
                  <a:lnTo>
                    <a:pt x="111200" y="150177"/>
                  </a:lnTo>
                  <a:lnTo>
                    <a:pt x="111963" y="148894"/>
                  </a:lnTo>
                  <a:close/>
                </a:path>
                <a:path w="140970" h="211455">
                  <a:moveTo>
                    <a:pt x="83629" y="109118"/>
                  </a:moveTo>
                  <a:lnTo>
                    <a:pt x="79667" y="109118"/>
                  </a:lnTo>
                  <a:lnTo>
                    <a:pt x="79762" y="109550"/>
                  </a:lnTo>
                  <a:lnTo>
                    <a:pt x="79846" y="109931"/>
                  </a:lnTo>
                  <a:lnTo>
                    <a:pt x="79908" y="110210"/>
                  </a:lnTo>
                  <a:lnTo>
                    <a:pt x="80483" y="110934"/>
                  </a:lnTo>
                  <a:lnTo>
                    <a:pt x="82283" y="111506"/>
                  </a:lnTo>
                  <a:lnTo>
                    <a:pt x="82220" y="111848"/>
                  </a:lnTo>
                  <a:lnTo>
                    <a:pt x="82042" y="112166"/>
                  </a:lnTo>
                  <a:lnTo>
                    <a:pt x="81026" y="112433"/>
                  </a:lnTo>
                  <a:lnTo>
                    <a:pt x="86105" y="112433"/>
                  </a:lnTo>
                  <a:lnTo>
                    <a:pt x="84188" y="109931"/>
                  </a:lnTo>
                  <a:lnTo>
                    <a:pt x="83629" y="109118"/>
                  </a:lnTo>
                  <a:close/>
                </a:path>
                <a:path w="140970" h="211455">
                  <a:moveTo>
                    <a:pt x="49351" y="57746"/>
                  </a:moveTo>
                  <a:lnTo>
                    <a:pt x="42189" y="57746"/>
                  </a:lnTo>
                  <a:lnTo>
                    <a:pt x="43084" y="58585"/>
                  </a:lnTo>
                  <a:lnTo>
                    <a:pt x="42771" y="58585"/>
                  </a:lnTo>
                  <a:lnTo>
                    <a:pt x="41369" y="59156"/>
                  </a:lnTo>
                  <a:lnTo>
                    <a:pt x="41782" y="59156"/>
                  </a:lnTo>
                  <a:lnTo>
                    <a:pt x="45123" y="63360"/>
                  </a:lnTo>
                  <a:lnTo>
                    <a:pt x="49276" y="67271"/>
                  </a:lnTo>
                  <a:lnTo>
                    <a:pt x="49822" y="73914"/>
                  </a:lnTo>
                  <a:lnTo>
                    <a:pt x="50292" y="74536"/>
                  </a:lnTo>
                  <a:lnTo>
                    <a:pt x="58775" y="87630"/>
                  </a:lnTo>
                  <a:lnTo>
                    <a:pt x="59334" y="88849"/>
                  </a:lnTo>
                  <a:lnTo>
                    <a:pt x="61252" y="91681"/>
                  </a:lnTo>
                  <a:lnTo>
                    <a:pt x="65925" y="92481"/>
                  </a:lnTo>
                  <a:lnTo>
                    <a:pt x="65252" y="97967"/>
                  </a:lnTo>
                  <a:lnTo>
                    <a:pt x="67475" y="99745"/>
                  </a:lnTo>
                  <a:lnTo>
                    <a:pt x="69926" y="98310"/>
                  </a:lnTo>
                  <a:lnTo>
                    <a:pt x="77025" y="98310"/>
                  </a:lnTo>
                  <a:lnTo>
                    <a:pt x="71437" y="92125"/>
                  </a:lnTo>
                  <a:lnTo>
                    <a:pt x="70516" y="84937"/>
                  </a:lnTo>
                  <a:lnTo>
                    <a:pt x="65062" y="84937"/>
                  </a:lnTo>
                  <a:lnTo>
                    <a:pt x="62268" y="82118"/>
                  </a:lnTo>
                  <a:lnTo>
                    <a:pt x="61784" y="82118"/>
                  </a:lnTo>
                  <a:lnTo>
                    <a:pt x="61010" y="81826"/>
                  </a:lnTo>
                  <a:lnTo>
                    <a:pt x="61048" y="80899"/>
                  </a:lnTo>
                  <a:lnTo>
                    <a:pt x="70086" y="80899"/>
                  </a:lnTo>
                  <a:lnTo>
                    <a:pt x="63614" y="75780"/>
                  </a:lnTo>
                  <a:lnTo>
                    <a:pt x="55003" y="64630"/>
                  </a:lnTo>
                  <a:lnTo>
                    <a:pt x="50673" y="59804"/>
                  </a:lnTo>
                  <a:lnTo>
                    <a:pt x="49351" y="57746"/>
                  </a:lnTo>
                  <a:close/>
                </a:path>
                <a:path w="140970" h="211455">
                  <a:moveTo>
                    <a:pt x="69999" y="80899"/>
                  </a:moveTo>
                  <a:lnTo>
                    <a:pt x="62202" y="80899"/>
                  </a:lnTo>
                  <a:lnTo>
                    <a:pt x="62283" y="81826"/>
                  </a:lnTo>
                  <a:lnTo>
                    <a:pt x="62331" y="82118"/>
                  </a:lnTo>
                  <a:lnTo>
                    <a:pt x="64858" y="84683"/>
                  </a:lnTo>
                  <a:lnTo>
                    <a:pt x="64960" y="84810"/>
                  </a:lnTo>
                  <a:lnTo>
                    <a:pt x="70500" y="84810"/>
                  </a:lnTo>
                  <a:lnTo>
                    <a:pt x="70258" y="82918"/>
                  </a:lnTo>
                  <a:lnTo>
                    <a:pt x="70155" y="82118"/>
                  </a:lnTo>
                  <a:lnTo>
                    <a:pt x="70118" y="81826"/>
                  </a:lnTo>
                  <a:lnTo>
                    <a:pt x="69999" y="80899"/>
                  </a:lnTo>
                  <a:close/>
                </a:path>
                <a:path w="140970" h="211455">
                  <a:moveTo>
                    <a:pt x="30203" y="32588"/>
                  </a:moveTo>
                  <a:lnTo>
                    <a:pt x="22440" y="32588"/>
                  </a:lnTo>
                  <a:lnTo>
                    <a:pt x="22910" y="33058"/>
                  </a:lnTo>
                  <a:lnTo>
                    <a:pt x="22415" y="33286"/>
                  </a:lnTo>
                  <a:lnTo>
                    <a:pt x="21933" y="33540"/>
                  </a:lnTo>
                  <a:lnTo>
                    <a:pt x="22174" y="33997"/>
                  </a:lnTo>
                  <a:lnTo>
                    <a:pt x="22354" y="34925"/>
                  </a:lnTo>
                  <a:lnTo>
                    <a:pt x="22669" y="34925"/>
                  </a:lnTo>
                  <a:lnTo>
                    <a:pt x="28409" y="36068"/>
                  </a:lnTo>
                  <a:lnTo>
                    <a:pt x="29222" y="42379"/>
                  </a:lnTo>
                  <a:lnTo>
                    <a:pt x="34975" y="46278"/>
                  </a:lnTo>
                  <a:lnTo>
                    <a:pt x="37007" y="48514"/>
                  </a:lnTo>
                  <a:lnTo>
                    <a:pt x="34759" y="53340"/>
                  </a:lnTo>
                  <a:lnTo>
                    <a:pt x="36690" y="53505"/>
                  </a:lnTo>
                  <a:lnTo>
                    <a:pt x="39344" y="54610"/>
                  </a:lnTo>
                  <a:lnTo>
                    <a:pt x="42085" y="54610"/>
                  </a:lnTo>
                  <a:lnTo>
                    <a:pt x="40043" y="57416"/>
                  </a:lnTo>
                  <a:lnTo>
                    <a:pt x="40005" y="58585"/>
                  </a:lnTo>
                  <a:lnTo>
                    <a:pt x="40538" y="59156"/>
                  </a:lnTo>
                  <a:lnTo>
                    <a:pt x="41706" y="59156"/>
                  </a:lnTo>
                  <a:lnTo>
                    <a:pt x="42189" y="57746"/>
                  </a:lnTo>
                  <a:lnTo>
                    <a:pt x="49351" y="57746"/>
                  </a:lnTo>
                  <a:lnTo>
                    <a:pt x="43853" y="49187"/>
                  </a:lnTo>
                  <a:lnTo>
                    <a:pt x="41630" y="43332"/>
                  </a:lnTo>
                  <a:lnTo>
                    <a:pt x="37058" y="39243"/>
                  </a:lnTo>
                  <a:lnTo>
                    <a:pt x="35166" y="37782"/>
                  </a:lnTo>
                  <a:lnTo>
                    <a:pt x="32956" y="36664"/>
                  </a:lnTo>
                  <a:lnTo>
                    <a:pt x="30797" y="33286"/>
                  </a:lnTo>
                  <a:lnTo>
                    <a:pt x="30203" y="32588"/>
                  </a:lnTo>
                  <a:close/>
                </a:path>
                <a:path w="140970" h="211455">
                  <a:moveTo>
                    <a:pt x="17148" y="15036"/>
                  </a:moveTo>
                  <a:lnTo>
                    <a:pt x="7810" y="15036"/>
                  </a:lnTo>
                  <a:lnTo>
                    <a:pt x="7708" y="17868"/>
                  </a:lnTo>
                  <a:lnTo>
                    <a:pt x="12841" y="17868"/>
                  </a:lnTo>
                  <a:lnTo>
                    <a:pt x="13246" y="20180"/>
                  </a:lnTo>
                  <a:lnTo>
                    <a:pt x="15049" y="26123"/>
                  </a:lnTo>
                  <a:lnTo>
                    <a:pt x="15638" y="29502"/>
                  </a:lnTo>
                  <a:lnTo>
                    <a:pt x="15722" y="29984"/>
                  </a:lnTo>
                  <a:lnTo>
                    <a:pt x="21170" y="31597"/>
                  </a:lnTo>
                  <a:lnTo>
                    <a:pt x="21148" y="31762"/>
                  </a:lnTo>
                  <a:lnTo>
                    <a:pt x="21029" y="33058"/>
                  </a:lnTo>
                  <a:lnTo>
                    <a:pt x="21958" y="33540"/>
                  </a:lnTo>
                  <a:lnTo>
                    <a:pt x="22440" y="32588"/>
                  </a:lnTo>
                  <a:lnTo>
                    <a:pt x="30203" y="32588"/>
                  </a:lnTo>
                  <a:lnTo>
                    <a:pt x="29502" y="31762"/>
                  </a:lnTo>
                  <a:lnTo>
                    <a:pt x="32118" y="30848"/>
                  </a:lnTo>
                  <a:lnTo>
                    <a:pt x="32860" y="29984"/>
                  </a:lnTo>
                  <a:lnTo>
                    <a:pt x="32042" y="29502"/>
                  </a:lnTo>
                  <a:lnTo>
                    <a:pt x="29044" y="24587"/>
                  </a:lnTo>
                  <a:lnTo>
                    <a:pt x="24079" y="22707"/>
                  </a:lnTo>
                  <a:lnTo>
                    <a:pt x="23698" y="22098"/>
                  </a:lnTo>
                  <a:lnTo>
                    <a:pt x="17614" y="22098"/>
                  </a:lnTo>
                  <a:lnTo>
                    <a:pt x="14566" y="21590"/>
                  </a:lnTo>
                  <a:lnTo>
                    <a:pt x="14746" y="21590"/>
                  </a:lnTo>
                  <a:lnTo>
                    <a:pt x="16065" y="21158"/>
                  </a:lnTo>
                  <a:lnTo>
                    <a:pt x="23111" y="21158"/>
                  </a:lnTo>
                  <a:lnTo>
                    <a:pt x="21463" y="18516"/>
                  </a:lnTo>
                  <a:lnTo>
                    <a:pt x="17475" y="16154"/>
                  </a:lnTo>
                  <a:lnTo>
                    <a:pt x="17148" y="15036"/>
                  </a:lnTo>
                  <a:close/>
                </a:path>
                <a:path w="140970" h="211455">
                  <a:moveTo>
                    <a:pt x="23111" y="21158"/>
                  </a:moveTo>
                  <a:lnTo>
                    <a:pt x="16065" y="21158"/>
                  </a:lnTo>
                  <a:lnTo>
                    <a:pt x="16670" y="21590"/>
                  </a:lnTo>
                  <a:lnTo>
                    <a:pt x="17060" y="22098"/>
                  </a:lnTo>
                  <a:lnTo>
                    <a:pt x="23698" y="22098"/>
                  </a:lnTo>
                  <a:lnTo>
                    <a:pt x="23111" y="21158"/>
                  </a:lnTo>
                  <a:close/>
                </a:path>
                <a:path w="140970" h="211455">
                  <a:moveTo>
                    <a:pt x="4521" y="0"/>
                  </a:moveTo>
                  <a:lnTo>
                    <a:pt x="1498" y="1866"/>
                  </a:lnTo>
                  <a:lnTo>
                    <a:pt x="431" y="3695"/>
                  </a:lnTo>
                  <a:lnTo>
                    <a:pt x="1332" y="6477"/>
                  </a:lnTo>
                  <a:lnTo>
                    <a:pt x="1435" y="6794"/>
                  </a:lnTo>
                  <a:lnTo>
                    <a:pt x="1054" y="7734"/>
                  </a:lnTo>
                  <a:lnTo>
                    <a:pt x="0" y="8178"/>
                  </a:lnTo>
                  <a:lnTo>
                    <a:pt x="425" y="11544"/>
                  </a:lnTo>
                  <a:lnTo>
                    <a:pt x="457" y="11798"/>
                  </a:lnTo>
                  <a:lnTo>
                    <a:pt x="4318" y="12712"/>
                  </a:lnTo>
                  <a:lnTo>
                    <a:pt x="5816" y="15506"/>
                  </a:lnTo>
                  <a:lnTo>
                    <a:pt x="7810" y="15036"/>
                  </a:lnTo>
                  <a:lnTo>
                    <a:pt x="17148" y="15036"/>
                  </a:lnTo>
                  <a:lnTo>
                    <a:pt x="16203" y="11798"/>
                  </a:lnTo>
                  <a:lnTo>
                    <a:pt x="16129" y="11544"/>
                  </a:lnTo>
                  <a:lnTo>
                    <a:pt x="11659" y="7137"/>
                  </a:lnTo>
                  <a:lnTo>
                    <a:pt x="10342" y="7137"/>
                  </a:lnTo>
                  <a:lnTo>
                    <a:pt x="9118" y="4127"/>
                  </a:lnTo>
                  <a:lnTo>
                    <a:pt x="5613" y="2260"/>
                  </a:lnTo>
                  <a:lnTo>
                    <a:pt x="4521" y="0"/>
                  </a:lnTo>
                  <a:close/>
                </a:path>
                <a:path w="140970" h="211455">
                  <a:moveTo>
                    <a:pt x="13982" y="6477"/>
                  </a:moveTo>
                  <a:lnTo>
                    <a:pt x="12547" y="6477"/>
                  </a:lnTo>
                  <a:lnTo>
                    <a:pt x="10294" y="7137"/>
                  </a:lnTo>
                  <a:lnTo>
                    <a:pt x="13627" y="7137"/>
                  </a:lnTo>
                  <a:lnTo>
                    <a:pt x="13982" y="6477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1634660" y="2392095"/>
              <a:ext cx="260985" cy="212725"/>
            </a:xfrm>
            <a:custGeom>
              <a:avLst/>
              <a:gdLst/>
              <a:ahLst/>
              <a:cxnLst/>
              <a:rect l="l" t="t" r="r" b="b"/>
              <a:pathLst>
                <a:path w="260984" h="212725">
                  <a:moveTo>
                    <a:pt x="5549" y="208851"/>
                  </a:moveTo>
                  <a:lnTo>
                    <a:pt x="4953" y="206806"/>
                  </a:lnTo>
                  <a:lnTo>
                    <a:pt x="609" y="204787"/>
                  </a:lnTo>
                  <a:lnTo>
                    <a:pt x="3035" y="207594"/>
                  </a:lnTo>
                  <a:lnTo>
                    <a:pt x="660" y="210286"/>
                  </a:lnTo>
                  <a:lnTo>
                    <a:pt x="0" y="210756"/>
                  </a:lnTo>
                  <a:lnTo>
                    <a:pt x="1727" y="212394"/>
                  </a:lnTo>
                  <a:lnTo>
                    <a:pt x="2527" y="212090"/>
                  </a:lnTo>
                  <a:lnTo>
                    <a:pt x="5549" y="208851"/>
                  </a:lnTo>
                  <a:close/>
                </a:path>
                <a:path w="260984" h="212725">
                  <a:moveTo>
                    <a:pt x="9347" y="208584"/>
                  </a:moveTo>
                  <a:lnTo>
                    <a:pt x="8216" y="207518"/>
                  </a:lnTo>
                  <a:lnTo>
                    <a:pt x="7721" y="207073"/>
                  </a:lnTo>
                  <a:lnTo>
                    <a:pt x="7404" y="207467"/>
                  </a:lnTo>
                  <a:lnTo>
                    <a:pt x="6908" y="207810"/>
                  </a:lnTo>
                  <a:lnTo>
                    <a:pt x="6794" y="208267"/>
                  </a:lnTo>
                  <a:lnTo>
                    <a:pt x="6604" y="209067"/>
                  </a:lnTo>
                  <a:lnTo>
                    <a:pt x="6997" y="209613"/>
                  </a:lnTo>
                  <a:lnTo>
                    <a:pt x="7912" y="209359"/>
                  </a:lnTo>
                  <a:lnTo>
                    <a:pt x="8382" y="209219"/>
                  </a:lnTo>
                  <a:lnTo>
                    <a:pt x="8788" y="208902"/>
                  </a:lnTo>
                  <a:lnTo>
                    <a:pt x="9347" y="208584"/>
                  </a:lnTo>
                  <a:close/>
                </a:path>
                <a:path w="260984" h="212725">
                  <a:moveTo>
                    <a:pt x="33629" y="38671"/>
                  </a:moveTo>
                  <a:lnTo>
                    <a:pt x="33604" y="38138"/>
                  </a:lnTo>
                  <a:lnTo>
                    <a:pt x="32943" y="38138"/>
                  </a:lnTo>
                  <a:lnTo>
                    <a:pt x="32829" y="38404"/>
                  </a:lnTo>
                  <a:lnTo>
                    <a:pt x="33629" y="38671"/>
                  </a:lnTo>
                  <a:close/>
                </a:path>
                <a:path w="260984" h="212725">
                  <a:moveTo>
                    <a:pt x="34975" y="33274"/>
                  </a:moveTo>
                  <a:lnTo>
                    <a:pt x="31572" y="32613"/>
                  </a:lnTo>
                  <a:lnTo>
                    <a:pt x="30467" y="30695"/>
                  </a:lnTo>
                  <a:lnTo>
                    <a:pt x="28397" y="30949"/>
                  </a:lnTo>
                  <a:lnTo>
                    <a:pt x="31711" y="33515"/>
                  </a:lnTo>
                  <a:lnTo>
                    <a:pt x="27876" y="32816"/>
                  </a:lnTo>
                  <a:lnTo>
                    <a:pt x="26200" y="32613"/>
                  </a:lnTo>
                  <a:lnTo>
                    <a:pt x="25717" y="32613"/>
                  </a:lnTo>
                  <a:lnTo>
                    <a:pt x="27101" y="35064"/>
                  </a:lnTo>
                  <a:lnTo>
                    <a:pt x="27241" y="38138"/>
                  </a:lnTo>
                  <a:lnTo>
                    <a:pt x="32943" y="38138"/>
                  </a:lnTo>
                  <a:lnTo>
                    <a:pt x="34874" y="33515"/>
                  </a:lnTo>
                  <a:lnTo>
                    <a:pt x="34975" y="33274"/>
                  </a:lnTo>
                  <a:close/>
                </a:path>
                <a:path w="260984" h="212725">
                  <a:moveTo>
                    <a:pt x="38506" y="42227"/>
                  </a:moveTo>
                  <a:lnTo>
                    <a:pt x="35140" y="39166"/>
                  </a:lnTo>
                  <a:lnTo>
                    <a:pt x="33629" y="38671"/>
                  </a:lnTo>
                  <a:lnTo>
                    <a:pt x="33705" y="40119"/>
                  </a:lnTo>
                  <a:lnTo>
                    <a:pt x="33096" y="43230"/>
                  </a:lnTo>
                  <a:lnTo>
                    <a:pt x="32766" y="45021"/>
                  </a:lnTo>
                  <a:lnTo>
                    <a:pt x="34023" y="45656"/>
                  </a:lnTo>
                  <a:lnTo>
                    <a:pt x="34874" y="45313"/>
                  </a:lnTo>
                  <a:lnTo>
                    <a:pt x="38011" y="43776"/>
                  </a:lnTo>
                  <a:lnTo>
                    <a:pt x="38506" y="42227"/>
                  </a:lnTo>
                  <a:close/>
                </a:path>
                <a:path w="260984" h="212725">
                  <a:moveTo>
                    <a:pt x="179552" y="48971"/>
                  </a:moveTo>
                  <a:lnTo>
                    <a:pt x="174879" y="45935"/>
                  </a:lnTo>
                  <a:lnTo>
                    <a:pt x="170573" y="42595"/>
                  </a:lnTo>
                  <a:lnTo>
                    <a:pt x="168592" y="37261"/>
                  </a:lnTo>
                  <a:lnTo>
                    <a:pt x="168363" y="37045"/>
                  </a:lnTo>
                  <a:lnTo>
                    <a:pt x="164058" y="37312"/>
                  </a:lnTo>
                  <a:lnTo>
                    <a:pt x="162750" y="33172"/>
                  </a:lnTo>
                  <a:lnTo>
                    <a:pt x="159689" y="31686"/>
                  </a:lnTo>
                  <a:lnTo>
                    <a:pt x="162140" y="31775"/>
                  </a:lnTo>
                  <a:lnTo>
                    <a:pt x="161505" y="31686"/>
                  </a:lnTo>
                  <a:lnTo>
                    <a:pt x="162191" y="26504"/>
                  </a:lnTo>
                  <a:lnTo>
                    <a:pt x="159562" y="28067"/>
                  </a:lnTo>
                  <a:lnTo>
                    <a:pt x="156006" y="23507"/>
                  </a:lnTo>
                  <a:lnTo>
                    <a:pt x="152933" y="20383"/>
                  </a:lnTo>
                  <a:lnTo>
                    <a:pt x="147777" y="14160"/>
                  </a:lnTo>
                  <a:lnTo>
                    <a:pt x="145630" y="11125"/>
                  </a:lnTo>
                  <a:lnTo>
                    <a:pt x="148590" y="7327"/>
                  </a:lnTo>
                  <a:lnTo>
                    <a:pt x="147091" y="4533"/>
                  </a:lnTo>
                  <a:lnTo>
                    <a:pt x="143230" y="3619"/>
                  </a:lnTo>
                  <a:lnTo>
                    <a:pt x="142773" y="0"/>
                  </a:lnTo>
                  <a:lnTo>
                    <a:pt x="138760" y="1511"/>
                  </a:lnTo>
                  <a:lnTo>
                    <a:pt x="135242" y="4432"/>
                  </a:lnTo>
                  <a:lnTo>
                    <a:pt x="129082" y="3683"/>
                  </a:lnTo>
                  <a:lnTo>
                    <a:pt x="128244" y="5181"/>
                  </a:lnTo>
                  <a:lnTo>
                    <a:pt x="123964" y="11468"/>
                  </a:lnTo>
                  <a:lnTo>
                    <a:pt x="123850" y="22047"/>
                  </a:lnTo>
                  <a:lnTo>
                    <a:pt x="128016" y="28663"/>
                  </a:lnTo>
                  <a:lnTo>
                    <a:pt x="129133" y="29565"/>
                  </a:lnTo>
                  <a:lnTo>
                    <a:pt x="138811" y="32956"/>
                  </a:lnTo>
                  <a:lnTo>
                    <a:pt x="142887" y="34493"/>
                  </a:lnTo>
                  <a:lnTo>
                    <a:pt x="175768" y="47993"/>
                  </a:lnTo>
                  <a:lnTo>
                    <a:pt x="178765" y="49834"/>
                  </a:lnTo>
                  <a:lnTo>
                    <a:pt x="179552" y="48971"/>
                  </a:lnTo>
                  <a:close/>
                </a:path>
                <a:path w="260984" h="212725">
                  <a:moveTo>
                    <a:pt x="253187" y="161251"/>
                  </a:moveTo>
                  <a:lnTo>
                    <a:pt x="252399" y="160274"/>
                  </a:lnTo>
                  <a:lnTo>
                    <a:pt x="249580" y="158864"/>
                  </a:lnTo>
                  <a:lnTo>
                    <a:pt x="247637" y="156578"/>
                  </a:lnTo>
                  <a:lnTo>
                    <a:pt x="246062" y="153924"/>
                  </a:lnTo>
                  <a:lnTo>
                    <a:pt x="245808" y="153454"/>
                  </a:lnTo>
                  <a:lnTo>
                    <a:pt x="246392" y="153771"/>
                  </a:lnTo>
                  <a:lnTo>
                    <a:pt x="246621" y="153771"/>
                  </a:lnTo>
                  <a:lnTo>
                    <a:pt x="247421" y="153924"/>
                  </a:lnTo>
                  <a:lnTo>
                    <a:pt x="248920" y="154901"/>
                  </a:lnTo>
                  <a:lnTo>
                    <a:pt x="248894" y="153428"/>
                  </a:lnTo>
                  <a:lnTo>
                    <a:pt x="248869" y="152514"/>
                  </a:lnTo>
                  <a:lnTo>
                    <a:pt x="247484" y="151257"/>
                  </a:lnTo>
                  <a:lnTo>
                    <a:pt x="246164" y="151257"/>
                  </a:lnTo>
                  <a:lnTo>
                    <a:pt x="242100" y="146342"/>
                  </a:lnTo>
                  <a:lnTo>
                    <a:pt x="238353" y="141668"/>
                  </a:lnTo>
                  <a:lnTo>
                    <a:pt x="234581" y="136918"/>
                  </a:lnTo>
                  <a:lnTo>
                    <a:pt x="234416" y="136918"/>
                  </a:lnTo>
                  <a:lnTo>
                    <a:pt x="234835" y="136258"/>
                  </a:lnTo>
                  <a:lnTo>
                    <a:pt x="234950" y="135877"/>
                  </a:lnTo>
                  <a:lnTo>
                    <a:pt x="234391" y="135140"/>
                  </a:lnTo>
                  <a:lnTo>
                    <a:pt x="233870" y="134353"/>
                  </a:lnTo>
                  <a:lnTo>
                    <a:pt x="229438" y="129146"/>
                  </a:lnTo>
                  <a:lnTo>
                    <a:pt x="227584" y="126542"/>
                  </a:lnTo>
                  <a:lnTo>
                    <a:pt x="226060" y="124421"/>
                  </a:lnTo>
                  <a:lnTo>
                    <a:pt x="225755" y="122605"/>
                  </a:lnTo>
                  <a:lnTo>
                    <a:pt x="225628" y="121881"/>
                  </a:lnTo>
                  <a:lnTo>
                    <a:pt x="225094" y="118719"/>
                  </a:lnTo>
                  <a:lnTo>
                    <a:pt x="225094" y="126542"/>
                  </a:lnTo>
                  <a:lnTo>
                    <a:pt x="222046" y="126238"/>
                  </a:lnTo>
                  <a:lnTo>
                    <a:pt x="221183" y="124421"/>
                  </a:lnTo>
                  <a:lnTo>
                    <a:pt x="219621" y="122072"/>
                  </a:lnTo>
                  <a:lnTo>
                    <a:pt x="222021" y="122605"/>
                  </a:lnTo>
                  <a:lnTo>
                    <a:pt x="223583" y="122072"/>
                  </a:lnTo>
                  <a:lnTo>
                    <a:pt x="224142" y="121881"/>
                  </a:lnTo>
                  <a:lnTo>
                    <a:pt x="225056" y="125247"/>
                  </a:lnTo>
                  <a:lnTo>
                    <a:pt x="225094" y="126542"/>
                  </a:lnTo>
                  <a:lnTo>
                    <a:pt x="225094" y="118719"/>
                  </a:lnTo>
                  <a:lnTo>
                    <a:pt x="225044" y="118414"/>
                  </a:lnTo>
                  <a:lnTo>
                    <a:pt x="220129" y="116192"/>
                  </a:lnTo>
                  <a:lnTo>
                    <a:pt x="216458" y="112369"/>
                  </a:lnTo>
                  <a:lnTo>
                    <a:pt x="212102" y="105498"/>
                  </a:lnTo>
                  <a:lnTo>
                    <a:pt x="210667" y="103022"/>
                  </a:lnTo>
                  <a:lnTo>
                    <a:pt x="207670" y="100241"/>
                  </a:lnTo>
                  <a:lnTo>
                    <a:pt x="205765" y="99707"/>
                  </a:lnTo>
                  <a:lnTo>
                    <a:pt x="207556" y="96418"/>
                  </a:lnTo>
                  <a:lnTo>
                    <a:pt x="208724" y="98894"/>
                  </a:lnTo>
                  <a:lnTo>
                    <a:pt x="210045" y="98590"/>
                  </a:lnTo>
                  <a:lnTo>
                    <a:pt x="209003" y="96418"/>
                  </a:lnTo>
                  <a:lnTo>
                    <a:pt x="207911" y="94119"/>
                  </a:lnTo>
                  <a:lnTo>
                    <a:pt x="204114" y="90906"/>
                  </a:lnTo>
                  <a:lnTo>
                    <a:pt x="200469" y="85953"/>
                  </a:lnTo>
                  <a:lnTo>
                    <a:pt x="199161" y="85394"/>
                  </a:lnTo>
                  <a:lnTo>
                    <a:pt x="199021" y="85394"/>
                  </a:lnTo>
                  <a:lnTo>
                    <a:pt x="199529" y="83604"/>
                  </a:lnTo>
                  <a:lnTo>
                    <a:pt x="201206" y="83362"/>
                  </a:lnTo>
                  <a:lnTo>
                    <a:pt x="201853" y="85394"/>
                  </a:lnTo>
                  <a:lnTo>
                    <a:pt x="203466" y="85394"/>
                  </a:lnTo>
                  <a:lnTo>
                    <a:pt x="204711" y="83362"/>
                  </a:lnTo>
                  <a:lnTo>
                    <a:pt x="204863" y="83362"/>
                  </a:lnTo>
                  <a:lnTo>
                    <a:pt x="200964" y="82651"/>
                  </a:lnTo>
                  <a:lnTo>
                    <a:pt x="202107" y="80683"/>
                  </a:lnTo>
                  <a:lnTo>
                    <a:pt x="201879" y="80187"/>
                  </a:lnTo>
                  <a:lnTo>
                    <a:pt x="201549" y="79463"/>
                  </a:lnTo>
                  <a:lnTo>
                    <a:pt x="199834" y="80187"/>
                  </a:lnTo>
                  <a:lnTo>
                    <a:pt x="198666" y="77787"/>
                  </a:lnTo>
                  <a:lnTo>
                    <a:pt x="196786" y="78740"/>
                  </a:lnTo>
                  <a:lnTo>
                    <a:pt x="196684" y="82880"/>
                  </a:lnTo>
                  <a:lnTo>
                    <a:pt x="197891" y="87223"/>
                  </a:lnTo>
                  <a:lnTo>
                    <a:pt x="195427" y="95465"/>
                  </a:lnTo>
                  <a:lnTo>
                    <a:pt x="193116" y="99314"/>
                  </a:lnTo>
                  <a:lnTo>
                    <a:pt x="191782" y="103466"/>
                  </a:lnTo>
                  <a:lnTo>
                    <a:pt x="189611" y="109423"/>
                  </a:lnTo>
                  <a:lnTo>
                    <a:pt x="187744" y="115404"/>
                  </a:lnTo>
                  <a:lnTo>
                    <a:pt x="187553" y="118414"/>
                  </a:lnTo>
                  <a:lnTo>
                    <a:pt x="187528" y="122072"/>
                  </a:lnTo>
                  <a:lnTo>
                    <a:pt x="189585" y="128054"/>
                  </a:lnTo>
                  <a:lnTo>
                    <a:pt x="191604" y="131508"/>
                  </a:lnTo>
                  <a:lnTo>
                    <a:pt x="192913" y="134785"/>
                  </a:lnTo>
                  <a:lnTo>
                    <a:pt x="200393" y="136918"/>
                  </a:lnTo>
                  <a:lnTo>
                    <a:pt x="203555" y="137706"/>
                  </a:lnTo>
                  <a:lnTo>
                    <a:pt x="218135" y="143408"/>
                  </a:lnTo>
                  <a:lnTo>
                    <a:pt x="229514" y="148348"/>
                  </a:lnTo>
                  <a:lnTo>
                    <a:pt x="240372" y="154279"/>
                  </a:lnTo>
                  <a:lnTo>
                    <a:pt x="250418" y="161759"/>
                  </a:lnTo>
                  <a:lnTo>
                    <a:pt x="251561" y="162763"/>
                  </a:lnTo>
                  <a:lnTo>
                    <a:pt x="252552" y="162991"/>
                  </a:lnTo>
                  <a:lnTo>
                    <a:pt x="253187" y="161251"/>
                  </a:lnTo>
                  <a:close/>
                </a:path>
                <a:path w="260984" h="212725">
                  <a:moveTo>
                    <a:pt x="260629" y="170256"/>
                  </a:moveTo>
                  <a:lnTo>
                    <a:pt x="258559" y="169392"/>
                  </a:lnTo>
                  <a:lnTo>
                    <a:pt x="257848" y="167398"/>
                  </a:lnTo>
                  <a:lnTo>
                    <a:pt x="256908" y="165760"/>
                  </a:lnTo>
                  <a:lnTo>
                    <a:pt x="256552" y="165760"/>
                  </a:lnTo>
                  <a:lnTo>
                    <a:pt x="256400" y="165188"/>
                  </a:lnTo>
                  <a:lnTo>
                    <a:pt x="255943" y="165188"/>
                  </a:lnTo>
                  <a:lnTo>
                    <a:pt x="255752" y="165760"/>
                  </a:lnTo>
                  <a:lnTo>
                    <a:pt x="253682" y="163614"/>
                  </a:lnTo>
                  <a:lnTo>
                    <a:pt x="255193" y="166865"/>
                  </a:lnTo>
                  <a:lnTo>
                    <a:pt x="255993" y="168186"/>
                  </a:lnTo>
                  <a:lnTo>
                    <a:pt x="257784" y="170992"/>
                  </a:lnTo>
                  <a:lnTo>
                    <a:pt x="258902" y="172021"/>
                  </a:lnTo>
                  <a:lnTo>
                    <a:pt x="260629" y="170256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1899427" y="2433885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2031" y="0"/>
                  </a:moveTo>
                  <a:lnTo>
                    <a:pt x="126" y="292"/>
                  </a:lnTo>
                  <a:lnTo>
                    <a:pt x="0" y="1701"/>
                  </a:lnTo>
                  <a:lnTo>
                    <a:pt x="330" y="2032"/>
                  </a:lnTo>
                  <a:lnTo>
                    <a:pt x="1727" y="1930"/>
                  </a:lnTo>
                  <a:lnTo>
                    <a:pt x="1917" y="977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1589416" y="2484673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1625" y="0"/>
                  </a:moveTo>
                  <a:lnTo>
                    <a:pt x="749" y="330"/>
                  </a:lnTo>
                  <a:lnTo>
                    <a:pt x="0" y="292"/>
                  </a:lnTo>
                  <a:lnTo>
                    <a:pt x="393" y="965"/>
                  </a:lnTo>
                  <a:lnTo>
                    <a:pt x="736" y="1727"/>
                  </a:lnTo>
                  <a:lnTo>
                    <a:pt x="1879" y="1511"/>
                  </a:lnTo>
                  <a:lnTo>
                    <a:pt x="2095" y="1092"/>
                  </a:lnTo>
                  <a:lnTo>
                    <a:pt x="2044" y="965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1816088" y="243991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1244" y="0"/>
                  </a:moveTo>
                  <a:lnTo>
                    <a:pt x="292" y="88"/>
                  </a:lnTo>
                  <a:lnTo>
                    <a:pt x="25" y="279"/>
                  </a:lnTo>
                  <a:lnTo>
                    <a:pt x="0" y="1358"/>
                  </a:lnTo>
                  <a:lnTo>
                    <a:pt x="1397" y="1409"/>
                  </a:lnTo>
                  <a:lnTo>
                    <a:pt x="1308" y="723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1650332" y="2571317"/>
              <a:ext cx="274320" cy="284480"/>
            </a:xfrm>
            <a:custGeom>
              <a:avLst/>
              <a:gdLst/>
              <a:ahLst/>
              <a:cxnLst/>
              <a:rect l="l" t="t" r="r" b="b"/>
              <a:pathLst>
                <a:path w="274320" h="284480">
                  <a:moveTo>
                    <a:pt x="177" y="68084"/>
                  </a:moveTo>
                  <a:lnTo>
                    <a:pt x="63" y="68300"/>
                  </a:lnTo>
                  <a:lnTo>
                    <a:pt x="25" y="68427"/>
                  </a:lnTo>
                  <a:lnTo>
                    <a:pt x="177" y="68084"/>
                  </a:lnTo>
                  <a:close/>
                </a:path>
                <a:path w="274320" h="284480">
                  <a:moveTo>
                    <a:pt x="33350" y="89192"/>
                  </a:moveTo>
                  <a:lnTo>
                    <a:pt x="33248" y="88988"/>
                  </a:lnTo>
                  <a:lnTo>
                    <a:pt x="32842" y="89204"/>
                  </a:lnTo>
                  <a:lnTo>
                    <a:pt x="32245" y="89738"/>
                  </a:lnTo>
                  <a:lnTo>
                    <a:pt x="32943" y="89395"/>
                  </a:lnTo>
                  <a:lnTo>
                    <a:pt x="33350" y="89192"/>
                  </a:lnTo>
                  <a:close/>
                </a:path>
                <a:path w="274320" h="284480">
                  <a:moveTo>
                    <a:pt x="61328" y="138201"/>
                  </a:moveTo>
                  <a:lnTo>
                    <a:pt x="61315" y="138074"/>
                  </a:lnTo>
                  <a:lnTo>
                    <a:pt x="60960" y="138391"/>
                  </a:lnTo>
                  <a:lnTo>
                    <a:pt x="61188" y="138328"/>
                  </a:lnTo>
                  <a:lnTo>
                    <a:pt x="61328" y="138201"/>
                  </a:lnTo>
                  <a:close/>
                </a:path>
                <a:path w="274320" h="284480">
                  <a:moveTo>
                    <a:pt x="68986" y="152425"/>
                  </a:moveTo>
                  <a:lnTo>
                    <a:pt x="68897" y="152209"/>
                  </a:lnTo>
                  <a:lnTo>
                    <a:pt x="68745" y="152120"/>
                  </a:lnTo>
                  <a:lnTo>
                    <a:pt x="68605" y="152107"/>
                  </a:lnTo>
                  <a:lnTo>
                    <a:pt x="68503" y="152260"/>
                  </a:lnTo>
                  <a:lnTo>
                    <a:pt x="68516" y="152400"/>
                  </a:lnTo>
                  <a:lnTo>
                    <a:pt x="68668" y="152476"/>
                  </a:lnTo>
                  <a:lnTo>
                    <a:pt x="68821" y="152450"/>
                  </a:lnTo>
                  <a:lnTo>
                    <a:pt x="68986" y="152425"/>
                  </a:lnTo>
                  <a:close/>
                </a:path>
                <a:path w="274320" h="284480">
                  <a:moveTo>
                    <a:pt x="162229" y="241300"/>
                  </a:moveTo>
                  <a:lnTo>
                    <a:pt x="162102" y="241261"/>
                  </a:lnTo>
                  <a:lnTo>
                    <a:pt x="162229" y="241300"/>
                  </a:lnTo>
                  <a:close/>
                </a:path>
                <a:path w="274320" h="284480">
                  <a:moveTo>
                    <a:pt x="164084" y="235661"/>
                  </a:moveTo>
                  <a:lnTo>
                    <a:pt x="163868" y="235534"/>
                  </a:lnTo>
                  <a:lnTo>
                    <a:pt x="164084" y="235673"/>
                  </a:lnTo>
                  <a:close/>
                </a:path>
                <a:path w="274320" h="284480">
                  <a:moveTo>
                    <a:pt x="166344" y="237197"/>
                  </a:moveTo>
                  <a:lnTo>
                    <a:pt x="165811" y="237248"/>
                  </a:lnTo>
                  <a:lnTo>
                    <a:pt x="165214" y="237248"/>
                  </a:lnTo>
                  <a:lnTo>
                    <a:pt x="165112" y="237921"/>
                  </a:lnTo>
                  <a:lnTo>
                    <a:pt x="165087" y="238061"/>
                  </a:lnTo>
                  <a:lnTo>
                    <a:pt x="165417" y="238391"/>
                  </a:lnTo>
                  <a:lnTo>
                    <a:pt x="165544" y="238379"/>
                  </a:lnTo>
                  <a:lnTo>
                    <a:pt x="166217" y="238290"/>
                  </a:lnTo>
                  <a:lnTo>
                    <a:pt x="166281" y="237731"/>
                  </a:lnTo>
                  <a:lnTo>
                    <a:pt x="166344" y="237197"/>
                  </a:lnTo>
                  <a:close/>
                </a:path>
                <a:path w="274320" h="284480">
                  <a:moveTo>
                    <a:pt x="166509" y="236867"/>
                  </a:moveTo>
                  <a:lnTo>
                    <a:pt x="166395" y="237070"/>
                  </a:lnTo>
                  <a:lnTo>
                    <a:pt x="166344" y="237197"/>
                  </a:lnTo>
                  <a:lnTo>
                    <a:pt x="166458" y="236969"/>
                  </a:lnTo>
                  <a:close/>
                </a:path>
                <a:path w="274320" h="284480">
                  <a:moveTo>
                    <a:pt x="170649" y="283794"/>
                  </a:moveTo>
                  <a:lnTo>
                    <a:pt x="170510" y="283997"/>
                  </a:lnTo>
                  <a:lnTo>
                    <a:pt x="170459" y="284124"/>
                  </a:lnTo>
                  <a:lnTo>
                    <a:pt x="170586" y="283895"/>
                  </a:lnTo>
                  <a:close/>
                </a:path>
                <a:path w="274320" h="284480">
                  <a:moveTo>
                    <a:pt x="211632" y="1181"/>
                  </a:moveTo>
                  <a:lnTo>
                    <a:pt x="211328" y="939"/>
                  </a:lnTo>
                  <a:lnTo>
                    <a:pt x="210985" y="723"/>
                  </a:lnTo>
                  <a:lnTo>
                    <a:pt x="210058" y="0"/>
                  </a:lnTo>
                  <a:lnTo>
                    <a:pt x="209854" y="203"/>
                  </a:lnTo>
                  <a:lnTo>
                    <a:pt x="210604" y="1104"/>
                  </a:lnTo>
                  <a:lnTo>
                    <a:pt x="210794" y="1244"/>
                  </a:lnTo>
                  <a:lnTo>
                    <a:pt x="211086" y="1562"/>
                  </a:lnTo>
                  <a:lnTo>
                    <a:pt x="211632" y="1181"/>
                  </a:lnTo>
                  <a:close/>
                </a:path>
                <a:path w="274320" h="284480">
                  <a:moveTo>
                    <a:pt x="274231" y="237236"/>
                  </a:moveTo>
                  <a:lnTo>
                    <a:pt x="273939" y="237451"/>
                  </a:lnTo>
                  <a:lnTo>
                    <a:pt x="273824" y="237604"/>
                  </a:lnTo>
                  <a:lnTo>
                    <a:pt x="273964" y="237477"/>
                  </a:lnTo>
                  <a:lnTo>
                    <a:pt x="274091" y="237363"/>
                  </a:lnTo>
                  <a:lnTo>
                    <a:pt x="274231" y="237236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1683149" y="2403563"/>
              <a:ext cx="297180" cy="313690"/>
            </a:xfrm>
            <a:custGeom>
              <a:avLst/>
              <a:gdLst/>
              <a:ahLst/>
              <a:cxnLst/>
              <a:rect l="l" t="t" r="r" b="b"/>
              <a:pathLst>
                <a:path w="297179" h="313689">
                  <a:moveTo>
                    <a:pt x="55930" y="71120"/>
                  </a:moveTo>
                  <a:lnTo>
                    <a:pt x="55854" y="69850"/>
                  </a:lnTo>
                  <a:lnTo>
                    <a:pt x="55791" y="68580"/>
                  </a:lnTo>
                  <a:lnTo>
                    <a:pt x="55727" y="67310"/>
                  </a:lnTo>
                  <a:lnTo>
                    <a:pt x="53365" y="64770"/>
                  </a:lnTo>
                  <a:lnTo>
                    <a:pt x="55003" y="60960"/>
                  </a:lnTo>
                  <a:lnTo>
                    <a:pt x="54800" y="59690"/>
                  </a:lnTo>
                  <a:lnTo>
                    <a:pt x="53644" y="59372"/>
                  </a:lnTo>
                  <a:lnTo>
                    <a:pt x="53644" y="62230"/>
                  </a:lnTo>
                  <a:lnTo>
                    <a:pt x="51498" y="63500"/>
                  </a:lnTo>
                  <a:lnTo>
                    <a:pt x="51562" y="64770"/>
                  </a:lnTo>
                  <a:lnTo>
                    <a:pt x="50126" y="64770"/>
                  </a:lnTo>
                  <a:lnTo>
                    <a:pt x="49199" y="63500"/>
                  </a:lnTo>
                  <a:lnTo>
                    <a:pt x="47942" y="62230"/>
                  </a:lnTo>
                  <a:lnTo>
                    <a:pt x="48285" y="60960"/>
                  </a:lnTo>
                  <a:lnTo>
                    <a:pt x="49707" y="58420"/>
                  </a:lnTo>
                  <a:lnTo>
                    <a:pt x="50469" y="59690"/>
                  </a:lnTo>
                  <a:lnTo>
                    <a:pt x="52260" y="60960"/>
                  </a:lnTo>
                  <a:lnTo>
                    <a:pt x="53644" y="62230"/>
                  </a:lnTo>
                  <a:lnTo>
                    <a:pt x="53644" y="59372"/>
                  </a:lnTo>
                  <a:lnTo>
                    <a:pt x="50177" y="58420"/>
                  </a:lnTo>
                  <a:lnTo>
                    <a:pt x="48552" y="57150"/>
                  </a:lnTo>
                  <a:lnTo>
                    <a:pt x="46926" y="55880"/>
                  </a:lnTo>
                  <a:lnTo>
                    <a:pt x="46380" y="54610"/>
                  </a:lnTo>
                  <a:lnTo>
                    <a:pt x="45847" y="53340"/>
                  </a:lnTo>
                  <a:lnTo>
                    <a:pt x="44234" y="49530"/>
                  </a:lnTo>
                  <a:lnTo>
                    <a:pt x="43268" y="48260"/>
                  </a:lnTo>
                  <a:lnTo>
                    <a:pt x="41033" y="53340"/>
                  </a:lnTo>
                  <a:lnTo>
                    <a:pt x="38836" y="53340"/>
                  </a:lnTo>
                  <a:lnTo>
                    <a:pt x="38836" y="54610"/>
                  </a:lnTo>
                  <a:lnTo>
                    <a:pt x="38658" y="55880"/>
                  </a:lnTo>
                  <a:lnTo>
                    <a:pt x="38366" y="57150"/>
                  </a:lnTo>
                  <a:lnTo>
                    <a:pt x="36118" y="57150"/>
                  </a:lnTo>
                  <a:lnTo>
                    <a:pt x="36068" y="55880"/>
                  </a:lnTo>
                  <a:lnTo>
                    <a:pt x="35991" y="54610"/>
                  </a:lnTo>
                  <a:lnTo>
                    <a:pt x="38836" y="54610"/>
                  </a:lnTo>
                  <a:lnTo>
                    <a:pt x="38836" y="53340"/>
                  </a:lnTo>
                  <a:lnTo>
                    <a:pt x="36690" y="53340"/>
                  </a:lnTo>
                  <a:lnTo>
                    <a:pt x="36080" y="52070"/>
                  </a:lnTo>
                  <a:lnTo>
                    <a:pt x="38392" y="46990"/>
                  </a:lnTo>
                  <a:lnTo>
                    <a:pt x="34759" y="45720"/>
                  </a:lnTo>
                  <a:lnTo>
                    <a:pt x="29527" y="41910"/>
                  </a:lnTo>
                  <a:lnTo>
                    <a:pt x="28105" y="40640"/>
                  </a:lnTo>
                  <a:lnTo>
                    <a:pt x="30645" y="36830"/>
                  </a:lnTo>
                  <a:lnTo>
                    <a:pt x="30251" y="35560"/>
                  </a:lnTo>
                  <a:lnTo>
                    <a:pt x="27520" y="29210"/>
                  </a:lnTo>
                  <a:lnTo>
                    <a:pt x="24180" y="25400"/>
                  </a:lnTo>
                  <a:lnTo>
                    <a:pt x="23571" y="21590"/>
                  </a:lnTo>
                  <a:lnTo>
                    <a:pt x="23177" y="19050"/>
                  </a:lnTo>
                  <a:lnTo>
                    <a:pt x="24295" y="16510"/>
                  </a:lnTo>
                  <a:lnTo>
                    <a:pt x="19723" y="16510"/>
                  </a:lnTo>
                  <a:lnTo>
                    <a:pt x="19723" y="20320"/>
                  </a:lnTo>
                  <a:lnTo>
                    <a:pt x="16649" y="21590"/>
                  </a:lnTo>
                  <a:lnTo>
                    <a:pt x="14998" y="20320"/>
                  </a:lnTo>
                  <a:lnTo>
                    <a:pt x="16217" y="19050"/>
                  </a:lnTo>
                  <a:lnTo>
                    <a:pt x="16941" y="16510"/>
                  </a:lnTo>
                  <a:lnTo>
                    <a:pt x="18135" y="19050"/>
                  </a:lnTo>
                  <a:lnTo>
                    <a:pt x="19723" y="20320"/>
                  </a:lnTo>
                  <a:lnTo>
                    <a:pt x="19723" y="16510"/>
                  </a:lnTo>
                  <a:lnTo>
                    <a:pt x="19062" y="16510"/>
                  </a:lnTo>
                  <a:lnTo>
                    <a:pt x="19011" y="15240"/>
                  </a:lnTo>
                  <a:lnTo>
                    <a:pt x="18923" y="12700"/>
                  </a:lnTo>
                  <a:lnTo>
                    <a:pt x="18884" y="11430"/>
                  </a:lnTo>
                  <a:lnTo>
                    <a:pt x="14427" y="11430"/>
                  </a:lnTo>
                  <a:lnTo>
                    <a:pt x="14109" y="10160"/>
                  </a:lnTo>
                  <a:lnTo>
                    <a:pt x="16319" y="10160"/>
                  </a:lnTo>
                  <a:lnTo>
                    <a:pt x="17259" y="8890"/>
                  </a:lnTo>
                  <a:lnTo>
                    <a:pt x="14668" y="8890"/>
                  </a:lnTo>
                  <a:lnTo>
                    <a:pt x="14338" y="6350"/>
                  </a:lnTo>
                  <a:lnTo>
                    <a:pt x="14185" y="5080"/>
                  </a:lnTo>
                  <a:lnTo>
                    <a:pt x="16014" y="7620"/>
                  </a:lnTo>
                  <a:lnTo>
                    <a:pt x="19316" y="5080"/>
                  </a:lnTo>
                  <a:lnTo>
                    <a:pt x="20967" y="3810"/>
                  </a:lnTo>
                  <a:lnTo>
                    <a:pt x="21031" y="2540"/>
                  </a:lnTo>
                  <a:lnTo>
                    <a:pt x="16865" y="0"/>
                  </a:lnTo>
                  <a:lnTo>
                    <a:pt x="14757" y="3810"/>
                  </a:lnTo>
                  <a:lnTo>
                    <a:pt x="8610" y="3810"/>
                  </a:lnTo>
                  <a:lnTo>
                    <a:pt x="5994" y="7620"/>
                  </a:lnTo>
                  <a:lnTo>
                    <a:pt x="7683" y="8890"/>
                  </a:lnTo>
                  <a:lnTo>
                    <a:pt x="7302" y="6350"/>
                  </a:lnTo>
                  <a:lnTo>
                    <a:pt x="9918" y="7620"/>
                  </a:lnTo>
                  <a:lnTo>
                    <a:pt x="8978" y="10160"/>
                  </a:lnTo>
                  <a:lnTo>
                    <a:pt x="9131" y="11430"/>
                  </a:lnTo>
                  <a:lnTo>
                    <a:pt x="7505" y="11430"/>
                  </a:lnTo>
                  <a:lnTo>
                    <a:pt x="6743" y="12700"/>
                  </a:lnTo>
                  <a:lnTo>
                    <a:pt x="8674" y="15240"/>
                  </a:lnTo>
                  <a:lnTo>
                    <a:pt x="5778" y="15240"/>
                  </a:lnTo>
                  <a:lnTo>
                    <a:pt x="5359" y="13970"/>
                  </a:lnTo>
                  <a:lnTo>
                    <a:pt x="3746" y="12700"/>
                  </a:lnTo>
                  <a:lnTo>
                    <a:pt x="5803" y="10160"/>
                  </a:lnTo>
                  <a:lnTo>
                    <a:pt x="5270" y="10160"/>
                  </a:lnTo>
                  <a:lnTo>
                    <a:pt x="4203" y="8890"/>
                  </a:lnTo>
                  <a:lnTo>
                    <a:pt x="2921" y="11430"/>
                  </a:lnTo>
                  <a:lnTo>
                    <a:pt x="0" y="12700"/>
                  </a:lnTo>
                  <a:lnTo>
                    <a:pt x="2311" y="15240"/>
                  </a:lnTo>
                  <a:lnTo>
                    <a:pt x="2832" y="16510"/>
                  </a:lnTo>
                  <a:lnTo>
                    <a:pt x="723" y="19050"/>
                  </a:lnTo>
                  <a:lnTo>
                    <a:pt x="1473" y="20320"/>
                  </a:lnTo>
                  <a:lnTo>
                    <a:pt x="3797" y="22860"/>
                  </a:lnTo>
                  <a:lnTo>
                    <a:pt x="5270" y="29210"/>
                  </a:lnTo>
                  <a:lnTo>
                    <a:pt x="6743" y="33020"/>
                  </a:lnTo>
                  <a:lnTo>
                    <a:pt x="12014" y="35560"/>
                  </a:lnTo>
                  <a:lnTo>
                    <a:pt x="13081" y="36830"/>
                  </a:lnTo>
                  <a:lnTo>
                    <a:pt x="13677" y="39370"/>
                  </a:lnTo>
                  <a:lnTo>
                    <a:pt x="14401" y="38100"/>
                  </a:lnTo>
                  <a:lnTo>
                    <a:pt x="13639" y="36830"/>
                  </a:lnTo>
                  <a:lnTo>
                    <a:pt x="15379" y="36830"/>
                  </a:lnTo>
                  <a:lnTo>
                    <a:pt x="15087" y="38100"/>
                  </a:lnTo>
                  <a:lnTo>
                    <a:pt x="15024" y="39370"/>
                  </a:lnTo>
                  <a:lnTo>
                    <a:pt x="14960" y="40640"/>
                  </a:lnTo>
                  <a:lnTo>
                    <a:pt x="13563" y="43180"/>
                  </a:lnTo>
                  <a:lnTo>
                    <a:pt x="13576" y="45720"/>
                  </a:lnTo>
                  <a:lnTo>
                    <a:pt x="18059" y="48260"/>
                  </a:lnTo>
                  <a:lnTo>
                    <a:pt x="16941" y="50800"/>
                  </a:lnTo>
                  <a:lnTo>
                    <a:pt x="18465" y="50800"/>
                  </a:lnTo>
                  <a:lnTo>
                    <a:pt x="17284" y="53340"/>
                  </a:lnTo>
                  <a:lnTo>
                    <a:pt x="16700" y="52070"/>
                  </a:lnTo>
                  <a:lnTo>
                    <a:pt x="14960" y="52070"/>
                  </a:lnTo>
                  <a:lnTo>
                    <a:pt x="18465" y="54610"/>
                  </a:lnTo>
                  <a:lnTo>
                    <a:pt x="20332" y="57150"/>
                  </a:lnTo>
                  <a:lnTo>
                    <a:pt x="20434" y="59690"/>
                  </a:lnTo>
                  <a:lnTo>
                    <a:pt x="20535" y="62230"/>
                  </a:lnTo>
                  <a:lnTo>
                    <a:pt x="21856" y="63500"/>
                  </a:lnTo>
                  <a:lnTo>
                    <a:pt x="22961" y="66040"/>
                  </a:lnTo>
                  <a:lnTo>
                    <a:pt x="22847" y="64770"/>
                  </a:lnTo>
                  <a:lnTo>
                    <a:pt x="22161" y="57150"/>
                  </a:lnTo>
                  <a:lnTo>
                    <a:pt x="23901" y="57150"/>
                  </a:lnTo>
                  <a:lnTo>
                    <a:pt x="24663" y="58420"/>
                  </a:lnTo>
                  <a:lnTo>
                    <a:pt x="27990" y="57150"/>
                  </a:lnTo>
                  <a:lnTo>
                    <a:pt x="31330" y="55880"/>
                  </a:lnTo>
                  <a:lnTo>
                    <a:pt x="31381" y="64770"/>
                  </a:lnTo>
                  <a:lnTo>
                    <a:pt x="31457" y="66040"/>
                  </a:lnTo>
                  <a:lnTo>
                    <a:pt x="32397" y="67310"/>
                  </a:lnTo>
                  <a:lnTo>
                    <a:pt x="34810" y="69850"/>
                  </a:lnTo>
                  <a:lnTo>
                    <a:pt x="36728" y="68580"/>
                  </a:lnTo>
                  <a:lnTo>
                    <a:pt x="35293" y="71120"/>
                  </a:lnTo>
                  <a:lnTo>
                    <a:pt x="35725" y="72390"/>
                  </a:lnTo>
                  <a:lnTo>
                    <a:pt x="41160" y="72390"/>
                  </a:lnTo>
                  <a:lnTo>
                    <a:pt x="39522" y="71120"/>
                  </a:lnTo>
                  <a:lnTo>
                    <a:pt x="40538" y="68580"/>
                  </a:lnTo>
                  <a:lnTo>
                    <a:pt x="39941" y="68580"/>
                  </a:lnTo>
                  <a:lnTo>
                    <a:pt x="39077" y="67310"/>
                  </a:lnTo>
                  <a:lnTo>
                    <a:pt x="42519" y="67310"/>
                  </a:lnTo>
                  <a:lnTo>
                    <a:pt x="43776" y="66040"/>
                  </a:lnTo>
                  <a:lnTo>
                    <a:pt x="44818" y="66040"/>
                  </a:lnTo>
                  <a:lnTo>
                    <a:pt x="44704" y="64770"/>
                  </a:lnTo>
                  <a:lnTo>
                    <a:pt x="44602" y="63500"/>
                  </a:lnTo>
                  <a:lnTo>
                    <a:pt x="46380" y="63500"/>
                  </a:lnTo>
                  <a:lnTo>
                    <a:pt x="45580" y="67310"/>
                  </a:lnTo>
                  <a:lnTo>
                    <a:pt x="47498" y="69850"/>
                  </a:lnTo>
                  <a:lnTo>
                    <a:pt x="49974" y="71120"/>
                  </a:lnTo>
                  <a:lnTo>
                    <a:pt x="50876" y="69850"/>
                  </a:lnTo>
                  <a:lnTo>
                    <a:pt x="49618" y="68580"/>
                  </a:lnTo>
                  <a:lnTo>
                    <a:pt x="53784" y="67310"/>
                  </a:lnTo>
                  <a:lnTo>
                    <a:pt x="52336" y="69850"/>
                  </a:lnTo>
                  <a:lnTo>
                    <a:pt x="54267" y="69850"/>
                  </a:lnTo>
                  <a:lnTo>
                    <a:pt x="54457" y="71120"/>
                  </a:lnTo>
                  <a:lnTo>
                    <a:pt x="55930" y="71120"/>
                  </a:lnTo>
                  <a:close/>
                </a:path>
                <a:path w="297179" h="313689">
                  <a:moveTo>
                    <a:pt x="57162" y="83883"/>
                  </a:moveTo>
                  <a:lnTo>
                    <a:pt x="56934" y="83654"/>
                  </a:lnTo>
                  <a:lnTo>
                    <a:pt x="56934" y="83883"/>
                  </a:lnTo>
                  <a:lnTo>
                    <a:pt x="57162" y="83883"/>
                  </a:lnTo>
                  <a:close/>
                </a:path>
                <a:path w="297179" h="313689">
                  <a:moveTo>
                    <a:pt x="60934" y="81280"/>
                  </a:moveTo>
                  <a:lnTo>
                    <a:pt x="60794" y="80010"/>
                  </a:lnTo>
                  <a:lnTo>
                    <a:pt x="60515" y="77470"/>
                  </a:lnTo>
                  <a:lnTo>
                    <a:pt x="60388" y="76200"/>
                  </a:lnTo>
                  <a:lnTo>
                    <a:pt x="54140" y="77470"/>
                  </a:lnTo>
                  <a:lnTo>
                    <a:pt x="54254" y="75145"/>
                  </a:lnTo>
                  <a:lnTo>
                    <a:pt x="54330" y="73660"/>
                  </a:lnTo>
                  <a:lnTo>
                    <a:pt x="54406" y="72390"/>
                  </a:lnTo>
                  <a:lnTo>
                    <a:pt x="52514" y="74993"/>
                  </a:lnTo>
                  <a:lnTo>
                    <a:pt x="52400" y="75145"/>
                  </a:lnTo>
                  <a:lnTo>
                    <a:pt x="52311" y="78740"/>
                  </a:lnTo>
                  <a:lnTo>
                    <a:pt x="56934" y="83654"/>
                  </a:lnTo>
                  <a:lnTo>
                    <a:pt x="56946" y="82550"/>
                  </a:lnTo>
                  <a:lnTo>
                    <a:pt x="56311" y="80010"/>
                  </a:lnTo>
                  <a:lnTo>
                    <a:pt x="58140" y="80010"/>
                  </a:lnTo>
                  <a:lnTo>
                    <a:pt x="59220" y="82550"/>
                  </a:lnTo>
                  <a:lnTo>
                    <a:pt x="60934" y="81280"/>
                  </a:lnTo>
                  <a:close/>
                </a:path>
                <a:path w="297179" h="313689">
                  <a:moveTo>
                    <a:pt x="61417" y="87630"/>
                  </a:moveTo>
                  <a:lnTo>
                    <a:pt x="61048" y="87630"/>
                  </a:lnTo>
                  <a:lnTo>
                    <a:pt x="61074" y="87769"/>
                  </a:lnTo>
                  <a:lnTo>
                    <a:pt x="61417" y="87630"/>
                  </a:lnTo>
                  <a:close/>
                </a:path>
                <a:path w="297179" h="313689">
                  <a:moveTo>
                    <a:pt x="95897" y="171450"/>
                  </a:moveTo>
                  <a:lnTo>
                    <a:pt x="94615" y="168910"/>
                  </a:lnTo>
                  <a:lnTo>
                    <a:pt x="92900" y="167640"/>
                  </a:lnTo>
                  <a:lnTo>
                    <a:pt x="92837" y="168910"/>
                  </a:lnTo>
                  <a:lnTo>
                    <a:pt x="92722" y="171450"/>
                  </a:lnTo>
                  <a:lnTo>
                    <a:pt x="94221" y="172720"/>
                  </a:lnTo>
                  <a:lnTo>
                    <a:pt x="95897" y="171450"/>
                  </a:lnTo>
                  <a:close/>
                </a:path>
                <a:path w="297179" h="313689">
                  <a:moveTo>
                    <a:pt x="126860" y="186690"/>
                  </a:moveTo>
                  <a:lnTo>
                    <a:pt x="124079" y="185420"/>
                  </a:lnTo>
                  <a:lnTo>
                    <a:pt x="123875" y="186690"/>
                  </a:lnTo>
                  <a:lnTo>
                    <a:pt x="122097" y="189230"/>
                  </a:lnTo>
                  <a:lnTo>
                    <a:pt x="123621" y="193040"/>
                  </a:lnTo>
                  <a:lnTo>
                    <a:pt x="118478" y="193040"/>
                  </a:lnTo>
                  <a:lnTo>
                    <a:pt x="120434" y="189230"/>
                  </a:lnTo>
                  <a:lnTo>
                    <a:pt x="119049" y="186690"/>
                  </a:lnTo>
                  <a:lnTo>
                    <a:pt x="119824" y="185420"/>
                  </a:lnTo>
                  <a:lnTo>
                    <a:pt x="122974" y="180340"/>
                  </a:lnTo>
                  <a:lnTo>
                    <a:pt x="121196" y="179070"/>
                  </a:lnTo>
                  <a:lnTo>
                    <a:pt x="119418" y="177800"/>
                  </a:lnTo>
                  <a:lnTo>
                    <a:pt x="117817" y="176657"/>
                  </a:lnTo>
                  <a:lnTo>
                    <a:pt x="117817" y="196850"/>
                  </a:lnTo>
                  <a:lnTo>
                    <a:pt x="116446" y="199390"/>
                  </a:lnTo>
                  <a:lnTo>
                    <a:pt x="115874" y="196850"/>
                  </a:lnTo>
                  <a:lnTo>
                    <a:pt x="113931" y="194310"/>
                  </a:lnTo>
                  <a:lnTo>
                    <a:pt x="115176" y="189230"/>
                  </a:lnTo>
                  <a:lnTo>
                    <a:pt x="115862" y="193040"/>
                  </a:lnTo>
                  <a:lnTo>
                    <a:pt x="117817" y="196850"/>
                  </a:lnTo>
                  <a:lnTo>
                    <a:pt x="117817" y="176657"/>
                  </a:lnTo>
                  <a:lnTo>
                    <a:pt x="117640" y="176530"/>
                  </a:lnTo>
                  <a:lnTo>
                    <a:pt x="117551" y="175260"/>
                  </a:lnTo>
                  <a:lnTo>
                    <a:pt x="117475" y="173990"/>
                  </a:lnTo>
                  <a:lnTo>
                    <a:pt x="117398" y="172720"/>
                  </a:lnTo>
                  <a:lnTo>
                    <a:pt x="117322" y="171450"/>
                  </a:lnTo>
                  <a:lnTo>
                    <a:pt x="116903" y="171450"/>
                  </a:lnTo>
                  <a:lnTo>
                    <a:pt x="116903" y="175260"/>
                  </a:lnTo>
                  <a:lnTo>
                    <a:pt x="116814" y="177800"/>
                  </a:lnTo>
                  <a:lnTo>
                    <a:pt x="114604" y="176530"/>
                  </a:lnTo>
                  <a:lnTo>
                    <a:pt x="113042" y="179070"/>
                  </a:lnTo>
                  <a:lnTo>
                    <a:pt x="110693" y="177800"/>
                  </a:lnTo>
                  <a:lnTo>
                    <a:pt x="114579" y="176530"/>
                  </a:lnTo>
                  <a:lnTo>
                    <a:pt x="114731" y="176530"/>
                  </a:lnTo>
                  <a:lnTo>
                    <a:pt x="115074" y="173990"/>
                  </a:lnTo>
                  <a:lnTo>
                    <a:pt x="116903" y="175260"/>
                  </a:lnTo>
                  <a:lnTo>
                    <a:pt x="116903" y="171450"/>
                  </a:lnTo>
                  <a:lnTo>
                    <a:pt x="115277" y="171450"/>
                  </a:lnTo>
                  <a:lnTo>
                    <a:pt x="115354" y="168910"/>
                  </a:lnTo>
                  <a:lnTo>
                    <a:pt x="111391" y="171450"/>
                  </a:lnTo>
                  <a:lnTo>
                    <a:pt x="110261" y="167855"/>
                  </a:lnTo>
                  <a:lnTo>
                    <a:pt x="110197" y="167640"/>
                  </a:lnTo>
                  <a:lnTo>
                    <a:pt x="107975" y="167640"/>
                  </a:lnTo>
                  <a:lnTo>
                    <a:pt x="107975" y="189230"/>
                  </a:lnTo>
                  <a:lnTo>
                    <a:pt x="105905" y="187960"/>
                  </a:lnTo>
                  <a:lnTo>
                    <a:pt x="104190" y="187960"/>
                  </a:lnTo>
                  <a:lnTo>
                    <a:pt x="103238" y="185420"/>
                  </a:lnTo>
                  <a:lnTo>
                    <a:pt x="105346" y="186690"/>
                  </a:lnTo>
                  <a:lnTo>
                    <a:pt x="107022" y="186690"/>
                  </a:lnTo>
                  <a:lnTo>
                    <a:pt x="107975" y="189230"/>
                  </a:lnTo>
                  <a:lnTo>
                    <a:pt x="107975" y="167640"/>
                  </a:lnTo>
                  <a:lnTo>
                    <a:pt x="107721" y="167640"/>
                  </a:lnTo>
                  <a:lnTo>
                    <a:pt x="109829" y="166370"/>
                  </a:lnTo>
                  <a:lnTo>
                    <a:pt x="107886" y="163830"/>
                  </a:lnTo>
                  <a:lnTo>
                    <a:pt x="108432" y="162560"/>
                  </a:lnTo>
                  <a:lnTo>
                    <a:pt x="114122" y="163830"/>
                  </a:lnTo>
                  <a:lnTo>
                    <a:pt x="114058" y="162560"/>
                  </a:lnTo>
                  <a:lnTo>
                    <a:pt x="113995" y="161290"/>
                  </a:lnTo>
                  <a:lnTo>
                    <a:pt x="112636" y="156210"/>
                  </a:lnTo>
                  <a:lnTo>
                    <a:pt x="113576" y="151130"/>
                  </a:lnTo>
                  <a:lnTo>
                    <a:pt x="108229" y="157480"/>
                  </a:lnTo>
                  <a:lnTo>
                    <a:pt x="105829" y="157480"/>
                  </a:lnTo>
                  <a:lnTo>
                    <a:pt x="106819" y="160020"/>
                  </a:lnTo>
                  <a:lnTo>
                    <a:pt x="107708" y="162560"/>
                  </a:lnTo>
                  <a:lnTo>
                    <a:pt x="103505" y="161290"/>
                  </a:lnTo>
                  <a:lnTo>
                    <a:pt x="101714" y="162560"/>
                  </a:lnTo>
                  <a:lnTo>
                    <a:pt x="101307" y="158750"/>
                  </a:lnTo>
                  <a:lnTo>
                    <a:pt x="101219" y="157822"/>
                  </a:lnTo>
                  <a:lnTo>
                    <a:pt x="104089" y="161290"/>
                  </a:lnTo>
                  <a:lnTo>
                    <a:pt x="104203" y="157264"/>
                  </a:lnTo>
                  <a:lnTo>
                    <a:pt x="104241" y="156210"/>
                  </a:lnTo>
                  <a:lnTo>
                    <a:pt x="107188" y="153670"/>
                  </a:lnTo>
                  <a:lnTo>
                    <a:pt x="106476" y="152400"/>
                  </a:lnTo>
                  <a:lnTo>
                    <a:pt x="104343" y="148590"/>
                  </a:lnTo>
                  <a:lnTo>
                    <a:pt x="103835" y="147320"/>
                  </a:lnTo>
                  <a:lnTo>
                    <a:pt x="104902" y="146050"/>
                  </a:lnTo>
                  <a:lnTo>
                    <a:pt x="104622" y="144780"/>
                  </a:lnTo>
                  <a:lnTo>
                    <a:pt x="103632" y="144780"/>
                  </a:lnTo>
                  <a:lnTo>
                    <a:pt x="103632" y="154940"/>
                  </a:lnTo>
                  <a:lnTo>
                    <a:pt x="101155" y="157264"/>
                  </a:lnTo>
                  <a:lnTo>
                    <a:pt x="100939" y="157480"/>
                  </a:lnTo>
                  <a:lnTo>
                    <a:pt x="101053" y="156210"/>
                  </a:lnTo>
                  <a:lnTo>
                    <a:pt x="101549" y="154940"/>
                  </a:lnTo>
                  <a:lnTo>
                    <a:pt x="103441" y="152400"/>
                  </a:lnTo>
                  <a:lnTo>
                    <a:pt x="103530" y="153670"/>
                  </a:lnTo>
                  <a:lnTo>
                    <a:pt x="103632" y="154940"/>
                  </a:lnTo>
                  <a:lnTo>
                    <a:pt x="103632" y="144780"/>
                  </a:lnTo>
                  <a:lnTo>
                    <a:pt x="99898" y="144780"/>
                  </a:lnTo>
                  <a:lnTo>
                    <a:pt x="101104" y="142240"/>
                  </a:lnTo>
                  <a:lnTo>
                    <a:pt x="101015" y="140970"/>
                  </a:lnTo>
                  <a:lnTo>
                    <a:pt x="100926" y="139700"/>
                  </a:lnTo>
                  <a:lnTo>
                    <a:pt x="100850" y="138430"/>
                  </a:lnTo>
                  <a:lnTo>
                    <a:pt x="100761" y="137160"/>
                  </a:lnTo>
                  <a:lnTo>
                    <a:pt x="100685" y="135890"/>
                  </a:lnTo>
                  <a:lnTo>
                    <a:pt x="97815" y="133350"/>
                  </a:lnTo>
                  <a:lnTo>
                    <a:pt x="94272" y="134620"/>
                  </a:lnTo>
                  <a:lnTo>
                    <a:pt x="98882" y="137160"/>
                  </a:lnTo>
                  <a:lnTo>
                    <a:pt x="94830" y="138430"/>
                  </a:lnTo>
                  <a:lnTo>
                    <a:pt x="93548" y="140970"/>
                  </a:lnTo>
                  <a:lnTo>
                    <a:pt x="93230" y="139700"/>
                  </a:lnTo>
                  <a:lnTo>
                    <a:pt x="92621" y="137160"/>
                  </a:lnTo>
                  <a:lnTo>
                    <a:pt x="91554" y="134620"/>
                  </a:lnTo>
                  <a:lnTo>
                    <a:pt x="93167" y="130810"/>
                  </a:lnTo>
                  <a:lnTo>
                    <a:pt x="90741" y="130810"/>
                  </a:lnTo>
                  <a:lnTo>
                    <a:pt x="90004" y="129540"/>
                  </a:lnTo>
                  <a:lnTo>
                    <a:pt x="90424" y="127000"/>
                  </a:lnTo>
                  <a:lnTo>
                    <a:pt x="90855" y="124460"/>
                  </a:lnTo>
                  <a:lnTo>
                    <a:pt x="89763" y="121920"/>
                  </a:lnTo>
                  <a:lnTo>
                    <a:pt x="89331" y="119380"/>
                  </a:lnTo>
                  <a:lnTo>
                    <a:pt x="88163" y="120650"/>
                  </a:lnTo>
                  <a:lnTo>
                    <a:pt x="89687" y="123190"/>
                  </a:lnTo>
                  <a:lnTo>
                    <a:pt x="88112" y="125730"/>
                  </a:lnTo>
                  <a:lnTo>
                    <a:pt x="84556" y="127000"/>
                  </a:lnTo>
                  <a:lnTo>
                    <a:pt x="85928" y="124460"/>
                  </a:lnTo>
                  <a:lnTo>
                    <a:pt x="84874" y="123190"/>
                  </a:lnTo>
                  <a:lnTo>
                    <a:pt x="83680" y="121920"/>
                  </a:lnTo>
                  <a:lnTo>
                    <a:pt x="82448" y="121920"/>
                  </a:lnTo>
                  <a:lnTo>
                    <a:pt x="84467" y="125730"/>
                  </a:lnTo>
                  <a:lnTo>
                    <a:pt x="81381" y="125730"/>
                  </a:lnTo>
                  <a:lnTo>
                    <a:pt x="81356" y="139700"/>
                  </a:lnTo>
                  <a:lnTo>
                    <a:pt x="81241" y="142240"/>
                  </a:lnTo>
                  <a:lnTo>
                    <a:pt x="79895" y="142240"/>
                  </a:lnTo>
                  <a:lnTo>
                    <a:pt x="79286" y="140970"/>
                  </a:lnTo>
                  <a:lnTo>
                    <a:pt x="78981" y="139700"/>
                  </a:lnTo>
                  <a:lnTo>
                    <a:pt x="81356" y="139700"/>
                  </a:lnTo>
                  <a:lnTo>
                    <a:pt x="81356" y="125755"/>
                  </a:lnTo>
                  <a:lnTo>
                    <a:pt x="79895" y="127000"/>
                  </a:lnTo>
                  <a:lnTo>
                    <a:pt x="80505" y="124460"/>
                  </a:lnTo>
                  <a:lnTo>
                    <a:pt x="80848" y="121920"/>
                  </a:lnTo>
                  <a:lnTo>
                    <a:pt x="78714" y="121920"/>
                  </a:lnTo>
                  <a:lnTo>
                    <a:pt x="78930" y="123190"/>
                  </a:lnTo>
                  <a:lnTo>
                    <a:pt x="79502" y="125730"/>
                  </a:lnTo>
                  <a:lnTo>
                    <a:pt x="75704" y="124460"/>
                  </a:lnTo>
                  <a:lnTo>
                    <a:pt x="73710" y="124460"/>
                  </a:lnTo>
                  <a:lnTo>
                    <a:pt x="73177" y="123190"/>
                  </a:lnTo>
                  <a:lnTo>
                    <a:pt x="72644" y="121920"/>
                  </a:lnTo>
                  <a:lnTo>
                    <a:pt x="73101" y="120650"/>
                  </a:lnTo>
                  <a:lnTo>
                    <a:pt x="73621" y="120650"/>
                  </a:lnTo>
                  <a:lnTo>
                    <a:pt x="76542" y="123190"/>
                  </a:lnTo>
                  <a:lnTo>
                    <a:pt x="76898" y="121920"/>
                  </a:lnTo>
                  <a:lnTo>
                    <a:pt x="77419" y="120650"/>
                  </a:lnTo>
                  <a:lnTo>
                    <a:pt x="78460" y="118110"/>
                  </a:lnTo>
                  <a:lnTo>
                    <a:pt x="78994" y="116840"/>
                  </a:lnTo>
                  <a:lnTo>
                    <a:pt x="81127" y="115570"/>
                  </a:lnTo>
                  <a:lnTo>
                    <a:pt x="77660" y="113030"/>
                  </a:lnTo>
                  <a:lnTo>
                    <a:pt x="78968" y="111760"/>
                  </a:lnTo>
                  <a:lnTo>
                    <a:pt x="79984" y="109220"/>
                  </a:lnTo>
                  <a:lnTo>
                    <a:pt x="80492" y="107950"/>
                  </a:lnTo>
                  <a:lnTo>
                    <a:pt x="79044" y="104140"/>
                  </a:lnTo>
                  <a:lnTo>
                    <a:pt x="75933" y="104140"/>
                  </a:lnTo>
                  <a:lnTo>
                    <a:pt x="76530" y="105410"/>
                  </a:lnTo>
                  <a:lnTo>
                    <a:pt x="73393" y="107950"/>
                  </a:lnTo>
                  <a:lnTo>
                    <a:pt x="73469" y="106680"/>
                  </a:lnTo>
                  <a:lnTo>
                    <a:pt x="73545" y="105410"/>
                  </a:lnTo>
                  <a:lnTo>
                    <a:pt x="72402" y="102870"/>
                  </a:lnTo>
                  <a:lnTo>
                    <a:pt x="72034" y="102196"/>
                  </a:lnTo>
                  <a:lnTo>
                    <a:pt x="72034" y="121920"/>
                  </a:lnTo>
                  <a:lnTo>
                    <a:pt x="71589" y="121920"/>
                  </a:lnTo>
                  <a:lnTo>
                    <a:pt x="67881" y="123190"/>
                  </a:lnTo>
                  <a:lnTo>
                    <a:pt x="67437" y="120650"/>
                  </a:lnTo>
                  <a:lnTo>
                    <a:pt x="69596" y="120650"/>
                  </a:lnTo>
                  <a:lnTo>
                    <a:pt x="70650" y="118110"/>
                  </a:lnTo>
                  <a:lnTo>
                    <a:pt x="72034" y="121920"/>
                  </a:lnTo>
                  <a:lnTo>
                    <a:pt x="72034" y="102196"/>
                  </a:lnTo>
                  <a:lnTo>
                    <a:pt x="71018" y="100330"/>
                  </a:lnTo>
                  <a:lnTo>
                    <a:pt x="68948" y="96520"/>
                  </a:lnTo>
                  <a:lnTo>
                    <a:pt x="68935" y="106680"/>
                  </a:lnTo>
                  <a:lnTo>
                    <a:pt x="68211" y="106680"/>
                  </a:lnTo>
                  <a:lnTo>
                    <a:pt x="67805" y="105410"/>
                  </a:lnTo>
                  <a:lnTo>
                    <a:pt x="68834" y="105410"/>
                  </a:lnTo>
                  <a:lnTo>
                    <a:pt x="68935" y="106680"/>
                  </a:lnTo>
                  <a:lnTo>
                    <a:pt x="68935" y="96456"/>
                  </a:lnTo>
                  <a:lnTo>
                    <a:pt x="68694" y="95250"/>
                  </a:lnTo>
                  <a:lnTo>
                    <a:pt x="66827" y="94780"/>
                  </a:lnTo>
                  <a:lnTo>
                    <a:pt x="66827" y="107950"/>
                  </a:lnTo>
                  <a:lnTo>
                    <a:pt x="65862" y="109220"/>
                  </a:lnTo>
                  <a:lnTo>
                    <a:pt x="64604" y="105410"/>
                  </a:lnTo>
                  <a:lnTo>
                    <a:pt x="63690" y="109220"/>
                  </a:lnTo>
                  <a:lnTo>
                    <a:pt x="62738" y="107950"/>
                  </a:lnTo>
                  <a:lnTo>
                    <a:pt x="61264" y="106680"/>
                  </a:lnTo>
                  <a:lnTo>
                    <a:pt x="60947" y="105410"/>
                  </a:lnTo>
                  <a:lnTo>
                    <a:pt x="65239" y="100330"/>
                  </a:lnTo>
                  <a:lnTo>
                    <a:pt x="64262" y="104140"/>
                  </a:lnTo>
                  <a:lnTo>
                    <a:pt x="66446" y="105410"/>
                  </a:lnTo>
                  <a:lnTo>
                    <a:pt x="66827" y="107950"/>
                  </a:lnTo>
                  <a:lnTo>
                    <a:pt x="66827" y="94780"/>
                  </a:lnTo>
                  <a:lnTo>
                    <a:pt x="63652" y="93980"/>
                  </a:lnTo>
                  <a:lnTo>
                    <a:pt x="61976" y="92710"/>
                  </a:lnTo>
                  <a:lnTo>
                    <a:pt x="61277" y="88900"/>
                  </a:lnTo>
                  <a:lnTo>
                    <a:pt x="61074" y="87769"/>
                  </a:lnTo>
                  <a:lnTo>
                    <a:pt x="58381" y="88900"/>
                  </a:lnTo>
                  <a:lnTo>
                    <a:pt x="57734" y="87769"/>
                  </a:lnTo>
                  <a:lnTo>
                    <a:pt x="57658" y="87630"/>
                  </a:lnTo>
                  <a:lnTo>
                    <a:pt x="56934" y="86360"/>
                  </a:lnTo>
                  <a:lnTo>
                    <a:pt x="56934" y="83883"/>
                  </a:lnTo>
                  <a:lnTo>
                    <a:pt x="54203" y="85090"/>
                  </a:lnTo>
                  <a:lnTo>
                    <a:pt x="52806" y="87630"/>
                  </a:lnTo>
                  <a:lnTo>
                    <a:pt x="53263" y="86360"/>
                  </a:lnTo>
                  <a:lnTo>
                    <a:pt x="49885" y="83883"/>
                  </a:lnTo>
                  <a:lnTo>
                    <a:pt x="49720" y="83883"/>
                  </a:lnTo>
                  <a:lnTo>
                    <a:pt x="52273" y="81280"/>
                  </a:lnTo>
                  <a:lnTo>
                    <a:pt x="51993" y="80010"/>
                  </a:lnTo>
                  <a:lnTo>
                    <a:pt x="49530" y="78740"/>
                  </a:lnTo>
                  <a:lnTo>
                    <a:pt x="51142" y="76200"/>
                  </a:lnTo>
                  <a:lnTo>
                    <a:pt x="52501" y="74993"/>
                  </a:lnTo>
                  <a:lnTo>
                    <a:pt x="50101" y="73660"/>
                  </a:lnTo>
                  <a:lnTo>
                    <a:pt x="48983" y="72390"/>
                  </a:lnTo>
                  <a:lnTo>
                    <a:pt x="47815" y="73660"/>
                  </a:lnTo>
                  <a:lnTo>
                    <a:pt x="44069" y="78740"/>
                  </a:lnTo>
                  <a:lnTo>
                    <a:pt x="43484" y="77470"/>
                  </a:lnTo>
                  <a:lnTo>
                    <a:pt x="41732" y="73660"/>
                  </a:lnTo>
                  <a:lnTo>
                    <a:pt x="41313" y="73660"/>
                  </a:lnTo>
                  <a:lnTo>
                    <a:pt x="41313" y="79971"/>
                  </a:lnTo>
                  <a:lnTo>
                    <a:pt x="38823" y="77470"/>
                  </a:lnTo>
                  <a:lnTo>
                    <a:pt x="41249" y="77470"/>
                  </a:lnTo>
                  <a:lnTo>
                    <a:pt x="41313" y="79971"/>
                  </a:lnTo>
                  <a:lnTo>
                    <a:pt x="41313" y="73660"/>
                  </a:lnTo>
                  <a:lnTo>
                    <a:pt x="36156" y="73660"/>
                  </a:lnTo>
                  <a:lnTo>
                    <a:pt x="32016" y="73660"/>
                  </a:lnTo>
                  <a:lnTo>
                    <a:pt x="35623" y="76200"/>
                  </a:lnTo>
                  <a:lnTo>
                    <a:pt x="36372" y="80010"/>
                  </a:lnTo>
                  <a:lnTo>
                    <a:pt x="41325" y="80010"/>
                  </a:lnTo>
                  <a:lnTo>
                    <a:pt x="41363" y="81280"/>
                  </a:lnTo>
                  <a:lnTo>
                    <a:pt x="47167" y="83883"/>
                  </a:lnTo>
                  <a:lnTo>
                    <a:pt x="46990" y="83883"/>
                  </a:lnTo>
                  <a:lnTo>
                    <a:pt x="44069" y="92710"/>
                  </a:lnTo>
                  <a:lnTo>
                    <a:pt x="44183" y="93980"/>
                  </a:lnTo>
                  <a:lnTo>
                    <a:pt x="44310" y="95250"/>
                  </a:lnTo>
                  <a:lnTo>
                    <a:pt x="49314" y="97790"/>
                  </a:lnTo>
                  <a:lnTo>
                    <a:pt x="49961" y="100330"/>
                  </a:lnTo>
                  <a:lnTo>
                    <a:pt x="51168" y="102870"/>
                  </a:lnTo>
                  <a:lnTo>
                    <a:pt x="52654" y="104140"/>
                  </a:lnTo>
                  <a:lnTo>
                    <a:pt x="57848" y="105410"/>
                  </a:lnTo>
                  <a:lnTo>
                    <a:pt x="59512" y="106680"/>
                  </a:lnTo>
                  <a:lnTo>
                    <a:pt x="59448" y="113030"/>
                  </a:lnTo>
                  <a:lnTo>
                    <a:pt x="60477" y="114300"/>
                  </a:lnTo>
                  <a:lnTo>
                    <a:pt x="63169" y="116840"/>
                  </a:lnTo>
                  <a:lnTo>
                    <a:pt x="63665" y="118110"/>
                  </a:lnTo>
                  <a:lnTo>
                    <a:pt x="62547" y="123190"/>
                  </a:lnTo>
                  <a:lnTo>
                    <a:pt x="65176" y="125730"/>
                  </a:lnTo>
                  <a:lnTo>
                    <a:pt x="64439" y="128270"/>
                  </a:lnTo>
                  <a:lnTo>
                    <a:pt x="65849" y="128270"/>
                  </a:lnTo>
                  <a:lnTo>
                    <a:pt x="67094" y="129540"/>
                  </a:lnTo>
                  <a:lnTo>
                    <a:pt x="68453" y="129540"/>
                  </a:lnTo>
                  <a:lnTo>
                    <a:pt x="68834" y="127000"/>
                  </a:lnTo>
                  <a:lnTo>
                    <a:pt x="65633" y="127000"/>
                  </a:lnTo>
                  <a:lnTo>
                    <a:pt x="66014" y="124460"/>
                  </a:lnTo>
                  <a:lnTo>
                    <a:pt x="70700" y="125730"/>
                  </a:lnTo>
                  <a:lnTo>
                    <a:pt x="71043" y="125730"/>
                  </a:lnTo>
                  <a:lnTo>
                    <a:pt x="68491" y="129540"/>
                  </a:lnTo>
                  <a:lnTo>
                    <a:pt x="68821" y="129540"/>
                  </a:lnTo>
                  <a:lnTo>
                    <a:pt x="69126" y="130810"/>
                  </a:lnTo>
                  <a:lnTo>
                    <a:pt x="74930" y="130810"/>
                  </a:lnTo>
                  <a:lnTo>
                    <a:pt x="75819" y="135890"/>
                  </a:lnTo>
                  <a:lnTo>
                    <a:pt x="78041" y="140970"/>
                  </a:lnTo>
                  <a:lnTo>
                    <a:pt x="78625" y="143510"/>
                  </a:lnTo>
                  <a:lnTo>
                    <a:pt x="81267" y="143510"/>
                  </a:lnTo>
                  <a:lnTo>
                    <a:pt x="79527" y="144780"/>
                  </a:lnTo>
                  <a:lnTo>
                    <a:pt x="78320" y="144780"/>
                  </a:lnTo>
                  <a:lnTo>
                    <a:pt x="78625" y="147320"/>
                  </a:lnTo>
                  <a:lnTo>
                    <a:pt x="82778" y="147320"/>
                  </a:lnTo>
                  <a:lnTo>
                    <a:pt x="84658" y="151130"/>
                  </a:lnTo>
                  <a:lnTo>
                    <a:pt x="85293" y="154940"/>
                  </a:lnTo>
                  <a:lnTo>
                    <a:pt x="89890" y="157480"/>
                  </a:lnTo>
                  <a:lnTo>
                    <a:pt x="90563" y="158750"/>
                  </a:lnTo>
                  <a:lnTo>
                    <a:pt x="88950" y="163830"/>
                  </a:lnTo>
                  <a:lnTo>
                    <a:pt x="92951" y="166370"/>
                  </a:lnTo>
                  <a:lnTo>
                    <a:pt x="92887" y="167640"/>
                  </a:lnTo>
                  <a:lnTo>
                    <a:pt x="93764" y="166370"/>
                  </a:lnTo>
                  <a:lnTo>
                    <a:pt x="95288" y="163830"/>
                  </a:lnTo>
                  <a:lnTo>
                    <a:pt x="95186" y="166370"/>
                  </a:lnTo>
                  <a:lnTo>
                    <a:pt x="95135" y="167640"/>
                  </a:lnTo>
                  <a:lnTo>
                    <a:pt x="97548" y="168910"/>
                  </a:lnTo>
                  <a:lnTo>
                    <a:pt x="96545" y="175260"/>
                  </a:lnTo>
                  <a:lnTo>
                    <a:pt x="99377" y="177800"/>
                  </a:lnTo>
                  <a:lnTo>
                    <a:pt x="98933" y="180340"/>
                  </a:lnTo>
                  <a:lnTo>
                    <a:pt x="101003" y="181610"/>
                  </a:lnTo>
                  <a:lnTo>
                    <a:pt x="101523" y="184150"/>
                  </a:lnTo>
                  <a:lnTo>
                    <a:pt x="102184" y="190500"/>
                  </a:lnTo>
                  <a:lnTo>
                    <a:pt x="104241" y="194310"/>
                  </a:lnTo>
                  <a:lnTo>
                    <a:pt x="108813" y="199390"/>
                  </a:lnTo>
                  <a:lnTo>
                    <a:pt x="109740" y="200660"/>
                  </a:lnTo>
                  <a:lnTo>
                    <a:pt x="117411" y="203200"/>
                  </a:lnTo>
                  <a:lnTo>
                    <a:pt x="117944" y="203200"/>
                  </a:lnTo>
                  <a:lnTo>
                    <a:pt x="119507" y="207010"/>
                  </a:lnTo>
                  <a:lnTo>
                    <a:pt x="119367" y="205740"/>
                  </a:lnTo>
                  <a:lnTo>
                    <a:pt x="122250" y="204470"/>
                  </a:lnTo>
                  <a:lnTo>
                    <a:pt x="120396" y="201930"/>
                  </a:lnTo>
                  <a:lnTo>
                    <a:pt x="123761" y="201930"/>
                  </a:lnTo>
                  <a:lnTo>
                    <a:pt x="125247" y="200660"/>
                  </a:lnTo>
                  <a:lnTo>
                    <a:pt x="124180" y="199390"/>
                  </a:lnTo>
                  <a:lnTo>
                    <a:pt x="122047" y="196850"/>
                  </a:lnTo>
                  <a:lnTo>
                    <a:pt x="124002" y="194310"/>
                  </a:lnTo>
                  <a:lnTo>
                    <a:pt x="124625" y="193040"/>
                  </a:lnTo>
                  <a:lnTo>
                    <a:pt x="125260" y="191770"/>
                  </a:lnTo>
                  <a:lnTo>
                    <a:pt x="125514" y="191770"/>
                  </a:lnTo>
                  <a:lnTo>
                    <a:pt x="125742" y="190500"/>
                  </a:lnTo>
                  <a:lnTo>
                    <a:pt x="126072" y="189230"/>
                  </a:lnTo>
                  <a:lnTo>
                    <a:pt x="126365" y="187960"/>
                  </a:lnTo>
                  <a:lnTo>
                    <a:pt x="126860" y="186690"/>
                  </a:lnTo>
                  <a:close/>
                </a:path>
                <a:path w="297179" h="313689">
                  <a:moveTo>
                    <a:pt x="155143" y="232930"/>
                  </a:moveTo>
                  <a:lnTo>
                    <a:pt x="153454" y="234378"/>
                  </a:lnTo>
                  <a:lnTo>
                    <a:pt x="152285" y="235762"/>
                  </a:lnTo>
                  <a:lnTo>
                    <a:pt x="151511" y="235508"/>
                  </a:lnTo>
                  <a:lnTo>
                    <a:pt x="152044" y="236080"/>
                  </a:lnTo>
                  <a:lnTo>
                    <a:pt x="152209" y="235851"/>
                  </a:lnTo>
                  <a:lnTo>
                    <a:pt x="152590" y="235851"/>
                  </a:lnTo>
                  <a:lnTo>
                    <a:pt x="154063" y="236855"/>
                  </a:lnTo>
                  <a:lnTo>
                    <a:pt x="154165" y="237197"/>
                  </a:lnTo>
                  <a:lnTo>
                    <a:pt x="154216" y="237363"/>
                  </a:lnTo>
                  <a:lnTo>
                    <a:pt x="154343" y="237744"/>
                  </a:lnTo>
                  <a:lnTo>
                    <a:pt x="155143" y="237197"/>
                  </a:lnTo>
                  <a:lnTo>
                    <a:pt x="155143" y="232930"/>
                  </a:lnTo>
                  <a:close/>
                </a:path>
                <a:path w="297179" h="313689">
                  <a:moveTo>
                    <a:pt x="200914" y="310426"/>
                  </a:moveTo>
                  <a:lnTo>
                    <a:pt x="200075" y="308889"/>
                  </a:lnTo>
                  <a:lnTo>
                    <a:pt x="198996" y="302895"/>
                  </a:lnTo>
                  <a:lnTo>
                    <a:pt x="198945" y="302602"/>
                  </a:lnTo>
                  <a:lnTo>
                    <a:pt x="198856" y="302120"/>
                  </a:lnTo>
                  <a:lnTo>
                    <a:pt x="198285" y="300786"/>
                  </a:lnTo>
                  <a:lnTo>
                    <a:pt x="196596" y="296913"/>
                  </a:lnTo>
                  <a:lnTo>
                    <a:pt x="192582" y="292620"/>
                  </a:lnTo>
                  <a:lnTo>
                    <a:pt x="190703" y="294182"/>
                  </a:lnTo>
                  <a:lnTo>
                    <a:pt x="189623" y="296443"/>
                  </a:lnTo>
                  <a:lnTo>
                    <a:pt x="189509" y="298602"/>
                  </a:lnTo>
                  <a:lnTo>
                    <a:pt x="189445" y="299681"/>
                  </a:lnTo>
                  <a:lnTo>
                    <a:pt x="189382" y="300786"/>
                  </a:lnTo>
                  <a:lnTo>
                    <a:pt x="187921" y="299961"/>
                  </a:lnTo>
                  <a:lnTo>
                    <a:pt x="185470" y="301345"/>
                  </a:lnTo>
                  <a:lnTo>
                    <a:pt x="185356" y="299681"/>
                  </a:lnTo>
                  <a:lnTo>
                    <a:pt x="183781" y="295935"/>
                  </a:lnTo>
                  <a:lnTo>
                    <a:pt x="184073" y="294601"/>
                  </a:lnTo>
                  <a:lnTo>
                    <a:pt x="184416" y="293065"/>
                  </a:lnTo>
                  <a:lnTo>
                    <a:pt x="185966" y="290156"/>
                  </a:lnTo>
                  <a:lnTo>
                    <a:pt x="182346" y="289064"/>
                  </a:lnTo>
                  <a:lnTo>
                    <a:pt x="179666" y="290626"/>
                  </a:lnTo>
                  <a:lnTo>
                    <a:pt x="182854" y="292341"/>
                  </a:lnTo>
                  <a:lnTo>
                    <a:pt x="181940" y="294601"/>
                  </a:lnTo>
                  <a:lnTo>
                    <a:pt x="179362" y="292481"/>
                  </a:lnTo>
                  <a:lnTo>
                    <a:pt x="179235" y="290626"/>
                  </a:lnTo>
                  <a:lnTo>
                    <a:pt x="178943" y="287108"/>
                  </a:lnTo>
                  <a:lnTo>
                    <a:pt x="178104" y="286283"/>
                  </a:lnTo>
                  <a:lnTo>
                    <a:pt x="176466" y="284810"/>
                  </a:lnTo>
                  <a:lnTo>
                    <a:pt x="175882" y="283514"/>
                  </a:lnTo>
                  <a:lnTo>
                    <a:pt x="175196" y="281978"/>
                  </a:lnTo>
                  <a:lnTo>
                    <a:pt x="175285" y="280162"/>
                  </a:lnTo>
                  <a:lnTo>
                    <a:pt x="175336" y="279107"/>
                  </a:lnTo>
                  <a:lnTo>
                    <a:pt x="175412" y="277507"/>
                  </a:lnTo>
                  <a:lnTo>
                    <a:pt x="175488" y="276009"/>
                  </a:lnTo>
                  <a:lnTo>
                    <a:pt x="173647" y="275475"/>
                  </a:lnTo>
                  <a:lnTo>
                    <a:pt x="173507" y="275475"/>
                  </a:lnTo>
                  <a:lnTo>
                    <a:pt x="171170" y="273964"/>
                  </a:lnTo>
                  <a:lnTo>
                    <a:pt x="170446" y="274548"/>
                  </a:lnTo>
                  <a:lnTo>
                    <a:pt x="170027" y="275475"/>
                  </a:lnTo>
                  <a:lnTo>
                    <a:pt x="170180" y="276009"/>
                  </a:lnTo>
                  <a:lnTo>
                    <a:pt x="172580" y="279107"/>
                  </a:lnTo>
                  <a:lnTo>
                    <a:pt x="172643" y="280390"/>
                  </a:lnTo>
                  <a:lnTo>
                    <a:pt x="170421" y="283514"/>
                  </a:lnTo>
                  <a:lnTo>
                    <a:pt x="171373" y="279260"/>
                  </a:lnTo>
                  <a:lnTo>
                    <a:pt x="166687" y="276440"/>
                  </a:lnTo>
                  <a:lnTo>
                    <a:pt x="168465" y="271995"/>
                  </a:lnTo>
                  <a:lnTo>
                    <a:pt x="168135" y="271208"/>
                  </a:lnTo>
                  <a:lnTo>
                    <a:pt x="164401" y="271208"/>
                  </a:lnTo>
                  <a:lnTo>
                    <a:pt x="165798" y="268820"/>
                  </a:lnTo>
                  <a:lnTo>
                    <a:pt x="165900" y="268655"/>
                  </a:lnTo>
                  <a:lnTo>
                    <a:pt x="165849" y="266839"/>
                  </a:lnTo>
                  <a:lnTo>
                    <a:pt x="165404" y="266471"/>
                  </a:lnTo>
                  <a:lnTo>
                    <a:pt x="165265" y="266471"/>
                  </a:lnTo>
                  <a:lnTo>
                    <a:pt x="164071" y="268655"/>
                  </a:lnTo>
                  <a:lnTo>
                    <a:pt x="162572" y="268655"/>
                  </a:lnTo>
                  <a:lnTo>
                    <a:pt x="161505" y="266471"/>
                  </a:lnTo>
                  <a:lnTo>
                    <a:pt x="160743" y="264960"/>
                  </a:lnTo>
                  <a:lnTo>
                    <a:pt x="160134" y="263753"/>
                  </a:lnTo>
                  <a:lnTo>
                    <a:pt x="160058" y="261861"/>
                  </a:lnTo>
                  <a:lnTo>
                    <a:pt x="159943" y="259422"/>
                  </a:lnTo>
                  <a:lnTo>
                    <a:pt x="159931" y="257162"/>
                  </a:lnTo>
                  <a:lnTo>
                    <a:pt x="160070" y="256616"/>
                  </a:lnTo>
                  <a:lnTo>
                    <a:pt x="160147" y="256324"/>
                  </a:lnTo>
                  <a:lnTo>
                    <a:pt x="160274" y="255841"/>
                  </a:lnTo>
                  <a:lnTo>
                    <a:pt x="161048" y="252907"/>
                  </a:lnTo>
                  <a:lnTo>
                    <a:pt x="157187" y="246214"/>
                  </a:lnTo>
                  <a:lnTo>
                    <a:pt x="156324" y="245922"/>
                  </a:lnTo>
                  <a:lnTo>
                    <a:pt x="156019" y="245922"/>
                  </a:lnTo>
                  <a:lnTo>
                    <a:pt x="154406" y="246773"/>
                  </a:lnTo>
                  <a:lnTo>
                    <a:pt x="154406" y="254330"/>
                  </a:lnTo>
                  <a:lnTo>
                    <a:pt x="153758" y="255130"/>
                  </a:lnTo>
                  <a:lnTo>
                    <a:pt x="151663" y="255130"/>
                  </a:lnTo>
                  <a:lnTo>
                    <a:pt x="151663" y="257568"/>
                  </a:lnTo>
                  <a:lnTo>
                    <a:pt x="151447" y="258813"/>
                  </a:lnTo>
                  <a:lnTo>
                    <a:pt x="150634" y="259422"/>
                  </a:lnTo>
                  <a:lnTo>
                    <a:pt x="148691" y="259181"/>
                  </a:lnTo>
                  <a:lnTo>
                    <a:pt x="147370" y="259410"/>
                  </a:lnTo>
                  <a:lnTo>
                    <a:pt x="147675" y="257568"/>
                  </a:lnTo>
                  <a:lnTo>
                    <a:pt x="147751" y="257162"/>
                  </a:lnTo>
                  <a:lnTo>
                    <a:pt x="148894" y="256324"/>
                  </a:lnTo>
                  <a:lnTo>
                    <a:pt x="150888" y="255841"/>
                  </a:lnTo>
                  <a:lnTo>
                    <a:pt x="151460" y="256616"/>
                  </a:lnTo>
                  <a:lnTo>
                    <a:pt x="151574" y="257162"/>
                  </a:lnTo>
                  <a:lnTo>
                    <a:pt x="151663" y="257568"/>
                  </a:lnTo>
                  <a:lnTo>
                    <a:pt x="151663" y="255130"/>
                  </a:lnTo>
                  <a:lnTo>
                    <a:pt x="149364" y="255130"/>
                  </a:lnTo>
                  <a:lnTo>
                    <a:pt x="154165" y="249694"/>
                  </a:lnTo>
                  <a:lnTo>
                    <a:pt x="154330" y="252907"/>
                  </a:lnTo>
                  <a:lnTo>
                    <a:pt x="154406" y="254330"/>
                  </a:lnTo>
                  <a:lnTo>
                    <a:pt x="154406" y="246773"/>
                  </a:lnTo>
                  <a:lnTo>
                    <a:pt x="153314" y="247345"/>
                  </a:lnTo>
                  <a:lnTo>
                    <a:pt x="152641" y="248094"/>
                  </a:lnTo>
                  <a:lnTo>
                    <a:pt x="150761" y="249605"/>
                  </a:lnTo>
                  <a:lnTo>
                    <a:pt x="149694" y="248983"/>
                  </a:lnTo>
                  <a:lnTo>
                    <a:pt x="147599" y="246811"/>
                  </a:lnTo>
                  <a:lnTo>
                    <a:pt x="149707" y="247015"/>
                  </a:lnTo>
                  <a:lnTo>
                    <a:pt x="149809" y="246811"/>
                  </a:lnTo>
                  <a:lnTo>
                    <a:pt x="150228" y="245922"/>
                  </a:lnTo>
                  <a:lnTo>
                    <a:pt x="150368" y="245643"/>
                  </a:lnTo>
                  <a:lnTo>
                    <a:pt x="151130" y="245071"/>
                  </a:lnTo>
                  <a:lnTo>
                    <a:pt x="150761" y="244589"/>
                  </a:lnTo>
                  <a:lnTo>
                    <a:pt x="150634" y="244424"/>
                  </a:lnTo>
                  <a:lnTo>
                    <a:pt x="146088" y="245922"/>
                  </a:lnTo>
                  <a:lnTo>
                    <a:pt x="147078" y="243916"/>
                  </a:lnTo>
                  <a:lnTo>
                    <a:pt x="148577" y="240893"/>
                  </a:lnTo>
                  <a:lnTo>
                    <a:pt x="148805" y="241503"/>
                  </a:lnTo>
                  <a:lnTo>
                    <a:pt x="148907" y="241922"/>
                  </a:lnTo>
                  <a:lnTo>
                    <a:pt x="150025" y="243090"/>
                  </a:lnTo>
                  <a:lnTo>
                    <a:pt x="152946" y="241503"/>
                  </a:lnTo>
                  <a:lnTo>
                    <a:pt x="151536" y="240398"/>
                  </a:lnTo>
                  <a:lnTo>
                    <a:pt x="150025" y="238556"/>
                  </a:lnTo>
                  <a:lnTo>
                    <a:pt x="149923" y="237998"/>
                  </a:lnTo>
                  <a:lnTo>
                    <a:pt x="149821" y="237363"/>
                  </a:lnTo>
                  <a:lnTo>
                    <a:pt x="151142" y="235851"/>
                  </a:lnTo>
                  <a:lnTo>
                    <a:pt x="151460" y="235508"/>
                  </a:lnTo>
                  <a:lnTo>
                    <a:pt x="151257" y="235216"/>
                  </a:lnTo>
                  <a:lnTo>
                    <a:pt x="149047" y="232752"/>
                  </a:lnTo>
                  <a:lnTo>
                    <a:pt x="148640" y="233489"/>
                  </a:lnTo>
                  <a:lnTo>
                    <a:pt x="148590" y="233616"/>
                  </a:lnTo>
                  <a:lnTo>
                    <a:pt x="148590" y="240665"/>
                  </a:lnTo>
                  <a:lnTo>
                    <a:pt x="146189" y="240233"/>
                  </a:lnTo>
                  <a:lnTo>
                    <a:pt x="146138" y="240893"/>
                  </a:lnTo>
                  <a:lnTo>
                    <a:pt x="146011" y="242468"/>
                  </a:lnTo>
                  <a:lnTo>
                    <a:pt x="145897" y="243916"/>
                  </a:lnTo>
                  <a:lnTo>
                    <a:pt x="144284" y="242468"/>
                  </a:lnTo>
                  <a:lnTo>
                    <a:pt x="142544" y="240893"/>
                  </a:lnTo>
                  <a:lnTo>
                    <a:pt x="141084" y="242468"/>
                  </a:lnTo>
                  <a:lnTo>
                    <a:pt x="140208" y="239725"/>
                  </a:lnTo>
                  <a:lnTo>
                    <a:pt x="140157" y="239547"/>
                  </a:lnTo>
                  <a:lnTo>
                    <a:pt x="138747" y="236855"/>
                  </a:lnTo>
                  <a:lnTo>
                    <a:pt x="138671" y="236715"/>
                  </a:lnTo>
                  <a:lnTo>
                    <a:pt x="139534" y="232930"/>
                  </a:lnTo>
                  <a:lnTo>
                    <a:pt x="139573" y="232752"/>
                  </a:lnTo>
                  <a:lnTo>
                    <a:pt x="139700" y="232752"/>
                  </a:lnTo>
                  <a:lnTo>
                    <a:pt x="141820" y="236080"/>
                  </a:lnTo>
                  <a:lnTo>
                    <a:pt x="144157" y="237998"/>
                  </a:lnTo>
                  <a:lnTo>
                    <a:pt x="147866" y="238874"/>
                  </a:lnTo>
                  <a:lnTo>
                    <a:pt x="148259" y="239547"/>
                  </a:lnTo>
                  <a:lnTo>
                    <a:pt x="148374" y="239725"/>
                  </a:lnTo>
                  <a:lnTo>
                    <a:pt x="148590" y="240665"/>
                  </a:lnTo>
                  <a:lnTo>
                    <a:pt x="148590" y="233616"/>
                  </a:lnTo>
                  <a:lnTo>
                    <a:pt x="147993" y="235000"/>
                  </a:lnTo>
                  <a:lnTo>
                    <a:pt x="147904" y="235216"/>
                  </a:lnTo>
                  <a:lnTo>
                    <a:pt x="147434" y="235737"/>
                  </a:lnTo>
                  <a:lnTo>
                    <a:pt x="146100" y="235000"/>
                  </a:lnTo>
                  <a:lnTo>
                    <a:pt x="146075" y="234378"/>
                  </a:lnTo>
                  <a:lnTo>
                    <a:pt x="146773" y="233489"/>
                  </a:lnTo>
                  <a:lnTo>
                    <a:pt x="147421" y="232752"/>
                  </a:lnTo>
                  <a:lnTo>
                    <a:pt x="147815" y="232752"/>
                  </a:lnTo>
                  <a:lnTo>
                    <a:pt x="146431" y="232206"/>
                  </a:lnTo>
                  <a:lnTo>
                    <a:pt x="144716" y="231127"/>
                  </a:lnTo>
                  <a:lnTo>
                    <a:pt x="144195" y="230797"/>
                  </a:lnTo>
                  <a:lnTo>
                    <a:pt x="143865" y="230136"/>
                  </a:lnTo>
                  <a:lnTo>
                    <a:pt x="143789" y="229971"/>
                  </a:lnTo>
                  <a:lnTo>
                    <a:pt x="143675" y="229730"/>
                  </a:lnTo>
                  <a:lnTo>
                    <a:pt x="145465" y="225450"/>
                  </a:lnTo>
                  <a:lnTo>
                    <a:pt x="145529" y="225310"/>
                  </a:lnTo>
                  <a:lnTo>
                    <a:pt x="145897" y="224434"/>
                  </a:lnTo>
                  <a:lnTo>
                    <a:pt x="145567" y="224129"/>
                  </a:lnTo>
                  <a:lnTo>
                    <a:pt x="144500" y="223126"/>
                  </a:lnTo>
                  <a:lnTo>
                    <a:pt x="142328" y="223481"/>
                  </a:lnTo>
                  <a:lnTo>
                    <a:pt x="142328" y="225450"/>
                  </a:lnTo>
                  <a:lnTo>
                    <a:pt x="141770" y="226288"/>
                  </a:lnTo>
                  <a:lnTo>
                    <a:pt x="140919" y="228485"/>
                  </a:lnTo>
                  <a:lnTo>
                    <a:pt x="140538" y="229730"/>
                  </a:lnTo>
                  <a:lnTo>
                    <a:pt x="140423" y="230136"/>
                  </a:lnTo>
                  <a:lnTo>
                    <a:pt x="140271" y="230797"/>
                  </a:lnTo>
                  <a:lnTo>
                    <a:pt x="140208" y="231127"/>
                  </a:lnTo>
                  <a:lnTo>
                    <a:pt x="138950" y="230797"/>
                  </a:lnTo>
                  <a:lnTo>
                    <a:pt x="138645" y="230797"/>
                  </a:lnTo>
                  <a:lnTo>
                    <a:pt x="137706" y="229971"/>
                  </a:lnTo>
                  <a:lnTo>
                    <a:pt x="137147" y="228485"/>
                  </a:lnTo>
                  <a:lnTo>
                    <a:pt x="136880" y="228485"/>
                  </a:lnTo>
                  <a:lnTo>
                    <a:pt x="138201" y="228003"/>
                  </a:lnTo>
                  <a:lnTo>
                    <a:pt x="139712" y="227050"/>
                  </a:lnTo>
                  <a:lnTo>
                    <a:pt x="140754" y="226707"/>
                  </a:lnTo>
                  <a:lnTo>
                    <a:pt x="141668" y="226288"/>
                  </a:lnTo>
                  <a:lnTo>
                    <a:pt x="142087" y="225450"/>
                  </a:lnTo>
                  <a:lnTo>
                    <a:pt x="142151" y="225310"/>
                  </a:lnTo>
                  <a:lnTo>
                    <a:pt x="142328" y="225450"/>
                  </a:lnTo>
                  <a:lnTo>
                    <a:pt x="142328" y="223481"/>
                  </a:lnTo>
                  <a:lnTo>
                    <a:pt x="138163" y="224129"/>
                  </a:lnTo>
                  <a:lnTo>
                    <a:pt x="140335" y="221272"/>
                  </a:lnTo>
                  <a:lnTo>
                    <a:pt x="138684" y="220510"/>
                  </a:lnTo>
                  <a:lnTo>
                    <a:pt x="139026" y="219214"/>
                  </a:lnTo>
                  <a:lnTo>
                    <a:pt x="140728" y="220179"/>
                  </a:lnTo>
                  <a:lnTo>
                    <a:pt x="141528" y="220980"/>
                  </a:lnTo>
                  <a:lnTo>
                    <a:pt x="141617" y="219964"/>
                  </a:lnTo>
                  <a:lnTo>
                    <a:pt x="141681" y="219214"/>
                  </a:lnTo>
                  <a:lnTo>
                    <a:pt x="141719" y="218744"/>
                  </a:lnTo>
                  <a:lnTo>
                    <a:pt x="142024" y="218135"/>
                  </a:lnTo>
                  <a:lnTo>
                    <a:pt x="142519" y="217220"/>
                  </a:lnTo>
                  <a:lnTo>
                    <a:pt x="138201" y="216090"/>
                  </a:lnTo>
                  <a:lnTo>
                    <a:pt x="138925" y="215226"/>
                  </a:lnTo>
                  <a:lnTo>
                    <a:pt x="141249" y="213309"/>
                  </a:lnTo>
                  <a:lnTo>
                    <a:pt x="141363" y="212166"/>
                  </a:lnTo>
                  <a:lnTo>
                    <a:pt x="140563" y="211289"/>
                  </a:lnTo>
                  <a:lnTo>
                    <a:pt x="139827" y="211836"/>
                  </a:lnTo>
                  <a:lnTo>
                    <a:pt x="139725" y="213309"/>
                  </a:lnTo>
                  <a:lnTo>
                    <a:pt x="133858" y="211836"/>
                  </a:lnTo>
                  <a:lnTo>
                    <a:pt x="133629" y="211836"/>
                  </a:lnTo>
                  <a:lnTo>
                    <a:pt x="134632" y="213690"/>
                  </a:lnTo>
                  <a:lnTo>
                    <a:pt x="137096" y="216662"/>
                  </a:lnTo>
                  <a:lnTo>
                    <a:pt x="137604" y="217220"/>
                  </a:lnTo>
                  <a:lnTo>
                    <a:pt x="137375" y="217220"/>
                  </a:lnTo>
                  <a:lnTo>
                    <a:pt x="136385" y="218135"/>
                  </a:lnTo>
                  <a:lnTo>
                    <a:pt x="135724" y="218135"/>
                  </a:lnTo>
                  <a:lnTo>
                    <a:pt x="135318" y="217220"/>
                  </a:lnTo>
                  <a:lnTo>
                    <a:pt x="134454" y="215226"/>
                  </a:lnTo>
                  <a:lnTo>
                    <a:pt x="134340" y="214960"/>
                  </a:lnTo>
                  <a:lnTo>
                    <a:pt x="132168" y="217004"/>
                  </a:lnTo>
                  <a:lnTo>
                    <a:pt x="130556" y="216496"/>
                  </a:lnTo>
                  <a:lnTo>
                    <a:pt x="129527" y="218135"/>
                  </a:lnTo>
                  <a:lnTo>
                    <a:pt x="128562" y="220395"/>
                  </a:lnTo>
                  <a:lnTo>
                    <a:pt x="127381" y="217754"/>
                  </a:lnTo>
                  <a:lnTo>
                    <a:pt x="126885" y="216662"/>
                  </a:lnTo>
                  <a:lnTo>
                    <a:pt x="126314" y="216662"/>
                  </a:lnTo>
                  <a:lnTo>
                    <a:pt x="124091" y="215912"/>
                  </a:lnTo>
                  <a:lnTo>
                    <a:pt x="120027" y="217754"/>
                  </a:lnTo>
                  <a:lnTo>
                    <a:pt x="118719" y="213690"/>
                  </a:lnTo>
                  <a:lnTo>
                    <a:pt x="118592" y="213309"/>
                  </a:lnTo>
                  <a:lnTo>
                    <a:pt x="118605" y="216090"/>
                  </a:lnTo>
                  <a:lnTo>
                    <a:pt x="117043" y="218744"/>
                  </a:lnTo>
                  <a:lnTo>
                    <a:pt x="127139" y="219964"/>
                  </a:lnTo>
                  <a:lnTo>
                    <a:pt x="127990" y="221970"/>
                  </a:lnTo>
                  <a:lnTo>
                    <a:pt x="128117" y="228485"/>
                  </a:lnTo>
                  <a:lnTo>
                    <a:pt x="130213" y="231800"/>
                  </a:lnTo>
                  <a:lnTo>
                    <a:pt x="133489" y="233489"/>
                  </a:lnTo>
                  <a:lnTo>
                    <a:pt x="133311" y="233489"/>
                  </a:lnTo>
                  <a:lnTo>
                    <a:pt x="135153" y="239547"/>
                  </a:lnTo>
                  <a:lnTo>
                    <a:pt x="135394" y="240233"/>
                  </a:lnTo>
                  <a:lnTo>
                    <a:pt x="137985" y="244424"/>
                  </a:lnTo>
                  <a:lnTo>
                    <a:pt x="138087" y="244589"/>
                  </a:lnTo>
                  <a:lnTo>
                    <a:pt x="146418" y="247345"/>
                  </a:lnTo>
                  <a:lnTo>
                    <a:pt x="146088" y="247345"/>
                  </a:lnTo>
                  <a:lnTo>
                    <a:pt x="144995" y="248983"/>
                  </a:lnTo>
                  <a:lnTo>
                    <a:pt x="144551" y="249694"/>
                  </a:lnTo>
                  <a:lnTo>
                    <a:pt x="143852" y="252907"/>
                  </a:lnTo>
                  <a:lnTo>
                    <a:pt x="143878" y="256527"/>
                  </a:lnTo>
                  <a:lnTo>
                    <a:pt x="147383" y="255130"/>
                  </a:lnTo>
                  <a:lnTo>
                    <a:pt x="147548" y="255130"/>
                  </a:lnTo>
                  <a:lnTo>
                    <a:pt x="146697" y="258813"/>
                  </a:lnTo>
                  <a:lnTo>
                    <a:pt x="146735" y="259753"/>
                  </a:lnTo>
                  <a:lnTo>
                    <a:pt x="147142" y="263144"/>
                  </a:lnTo>
                  <a:lnTo>
                    <a:pt x="148932" y="264756"/>
                  </a:lnTo>
                  <a:lnTo>
                    <a:pt x="151955" y="265506"/>
                  </a:lnTo>
                  <a:lnTo>
                    <a:pt x="152031" y="265811"/>
                  </a:lnTo>
                  <a:lnTo>
                    <a:pt x="152095" y="266115"/>
                  </a:lnTo>
                  <a:lnTo>
                    <a:pt x="152184" y="266471"/>
                  </a:lnTo>
                  <a:lnTo>
                    <a:pt x="150431" y="266471"/>
                  </a:lnTo>
                  <a:lnTo>
                    <a:pt x="150393" y="266839"/>
                  </a:lnTo>
                  <a:lnTo>
                    <a:pt x="151003" y="266839"/>
                  </a:lnTo>
                  <a:lnTo>
                    <a:pt x="151828" y="266979"/>
                  </a:lnTo>
                  <a:lnTo>
                    <a:pt x="152971" y="268655"/>
                  </a:lnTo>
                  <a:lnTo>
                    <a:pt x="153085" y="268820"/>
                  </a:lnTo>
                  <a:lnTo>
                    <a:pt x="158051" y="264960"/>
                  </a:lnTo>
                  <a:lnTo>
                    <a:pt x="158661" y="267550"/>
                  </a:lnTo>
                  <a:lnTo>
                    <a:pt x="159207" y="271208"/>
                  </a:lnTo>
                  <a:lnTo>
                    <a:pt x="159321" y="271995"/>
                  </a:lnTo>
                  <a:lnTo>
                    <a:pt x="159423" y="273964"/>
                  </a:lnTo>
                  <a:lnTo>
                    <a:pt x="158483" y="277507"/>
                  </a:lnTo>
                  <a:lnTo>
                    <a:pt x="162471" y="280162"/>
                  </a:lnTo>
                  <a:lnTo>
                    <a:pt x="162572" y="280873"/>
                  </a:lnTo>
                  <a:lnTo>
                    <a:pt x="161188" y="283197"/>
                  </a:lnTo>
                  <a:lnTo>
                    <a:pt x="162458" y="284111"/>
                  </a:lnTo>
                  <a:lnTo>
                    <a:pt x="165087" y="285292"/>
                  </a:lnTo>
                  <a:lnTo>
                    <a:pt x="165684" y="286283"/>
                  </a:lnTo>
                  <a:lnTo>
                    <a:pt x="165430" y="289064"/>
                  </a:lnTo>
                  <a:lnTo>
                    <a:pt x="165341" y="290156"/>
                  </a:lnTo>
                  <a:lnTo>
                    <a:pt x="166598" y="292341"/>
                  </a:lnTo>
                  <a:lnTo>
                    <a:pt x="166674" y="292481"/>
                  </a:lnTo>
                  <a:lnTo>
                    <a:pt x="166763" y="292620"/>
                  </a:lnTo>
                  <a:lnTo>
                    <a:pt x="166865" y="292798"/>
                  </a:lnTo>
                  <a:lnTo>
                    <a:pt x="172593" y="296697"/>
                  </a:lnTo>
                  <a:lnTo>
                    <a:pt x="168059" y="302895"/>
                  </a:lnTo>
                  <a:lnTo>
                    <a:pt x="173761" y="304088"/>
                  </a:lnTo>
                  <a:lnTo>
                    <a:pt x="174231" y="307873"/>
                  </a:lnTo>
                  <a:lnTo>
                    <a:pt x="174294" y="308368"/>
                  </a:lnTo>
                  <a:lnTo>
                    <a:pt x="174371" y="308889"/>
                  </a:lnTo>
                  <a:lnTo>
                    <a:pt x="174459" y="309727"/>
                  </a:lnTo>
                  <a:lnTo>
                    <a:pt x="177927" y="306362"/>
                  </a:lnTo>
                  <a:lnTo>
                    <a:pt x="179768" y="306184"/>
                  </a:lnTo>
                  <a:lnTo>
                    <a:pt x="180492" y="306184"/>
                  </a:lnTo>
                  <a:lnTo>
                    <a:pt x="180619" y="307873"/>
                  </a:lnTo>
                  <a:lnTo>
                    <a:pt x="180682" y="308889"/>
                  </a:lnTo>
                  <a:lnTo>
                    <a:pt x="180797" y="310426"/>
                  </a:lnTo>
                  <a:lnTo>
                    <a:pt x="180898" y="311708"/>
                  </a:lnTo>
                  <a:lnTo>
                    <a:pt x="182562" y="313194"/>
                  </a:lnTo>
                  <a:lnTo>
                    <a:pt x="188683" y="313550"/>
                  </a:lnTo>
                  <a:lnTo>
                    <a:pt x="188696" y="310870"/>
                  </a:lnTo>
                  <a:lnTo>
                    <a:pt x="187185" y="308368"/>
                  </a:lnTo>
                  <a:lnTo>
                    <a:pt x="187985" y="306362"/>
                  </a:lnTo>
                  <a:lnTo>
                    <a:pt x="188061" y="306184"/>
                  </a:lnTo>
                  <a:lnTo>
                    <a:pt x="189395" y="302895"/>
                  </a:lnTo>
                  <a:lnTo>
                    <a:pt x="189509" y="302602"/>
                  </a:lnTo>
                  <a:lnTo>
                    <a:pt x="192316" y="302120"/>
                  </a:lnTo>
                  <a:lnTo>
                    <a:pt x="195808" y="301345"/>
                  </a:lnTo>
                  <a:lnTo>
                    <a:pt x="195910" y="307873"/>
                  </a:lnTo>
                  <a:lnTo>
                    <a:pt x="196773" y="309829"/>
                  </a:lnTo>
                  <a:lnTo>
                    <a:pt x="197650" y="311277"/>
                  </a:lnTo>
                  <a:lnTo>
                    <a:pt x="200914" y="310426"/>
                  </a:lnTo>
                  <a:close/>
                </a:path>
                <a:path w="297179" h="313689">
                  <a:moveTo>
                    <a:pt x="296862" y="275755"/>
                  </a:moveTo>
                  <a:lnTo>
                    <a:pt x="293687" y="270637"/>
                  </a:lnTo>
                  <a:lnTo>
                    <a:pt x="293852" y="269684"/>
                  </a:lnTo>
                  <a:lnTo>
                    <a:pt x="290626" y="269836"/>
                  </a:lnTo>
                  <a:lnTo>
                    <a:pt x="290652" y="268681"/>
                  </a:lnTo>
                  <a:lnTo>
                    <a:pt x="292646" y="263994"/>
                  </a:lnTo>
                  <a:lnTo>
                    <a:pt x="292176" y="261302"/>
                  </a:lnTo>
                  <a:lnTo>
                    <a:pt x="286016" y="257340"/>
                  </a:lnTo>
                  <a:lnTo>
                    <a:pt x="285140" y="253034"/>
                  </a:lnTo>
                  <a:lnTo>
                    <a:pt x="280962" y="252056"/>
                  </a:lnTo>
                  <a:lnTo>
                    <a:pt x="280835" y="251383"/>
                  </a:lnTo>
                  <a:lnTo>
                    <a:pt x="280606" y="248094"/>
                  </a:lnTo>
                  <a:lnTo>
                    <a:pt x="278396" y="246303"/>
                  </a:lnTo>
                  <a:lnTo>
                    <a:pt x="276479" y="243484"/>
                  </a:lnTo>
                  <a:lnTo>
                    <a:pt x="275323" y="242760"/>
                  </a:lnTo>
                  <a:lnTo>
                    <a:pt x="278523" y="240715"/>
                  </a:lnTo>
                  <a:lnTo>
                    <a:pt x="276491" y="239903"/>
                  </a:lnTo>
                  <a:lnTo>
                    <a:pt x="274154" y="237617"/>
                  </a:lnTo>
                  <a:lnTo>
                    <a:pt x="273291" y="235000"/>
                  </a:lnTo>
                  <a:lnTo>
                    <a:pt x="269697" y="234988"/>
                  </a:lnTo>
                  <a:lnTo>
                    <a:pt x="268478" y="233426"/>
                  </a:lnTo>
                  <a:lnTo>
                    <a:pt x="269760" y="229362"/>
                  </a:lnTo>
                  <a:lnTo>
                    <a:pt x="266915" y="228498"/>
                  </a:lnTo>
                  <a:lnTo>
                    <a:pt x="261924" y="225361"/>
                  </a:lnTo>
                  <a:lnTo>
                    <a:pt x="259816" y="222859"/>
                  </a:lnTo>
                  <a:lnTo>
                    <a:pt x="257225" y="218224"/>
                  </a:lnTo>
                  <a:lnTo>
                    <a:pt x="256527" y="215912"/>
                  </a:lnTo>
                  <a:lnTo>
                    <a:pt x="253784" y="216623"/>
                  </a:lnTo>
                  <a:lnTo>
                    <a:pt x="252488" y="217576"/>
                  </a:lnTo>
                  <a:lnTo>
                    <a:pt x="255638" y="219760"/>
                  </a:lnTo>
                  <a:lnTo>
                    <a:pt x="254076" y="225094"/>
                  </a:lnTo>
                  <a:lnTo>
                    <a:pt x="260248" y="227482"/>
                  </a:lnTo>
                  <a:lnTo>
                    <a:pt x="259422" y="229920"/>
                  </a:lnTo>
                  <a:lnTo>
                    <a:pt x="261340" y="231914"/>
                  </a:lnTo>
                  <a:lnTo>
                    <a:pt x="261264" y="233032"/>
                  </a:lnTo>
                  <a:lnTo>
                    <a:pt x="259588" y="233997"/>
                  </a:lnTo>
                  <a:lnTo>
                    <a:pt x="259067" y="233311"/>
                  </a:lnTo>
                  <a:lnTo>
                    <a:pt x="256222" y="231000"/>
                  </a:lnTo>
                  <a:lnTo>
                    <a:pt x="256171" y="227482"/>
                  </a:lnTo>
                  <a:lnTo>
                    <a:pt x="253123" y="226491"/>
                  </a:lnTo>
                  <a:lnTo>
                    <a:pt x="253695" y="229501"/>
                  </a:lnTo>
                  <a:lnTo>
                    <a:pt x="254025" y="232575"/>
                  </a:lnTo>
                  <a:lnTo>
                    <a:pt x="255473" y="237324"/>
                  </a:lnTo>
                  <a:lnTo>
                    <a:pt x="253771" y="239014"/>
                  </a:lnTo>
                  <a:lnTo>
                    <a:pt x="259372" y="246113"/>
                  </a:lnTo>
                  <a:lnTo>
                    <a:pt x="264058" y="250685"/>
                  </a:lnTo>
                  <a:lnTo>
                    <a:pt x="269049" y="254977"/>
                  </a:lnTo>
                  <a:lnTo>
                    <a:pt x="267843" y="250939"/>
                  </a:lnTo>
                  <a:lnTo>
                    <a:pt x="266484" y="246976"/>
                  </a:lnTo>
                  <a:lnTo>
                    <a:pt x="263029" y="244195"/>
                  </a:lnTo>
                  <a:lnTo>
                    <a:pt x="261023" y="242722"/>
                  </a:lnTo>
                  <a:lnTo>
                    <a:pt x="260972" y="241300"/>
                  </a:lnTo>
                  <a:lnTo>
                    <a:pt x="259829" y="241122"/>
                  </a:lnTo>
                  <a:lnTo>
                    <a:pt x="259029" y="240563"/>
                  </a:lnTo>
                  <a:lnTo>
                    <a:pt x="258965" y="239166"/>
                  </a:lnTo>
                  <a:lnTo>
                    <a:pt x="259308" y="238861"/>
                  </a:lnTo>
                  <a:lnTo>
                    <a:pt x="260794" y="238988"/>
                  </a:lnTo>
                  <a:lnTo>
                    <a:pt x="261162" y="239903"/>
                  </a:lnTo>
                  <a:lnTo>
                    <a:pt x="261200" y="241046"/>
                  </a:lnTo>
                  <a:lnTo>
                    <a:pt x="268147" y="239864"/>
                  </a:lnTo>
                  <a:lnTo>
                    <a:pt x="274764" y="247396"/>
                  </a:lnTo>
                  <a:lnTo>
                    <a:pt x="272834" y="254304"/>
                  </a:lnTo>
                  <a:lnTo>
                    <a:pt x="274447" y="256209"/>
                  </a:lnTo>
                  <a:lnTo>
                    <a:pt x="276974" y="257302"/>
                  </a:lnTo>
                  <a:lnTo>
                    <a:pt x="277837" y="259880"/>
                  </a:lnTo>
                  <a:lnTo>
                    <a:pt x="280174" y="260629"/>
                  </a:lnTo>
                  <a:lnTo>
                    <a:pt x="281838" y="262140"/>
                  </a:lnTo>
                  <a:lnTo>
                    <a:pt x="283044" y="266192"/>
                  </a:lnTo>
                  <a:lnTo>
                    <a:pt x="283235" y="267995"/>
                  </a:lnTo>
                  <a:lnTo>
                    <a:pt x="286486" y="267792"/>
                  </a:lnTo>
                  <a:lnTo>
                    <a:pt x="282943" y="270535"/>
                  </a:lnTo>
                  <a:lnTo>
                    <a:pt x="281317" y="267817"/>
                  </a:lnTo>
                  <a:lnTo>
                    <a:pt x="279311" y="267385"/>
                  </a:lnTo>
                  <a:lnTo>
                    <a:pt x="279069" y="267716"/>
                  </a:lnTo>
                  <a:lnTo>
                    <a:pt x="280454" y="274713"/>
                  </a:lnTo>
                  <a:lnTo>
                    <a:pt x="284619" y="277990"/>
                  </a:lnTo>
                  <a:lnTo>
                    <a:pt x="296354" y="276910"/>
                  </a:lnTo>
                  <a:lnTo>
                    <a:pt x="296862" y="275755"/>
                  </a:lnTo>
                  <a:close/>
                </a:path>
              </a:pathLst>
            </a:custGeom>
            <a:solidFill>
              <a:srgbClr val="DFB4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1924100" y="2604961"/>
              <a:ext cx="20955" cy="33020"/>
            </a:xfrm>
            <a:custGeom>
              <a:avLst/>
              <a:gdLst/>
              <a:ahLst/>
              <a:cxnLst/>
              <a:rect l="l" t="t" r="r" b="b"/>
              <a:pathLst>
                <a:path w="20954" h="33019">
                  <a:moveTo>
                    <a:pt x="1092" y="0"/>
                  </a:moveTo>
                  <a:lnTo>
                    <a:pt x="507" y="114"/>
                  </a:lnTo>
                  <a:lnTo>
                    <a:pt x="0" y="622"/>
                  </a:lnTo>
                  <a:lnTo>
                    <a:pt x="266" y="2755"/>
                  </a:lnTo>
                  <a:lnTo>
                    <a:pt x="749" y="4571"/>
                  </a:lnTo>
                  <a:lnTo>
                    <a:pt x="3771" y="6743"/>
                  </a:lnTo>
                  <a:lnTo>
                    <a:pt x="5829" y="8089"/>
                  </a:lnTo>
                  <a:lnTo>
                    <a:pt x="4495" y="10248"/>
                  </a:lnTo>
                  <a:lnTo>
                    <a:pt x="8356" y="14757"/>
                  </a:lnTo>
                  <a:lnTo>
                    <a:pt x="6235" y="15074"/>
                  </a:lnTo>
                  <a:lnTo>
                    <a:pt x="5194" y="13309"/>
                  </a:lnTo>
                  <a:lnTo>
                    <a:pt x="3060" y="14300"/>
                  </a:lnTo>
                  <a:lnTo>
                    <a:pt x="6489" y="17894"/>
                  </a:lnTo>
                  <a:lnTo>
                    <a:pt x="10579" y="20535"/>
                  </a:lnTo>
                  <a:lnTo>
                    <a:pt x="12179" y="25095"/>
                  </a:lnTo>
                  <a:lnTo>
                    <a:pt x="15227" y="26085"/>
                  </a:lnTo>
                  <a:lnTo>
                    <a:pt x="15278" y="29590"/>
                  </a:lnTo>
                  <a:lnTo>
                    <a:pt x="18122" y="31915"/>
                  </a:lnTo>
                  <a:lnTo>
                    <a:pt x="18643" y="32600"/>
                  </a:lnTo>
                  <a:lnTo>
                    <a:pt x="20319" y="31635"/>
                  </a:lnTo>
                  <a:lnTo>
                    <a:pt x="20396" y="30518"/>
                  </a:lnTo>
                  <a:lnTo>
                    <a:pt x="18491" y="28511"/>
                  </a:lnTo>
                  <a:lnTo>
                    <a:pt x="19316" y="26073"/>
                  </a:lnTo>
                  <a:lnTo>
                    <a:pt x="13131" y="23698"/>
                  </a:lnTo>
                  <a:lnTo>
                    <a:pt x="14693" y="18364"/>
                  </a:lnTo>
                  <a:lnTo>
                    <a:pt x="11544" y="16167"/>
                  </a:lnTo>
                  <a:lnTo>
                    <a:pt x="12839" y="15227"/>
                  </a:lnTo>
                  <a:lnTo>
                    <a:pt x="9436" y="9753"/>
                  </a:lnTo>
                  <a:lnTo>
                    <a:pt x="6286" y="4089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1909961" y="2587195"/>
              <a:ext cx="17780" cy="15240"/>
            </a:xfrm>
            <a:custGeom>
              <a:avLst/>
              <a:gdLst/>
              <a:ahLst/>
              <a:cxnLst/>
              <a:rect l="l" t="t" r="r" b="b"/>
              <a:pathLst>
                <a:path w="17779" h="15239">
                  <a:moveTo>
                    <a:pt x="8293" y="0"/>
                  </a:moveTo>
                  <a:lnTo>
                    <a:pt x="6756" y="3683"/>
                  </a:lnTo>
                  <a:lnTo>
                    <a:pt x="5664" y="8013"/>
                  </a:lnTo>
                  <a:lnTo>
                    <a:pt x="0" y="5778"/>
                  </a:lnTo>
                  <a:lnTo>
                    <a:pt x="38" y="7645"/>
                  </a:lnTo>
                  <a:lnTo>
                    <a:pt x="1066" y="8839"/>
                  </a:lnTo>
                  <a:lnTo>
                    <a:pt x="2603" y="9702"/>
                  </a:lnTo>
                  <a:lnTo>
                    <a:pt x="4165" y="10210"/>
                  </a:lnTo>
                  <a:lnTo>
                    <a:pt x="5740" y="10782"/>
                  </a:lnTo>
                  <a:lnTo>
                    <a:pt x="9182" y="10096"/>
                  </a:lnTo>
                  <a:lnTo>
                    <a:pt x="10261" y="9601"/>
                  </a:lnTo>
                  <a:lnTo>
                    <a:pt x="10287" y="14859"/>
                  </a:lnTo>
                  <a:lnTo>
                    <a:pt x="13144" y="14782"/>
                  </a:lnTo>
                  <a:lnTo>
                    <a:pt x="15227" y="14427"/>
                  </a:lnTo>
                  <a:lnTo>
                    <a:pt x="16776" y="14084"/>
                  </a:lnTo>
                  <a:lnTo>
                    <a:pt x="17183" y="13716"/>
                  </a:lnTo>
                  <a:lnTo>
                    <a:pt x="15925" y="10490"/>
                  </a:lnTo>
                  <a:lnTo>
                    <a:pt x="13411" y="7988"/>
                  </a:lnTo>
                  <a:lnTo>
                    <a:pt x="9131" y="3975"/>
                  </a:lnTo>
                  <a:lnTo>
                    <a:pt x="11671" y="609"/>
                  </a:lnTo>
                  <a:lnTo>
                    <a:pt x="8293" y="0"/>
                  </a:lnTo>
                  <a:close/>
                </a:path>
              </a:pathLst>
            </a:custGeom>
            <a:solidFill>
              <a:srgbClr val="DFB4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1944130" y="2643425"/>
              <a:ext cx="14604" cy="20955"/>
            </a:xfrm>
            <a:custGeom>
              <a:avLst/>
              <a:gdLst/>
              <a:ahLst/>
              <a:cxnLst/>
              <a:rect l="l" t="t" r="r" b="b"/>
              <a:pathLst>
                <a:path w="14604" h="20955">
                  <a:moveTo>
                    <a:pt x="7175" y="0"/>
                  </a:moveTo>
                  <a:lnTo>
                    <a:pt x="228" y="1181"/>
                  </a:lnTo>
                  <a:lnTo>
                    <a:pt x="0" y="1435"/>
                  </a:lnTo>
                  <a:lnTo>
                    <a:pt x="50" y="2857"/>
                  </a:lnTo>
                  <a:lnTo>
                    <a:pt x="1092" y="3555"/>
                  </a:lnTo>
                  <a:lnTo>
                    <a:pt x="5511" y="7111"/>
                  </a:lnTo>
                  <a:lnTo>
                    <a:pt x="6870" y="11074"/>
                  </a:lnTo>
                  <a:lnTo>
                    <a:pt x="8077" y="15112"/>
                  </a:lnTo>
                  <a:lnTo>
                    <a:pt x="9105" y="16878"/>
                  </a:lnTo>
                  <a:lnTo>
                    <a:pt x="9880" y="17068"/>
                  </a:lnTo>
                  <a:lnTo>
                    <a:pt x="10147" y="17513"/>
                  </a:lnTo>
                  <a:lnTo>
                    <a:pt x="9855" y="18262"/>
                  </a:lnTo>
                  <a:lnTo>
                    <a:pt x="10223" y="18859"/>
                  </a:lnTo>
                  <a:lnTo>
                    <a:pt x="13284" y="20408"/>
                  </a:lnTo>
                  <a:lnTo>
                    <a:pt x="14249" y="18072"/>
                  </a:lnTo>
                  <a:lnTo>
                    <a:pt x="11163" y="16713"/>
                  </a:lnTo>
                  <a:lnTo>
                    <a:pt x="11861" y="14439"/>
                  </a:lnTo>
                  <a:lnTo>
                    <a:pt x="13792" y="7531"/>
                  </a:lnTo>
                  <a:lnTo>
                    <a:pt x="7175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1810183" y="2593815"/>
              <a:ext cx="10795" cy="20320"/>
            </a:xfrm>
            <a:custGeom>
              <a:avLst/>
              <a:gdLst/>
              <a:ahLst/>
              <a:cxnLst/>
              <a:rect l="l" t="t" r="r" b="b"/>
              <a:pathLst>
                <a:path w="10795" h="20319">
                  <a:moveTo>
                    <a:pt x="1079" y="6946"/>
                  </a:moveTo>
                  <a:lnTo>
                    <a:pt x="0" y="7531"/>
                  </a:lnTo>
                  <a:lnTo>
                    <a:pt x="2197" y="11303"/>
                  </a:lnTo>
                  <a:lnTo>
                    <a:pt x="1397" y="15913"/>
                  </a:lnTo>
                  <a:lnTo>
                    <a:pt x="3276" y="19900"/>
                  </a:lnTo>
                  <a:lnTo>
                    <a:pt x="4089" y="17818"/>
                  </a:lnTo>
                  <a:lnTo>
                    <a:pt x="3390" y="15049"/>
                  </a:lnTo>
                  <a:lnTo>
                    <a:pt x="7321" y="15049"/>
                  </a:lnTo>
                  <a:lnTo>
                    <a:pt x="8356" y="13169"/>
                  </a:lnTo>
                  <a:lnTo>
                    <a:pt x="8255" y="9093"/>
                  </a:lnTo>
                  <a:lnTo>
                    <a:pt x="4881" y="9093"/>
                  </a:lnTo>
                  <a:lnTo>
                    <a:pt x="4998" y="8648"/>
                  </a:lnTo>
                  <a:lnTo>
                    <a:pt x="8472" y="8648"/>
                  </a:lnTo>
                  <a:lnTo>
                    <a:pt x="8900" y="7772"/>
                  </a:lnTo>
                  <a:lnTo>
                    <a:pt x="6718" y="7772"/>
                  </a:lnTo>
                  <a:lnTo>
                    <a:pt x="3378" y="7239"/>
                  </a:lnTo>
                  <a:lnTo>
                    <a:pt x="1079" y="6946"/>
                  </a:lnTo>
                  <a:close/>
                </a:path>
                <a:path w="10795" h="20319">
                  <a:moveTo>
                    <a:pt x="8472" y="8648"/>
                  </a:moveTo>
                  <a:lnTo>
                    <a:pt x="4998" y="8648"/>
                  </a:lnTo>
                  <a:lnTo>
                    <a:pt x="4881" y="9093"/>
                  </a:lnTo>
                  <a:lnTo>
                    <a:pt x="8255" y="9093"/>
                  </a:lnTo>
                  <a:lnTo>
                    <a:pt x="8472" y="8648"/>
                  </a:lnTo>
                  <a:close/>
                </a:path>
                <a:path w="10795" h="20319">
                  <a:moveTo>
                    <a:pt x="7327" y="0"/>
                  </a:moveTo>
                  <a:lnTo>
                    <a:pt x="8102" y="2044"/>
                  </a:lnTo>
                  <a:lnTo>
                    <a:pt x="8645" y="6286"/>
                  </a:lnTo>
                  <a:lnTo>
                    <a:pt x="8636" y="6946"/>
                  </a:lnTo>
                  <a:lnTo>
                    <a:pt x="6718" y="7772"/>
                  </a:lnTo>
                  <a:lnTo>
                    <a:pt x="8900" y="7772"/>
                  </a:lnTo>
                  <a:lnTo>
                    <a:pt x="9626" y="6286"/>
                  </a:lnTo>
                  <a:lnTo>
                    <a:pt x="10306" y="2044"/>
                  </a:lnTo>
                  <a:lnTo>
                    <a:pt x="10782" y="419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DFB4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1722239" y="2469318"/>
              <a:ext cx="8890" cy="12700"/>
            </a:xfrm>
            <a:custGeom>
              <a:avLst/>
              <a:gdLst/>
              <a:ahLst/>
              <a:cxnLst/>
              <a:rect l="l" t="t" r="r" b="b"/>
              <a:pathLst>
                <a:path w="8890" h="12700">
                  <a:moveTo>
                    <a:pt x="4686" y="0"/>
                  </a:moveTo>
                  <a:lnTo>
                    <a:pt x="3429" y="1384"/>
                  </a:lnTo>
                  <a:lnTo>
                    <a:pt x="1714" y="380"/>
                  </a:lnTo>
                  <a:lnTo>
                    <a:pt x="0" y="546"/>
                  </a:lnTo>
                  <a:lnTo>
                    <a:pt x="850" y="1714"/>
                  </a:lnTo>
                  <a:lnTo>
                    <a:pt x="1447" y="2425"/>
                  </a:lnTo>
                  <a:lnTo>
                    <a:pt x="444" y="5029"/>
                  </a:lnTo>
                  <a:lnTo>
                    <a:pt x="2070" y="5740"/>
                  </a:lnTo>
                  <a:lnTo>
                    <a:pt x="4978" y="12217"/>
                  </a:lnTo>
                  <a:lnTo>
                    <a:pt x="8724" y="7721"/>
                  </a:lnTo>
                  <a:lnTo>
                    <a:pt x="8001" y="5473"/>
                  </a:lnTo>
                  <a:lnTo>
                    <a:pt x="7442" y="3136"/>
                  </a:lnTo>
                  <a:lnTo>
                    <a:pt x="4699" y="1663"/>
                  </a:lnTo>
                  <a:lnTo>
                    <a:pt x="4800" y="634"/>
                  </a:lnTo>
                  <a:lnTo>
                    <a:pt x="4686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1863540" y="2680753"/>
              <a:ext cx="123825" cy="69850"/>
            </a:xfrm>
            <a:custGeom>
              <a:avLst/>
              <a:gdLst/>
              <a:ahLst/>
              <a:cxnLst/>
              <a:rect l="l" t="t" r="r" b="b"/>
              <a:pathLst>
                <a:path w="123825" h="69850">
                  <a:moveTo>
                    <a:pt x="7632" y="2095"/>
                  </a:moveTo>
                  <a:lnTo>
                    <a:pt x="3213" y="0"/>
                  </a:lnTo>
                  <a:lnTo>
                    <a:pt x="2108" y="419"/>
                  </a:lnTo>
                  <a:lnTo>
                    <a:pt x="4267" y="2616"/>
                  </a:lnTo>
                  <a:lnTo>
                    <a:pt x="1485" y="2476"/>
                  </a:lnTo>
                  <a:lnTo>
                    <a:pt x="1320" y="647"/>
                  </a:lnTo>
                  <a:lnTo>
                    <a:pt x="0" y="2400"/>
                  </a:lnTo>
                  <a:lnTo>
                    <a:pt x="292" y="3429"/>
                  </a:lnTo>
                  <a:lnTo>
                    <a:pt x="266" y="4216"/>
                  </a:lnTo>
                  <a:lnTo>
                    <a:pt x="1600" y="5702"/>
                  </a:lnTo>
                  <a:lnTo>
                    <a:pt x="2133" y="7505"/>
                  </a:lnTo>
                  <a:lnTo>
                    <a:pt x="2400" y="9423"/>
                  </a:lnTo>
                  <a:lnTo>
                    <a:pt x="4343" y="10388"/>
                  </a:lnTo>
                  <a:lnTo>
                    <a:pt x="6502" y="11531"/>
                  </a:lnTo>
                  <a:lnTo>
                    <a:pt x="7569" y="10744"/>
                  </a:lnTo>
                  <a:lnTo>
                    <a:pt x="5257" y="6743"/>
                  </a:lnTo>
                  <a:lnTo>
                    <a:pt x="7632" y="2095"/>
                  </a:lnTo>
                  <a:close/>
                </a:path>
                <a:path w="123825" h="69850">
                  <a:moveTo>
                    <a:pt x="123202" y="54876"/>
                  </a:moveTo>
                  <a:lnTo>
                    <a:pt x="120294" y="53111"/>
                  </a:lnTo>
                  <a:lnTo>
                    <a:pt x="121500" y="51803"/>
                  </a:lnTo>
                  <a:lnTo>
                    <a:pt x="121183" y="51612"/>
                  </a:lnTo>
                  <a:lnTo>
                    <a:pt x="120738" y="51193"/>
                  </a:lnTo>
                  <a:lnTo>
                    <a:pt x="119227" y="52006"/>
                  </a:lnTo>
                  <a:lnTo>
                    <a:pt x="117856" y="52374"/>
                  </a:lnTo>
                  <a:lnTo>
                    <a:pt x="114528" y="58877"/>
                  </a:lnTo>
                  <a:lnTo>
                    <a:pt x="116179" y="64198"/>
                  </a:lnTo>
                  <a:lnTo>
                    <a:pt x="113639" y="69392"/>
                  </a:lnTo>
                  <a:lnTo>
                    <a:pt x="115709" y="68503"/>
                  </a:lnTo>
                  <a:lnTo>
                    <a:pt x="115722" y="67144"/>
                  </a:lnTo>
                  <a:lnTo>
                    <a:pt x="118173" y="63093"/>
                  </a:lnTo>
                  <a:lnTo>
                    <a:pt x="117246" y="58483"/>
                  </a:lnTo>
                  <a:lnTo>
                    <a:pt x="123202" y="54876"/>
                  </a:lnTo>
                  <a:close/>
                </a:path>
              </a:pathLst>
            </a:custGeom>
            <a:solidFill>
              <a:srgbClr val="DFB4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11862092" y="2596794"/>
              <a:ext cx="63500" cy="101600"/>
            </a:xfrm>
            <a:custGeom>
              <a:avLst/>
              <a:gdLst/>
              <a:ahLst/>
              <a:cxnLst/>
              <a:rect l="l" t="t" r="r" b="b"/>
              <a:pathLst>
                <a:path w="63500" h="101600">
                  <a:moveTo>
                    <a:pt x="3924" y="99110"/>
                  </a:moveTo>
                  <a:lnTo>
                    <a:pt x="723" y="97396"/>
                  </a:lnTo>
                  <a:lnTo>
                    <a:pt x="3403" y="95834"/>
                  </a:lnTo>
                  <a:lnTo>
                    <a:pt x="3848" y="93383"/>
                  </a:lnTo>
                  <a:lnTo>
                    <a:pt x="3581" y="91465"/>
                  </a:lnTo>
                  <a:lnTo>
                    <a:pt x="3048" y="89662"/>
                  </a:lnTo>
                  <a:lnTo>
                    <a:pt x="1714" y="88176"/>
                  </a:lnTo>
                  <a:lnTo>
                    <a:pt x="190" y="89763"/>
                  </a:lnTo>
                  <a:lnTo>
                    <a:pt x="63" y="91782"/>
                  </a:lnTo>
                  <a:lnTo>
                    <a:pt x="0" y="93802"/>
                  </a:lnTo>
                  <a:lnTo>
                    <a:pt x="241" y="96507"/>
                  </a:lnTo>
                  <a:lnTo>
                    <a:pt x="419" y="99250"/>
                  </a:lnTo>
                  <a:lnTo>
                    <a:pt x="2997" y="101371"/>
                  </a:lnTo>
                  <a:lnTo>
                    <a:pt x="3924" y="99110"/>
                  </a:lnTo>
                  <a:close/>
                </a:path>
                <a:path w="63500" h="101600">
                  <a:moveTo>
                    <a:pt x="63246" y="6045"/>
                  </a:moveTo>
                  <a:lnTo>
                    <a:pt x="63093" y="4826"/>
                  </a:lnTo>
                  <a:lnTo>
                    <a:pt x="61010" y="5194"/>
                  </a:lnTo>
                  <a:lnTo>
                    <a:pt x="58140" y="5270"/>
                  </a:lnTo>
                  <a:lnTo>
                    <a:pt x="58127" y="0"/>
                  </a:lnTo>
                  <a:lnTo>
                    <a:pt x="57048" y="495"/>
                  </a:lnTo>
                  <a:lnTo>
                    <a:pt x="53606" y="1181"/>
                  </a:lnTo>
                  <a:lnTo>
                    <a:pt x="52031" y="622"/>
                  </a:lnTo>
                  <a:lnTo>
                    <a:pt x="50469" y="101"/>
                  </a:lnTo>
                  <a:lnTo>
                    <a:pt x="50660" y="1549"/>
                  </a:lnTo>
                  <a:lnTo>
                    <a:pt x="51346" y="2641"/>
                  </a:lnTo>
                  <a:lnTo>
                    <a:pt x="55410" y="3810"/>
                  </a:lnTo>
                  <a:lnTo>
                    <a:pt x="57061" y="5676"/>
                  </a:lnTo>
                  <a:lnTo>
                    <a:pt x="58458" y="7848"/>
                  </a:lnTo>
                  <a:lnTo>
                    <a:pt x="59855" y="7378"/>
                  </a:lnTo>
                  <a:lnTo>
                    <a:pt x="60756" y="8763"/>
                  </a:lnTo>
                  <a:lnTo>
                    <a:pt x="62014" y="8788"/>
                  </a:lnTo>
                  <a:lnTo>
                    <a:pt x="62509" y="8280"/>
                  </a:lnTo>
                  <a:lnTo>
                    <a:pt x="62649" y="7493"/>
                  </a:lnTo>
                  <a:lnTo>
                    <a:pt x="62115" y="6489"/>
                  </a:lnTo>
                  <a:lnTo>
                    <a:pt x="63246" y="6045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11789042" y="2390406"/>
              <a:ext cx="140970" cy="225425"/>
            </a:xfrm>
            <a:custGeom>
              <a:avLst/>
              <a:gdLst/>
              <a:ahLst/>
              <a:cxnLst/>
              <a:rect l="l" t="t" r="r" b="b"/>
              <a:pathLst>
                <a:path w="140970" h="225425">
                  <a:moveTo>
                    <a:pt x="12014" y="12573"/>
                  </a:moveTo>
                  <a:lnTo>
                    <a:pt x="8483" y="7188"/>
                  </a:lnTo>
                  <a:lnTo>
                    <a:pt x="7048" y="2311"/>
                  </a:lnTo>
                  <a:lnTo>
                    <a:pt x="2374" y="0"/>
                  </a:lnTo>
                  <a:lnTo>
                    <a:pt x="2019" y="647"/>
                  </a:lnTo>
                  <a:lnTo>
                    <a:pt x="0" y="622"/>
                  </a:lnTo>
                  <a:lnTo>
                    <a:pt x="4521" y="5067"/>
                  </a:lnTo>
                  <a:lnTo>
                    <a:pt x="5867" y="9664"/>
                  </a:lnTo>
                  <a:lnTo>
                    <a:pt x="9855" y="12039"/>
                  </a:lnTo>
                  <a:lnTo>
                    <a:pt x="10426" y="11925"/>
                  </a:lnTo>
                  <a:lnTo>
                    <a:pt x="12014" y="12573"/>
                  </a:lnTo>
                  <a:close/>
                </a:path>
                <a:path w="140970" h="225425">
                  <a:moveTo>
                    <a:pt x="140881" y="222656"/>
                  </a:moveTo>
                  <a:lnTo>
                    <a:pt x="138836" y="221297"/>
                  </a:lnTo>
                  <a:lnTo>
                    <a:pt x="135813" y="219138"/>
                  </a:lnTo>
                  <a:lnTo>
                    <a:pt x="135331" y="217322"/>
                  </a:lnTo>
                  <a:lnTo>
                    <a:pt x="135064" y="215176"/>
                  </a:lnTo>
                  <a:lnTo>
                    <a:pt x="133807" y="215163"/>
                  </a:lnTo>
                  <a:lnTo>
                    <a:pt x="132905" y="213766"/>
                  </a:lnTo>
                  <a:lnTo>
                    <a:pt x="131521" y="214236"/>
                  </a:lnTo>
                  <a:lnTo>
                    <a:pt x="132829" y="218795"/>
                  </a:lnTo>
                  <a:lnTo>
                    <a:pt x="134670" y="222961"/>
                  </a:lnTo>
                  <a:lnTo>
                    <a:pt x="139560" y="224802"/>
                  </a:lnTo>
                  <a:lnTo>
                    <a:pt x="140881" y="222656"/>
                  </a:lnTo>
                  <a:close/>
                </a:path>
              </a:pathLst>
            </a:custGeom>
            <a:solidFill>
              <a:srgbClr val="DFB4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1802504" y="2591612"/>
              <a:ext cx="13970" cy="22225"/>
            </a:xfrm>
            <a:custGeom>
              <a:avLst/>
              <a:gdLst/>
              <a:ahLst/>
              <a:cxnLst/>
              <a:rect l="l" t="t" r="r" b="b"/>
              <a:pathLst>
                <a:path w="13970" h="22225">
                  <a:moveTo>
                    <a:pt x="7251" y="16840"/>
                  </a:moveTo>
                  <a:lnTo>
                    <a:pt x="4737" y="15316"/>
                  </a:lnTo>
                  <a:lnTo>
                    <a:pt x="2870" y="13500"/>
                  </a:lnTo>
                  <a:lnTo>
                    <a:pt x="2273" y="13589"/>
                  </a:lnTo>
                  <a:lnTo>
                    <a:pt x="1041" y="13195"/>
                  </a:lnTo>
                  <a:lnTo>
                    <a:pt x="2895" y="15760"/>
                  </a:lnTo>
                  <a:lnTo>
                    <a:pt x="0" y="17068"/>
                  </a:lnTo>
                  <a:lnTo>
                    <a:pt x="152" y="18961"/>
                  </a:lnTo>
                  <a:lnTo>
                    <a:pt x="685" y="19926"/>
                  </a:lnTo>
                  <a:lnTo>
                    <a:pt x="825" y="21158"/>
                  </a:lnTo>
                  <a:lnTo>
                    <a:pt x="2032" y="21653"/>
                  </a:lnTo>
                  <a:lnTo>
                    <a:pt x="3365" y="21348"/>
                  </a:lnTo>
                  <a:lnTo>
                    <a:pt x="3556" y="18300"/>
                  </a:lnTo>
                  <a:lnTo>
                    <a:pt x="5753" y="20116"/>
                  </a:lnTo>
                  <a:lnTo>
                    <a:pt x="7251" y="16840"/>
                  </a:lnTo>
                  <a:close/>
                </a:path>
                <a:path w="13970" h="22225">
                  <a:moveTo>
                    <a:pt x="13525" y="1460"/>
                  </a:moveTo>
                  <a:lnTo>
                    <a:pt x="10731" y="0"/>
                  </a:lnTo>
                  <a:lnTo>
                    <a:pt x="9906" y="1727"/>
                  </a:lnTo>
                  <a:lnTo>
                    <a:pt x="9131" y="3263"/>
                  </a:lnTo>
                  <a:lnTo>
                    <a:pt x="7734" y="6388"/>
                  </a:lnTo>
                  <a:lnTo>
                    <a:pt x="6159" y="7835"/>
                  </a:lnTo>
                  <a:lnTo>
                    <a:pt x="7670" y="9740"/>
                  </a:lnTo>
                  <a:lnTo>
                    <a:pt x="8750" y="9156"/>
                  </a:lnTo>
                  <a:lnTo>
                    <a:pt x="11049" y="9448"/>
                  </a:lnTo>
                  <a:lnTo>
                    <a:pt x="10756" y="7239"/>
                  </a:lnTo>
                  <a:lnTo>
                    <a:pt x="10528" y="6464"/>
                  </a:lnTo>
                  <a:lnTo>
                    <a:pt x="10553" y="5803"/>
                  </a:lnTo>
                  <a:lnTo>
                    <a:pt x="11468" y="5499"/>
                  </a:lnTo>
                  <a:lnTo>
                    <a:pt x="10909" y="3759"/>
                  </a:lnTo>
                  <a:lnTo>
                    <a:pt x="13525" y="146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11804536" y="2414777"/>
              <a:ext cx="11430" cy="203835"/>
            </a:xfrm>
            <a:custGeom>
              <a:avLst/>
              <a:gdLst/>
              <a:ahLst/>
              <a:cxnLst/>
              <a:rect l="l" t="t" r="r" b="b"/>
              <a:pathLst>
                <a:path w="11429" h="203835">
                  <a:moveTo>
                    <a:pt x="6286" y="201853"/>
                  </a:moveTo>
                  <a:lnTo>
                    <a:pt x="2819" y="199351"/>
                  </a:lnTo>
                  <a:lnTo>
                    <a:pt x="6223" y="198424"/>
                  </a:lnTo>
                  <a:lnTo>
                    <a:pt x="5727" y="197345"/>
                  </a:lnTo>
                  <a:lnTo>
                    <a:pt x="4737" y="197116"/>
                  </a:lnTo>
                  <a:lnTo>
                    <a:pt x="3721" y="196938"/>
                  </a:lnTo>
                  <a:lnTo>
                    <a:pt x="1511" y="195110"/>
                  </a:lnTo>
                  <a:lnTo>
                    <a:pt x="1333" y="198170"/>
                  </a:lnTo>
                  <a:lnTo>
                    <a:pt x="0" y="198475"/>
                  </a:lnTo>
                  <a:lnTo>
                    <a:pt x="101" y="201777"/>
                  </a:lnTo>
                  <a:lnTo>
                    <a:pt x="5118" y="203288"/>
                  </a:lnTo>
                  <a:lnTo>
                    <a:pt x="6286" y="201853"/>
                  </a:lnTo>
                  <a:close/>
                </a:path>
                <a:path w="11429" h="203835">
                  <a:moveTo>
                    <a:pt x="10833" y="7150"/>
                  </a:moveTo>
                  <a:lnTo>
                    <a:pt x="9169" y="3352"/>
                  </a:lnTo>
                  <a:lnTo>
                    <a:pt x="6057" y="2616"/>
                  </a:lnTo>
                  <a:lnTo>
                    <a:pt x="5016" y="0"/>
                  </a:lnTo>
                  <a:lnTo>
                    <a:pt x="2400" y="914"/>
                  </a:lnTo>
                  <a:lnTo>
                    <a:pt x="3695" y="2438"/>
                  </a:lnTo>
                  <a:lnTo>
                    <a:pt x="5867" y="5816"/>
                  </a:lnTo>
                  <a:lnTo>
                    <a:pt x="8077" y="6934"/>
                  </a:lnTo>
                  <a:lnTo>
                    <a:pt x="9969" y="8394"/>
                  </a:lnTo>
                  <a:lnTo>
                    <a:pt x="10604" y="7670"/>
                  </a:lnTo>
                  <a:lnTo>
                    <a:pt x="10833" y="7150"/>
                  </a:lnTo>
                  <a:close/>
                </a:path>
              </a:pathLst>
            </a:custGeom>
            <a:solidFill>
              <a:srgbClr val="DFB4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1807361" y="2613200"/>
              <a:ext cx="6350" cy="10795"/>
            </a:xfrm>
            <a:custGeom>
              <a:avLst/>
              <a:gdLst/>
              <a:ahLst/>
              <a:cxnLst/>
              <a:rect l="l" t="t" r="r" b="b"/>
              <a:pathLst>
                <a:path w="6350" h="10794">
                  <a:moveTo>
                    <a:pt x="3403" y="0"/>
                  </a:moveTo>
                  <a:lnTo>
                    <a:pt x="0" y="939"/>
                  </a:lnTo>
                  <a:lnTo>
                    <a:pt x="3479" y="3429"/>
                  </a:lnTo>
                  <a:lnTo>
                    <a:pt x="2298" y="4864"/>
                  </a:lnTo>
                  <a:lnTo>
                    <a:pt x="2768" y="7251"/>
                  </a:lnTo>
                  <a:lnTo>
                    <a:pt x="4368" y="10756"/>
                  </a:lnTo>
                  <a:lnTo>
                    <a:pt x="5321" y="8496"/>
                  </a:lnTo>
                  <a:lnTo>
                    <a:pt x="6337" y="6858"/>
                  </a:lnTo>
                  <a:lnTo>
                    <a:pt x="4902" y="4762"/>
                  </a:lnTo>
                  <a:lnTo>
                    <a:pt x="3695" y="2578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11706517" y="2465450"/>
              <a:ext cx="284480" cy="334645"/>
            </a:xfrm>
            <a:custGeom>
              <a:avLst/>
              <a:gdLst/>
              <a:ahLst/>
              <a:cxnLst/>
              <a:rect l="l" t="t" r="r" b="b"/>
              <a:pathLst>
                <a:path w="284479" h="334644">
                  <a:moveTo>
                    <a:pt x="5181" y="4965"/>
                  </a:moveTo>
                  <a:lnTo>
                    <a:pt x="5156" y="2717"/>
                  </a:lnTo>
                  <a:lnTo>
                    <a:pt x="3098" y="1917"/>
                  </a:lnTo>
                  <a:lnTo>
                    <a:pt x="2641" y="0"/>
                  </a:lnTo>
                  <a:lnTo>
                    <a:pt x="0" y="3479"/>
                  </a:lnTo>
                  <a:lnTo>
                    <a:pt x="1358" y="4762"/>
                  </a:lnTo>
                  <a:lnTo>
                    <a:pt x="5181" y="4965"/>
                  </a:lnTo>
                  <a:close/>
                </a:path>
                <a:path w="284479" h="334644">
                  <a:moveTo>
                    <a:pt x="19710" y="27622"/>
                  </a:moveTo>
                  <a:lnTo>
                    <a:pt x="18338" y="25374"/>
                  </a:lnTo>
                  <a:lnTo>
                    <a:pt x="19177" y="22669"/>
                  </a:lnTo>
                  <a:lnTo>
                    <a:pt x="16675" y="21018"/>
                  </a:lnTo>
                  <a:lnTo>
                    <a:pt x="16967" y="23202"/>
                  </a:lnTo>
                  <a:lnTo>
                    <a:pt x="17208" y="25400"/>
                  </a:lnTo>
                  <a:lnTo>
                    <a:pt x="17665" y="28206"/>
                  </a:lnTo>
                  <a:lnTo>
                    <a:pt x="18072" y="28981"/>
                  </a:lnTo>
                  <a:lnTo>
                    <a:pt x="19253" y="28536"/>
                  </a:lnTo>
                  <a:lnTo>
                    <a:pt x="19710" y="27622"/>
                  </a:lnTo>
                  <a:close/>
                </a:path>
                <a:path w="284479" h="334644">
                  <a:moveTo>
                    <a:pt x="71259" y="46875"/>
                  </a:moveTo>
                  <a:lnTo>
                    <a:pt x="68465" y="45275"/>
                  </a:lnTo>
                  <a:lnTo>
                    <a:pt x="67792" y="45427"/>
                  </a:lnTo>
                  <a:lnTo>
                    <a:pt x="67767" y="45999"/>
                  </a:lnTo>
                  <a:lnTo>
                    <a:pt x="67703" y="48031"/>
                  </a:lnTo>
                  <a:lnTo>
                    <a:pt x="68922" y="49504"/>
                  </a:lnTo>
                  <a:lnTo>
                    <a:pt x="70231" y="50990"/>
                  </a:lnTo>
                  <a:lnTo>
                    <a:pt x="70434" y="50914"/>
                  </a:lnTo>
                  <a:lnTo>
                    <a:pt x="70954" y="50876"/>
                  </a:lnTo>
                  <a:lnTo>
                    <a:pt x="70269" y="49085"/>
                  </a:lnTo>
                  <a:lnTo>
                    <a:pt x="71259" y="46875"/>
                  </a:lnTo>
                  <a:close/>
                </a:path>
                <a:path w="284479" h="334644">
                  <a:moveTo>
                    <a:pt x="76492" y="123659"/>
                  </a:moveTo>
                  <a:lnTo>
                    <a:pt x="76479" y="122682"/>
                  </a:lnTo>
                  <a:lnTo>
                    <a:pt x="75996" y="122326"/>
                  </a:lnTo>
                  <a:lnTo>
                    <a:pt x="74358" y="121069"/>
                  </a:lnTo>
                  <a:lnTo>
                    <a:pt x="75323" y="119659"/>
                  </a:lnTo>
                  <a:lnTo>
                    <a:pt x="75552" y="118325"/>
                  </a:lnTo>
                  <a:lnTo>
                    <a:pt x="74472" y="118351"/>
                  </a:lnTo>
                  <a:lnTo>
                    <a:pt x="74549" y="116281"/>
                  </a:lnTo>
                  <a:lnTo>
                    <a:pt x="72732" y="117309"/>
                  </a:lnTo>
                  <a:lnTo>
                    <a:pt x="71767" y="118719"/>
                  </a:lnTo>
                  <a:lnTo>
                    <a:pt x="72301" y="120942"/>
                  </a:lnTo>
                  <a:lnTo>
                    <a:pt x="73304" y="122326"/>
                  </a:lnTo>
                  <a:lnTo>
                    <a:pt x="74498" y="124028"/>
                  </a:lnTo>
                  <a:lnTo>
                    <a:pt x="75222" y="124752"/>
                  </a:lnTo>
                  <a:lnTo>
                    <a:pt x="76492" y="123659"/>
                  </a:lnTo>
                  <a:close/>
                </a:path>
                <a:path w="284479" h="334644">
                  <a:moveTo>
                    <a:pt x="90411" y="147828"/>
                  </a:moveTo>
                  <a:lnTo>
                    <a:pt x="88366" y="146075"/>
                  </a:lnTo>
                  <a:lnTo>
                    <a:pt x="87553" y="143586"/>
                  </a:lnTo>
                  <a:lnTo>
                    <a:pt x="86512" y="146075"/>
                  </a:lnTo>
                  <a:lnTo>
                    <a:pt x="88569" y="150876"/>
                  </a:lnTo>
                  <a:lnTo>
                    <a:pt x="90411" y="147828"/>
                  </a:lnTo>
                  <a:close/>
                </a:path>
                <a:path w="284479" h="334644">
                  <a:moveTo>
                    <a:pt x="100050" y="114033"/>
                  </a:moveTo>
                  <a:lnTo>
                    <a:pt x="98717" y="111785"/>
                  </a:lnTo>
                  <a:lnTo>
                    <a:pt x="100012" y="108915"/>
                  </a:lnTo>
                  <a:lnTo>
                    <a:pt x="98082" y="106146"/>
                  </a:lnTo>
                  <a:lnTo>
                    <a:pt x="98018" y="109410"/>
                  </a:lnTo>
                  <a:lnTo>
                    <a:pt x="96380" y="112306"/>
                  </a:lnTo>
                  <a:lnTo>
                    <a:pt x="100050" y="114033"/>
                  </a:lnTo>
                  <a:close/>
                </a:path>
                <a:path w="284479" h="334644">
                  <a:moveTo>
                    <a:pt x="138633" y="190169"/>
                  </a:moveTo>
                  <a:lnTo>
                    <a:pt x="138493" y="183692"/>
                  </a:lnTo>
                  <a:lnTo>
                    <a:pt x="137083" y="183235"/>
                  </a:lnTo>
                  <a:lnTo>
                    <a:pt x="137680" y="185407"/>
                  </a:lnTo>
                  <a:lnTo>
                    <a:pt x="137045" y="187807"/>
                  </a:lnTo>
                  <a:lnTo>
                    <a:pt x="138633" y="190169"/>
                  </a:lnTo>
                  <a:close/>
                </a:path>
                <a:path w="284479" h="334644">
                  <a:moveTo>
                    <a:pt x="160210" y="255041"/>
                  </a:moveTo>
                  <a:lnTo>
                    <a:pt x="159473" y="253072"/>
                  </a:lnTo>
                  <a:lnTo>
                    <a:pt x="158026" y="253161"/>
                  </a:lnTo>
                  <a:lnTo>
                    <a:pt x="155219" y="253136"/>
                  </a:lnTo>
                  <a:lnTo>
                    <a:pt x="154241" y="253796"/>
                  </a:lnTo>
                  <a:lnTo>
                    <a:pt x="154736" y="256692"/>
                  </a:lnTo>
                  <a:lnTo>
                    <a:pt x="155740" y="258165"/>
                  </a:lnTo>
                  <a:lnTo>
                    <a:pt x="158140" y="257441"/>
                  </a:lnTo>
                  <a:lnTo>
                    <a:pt x="159156" y="255968"/>
                  </a:lnTo>
                  <a:lnTo>
                    <a:pt x="160210" y="255041"/>
                  </a:lnTo>
                  <a:close/>
                </a:path>
                <a:path w="284479" h="334644">
                  <a:moveTo>
                    <a:pt x="189712" y="329844"/>
                  </a:moveTo>
                  <a:lnTo>
                    <a:pt x="188531" y="330149"/>
                  </a:lnTo>
                  <a:lnTo>
                    <a:pt x="187528" y="330034"/>
                  </a:lnTo>
                  <a:lnTo>
                    <a:pt x="187159" y="331673"/>
                  </a:lnTo>
                  <a:lnTo>
                    <a:pt x="184226" y="329349"/>
                  </a:lnTo>
                  <a:lnTo>
                    <a:pt x="184315" y="332066"/>
                  </a:lnTo>
                  <a:lnTo>
                    <a:pt x="184353" y="332968"/>
                  </a:lnTo>
                  <a:lnTo>
                    <a:pt x="184492" y="334137"/>
                  </a:lnTo>
                  <a:lnTo>
                    <a:pt x="187312" y="332981"/>
                  </a:lnTo>
                  <a:lnTo>
                    <a:pt x="189052" y="332828"/>
                  </a:lnTo>
                  <a:lnTo>
                    <a:pt x="189712" y="329844"/>
                  </a:lnTo>
                  <a:close/>
                </a:path>
                <a:path w="284479" h="334644">
                  <a:moveTo>
                    <a:pt x="225818" y="166370"/>
                  </a:moveTo>
                  <a:lnTo>
                    <a:pt x="224231" y="164858"/>
                  </a:lnTo>
                  <a:lnTo>
                    <a:pt x="224002" y="162140"/>
                  </a:lnTo>
                  <a:lnTo>
                    <a:pt x="220967" y="161201"/>
                  </a:lnTo>
                  <a:lnTo>
                    <a:pt x="221526" y="164642"/>
                  </a:lnTo>
                  <a:lnTo>
                    <a:pt x="222834" y="166370"/>
                  </a:lnTo>
                  <a:lnTo>
                    <a:pt x="225818" y="166370"/>
                  </a:lnTo>
                  <a:close/>
                </a:path>
                <a:path w="284479" h="334644">
                  <a:moveTo>
                    <a:pt x="252107" y="201904"/>
                  </a:moveTo>
                  <a:lnTo>
                    <a:pt x="251599" y="200888"/>
                  </a:lnTo>
                  <a:lnTo>
                    <a:pt x="250825" y="199948"/>
                  </a:lnTo>
                  <a:lnTo>
                    <a:pt x="250888" y="198386"/>
                  </a:lnTo>
                  <a:lnTo>
                    <a:pt x="247827" y="196837"/>
                  </a:lnTo>
                  <a:lnTo>
                    <a:pt x="248208" y="198386"/>
                  </a:lnTo>
                  <a:lnTo>
                    <a:pt x="248196" y="200888"/>
                  </a:lnTo>
                  <a:lnTo>
                    <a:pt x="248081" y="201904"/>
                  </a:lnTo>
                  <a:lnTo>
                    <a:pt x="252107" y="201904"/>
                  </a:lnTo>
                  <a:close/>
                </a:path>
                <a:path w="284479" h="334644">
                  <a:moveTo>
                    <a:pt x="252730" y="266052"/>
                  </a:moveTo>
                  <a:lnTo>
                    <a:pt x="251841" y="262991"/>
                  </a:lnTo>
                  <a:lnTo>
                    <a:pt x="252145" y="261531"/>
                  </a:lnTo>
                  <a:lnTo>
                    <a:pt x="249694" y="261874"/>
                  </a:lnTo>
                  <a:lnTo>
                    <a:pt x="249059" y="263017"/>
                  </a:lnTo>
                  <a:lnTo>
                    <a:pt x="249199" y="265874"/>
                  </a:lnTo>
                  <a:lnTo>
                    <a:pt x="249656" y="267843"/>
                  </a:lnTo>
                  <a:lnTo>
                    <a:pt x="249974" y="269811"/>
                  </a:lnTo>
                  <a:lnTo>
                    <a:pt x="251625" y="267944"/>
                  </a:lnTo>
                  <a:lnTo>
                    <a:pt x="252730" y="266052"/>
                  </a:lnTo>
                  <a:close/>
                </a:path>
                <a:path w="284479" h="334644">
                  <a:moveTo>
                    <a:pt x="260108" y="274104"/>
                  </a:moveTo>
                  <a:lnTo>
                    <a:pt x="258737" y="274053"/>
                  </a:lnTo>
                  <a:lnTo>
                    <a:pt x="257365" y="274015"/>
                  </a:lnTo>
                  <a:lnTo>
                    <a:pt x="257251" y="275361"/>
                  </a:lnTo>
                  <a:lnTo>
                    <a:pt x="257200" y="276428"/>
                  </a:lnTo>
                  <a:lnTo>
                    <a:pt x="257175" y="277317"/>
                  </a:lnTo>
                  <a:lnTo>
                    <a:pt x="256933" y="278752"/>
                  </a:lnTo>
                  <a:lnTo>
                    <a:pt x="259638" y="279057"/>
                  </a:lnTo>
                  <a:lnTo>
                    <a:pt x="259219" y="277266"/>
                  </a:lnTo>
                  <a:lnTo>
                    <a:pt x="259715" y="276199"/>
                  </a:lnTo>
                  <a:lnTo>
                    <a:pt x="259537" y="275437"/>
                  </a:lnTo>
                  <a:lnTo>
                    <a:pt x="260108" y="274104"/>
                  </a:lnTo>
                  <a:close/>
                </a:path>
                <a:path w="284479" h="334644">
                  <a:moveTo>
                    <a:pt x="260883" y="269100"/>
                  </a:moveTo>
                  <a:lnTo>
                    <a:pt x="258826" y="266712"/>
                  </a:lnTo>
                  <a:lnTo>
                    <a:pt x="258521" y="264223"/>
                  </a:lnTo>
                  <a:lnTo>
                    <a:pt x="257378" y="266839"/>
                  </a:lnTo>
                  <a:lnTo>
                    <a:pt x="258343" y="269265"/>
                  </a:lnTo>
                  <a:lnTo>
                    <a:pt x="258838" y="271741"/>
                  </a:lnTo>
                  <a:lnTo>
                    <a:pt x="260883" y="269100"/>
                  </a:lnTo>
                  <a:close/>
                </a:path>
                <a:path w="284479" h="334644">
                  <a:moveTo>
                    <a:pt x="269430" y="268338"/>
                  </a:moveTo>
                  <a:lnTo>
                    <a:pt x="268693" y="265874"/>
                  </a:lnTo>
                  <a:lnTo>
                    <a:pt x="268541" y="263486"/>
                  </a:lnTo>
                  <a:lnTo>
                    <a:pt x="267906" y="265823"/>
                  </a:lnTo>
                  <a:lnTo>
                    <a:pt x="265252" y="267779"/>
                  </a:lnTo>
                  <a:lnTo>
                    <a:pt x="267512" y="271030"/>
                  </a:lnTo>
                  <a:lnTo>
                    <a:pt x="269430" y="268338"/>
                  </a:lnTo>
                  <a:close/>
                </a:path>
                <a:path w="284479" h="334644">
                  <a:moveTo>
                    <a:pt x="280644" y="284441"/>
                  </a:moveTo>
                  <a:lnTo>
                    <a:pt x="280568" y="281330"/>
                  </a:lnTo>
                  <a:lnTo>
                    <a:pt x="277761" y="282359"/>
                  </a:lnTo>
                  <a:lnTo>
                    <a:pt x="277037" y="284924"/>
                  </a:lnTo>
                  <a:lnTo>
                    <a:pt x="276186" y="287401"/>
                  </a:lnTo>
                  <a:lnTo>
                    <a:pt x="278231" y="285788"/>
                  </a:lnTo>
                  <a:lnTo>
                    <a:pt x="280644" y="284441"/>
                  </a:lnTo>
                  <a:close/>
                </a:path>
                <a:path w="284479" h="334644">
                  <a:moveTo>
                    <a:pt x="283870" y="279755"/>
                  </a:moveTo>
                  <a:lnTo>
                    <a:pt x="282460" y="276377"/>
                  </a:lnTo>
                  <a:lnTo>
                    <a:pt x="283502" y="273939"/>
                  </a:lnTo>
                  <a:lnTo>
                    <a:pt x="281647" y="276059"/>
                  </a:lnTo>
                  <a:lnTo>
                    <a:pt x="280593" y="278485"/>
                  </a:lnTo>
                  <a:lnTo>
                    <a:pt x="280581" y="281305"/>
                  </a:lnTo>
                  <a:lnTo>
                    <a:pt x="283870" y="279755"/>
                  </a:lnTo>
                  <a:close/>
                </a:path>
              </a:pathLst>
            </a:custGeom>
            <a:solidFill>
              <a:srgbClr val="DFB4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1686896" y="241353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2057" y="0"/>
                  </a:moveTo>
                  <a:lnTo>
                    <a:pt x="0" y="1612"/>
                  </a:lnTo>
                  <a:lnTo>
                    <a:pt x="1612" y="3162"/>
                  </a:lnTo>
                  <a:lnTo>
                    <a:pt x="2146" y="4724"/>
                  </a:lnTo>
                  <a:lnTo>
                    <a:pt x="4927" y="4038"/>
                  </a:lnTo>
                  <a:lnTo>
                    <a:pt x="2997" y="1676"/>
                  </a:lnTo>
                  <a:lnTo>
                    <a:pt x="3759" y="253"/>
                  </a:lnTo>
                  <a:lnTo>
                    <a:pt x="3187" y="177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1701754" y="2394775"/>
              <a:ext cx="280670" cy="405765"/>
            </a:xfrm>
            <a:custGeom>
              <a:avLst/>
              <a:gdLst/>
              <a:ahLst/>
              <a:cxnLst/>
              <a:rect l="l" t="t" r="r" b="b"/>
              <a:pathLst>
                <a:path w="280670" h="405764">
                  <a:moveTo>
                    <a:pt x="3479" y="3479"/>
                  </a:moveTo>
                  <a:lnTo>
                    <a:pt x="2870" y="1600"/>
                  </a:lnTo>
                  <a:lnTo>
                    <a:pt x="1790" y="749"/>
                  </a:lnTo>
                  <a:lnTo>
                    <a:pt x="571" y="0"/>
                  </a:lnTo>
                  <a:lnTo>
                    <a:pt x="0" y="571"/>
                  </a:lnTo>
                  <a:lnTo>
                    <a:pt x="177" y="2565"/>
                  </a:lnTo>
                  <a:lnTo>
                    <a:pt x="1282" y="3276"/>
                  </a:lnTo>
                  <a:lnTo>
                    <a:pt x="3479" y="3479"/>
                  </a:lnTo>
                  <a:close/>
                </a:path>
                <a:path w="280670" h="405764">
                  <a:moveTo>
                    <a:pt x="19596" y="48564"/>
                  </a:moveTo>
                  <a:lnTo>
                    <a:pt x="17843" y="47561"/>
                  </a:lnTo>
                  <a:lnTo>
                    <a:pt x="15582" y="51701"/>
                  </a:lnTo>
                  <a:lnTo>
                    <a:pt x="16294" y="51701"/>
                  </a:lnTo>
                  <a:lnTo>
                    <a:pt x="19596" y="48564"/>
                  </a:lnTo>
                  <a:close/>
                </a:path>
                <a:path w="280670" h="405764">
                  <a:moveTo>
                    <a:pt x="41833" y="90512"/>
                  </a:moveTo>
                  <a:lnTo>
                    <a:pt x="41605" y="90411"/>
                  </a:lnTo>
                  <a:lnTo>
                    <a:pt x="41465" y="90411"/>
                  </a:lnTo>
                  <a:lnTo>
                    <a:pt x="41427" y="90576"/>
                  </a:lnTo>
                  <a:lnTo>
                    <a:pt x="41503" y="90716"/>
                  </a:lnTo>
                  <a:lnTo>
                    <a:pt x="41732" y="90766"/>
                  </a:lnTo>
                  <a:lnTo>
                    <a:pt x="41795" y="90601"/>
                  </a:lnTo>
                  <a:close/>
                </a:path>
                <a:path w="280670" h="405764">
                  <a:moveTo>
                    <a:pt x="63944" y="130441"/>
                  </a:moveTo>
                  <a:lnTo>
                    <a:pt x="63538" y="129286"/>
                  </a:lnTo>
                  <a:lnTo>
                    <a:pt x="63347" y="127774"/>
                  </a:lnTo>
                  <a:lnTo>
                    <a:pt x="61912" y="127609"/>
                  </a:lnTo>
                  <a:lnTo>
                    <a:pt x="61353" y="127558"/>
                  </a:lnTo>
                  <a:lnTo>
                    <a:pt x="61353" y="128879"/>
                  </a:lnTo>
                  <a:lnTo>
                    <a:pt x="61328" y="129641"/>
                  </a:lnTo>
                  <a:lnTo>
                    <a:pt x="61455" y="129755"/>
                  </a:lnTo>
                  <a:lnTo>
                    <a:pt x="62204" y="130505"/>
                  </a:lnTo>
                  <a:lnTo>
                    <a:pt x="63296" y="130530"/>
                  </a:lnTo>
                  <a:lnTo>
                    <a:pt x="63842" y="130556"/>
                  </a:lnTo>
                  <a:close/>
                </a:path>
                <a:path w="280670" h="405764">
                  <a:moveTo>
                    <a:pt x="73761" y="137096"/>
                  </a:moveTo>
                  <a:close/>
                </a:path>
                <a:path w="280670" h="405764">
                  <a:moveTo>
                    <a:pt x="74015" y="136067"/>
                  </a:moveTo>
                  <a:lnTo>
                    <a:pt x="73152" y="136321"/>
                  </a:lnTo>
                  <a:lnTo>
                    <a:pt x="73520" y="136842"/>
                  </a:lnTo>
                  <a:lnTo>
                    <a:pt x="74015" y="136067"/>
                  </a:lnTo>
                  <a:close/>
                </a:path>
                <a:path w="280670" h="405764">
                  <a:moveTo>
                    <a:pt x="75526" y="138468"/>
                  </a:moveTo>
                  <a:lnTo>
                    <a:pt x="74587" y="137896"/>
                  </a:lnTo>
                  <a:lnTo>
                    <a:pt x="74549" y="139560"/>
                  </a:lnTo>
                  <a:lnTo>
                    <a:pt x="75298" y="139026"/>
                  </a:lnTo>
                  <a:lnTo>
                    <a:pt x="75526" y="138468"/>
                  </a:lnTo>
                  <a:close/>
                </a:path>
                <a:path w="280670" h="405764">
                  <a:moveTo>
                    <a:pt x="78206" y="130759"/>
                  </a:moveTo>
                  <a:lnTo>
                    <a:pt x="76098" y="129286"/>
                  </a:lnTo>
                  <a:lnTo>
                    <a:pt x="75387" y="131356"/>
                  </a:lnTo>
                  <a:lnTo>
                    <a:pt x="75425" y="132930"/>
                  </a:lnTo>
                  <a:lnTo>
                    <a:pt x="77203" y="134124"/>
                  </a:lnTo>
                  <a:lnTo>
                    <a:pt x="76847" y="132626"/>
                  </a:lnTo>
                  <a:lnTo>
                    <a:pt x="78206" y="130759"/>
                  </a:lnTo>
                  <a:close/>
                </a:path>
                <a:path w="280670" h="405764">
                  <a:moveTo>
                    <a:pt x="79349" y="132562"/>
                  </a:moveTo>
                  <a:lnTo>
                    <a:pt x="79235" y="132321"/>
                  </a:lnTo>
                  <a:lnTo>
                    <a:pt x="79095" y="132194"/>
                  </a:lnTo>
                  <a:lnTo>
                    <a:pt x="78955" y="132029"/>
                  </a:lnTo>
                  <a:lnTo>
                    <a:pt x="78905" y="132308"/>
                  </a:lnTo>
                  <a:lnTo>
                    <a:pt x="78816" y="132549"/>
                  </a:lnTo>
                  <a:lnTo>
                    <a:pt x="78854" y="132765"/>
                  </a:lnTo>
                  <a:lnTo>
                    <a:pt x="78905" y="133159"/>
                  </a:lnTo>
                  <a:lnTo>
                    <a:pt x="79095" y="133184"/>
                  </a:lnTo>
                  <a:lnTo>
                    <a:pt x="79273" y="132816"/>
                  </a:lnTo>
                  <a:lnTo>
                    <a:pt x="79349" y="132562"/>
                  </a:lnTo>
                  <a:close/>
                </a:path>
                <a:path w="280670" h="405764">
                  <a:moveTo>
                    <a:pt x="113969" y="202450"/>
                  </a:moveTo>
                  <a:lnTo>
                    <a:pt x="113030" y="202323"/>
                  </a:lnTo>
                  <a:lnTo>
                    <a:pt x="112217" y="202323"/>
                  </a:lnTo>
                  <a:lnTo>
                    <a:pt x="111315" y="202628"/>
                  </a:lnTo>
                  <a:lnTo>
                    <a:pt x="111290" y="203301"/>
                  </a:lnTo>
                  <a:lnTo>
                    <a:pt x="111506" y="204063"/>
                  </a:lnTo>
                  <a:lnTo>
                    <a:pt x="112293" y="203974"/>
                  </a:lnTo>
                  <a:lnTo>
                    <a:pt x="113461" y="204787"/>
                  </a:lnTo>
                  <a:lnTo>
                    <a:pt x="113753" y="203466"/>
                  </a:lnTo>
                  <a:lnTo>
                    <a:pt x="113969" y="202450"/>
                  </a:lnTo>
                  <a:close/>
                </a:path>
                <a:path w="280670" h="405764">
                  <a:moveTo>
                    <a:pt x="148043" y="274751"/>
                  </a:moveTo>
                  <a:lnTo>
                    <a:pt x="146964" y="274040"/>
                  </a:lnTo>
                  <a:lnTo>
                    <a:pt x="146862" y="274777"/>
                  </a:lnTo>
                  <a:lnTo>
                    <a:pt x="146697" y="275196"/>
                  </a:lnTo>
                  <a:lnTo>
                    <a:pt x="146888" y="275336"/>
                  </a:lnTo>
                  <a:lnTo>
                    <a:pt x="147066" y="275475"/>
                  </a:lnTo>
                  <a:lnTo>
                    <a:pt x="147243" y="275640"/>
                  </a:lnTo>
                  <a:lnTo>
                    <a:pt x="147713" y="275323"/>
                  </a:lnTo>
                  <a:lnTo>
                    <a:pt x="148043" y="274751"/>
                  </a:lnTo>
                  <a:close/>
                </a:path>
                <a:path w="280670" h="405764">
                  <a:moveTo>
                    <a:pt x="150368" y="277114"/>
                  </a:moveTo>
                  <a:lnTo>
                    <a:pt x="150279" y="276339"/>
                  </a:lnTo>
                  <a:lnTo>
                    <a:pt x="150139" y="276199"/>
                  </a:lnTo>
                  <a:lnTo>
                    <a:pt x="149885" y="275717"/>
                  </a:lnTo>
                  <a:lnTo>
                    <a:pt x="149644" y="275717"/>
                  </a:lnTo>
                  <a:lnTo>
                    <a:pt x="148729" y="275729"/>
                  </a:lnTo>
                  <a:lnTo>
                    <a:pt x="148666" y="276479"/>
                  </a:lnTo>
                  <a:lnTo>
                    <a:pt x="148805" y="277533"/>
                  </a:lnTo>
                  <a:lnTo>
                    <a:pt x="149034" y="277926"/>
                  </a:lnTo>
                  <a:lnTo>
                    <a:pt x="150190" y="277571"/>
                  </a:lnTo>
                  <a:lnTo>
                    <a:pt x="150368" y="277114"/>
                  </a:lnTo>
                  <a:close/>
                </a:path>
                <a:path w="280670" h="405764">
                  <a:moveTo>
                    <a:pt x="187858" y="404964"/>
                  </a:moveTo>
                  <a:lnTo>
                    <a:pt x="187515" y="404787"/>
                  </a:lnTo>
                  <a:lnTo>
                    <a:pt x="187477" y="405041"/>
                  </a:lnTo>
                  <a:lnTo>
                    <a:pt x="187426" y="405282"/>
                  </a:lnTo>
                  <a:lnTo>
                    <a:pt x="187388" y="405460"/>
                  </a:lnTo>
                  <a:lnTo>
                    <a:pt x="187858" y="404964"/>
                  </a:lnTo>
                  <a:close/>
                </a:path>
                <a:path w="280670" h="405764">
                  <a:moveTo>
                    <a:pt x="200279" y="180555"/>
                  </a:moveTo>
                  <a:lnTo>
                    <a:pt x="199885" y="178358"/>
                  </a:lnTo>
                  <a:lnTo>
                    <a:pt x="198691" y="177952"/>
                  </a:lnTo>
                  <a:lnTo>
                    <a:pt x="196837" y="179031"/>
                  </a:lnTo>
                  <a:lnTo>
                    <a:pt x="197294" y="181102"/>
                  </a:lnTo>
                  <a:lnTo>
                    <a:pt x="198907" y="180555"/>
                  </a:lnTo>
                  <a:lnTo>
                    <a:pt x="200279" y="180555"/>
                  </a:lnTo>
                  <a:close/>
                </a:path>
                <a:path w="280670" h="405764">
                  <a:moveTo>
                    <a:pt x="206502" y="194081"/>
                  </a:moveTo>
                  <a:lnTo>
                    <a:pt x="206159" y="193395"/>
                  </a:lnTo>
                  <a:lnTo>
                    <a:pt x="205359" y="193128"/>
                  </a:lnTo>
                  <a:lnTo>
                    <a:pt x="204927" y="193586"/>
                  </a:lnTo>
                  <a:lnTo>
                    <a:pt x="204863" y="194259"/>
                  </a:lnTo>
                  <a:lnTo>
                    <a:pt x="204812" y="194919"/>
                  </a:lnTo>
                  <a:lnTo>
                    <a:pt x="205181" y="195427"/>
                  </a:lnTo>
                  <a:lnTo>
                    <a:pt x="205994" y="195351"/>
                  </a:lnTo>
                  <a:lnTo>
                    <a:pt x="206400" y="194729"/>
                  </a:lnTo>
                  <a:lnTo>
                    <a:pt x="206502" y="194081"/>
                  </a:lnTo>
                  <a:close/>
                </a:path>
                <a:path w="280670" h="405764">
                  <a:moveTo>
                    <a:pt x="213296" y="195376"/>
                  </a:moveTo>
                  <a:lnTo>
                    <a:pt x="211975" y="194398"/>
                  </a:lnTo>
                  <a:lnTo>
                    <a:pt x="212509" y="191897"/>
                  </a:lnTo>
                  <a:lnTo>
                    <a:pt x="211442" y="192303"/>
                  </a:lnTo>
                  <a:lnTo>
                    <a:pt x="210515" y="192608"/>
                  </a:lnTo>
                  <a:lnTo>
                    <a:pt x="210489" y="193408"/>
                  </a:lnTo>
                  <a:lnTo>
                    <a:pt x="210477" y="194208"/>
                  </a:lnTo>
                  <a:lnTo>
                    <a:pt x="210451" y="195008"/>
                  </a:lnTo>
                  <a:lnTo>
                    <a:pt x="210858" y="195503"/>
                  </a:lnTo>
                  <a:lnTo>
                    <a:pt x="211289" y="196265"/>
                  </a:lnTo>
                  <a:lnTo>
                    <a:pt x="213296" y="195376"/>
                  </a:lnTo>
                  <a:close/>
                </a:path>
                <a:path w="280670" h="405764">
                  <a:moveTo>
                    <a:pt x="224624" y="208851"/>
                  </a:moveTo>
                  <a:lnTo>
                    <a:pt x="223583" y="208064"/>
                  </a:lnTo>
                  <a:lnTo>
                    <a:pt x="222453" y="208508"/>
                  </a:lnTo>
                  <a:lnTo>
                    <a:pt x="222986" y="209511"/>
                  </a:lnTo>
                  <a:lnTo>
                    <a:pt x="222846" y="210299"/>
                  </a:lnTo>
                  <a:lnTo>
                    <a:pt x="223050" y="210299"/>
                  </a:lnTo>
                  <a:lnTo>
                    <a:pt x="223240" y="210261"/>
                  </a:lnTo>
                  <a:lnTo>
                    <a:pt x="223443" y="210197"/>
                  </a:lnTo>
                  <a:lnTo>
                    <a:pt x="223215" y="209473"/>
                  </a:lnTo>
                  <a:lnTo>
                    <a:pt x="224624" y="208851"/>
                  </a:lnTo>
                  <a:close/>
                </a:path>
                <a:path w="280670" h="405764">
                  <a:moveTo>
                    <a:pt x="252514" y="266166"/>
                  </a:moveTo>
                  <a:lnTo>
                    <a:pt x="252234" y="265722"/>
                  </a:lnTo>
                  <a:lnTo>
                    <a:pt x="251472" y="265531"/>
                  </a:lnTo>
                  <a:lnTo>
                    <a:pt x="250913" y="266420"/>
                  </a:lnTo>
                  <a:lnTo>
                    <a:pt x="251218" y="266865"/>
                  </a:lnTo>
                  <a:lnTo>
                    <a:pt x="252222" y="266928"/>
                  </a:lnTo>
                  <a:lnTo>
                    <a:pt x="252514" y="266166"/>
                  </a:lnTo>
                  <a:close/>
                </a:path>
                <a:path w="280670" h="405764">
                  <a:moveTo>
                    <a:pt x="260705" y="276174"/>
                  </a:moveTo>
                  <a:lnTo>
                    <a:pt x="259816" y="274574"/>
                  </a:lnTo>
                  <a:lnTo>
                    <a:pt x="258584" y="273329"/>
                  </a:lnTo>
                  <a:lnTo>
                    <a:pt x="256882" y="272580"/>
                  </a:lnTo>
                  <a:lnTo>
                    <a:pt x="256603" y="272897"/>
                  </a:lnTo>
                  <a:lnTo>
                    <a:pt x="257098" y="274955"/>
                  </a:lnTo>
                  <a:lnTo>
                    <a:pt x="258445" y="276085"/>
                  </a:lnTo>
                  <a:lnTo>
                    <a:pt x="260464" y="276504"/>
                  </a:lnTo>
                  <a:lnTo>
                    <a:pt x="260705" y="276174"/>
                  </a:lnTo>
                  <a:close/>
                </a:path>
                <a:path w="280670" h="405764">
                  <a:moveTo>
                    <a:pt x="274955" y="366115"/>
                  </a:moveTo>
                  <a:lnTo>
                    <a:pt x="274866" y="365963"/>
                  </a:lnTo>
                  <a:lnTo>
                    <a:pt x="274777" y="365798"/>
                  </a:lnTo>
                  <a:lnTo>
                    <a:pt x="274662" y="365658"/>
                  </a:lnTo>
                  <a:lnTo>
                    <a:pt x="274383" y="365760"/>
                  </a:lnTo>
                  <a:lnTo>
                    <a:pt x="274320" y="366026"/>
                  </a:lnTo>
                  <a:lnTo>
                    <a:pt x="274345" y="366242"/>
                  </a:lnTo>
                  <a:lnTo>
                    <a:pt x="274345" y="366471"/>
                  </a:lnTo>
                  <a:lnTo>
                    <a:pt x="274548" y="366356"/>
                  </a:lnTo>
                  <a:lnTo>
                    <a:pt x="274751" y="366229"/>
                  </a:lnTo>
                  <a:lnTo>
                    <a:pt x="274955" y="366115"/>
                  </a:lnTo>
                  <a:close/>
                </a:path>
                <a:path w="280670" h="405764">
                  <a:moveTo>
                    <a:pt x="280289" y="360006"/>
                  </a:moveTo>
                  <a:lnTo>
                    <a:pt x="278282" y="360629"/>
                  </a:lnTo>
                  <a:lnTo>
                    <a:pt x="276898" y="361734"/>
                  </a:lnTo>
                  <a:lnTo>
                    <a:pt x="276606" y="364871"/>
                  </a:lnTo>
                  <a:lnTo>
                    <a:pt x="280289" y="360006"/>
                  </a:lnTo>
                  <a:close/>
                </a:path>
              </a:pathLst>
            </a:custGeom>
            <a:solidFill>
              <a:srgbClr val="DFB4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1937171" y="261735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63" y="279"/>
                  </a:lnTo>
                  <a:lnTo>
                    <a:pt x="152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1593601" y="2405074"/>
              <a:ext cx="334010" cy="461645"/>
            </a:xfrm>
            <a:custGeom>
              <a:avLst/>
              <a:gdLst/>
              <a:ahLst/>
              <a:cxnLst/>
              <a:rect l="l" t="t" r="r" b="b"/>
              <a:pathLst>
                <a:path w="334009" h="461644">
                  <a:moveTo>
                    <a:pt x="698" y="107099"/>
                  </a:moveTo>
                  <a:lnTo>
                    <a:pt x="533" y="107124"/>
                  </a:lnTo>
                  <a:lnTo>
                    <a:pt x="0" y="107226"/>
                  </a:lnTo>
                  <a:lnTo>
                    <a:pt x="215" y="107581"/>
                  </a:lnTo>
                  <a:lnTo>
                    <a:pt x="393" y="107403"/>
                  </a:lnTo>
                  <a:lnTo>
                    <a:pt x="571" y="107213"/>
                  </a:lnTo>
                  <a:lnTo>
                    <a:pt x="698" y="107099"/>
                  </a:lnTo>
                  <a:close/>
                </a:path>
                <a:path w="334009" h="461644">
                  <a:moveTo>
                    <a:pt x="2374" y="117741"/>
                  </a:moveTo>
                  <a:lnTo>
                    <a:pt x="2171" y="117360"/>
                  </a:lnTo>
                  <a:lnTo>
                    <a:pt x="1955" y="116954"/>
                  </a:lnTo>
                  <a:lnTo>
                    <a:pt x="1727" y="116560"/>
                  </a:lnTo>
                  <a:lnTo>
                    <a:pt x="1574" y="116700"/>
                  </a:lnTo>
                  <a:lnTo>
                    <a:pt x="1270" y="116865"/>
                  </a:lnTo>
                  <a:lnTo>
                    <a:pt x="1295" y="116992"/>
                  </a:lnTo>
                  <a:lnTo>
                    <a:pt x="1371" y="117627"/>
                  </a:lnTo>
                  <a:lnTo>
                    <a:pt x="1930" y="117665"/>
                  </a:lnTo>
                  <a:lnTo>
                    <a:pt x="2374" y="117741"/>
                  </a:lnTo>
                  <a:close/>
                </a:path>
                <a:path w="334009" h="461644">
                  <a:moveTo>
                    <a:pt x="4902" y="113626"/>
                  </a:moveTo>
                  <a:lnTo>
                    <a:pt x="4686" y="113525"/>
                  </a:lnTo>
                  <a:lnTo>
                    <a:pt x="4876" y="113652"/>
                  </a:lnTo>
                  <a:close/>
                </a:path>
                <a:path w="334009" h="461644">
                  <a:moveTo>
                    <a:pt x="6553" y="125717"/>
                  </a:moveTo>
                  <a:lnTo>
                    <a:pt x="5880" y="125564"/>
                  </a:lnTo>
                  <a:lnTo>
                    <a:pt x="5740" y="125526"/>
                  </a:lnTo>
                  <a:lnTo>
                    <a:pt x="5372" y="125831"/>
                  </a:lnTo>
                  <a:lnTo>
                    <a:pt x="5384" y="125971"/>
                  </a:lnTo>
                  <a:lnTo>
                    <a:pt x="5422" y="126669"/>
                  </a:lnTo>
                  <a:lnTo>
                    <a:pt x="6070" y="126631"/>
                  </a:lnTo>
                  <a:lnTo>
                    <a:pt x="6489" y="126784"/>
                  </a:lnTo>
                  <a:lnTo>
                    <a:pt x="6426" y="126339"/>
                  </a:lnTo>
                  <a:lnTo>
                    <a:pt x="6553" y="125717"/>
                  </a:lnTo>
                  <a:close/>
                </a:path>
                <a:path w="334009" h="461644">
                  <a:moveTo>
                    <a:pt x="18313" y="152603"/>
                  </a:moveTo>
                  <a:lnTo>
                    <a:pt x="18173" y="152425"/>
                  </a:lnTo>
                  <a:lnTo>
                    <a:pt x="17868" y="152069"/>
                  </a:lnTo>
                  <a:lnTo>
                    <a:pt x="17754" y="152247"/>
                  </a:lnTo>
                  <a:lnTo>
                    <a:pt x="17614" y="152400"/>
                  </a:lnTo>
                  <a:lnTo>
                    <a:pt x="17551" y="152577"/>
                  </a:lnTo>
                  <a:lnTo>
                    <a:pt x="17716" y="152857"/>
                  </a:lnTo>
                  <a:lnTo>
                    <a:pt x="17957" y="152793"/>
                  </a:lnTo>
                  <a:lnTo>
                    <a:pt x="18135" y="152692"/>
                  </a:lnTo>
                  <a:lnTo>
                    <a:pt x="18313" y="152603"/>
                  </a:lnTo>
                  <a:close/>
                </a:path>
                <a:path w="334009" h="461644">
                  <a:moveTo>
                    <a:pt x="25438" y="171246"/>
                  </a:moveTo>
                  <a:lnTo>
                    <a:pt x="25349" y="170649"/>
                  </a:lnTo>
                  <a:lnTo>
                    <a:pt x="25311" y="169976"/>
                  </a:lnTo>
                  <a:lnTo>
                    <a:pt x="24345" y="169976"/>
                  </a:lnTo>
                  <a:lnTo>
                    <a:pt x="24180" y="170141"/>
                  </a:lnTo>
                  <a:lnTo>
                    <a:pt x="24168" y="171119"/>
                  </a:lnTo>
                  <a:lnTo>
                    <a:pt x="24866" y="171132"/>
                  </a:lnTo>
                  <a:lnTo>
                    <a:pt x="25438" y="171246"/>
                  </a:lnTo>
                  <a:close/>
                </a:path>
                <a:path w="334009" h="461644">
                  <a:moveTo>
                    <a:pt x="25654" y="171348"/>
                  </a:moveTo>
                  <a:lnTo>
                    <a:pt x="25476" y="171246"/>
                  </a:lnTo>
                  <a:lnTo>
                    <a:pt x="25654" y="171361"/>
                  </a:lnTo>
                  <a:close/>
                </a:path>
                <a:path w="334009" h="461644">
                  <a:moveTo>
                    <a:pt x="31635" y="172770"/>
                  </a:moveTo>
                  <a:lnTo>
                    <a:pt x="31496" y="170611"/>
                  </a:lnTo>
                  <a:lnTo>
                    <a:pt x="29883" y="170040"/>
                  </a:lnTo>
                  <a:lnTo>
                    <a:pt x="28308" y="168465"/>
                  </a:lnTo>
                  <a:lnTo>
                    <a:pt x="28397" y="170853"/>
                  </a:lnTo>
                  <a:lnTo>
                    <a:pt x="28714" y="172402"/>
                  </a:lnTo>
                  <a:lnTo>
                    <a:pt x="30137" y="173355"/>
                  </a:lnTo>
                  <a:lnTo>
                    <a:pt x="30861" y="173850"/>
                  </a:lnTo>
                  <a:lnTo>
                    <a:pt x="31635" y="172770"/>
                  </a:lnTo>
                  <a:close/>
                </a:path>
                <a:path w="334009" h="461644">
                  <a:moveTo>
                    <a:pt x="61175" y="247662"/>
                  </a:moveTo>
                  <a:lnTo>
                    <a:pt x="60375" y="245262"/>
                  </a:lnTo>
                  <a:lnTo>
                    <a:pt x="59969" y="242849"/>
                  </a:lnTo>
                  <a:lnTo>
                    <a:pt x="56781" y="240347"/>
                  </a:lnTo>
                  <a:lnTo>
                    <a:pt x="56743" y="243433"/>
                  </a:lnTo>
                  <a:lnTo>
                    <a:pt x="55003" y="244246"/>
                  </a:lnTo>
                  <a:lnTo>
                    <a:pt x="54165" y="243700"/>
                  </a:lnTo>
                  <a:lnTo>
                    <a:pt x="53682" y="244957"/>
                  </a:lnTo>
                  <a:lnTo>
                    <a:pt x="55968" y="245414"/>
                  </a:lnTo>
                  <a:lnTo>
                    <a:pt x="59436" y="243878"/>
                  </a:lnTo>
                  <a:lnTo>
                    <a:pt x="59829" y="248513"/>
                  </a:lnTo>
                  <a:lnTo>
                    <a:pt x="61175" y="247662"/>
                  </a:lnTo>
                  <a:close/>
                </a:path>
                <a:path w="334009" h="461644">
                  <a:moveTo>
                    <a:pt x="62534" y="242900"/>
                  </a:moveTo>
                  <a:lnTo>
                    <a:pt x="62407" y="243065"/>
                  </a:lnTo>
                  <a:lnTo>
                    <a:pt x="62534" y="242900"/>
                  </a:lnTo>
                  <a:close/>
                </a:path>
                <a:path w="334009" h="461644">
                  <a:moveTo>
                    <a:pt x="64363" y="252145"/>
                  </a:moveTo>
                  <a:lnTo>
                    <a:pt x="64211" y="251117"/>
                  </a:lnTo>
                  <a:lnTo>
                    <a:pt x="63385" y="249567"/>
                  </a:lnTo>
                  <a:lnTo>
                    <a:pt x="62471" y="251053"/>
                  </a:lnTo>
                  <a:lnTo>
                    <a:pt x="62077" y="252056"/>
                  </a:lnTo>
                  <a:lnTo>
                    <a:pt x="63322" y="253212"/>
                  </a:lnTo>
                  <a:lnTo>
                    <a:pt x="64363" y="252145"/>
                  </a:lnTo>
                  <a:close/>
                </a:path>
                <a:path w="334009" h="461644">
                  <a:moveTo>
                    <a:pt x="93586" y="272376"/>
                  </a:moveTo>
                  <a:lnTo>
                    <a:pt x="88074" y="267550"/>
                  </a:lnTo>
                  <a:lnTo>
                    <a:pt x="87820" y="272745"/>
                  </a:lnTo>
                  <a:lnTo>
                    <a:pt x="93586" y="272376"/>
                  </a:lnTo>
                  <a:close/>
                </a:path>
                <a:path w="334009" h="461644">
                  <a:moveTo>
                    <a:pt x="108394" y="8648"/>
                  </a:moveTo>
                  <a:lnTo>
                    <a:pt x="108242" y="8420"/>
                  </a:lnTo>
                  <a:lnTo>
                    <a:pt x="108077" y="8407"/>
                  </a:lnTo>
                  <a:lnTo>
                    <a:pt x="107988" y="8547"/>
                  </a:lnTo>
                  <a:lnTo>
                    <a:pt x="107988" y="8699"/>
                  </a:lnTo>
                  <a:lnTo>
                    <a:pt x="108051" y="8851"/>
                  </a:lnTo>
                  <a:lnTo>
                    <a:pt x="108216" y="8864"/>
                  </a:lnTo>
                  <a:lnTo>
                    <a:pt x="108305" y="8724"/>
                  </a:lnTo>
                  <a:close/>
                </a:path>
                <a:path w="334009" h="461644">
                  <a:moveTo>
                    <a:pt x="115874" y="309016"/>
                  </a:moveTo>
                  <a:lnTo>
                    <a:pt x="114795" y="308203"/>
                  </a:lnTo>
                  <a:lnTo>
                    <a:pt x="113703" y="307441"/>
                  </a:lnTo>
                  <a:lnTo>
                    <a:pt x="112610" y="306666"/>
                  </a:lnTo>
                  <a:lnTo>
                    <a:pt x="112128" y="307352"/>
                  </a:lnTo>
                  <a:lnTo>
                    <a:pt x="111899" y="307708"/>
                  </a:lnTo>
                  <a:lnTo>
                    <a:pt x="114147" y="309143"/>
                  </a:lnTo>
                  <a:lnTo>
                    <a:pt x="115303" y="309803"/>
                  </a:lnTo>
                  <a:lnTo>
                    <a:pt x="115874" y="309016"/>
                  </a:lnTo>
                  <a:close/>
                </a:path>
                <a:path w="334009" h="461644">
                  <a:moveTo>
                    <a:pt x="182740" y="127609"/>
                  </a:moveTo>
                  <a:lnTo>
                    <a:pt x="181914" y="126809"/>
                  </a:lnTo>
                  <a:lnTo>
                    <a:pt x="182156" y="127101"/>
                  </a:lnTo>
                  <a:lnTo>
                    <a:pt x="182435" y="127368"/>
                  </a:lnTo>
                  <a:lnTo>
                    <a:pt x="182702" y="127647"/>
                  </a:lnTo>
                  <a:close/>
                </a:path>
                <a:path w="334009" h="461644">
                  <a:moveTo>
                    <a:pt x="200799" y="825"/>
                  </a:moveTo>
                  <a:lnTo>
                    <a:pt x="200418" y="304"/>
                  </a:lnTo>
                  <a:lnTo>
                    <a:pt x="199898" y="0"/>
                  </a:lnTo>
                  <a:lnTo>
                    <a:pt x="199199" y="228"/>
                  </a:lnTo>
                  <a:lnTo>
                    <a:pt x="199072" y="431"/>
                  </a:lnTo>
                  <a:lnTo>
                    <a:pt x="199618" y="635"/>
                  </a:lnTo>
                  <a:lnTo>
                    <a:pt x="200240" y="736"/>
                  </a:lnTo>
                  <a:lnTo>
                    <a:pt x="200799" y="825"/>
                  </a:lnTo>
                  <a:close/>
                </a:path>
                <a:path w="334009" h="461644">
                  <a:moveTo>
                    <a:pt x="201091" y="1003"/>
                  </a:moveTo>
                  <a:lnTo>
                    <a:pt x="200926" y="889"/>
                  </a:lnTo>
                  <a:lnTo>
                    <a:pt x="201091" y="1003"/>
                  </a:lnTo>
                  <a:close/>
                </a:path>
                <a:path w="334009" h="461644">
                  <a:moveTo>
                    <a:pt x="206756" y="11912"/>
                  </a:moveTo>
                  <a:lnTo>
                    <a:pt x="206273" y="11430"/>
                  </a:lnTo>
                  <a:lnTo>
                    <a:pt x="206121" y="11747"/>
                  </a:lnTo>
                  <a:lnTo>
                    <a:pt x="205955" y="12077"/>
                  </a:lnTo>
                  <a:lnTo>
                    <a:pt x="205816" y="12331"/>
                  </a:lnTo>
                  <a:lnTo>
                    <a:pt x="206082" y="12217"/>
                  </a:lnTo>
                  <a:lnTo>
                    <a:pt x="206413" y="12065"/>
                  </a:lnTo>
                  <a:lnTo>
                    <a:pt x="206756" y="11912"/>
                  </a:lnTo>
                  <a:close/>
                </a:path>
                <a:path w="334009" h="461644">
                  <a:moveTo>
                    <a:pt x="215607" y="189598"/>
                  </a:moveTo>
                  <a:lnTo>
                    <a:pt x="215404" y="189357"/>
                  </a:lnTo>
                  <a:lnTo>
                    <a:pt x="215049" y="189153"/>
                  </a:lnTo>
                  <a:lnTo>
                    <a:pt x="214922" y="189293"/>
                  </a:lnTo>
                  <a:lnTo>
                    <a:pt x="214668" y="189547"/>
                  </a:lnTo>
                  <a:lnTo>
                    <a:pt x="214845" y="189674"/>
                  </a:lnTo>
                  <a:lnTo>
                    <a:pt x="215138" y="189953"/>
                  </a:lnTo>
                  <a:lnTo>
                    <a:pt x="215607" y="189598"/>
                  </a:lnTo>
                  <a:close/>
                </a:path>
                <a:path w="334009" h="461644">
                  <a:moveTo>
                    <a:pt x="225082" y="427596"/>
                  </a:moveTo>
                  <a:lnTo>
                    <a:pt x="224180" y="424649"/>
                  </a:lnTo>
                  <a:lnTo>
                    <a:pt x="223621" y="426135"/>
                  </a:lnTo>
                  <a:lnTo>
                    <a:pt x="221373" y="426008"/>
                  </a:lnTo>
                  <a:lnTo>
                    <a:pt x="220776" y="428409"/>
                  </a:lnTo>
                  <a:lnTo>
                    <a:pt x="223100" y="427634"/>
                  </a:lnTo>
                  <a:lnTo>
                    <a:pt x="225082" y="427596"/>
                  </a:lnTo>
                  <a:close/>
                </a:path>
                <a:path w="334009" h="461644">
                  <a:moveTo>
                    <a:pt x="226822" y="37350"/>
                  </a:moveTo>
                  <a:lnTo>
                    <a:pt x="226288" y="36842"/>
                  </a:lnTo>
                  <a:lnTo>
                    <a:pt x="226021" y="36601"/>
                  </a:lnTo>
                  <a:lnTo>
                    <a:pt x="225869" y="37033"/>
                  </a:lnTo>
                  <a:lnTo>
                    <a:pt x="225577" y="37858"/>
                  </a:lnTo>
                  <a:lnTo>
                    <a:pt x="225958" y="37706"/>
                  </a:lnTo>
                  <a:lnTo>
                    <a:pt x="226822" y="37350"/>
                  </a:lnTo>
                  <a:close/>
                </a:path>
                <a:path w="334009" h="461644">
                  <a:moveTo>
                    <a:pt x="231686" y="461010"/>
                  </a:moveTo>
                  <a:lnTo>
                    <a:pt x="231521" y="460883"/>
                  </a:lnTo>
                  <a:lnTo>
                    <a:pt x="231355" y="460730"/>
                  </a:lnTo>
                  <a:lnTo>
                    <a:pt x="231165" y="460641"/>
                  </a:lnTo>
                  <a:lnTo>
                    <a:pt x="230898" y="460806"/>
                  </a:lnTo>
                  <a:lnTo>
                    <a:pt x="230974" y="461048"/>
                  </a:lnTo>
                  <a:lnTo>
                    <a:pt x="231101" y="461238"/>
                  </a:lnTo>
                  <a:lnTo>
                    <a:pt x="231203" y="461429"/>
                  </a:lnTo>
                  <a:lnTo>
                    <a:pt x="231368" y="461289"/>
                  </a:lnTo>
                  <a:lnTo>
                    <a:pt x="231521" y="461149"/>
                  </a:lnTo>
                  <a:lnTo>
                    <a:pt x="231686" y="461010"/>
                  </a:lnTo>
                  <a:close/>
                </a:path>
                <a:path w="334009" h="461644">
                  <a:moveTo>
                    <a:pt x="243827" y="58089"/>
                  </a:moveTo>
                  <a:lnTo>
                    <a:pt x="243586" y="57962"/>
                  </a:lnTo>
                  <a:lnTo>
                    <a:pt x="243573" y="58153"/>
                  </a:lnTo>
                  <a:lnTo>
                    <a:pt x="243827" y="58089"/>
                  </a:lnTo>
                  <a:close/>
                </a:path>
                <a:path w="334009" h="461644">
                  <a:moveTo>
                    <a:pt x="244856" y="70180"/>
                  </a:moveTo>
                  <a:lnTo>
                    <a:pt x="243166" y="67691"/>
                  </a:lnTo>
                  <a:lnTo>
                    <a:pt x="242023" y="69672"/>
                  </a:lnTo>
                  <a:lnTo>
                    <a:pt x="244856" y="70180"/>
                  </a:lnTo>
                  <a:close/>
                </a:path>
                <a:path w="334009" h="461644">
                  <a:moveTo>
                    <a:pt x="245999" y="70383"/>
                  </a:moveTo>
                  <a:lnTo>
                    <a:pt x="244856" y="70180"/>
                  </a:lnTo>
                  <a:lnTo>
                    <a:pt x="245148" y="70624"/>
                  </a:lnTo>
                  <a:lnTo>
                    <a:pt x="245618" y="70624"/>
                  </a:lnTo>
                  <a:lnTo>
                    <a:pt x="245757" y="70383"/>
                  </a:lnTo>
                  <a:lnTo>
                    <a:pt x="245999" y="70383"/>
                  </a:lnTo>
                  <a:close/>
                </a:path>
                <a:path w="334009" h="461644">
                  <a:moveTo>
                    <a:pt x="246138" y="60921"/>
                  </a:moveTo>
                  <a:lnTo>
                    <a:pt x="246100" y="60261"/>
                  </a:lnTo>
                  <a:lnTo>
                    <a:pt x="246024" y="59613"/>
                  </a:lnTo>
                  <a:lnTo>
                    <a:pt x="245148" y="59575"/>
                  </a:lnTo>
                  <a:lnTo>
                    <a:pt x="244881" y="59740"/>
                  </a:lnTo>
                  <a:lnTo>
                    <a:pt x="244843" y="60667"/>
                  </a:lnTo>
                  <a:lnTo>
                    <a:pt x="245414" y="60871"/>
                  </a:lnTo>
                  <a:lnTo>
                    <a:pt x="246100" y="60960"/>
                  </a:lnTo>
                  <a:close/>
                </a:path>
                <a:path w="334009" h="461644">
                  <a:moveTo>
                    <a:pt x="247205" y="62039"/>
                  </a:moveTo>
                  <a:lnTo>
                    <a:pt x="246938" y="61772"/>
                  </a:lnTo>
                  <a:lnTo>
                    <a:pt x="246405" y="61214"/>
                  </a:lnTo>
                  <a:lnTo>
                    <a:pt x="246138" y="60934"/>
                  </a:lnTo>
                  <a:lnTo>
                    <a:pt x="246926" y="61772"/>
                  </a:lnTo>
                  <a:lnTo>
                    <a:pt x="247205" y="62039"/>
                  </a:lnTo>
                  <a:close/>
                </a:path>
                <a:path w="334009" h="461644">
                  <a:moveTo>
                    <a:pt x="248589" y="63411"/>
                  </a:moveTo>
                  <a:lnTo>
                    <a:pt x="248323" y="63131"/>
                  </a:lnTo>
                  <a:lnTo>
                    <a:pt x="247764" y="62598"/>
                  </a:lnTo>
                  <a:lnTo>
                    <a:pt x="248564" y="63436"/>
                  </a:lnTo>
                  <a:close/>
                </a:path>
                <a:path w="334009" h="461644">
                  <a:moveTo>
                    <a:pt x="249720" y="85775"/>
                  </a:moveTo>
                  <a:lnTo>
                    <a:pt x="248615" y="83439"/>
                  </a:lnTo>
                  <a:lnTo>
                    <a:pt x="247434" y="85623"/>
                  </a:lnTo>
                  <a:lnTo>
                    <a:pt x="247357" y="85775"/>
                  </a:lnTo>
                  <a:lnTo>
                    <a:pt x="249720" y="85775"/>
                  </a:lnTo>
                  <a:close/>
                </a:path>
                <a:path w="334009" h="461644">
                  <a:moveTo>
                    <a:pt x="266115" y="90347"/>
                  </a:moveTo>
                  <a:lnTo>
                    <a:pt x="265493" y="90144"/>
                  </a:lnTo>
                  <a:lnTo>
                    <a:pt x="264858" y="89954"/>
                  </a:lnTo>
                  <a:lnTo>
                    <a:pt x="264236" y="89750"/>
                  </a:lnTo>
                  <a:lnTo>
                    <a:pt x="263740" y="89052"/>
                  </a:lnTo>
                  <a:lnTo>
                    <a:pt x="263499" y="87960"/>
                  </a:lnTo>
                  <a:lnTo>
                    <a:pt x="262178" y="88392"/>
                  </a:lnTo>
                  <a:lnTo>
                    <a:pt x="262343" y="89674"/>
                  </a:lnTo>
                  <a:lnTo>
                    <a:pt x="263283" y="89712"/>
                  </a:lnTo>
                  <a:lnTo>
                    <a:pt x="264210" y="89776"/>
                  </a:lnTo>
                  <a:lnTo>
                    <a:pt x="264401" y="90690"/>
                  </a:lnTo>
                  <a:lnTo>
                    <a:pt x="264858" y="91274"/>
                  </a:lnTo>
                  <a:lnTo>
                    <a:pt x="265874" y="91008"/>
                  </a:lnTo>
                  <a:lnTo>
                    <a:pt x="266001" y="90982"/>
                  </a:lnTo>
                  <a:lnTo>
                    <a:pt x="266039" y="90576"/>
                  </a:lnTo>
                  <a:lnTo>
                    <a:pt x="266115" y="90347"/>
                  </a:lnTo>
                  <a:close/>
                </a:path>
                <a:path w="334009" h="461644">
                  <a:moveTo>
                    <a:pt x="266166" y="113563"/>
                  </a:moveTo>
                  <a:lnTo>
                    <a:pt x="266115" y="112268"/>
                  </a:lnTo>
                  <a:lnTo>
                    <a:pt x="265201" y="108902"/>
                  </a:lnTo>
                  <a:lnTo>
                    <a:pt x="263080" y="109626"/>
                  </a:lnTo>
                  <a:lnTo>
                    <a:pt x="260680" y="109093"/>
                  </a:lnTo>
                  <a:lnTo>
                    <a:pt x="262191" y="111340"/>
                  </a:lnTo>
                  <a:lnTo>
                    <a:pt x="263105" y="113258"/>
                  </a:lnTo>
                  <a:lnTo>
                    <a:pt x="266166" y="113563"/>
                  </a:lnTo>
                  <a:close/>
                </a:path>
                <a:path w="334009" h="461644">
                  <a:moveTo>
                    <a:pt x="268960" y="104216"/>
                  </a:moveTo>
                  <a:lnTo>
                    <a:pt x="268325" y="100050"/>
                  </a:lnTo>
                  <a:lnTo>
                    <a:pt x="263855" y="97523"/>
                  </a:lnTo>
                  <a:lnTo>
                    <a:pt x="261670" y="93230"/>
                  </a:lnTo>
                  <a:lnTo>
                    <a:pt x="256197" y="89712"/>
                  </a:lnTo>
                  <a:lnTo>
                    <a:pt x="254990" y="88976"/>
                  </a:lnTo>
                  <a:lnTo>
                    <a:pt x="256971" y="85102"/>
                  </a:lnTo>
                  <a:lnTo>
                    <a:pt x="258559" y="81762"/>
                  </a:lnTo>
                  <a:lnTo>
                    <a:pt x="258648" y="81572"/>
                  </a:lnTo>
                  <a:lnTo>
                    <a:pt x="254190" y="79527"/>
                  </a:lnTo>
                  <a:lnTo>
                    <a:pt x="254190" y="81572"/>
                  </a:lnTo>
                  <a:lnTo>
                    <a:pt x="254152" y="81762"/>
                  </a:lnTo>
                  <a:lnTo>
                    <a:pt x="253822" y="81762"/>
                  </a:lnTo>
                  <a:lnTo>
                    <a:pt x="253771" y="81572"/>
                  </a:lnTo>
                  <a:lnTo>
                    <a:pt x="254190" y="81572"/>
                  </a:lnTo>
                  <a:lnTo>
                    <a:pt x="254190" y="79527"/>
                  </a:lnTo>
                  <a:lnTo>
                    <a:pt x="253911" y="79387"/>
                  </a:lnTo>
                  <a:lnTo>
                    <a:pt x="253860" y="78587"/>
                  </a:lnTo>
                  <a:lnTo>
                    <a:pt x="253758" y="77152"/>
                  </a:lnTo>
                  <a:lnTo>
                    <a:pt x="251307" y="78587"/>
                  </a:lnTo>
                  <a:lnTo>
                    <a:pt x="249085" y="76809"/>
                  </a:lnTo>
                  <a:lnTo>
                    <a:pt x="249758" y="71323"/>
                  </a:lnTo>
                  <a:lnTo>
                    <a:pt x="245618" y="70624"/>
                  </a:lnTo>
                  <a:lnTo>
                    <a:pt x="244525" y="72402"/>
                  </a:lnTo>
                  <a:lnTo>
                    <a:pt x="242912" y="72402"/>
                  </a:lnTo>
                  <a:lnTo>
                    <a:pt x="242341" y="70624"/>
                  </a:lnTo>
                  <a:lnTo>
                    <a:pt x="242265" y="70383"/>
                  </a:lnTo>
                  <a:lnTo>
                    <a:pt x="240588" y="70624"/>
                  </a:lnTo>
                  <a:lnTo>
                    <a:pt x="240080" y="72402"/>
                  </a:lnTo>
                  <a:lnTo>
                    <a:pt x="240207" y="72402"/>
                  </a:lnTo>
                  <a:lnTo>
                    <a:pt x="241528" y="72974"/>
                  </a:lnTo>
                  <a:lnTo>
                    <a:pt x="245173" y="77927"/>
                  </a:lnTo>
                  <a:lnTo>
                    <a:pt x="248970" y="81153"/>
                  </a:lnTo>
                  <a:lnTo>
                    <a:pt x="251104" y="85623"/>
                  </a:lnTo>
                  <a:lnTo>
                    <a:pt x="251485" y="86067"/>
                  </a:lnTo>
                  <a:lnTo>
                    <a:pt x="247192" y="86067"/>
                  </a:lnTo>
                  <a:lnTo>
                    <a:pt x="246837" y="86728"/>
                  </a:lnTo>
                  <a:lnTo>
                    <a:pt x="248729" y="87274"/>
                  </a:lnTo>
                  <a:lnTo>
                    <a:pt x="251726" y="90055"/>
                  </a:lnTo>
                  <a:lnTo>
                    <a:pt x="253161" y="92519"/>
                  </a:lnTo>
                  <a:lnTo>
                    <a:pt x="257530" y="99402"/>
                  </a:lnTo>
                  <a:lnTo>
                    <a:pt x="261188" y="103225"/>
                  </a:lnTo>
                  <a:lnTo>
                    <a:pt x="266115" y="105435"/>
                  </a:lnTo>
                  <a:lnTo>
                    <a:pt x="268960" y="104216"/>
                  </a:lnTo>
                  <a:close/>
                </a:path>
                <a:path w="334009" h="461644">
                  <a:moveTo>
                    <a:pt x="288493" y="138226"/>
                  </a:moveTo>
                  <a:lnTo>
                    <a:pt x="284568" y="132930"/>
                  </a:lnTo>
                  <a:lnTo>
                    <a:pt x="282054" y="126479"/>
                  </a:lnTo>
                  <a:lnTo>
                    <a:pt x="276009" y="122897"/>
                  </a:lnTo>
                  <a:lnTo>
                    <a:pt x="275894" y="123278"/>
                  </a:lnTo>
                  <a:lnTo>
                    <a:pt x="275551" y="123825"/>
                  </a:lnTo>
                  <a:lnTo>
                    <a:pt x="279412" y="128689"/>
                  </a:lnTo>
                  <a:lnTo>
                    <a:pt x="283159" y="133362"/>
                  </a:lnTo>
                  <a:lnTo>
                    <a:pt x="287223" y="138277"/>
                  </a:lnTo>
                  <a:lnTo>
                    <a:pt x="287972" y="138150"/>
                  </a:lnTo>
                  <a:lnTo>
                    <a:pt x="288493" y="138226"/>
                  </a:lnTo>
                  <a:close/>
                </a:path>
                <a:path w="334009" h="461644">
                  <a:moveTo>
                    <a:pt x="295490" y="142100"/>
                  </a:moveTo>
                  <a:lnTo>
                    <a:pt x="293916" y="141566"/>
                  </a:lnTo>
                  <a:lnTo>
                    <a:pt x="291922" y="140335"/>
                  </a:lnTo>
                  <a:lnTo>
                    <a:pt x="290893" y="139979"/>
                  </a:lnTo>
                  <a:lnTo>
                    <a:pt x="289928" y="139547"/>
                  </a:lnTo>
                  <a:lnTo>
                    <a:pt x="289979" y="141922"/>
                  </a:lnTo>
                  <a:lnTo>
                    <a:pt x="288480" y="140944"/>
                  </a:lnTo>
                  <a:lnTo>
                    <a:pt x="287337" y="140741"/>
                  </a:lnTo>
                  <a:lnTo>
                    <a:pt x="286854" y="140449"/>
                  </a:lnTo>
                  <a:lnTo>
                    <a:pt x="286943" y="140627"/>
                  </a:lnTo>
                  <a:lnTo>
                    <a:pt x="287045" y="140792"/>
                  </a:lnTo>
                  <a:lnTo>
                    <a:pt x="287121" y="140957"/>
                  </a:lnTo>
                  <a:lnTo>
                    <a:pt x="288696" y="143611"/>
                  </a:lnTo>
                  <a:lnTo>
                    <a:pt x="290639" y="145884"/>
                  </a:lnTo>
                  <a:lnTo>
                    <a:pt x="293471" y="147294"/>
                  </a:lnTo>
                  <a:lnTo>
                    <a:pt x="294424" y="145859"/>
                  </a:lnTo>
                  <a:lnTo>
                    <a:pt x="291185" y="144538"/>
                  </a:lnTo>
                  <a:lnTo>
                    <a:pt x="295490" y="142100"/>
                  </a:lnTo>
                  <a:close/>
                </a:path>
                <a:path w="334009" h="461644">
                  <a:moveTo>
                    <a:pt x="297903" y="152412"/>
                  </a:moveTo>
                  <a:lnTo>
                    <a:pt x="297649" y="152349"/>
                  </a:lnTo>
                  <a:lnTo>
                    <a:pt x="297573" y="152666"/>
                  </a:lnTo>
                  <a:lnTo>
                    <a:pt x="297903" y="152679"/>
                  </a:lnTo>
                  <a:lnTo>
                    <a:pt x="297903" y="152412"/>
                  </a:lnTo>
                  <a:close/>
                </a:path>
                <a:path w="334009" h="461644">
                  <a:moveTo>
                    <a:pt x="333959" y="196316"/>
                  </a:moveTo>
                  <a:lnTo>
                    <a:pt x="333667" y="196024"/>
                  </a:lnTo>
                  <a:lnTo>
                    <a:pt x="333527" y="195846"/>
                  </a:lnTo>
                  <a:lnTo>
                    <a:pt x="333400" y="195973"/>
                  </a:lnTo>
                  <a:lnTo>
                    <a:pt x="333260" y="196088"/>
                  </a:lnTo>
                  <a:lnTo>
                    <a:pt x="333133" y="196215"/>
                  </a:lnTo>
                  <a:lnTo>
                    <a:pt x="333349" y="196570"/>
                  </a:lnTo>
                  <a:lnTo>
                    <a:pt x="333603" y="196786"/>
                  </a:lnTo>
                  <a:lnTo>
                    <a:pt x="333921" y="196354"/>
                  </a:lnTo>
                  <a:close/>
                </a:path>
              </a:pathLst>
            </a:custGeom>
            <a:solidFill>
              <a:srgbClr val="DFB4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1731079" y="2461373"/>
              <a:ext cx="70485" cy="141605"/>
            </a:xfrm>
            <a:custGeom>
              <a:avLst/>
              <a:gdLst/>
              <a:ahLst/>
              <a:cxnLst/>
              <a:rect l="l" t="t" r="r" b="b"/>
              <a:pathLst>
                <a:path w="70484" h="141605">
                  <a:moveTo>
                    <a:pt x="5702" y="3378"/>
                  </a:moveTo>
                  <a:lnTo>
                    <a:pt x="4318" y="2489"/>
                  </a:lnTo>
                  <a:lnTo>
                    <a:pt x="2527" y="1079"/>
                  </a:lnTo>
                  <a:lnTo>
                    <a:pt x="1765" y="0"/>
                  </a:lnTo>
                  <a:lnTo>
                    <a:pt x="1155" y="825"/>
                  </a:lnTo>
                  <a:lnTo>
                    <a:pt x="342" y="1955"/>
                  </a:lnTo>
                  <a:lnTo>
                    <a:pt x="0" y="3556"/>
                  </a:lnTo>
                  <a:lnTo>
                    <a:pt x="812" y="4889"/>
                  </a:lnTo>
                  <a:lnTo>
                    <a:pt x="1257" y="5638"/>
                  </a:lnTo>
                  <a:lnTo>
                    <a:pt x="2197" y="6096"/>
                  </a:lnTo>
                  <a:lnTo>
                    <a:pt x="2908" y="6680"/>
                  </a:lnTo>
                  <a:lnTo>
                    <a:pt x="3073" y="6477"/>
                  </a:lnTo>
                  <a:lnTo>
                    <a:pt x="3263" y="6273"/>
                  </a:lnTo>
                  <a:lnTo>
                    <a:pt x="3454" y="6096"/>
                  </a:lnTo>
                  <a:lnTo>
                    <a:pt x="3568" y="5715"/>
                  </a:lnTo>
                  <a:lnTo>
                    <a:pt x="3556" y="5181"/>
                  </a:lnTo>
                  <a:lnTo>
                    <a:pt x="5702" y="3378"/>
                  </a:lnTo>
                  <a:close/>
                </a:path>
                <a:path w="70484" h="141605">
                  <a:moveTo>
                    <a:pt x="18910" y="49923"/>
                  </a:moveTo>
                  <a:lnTo>
                    <a:pt x="18516" y="47409"/>
                  </a:lnTo>
                  <a:lnTo>
                    <a:pt x="16332" y="45415"/>
                  </a:lnTo>
                  <a:lnTo>
                    <a:pt x="17297" y="41897"/>
                  </a:lnTo>
                  <a:lnTo>
                    <a:pt x="13004" y="47383"/>
                  </a:lnTo>
                  <a:lnTo>
                    <a:pt x="13322" y="48234"/>
                  </a:lnTo>
                  <a:lnTo>
                    <a:pt x="14795" y="49326"/>
                  </a:lnTo>
                  <a:lnTo>
                    <a:pt x="15748" y="50584"/>
                  </a:lnTo>
                  <a:lnTo>
                    <a:pt x="16662" y="47167"/>
                  </a:lnTo>
                  <a:lnTo>
                    <a:pt x="17919" y="50165"/>
                  </a:lnTo>
                  <a:lnTo>
                    <a:pt x="18884" y="49949"/>
                  </a:lnTo>
                  <a:close/>
                </a:path>
                <a:path w="70484" h="141605">
                  <a:moveTo>
                    <a:pt x="36525" y="66776"/>
                  </a:moveTo>
                  <a:lnTo>
                    <a:pt x="34505" y="63957"/>
                  </a:lnTo>
                  <a:lnTo>
                    <a:pt x="33972" y="63944"/>
                  </a:lnTo>
                  <a:lnTo>
                    <a:pt x="33426" y="63919"/>
                  </a:lnTo>
                  <a:lnTo>
                    <a:pt x="32880" y="63906"/>
                  </a:lnTo>
                  <a:lnTo>
                    <a:pt x="32575" y="65468"/>
                  </a:lnTo>
                  <a:lnTo>
                    <a:pt x="32258" y="67017"/>
                  </a:lnTo>
                  <a:lnTo>
                    <a:pt x="31953" y="68580"/>
                  </a:lnTo>
                  <a:lnTo>
                    <a:pt x="33439" y="67246"/>
                  </a:lnTo>
                  <a:lnTo>
                    <a:pt x="36525" y="66776"/>
                  </a:lnTo>
                  <a:close/>
                </a:path>
                <a:path w="70484" h="141605">
                  <a:moveTo>
                    <a:pt x="69888" y="138074"/>
                  </a:moveTo>
                  <a:lnTo>
                    <a:pt x="67932" y="135140"/>
                  </a:lnTo>
                  <a:lnTo>
                    <a:pt x="67246" y="131089"/>
                  </a:lnTo>
                  <a:lnTo>
                    <a:pt x="66001" y="135445"/>
                  </a:lnTo>
                  <a:lnTo>
                    <a:pt x="67945" y="138379"/>
                  </a:lnTo>
                  <a:lnTo>
                    <a:pt x="68516" y="141541"/>
                  </a:lnTo>
                  <a:lnTo>
                    <a:pt x="69888" y="138074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1698156" y="241933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1930" y="0"/>
                  </a:moveTo>
                  <a:lnTo>
                    <a:pt x="1206" y="2222"/>
                  </a:lnTo>
                  <a:lnTo>
                    <a:pt x="0" y="3924"/>
                  </a:lnTo>
                  <a:lnTo>
                    <a:pt x="1651" y="5727"/>
                  </a:lnTo>
                  <a:lnTo>
                    <a:pt x="4724" y="4216"/>
                  </a:lnTo>
                  <a:lnTo>
                    <a:pt x="3124" y="2349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1699494" y="2454084"/>
              <a:ext cx="100965" cy="137795"/>
            </a:xfrm>
            <a:custGeom>
              <a:avLst/>
              <a:gdLst/>
              <a:ahLst/>
              <a:cxnLst/>
              <a:rect l="l" t="t" r="r" b="b"/>
              <a:pathLst>
                <a:path w="100965" h="137794">
                  <a:moveTo>
                    <a:pt x="2120" y="279"/>
                  </a:moveTo>
                  <a:lnTo>
                    <a:pt x="1117" y="228"/>
                  </a:lnTo>
                  <a:lnTo>
                    <a:pt x="596" y="0"/>
                  </a:lnTo>
                  <a:lnTo>
                    <a:pt x="393" y="228"/>
                  </a:lnTo>
                  <a:lnTo>
                    <a:pt x="0" y="698"/>
                  </a:lnTo>
                  <a:lnTo>
                    <a:pt x="368" y="1295"/>
                  </a:lnTo>
                  <a:lnTo>
                    <a:pt x="939" y="1854"/>
                  </a:lnTo>
                  <a:lnTo>
                    <a:pt x="2120" y="279"/>
                  </a:lnTo>
                  <a:close/>
                </a:path>
                <a:path w="100965" h="137794">
                  <a:moveTo>
                    <a:pt x="22491" y="4089"/>
                  </a:moveTo>
                  <a:lnTo>
                    <a:pt x="21971" y="3835"/>
                  </a:lnTo>
                  <a:lnTo>
                    <a:pt x="20548" y="3860"/>
                  </a:lnTo>
                  <a:lnTo>
                    <a:pt x="19646" y="3848"/>
                  </a:lnTo>
                  <a:lnTo>
                    <a:pt x="19723" y="4699"/>
                  </a:lnTo>
                  <a:lnTo>
                    <a:pt x="19773" y="5372"/>
                  </a:lnTo>
                  <a:lnTo>
                    <a:pt x="20104" y="6426"/>
                  </a:lnTo>
                  <a:lnTo>
                    <a:pt x="21590" y="6273"/>
                  </a:lnTo>
                  <a:lnTo>
                    <a:pt x="22021" y="5562"/>
                  </a:lnTo>
                  <a:lnTo>
                    <a:pt x="22313" y="5295"/>
                  </a:lnTo>
                  <a:lnTo>
                    <a:pt x="22491" y="4089"/>
                  </a:lnTo>
                  <a:close/>
                </a:path>
                <a:path w="100965" h="137794">
                  <a:moveTo>
                    <a:pt x="30518" y="4940"/>
                  </a:moveTo>
                  <a:lnTo>
                    <a:pt x="30314" y="4800"/>
                  </a:lnTo>
                  <a:lnTo>
                    <a:pt x="30124" y="4559"/>
                  </a:lnTo>
                  <a:lnTo>
                    <a:pt x="29933" y="4546"/>
                  </a:lnTo>
                  <a:lnTo>
                    <a:pt x="29743" y="4546"/>
                  </a:lnTo>
                  <a:lnTo>
                    <a:pt x="29552" y="4775"/>
                  </a:lnTo>
                  <a:lnTo>
                    <a:pt x="29362" y="4902"/>
                  </a:lnTo>
                  <a:lnTo>
                    <a:pt x="29540" y="5041"/>
                  </a:lnTo>
                  <a:lnTo>
                    <a:pt x="29718" y="5283"/>
                  </a:lnTo>
                  <a:lnTo>
                    <a:pt x="29908" y="5283"/>
                  </a:lnTo>
                  <a:lnTo>
                    <a:pt x="30099" y="5295"/>
                  </a:lnTo>
                  <a:lnTo>
                    <a:pt x="30302" y="5067"/>
                  </a:lnTo>
                  <a:lnTo>
                    <a:pt x="30518" y="4940"/>
                  </a:lnTo>
                  <a:close/>
                </a:path>
                <a:path w="100965" h="137794">
                  <a:moveTo>
                    <a:pt x="52590" y="54952"/>
                  </a:moveTo>
                  <a:lnTo>
                    <a:pt x="52489" y="54584"/>
                  </a:lnTo>
                  <a:lnTo>
                    <a:pt x="52285" y="54330"/>
                  </a:lnTo>
                  <a:lnTo>
                    <a:pt x="52108" y="54038"/>
                  </a:lnTo>
                  <a:lnTo>
                    <a:pt x="51803" y="54267"/>
                  </a:lnTo>
                  <a:lnTo>
                    <a:pt x="51625" y="54394"/>
                  </a:lnTo>
                  <a:lnTo>
                    <a:pt x="51460" y="54533"/>
                  </a:lnTo>
                  <a:lnTo>
                    <a:pt x="51663" y="54775"/>
                  </a:lnTo>
                  <a:lnTo>
                    <a:pt x="51866" y="55041"/>
                  </a:lnTo>
                  <a:lnTo>
                    <a:pt x="52108" y="55245"/>
                  </a:lnTo>
                  <a:lnTo>
                    <a:pt x="52590" y="54952"/>
                  </a:lnTo>
                  <a:close/>
                </a:path>
                <a:path w="100965" h="137794">
                  <a:moveTo>
                    <a:pt x="54698" y="75044"/>
                  </a:moveTo>
                  <a:lnTo>
                    <a:pt x="54356" y="74371"/>
                  </a:lnTo>
                  <a:lnTo>
                    <a:pt x="49669" y="73025"/>
                  </a:lnTo>
                  <a:lnTo>
                    <a:pt x="49288" y="75222"/>
                  </a:lnTo>
                  <a:lnTo>
                    <a:pt x="52489" y="75577"/>
                  </a:lnTo>
                  <a:lnTo>
                    <a:pt x="52108" y="77774"/>
                  </a:lnTo>
                  <a:lnTo>
                    <a:pt x="54698" y="75044"/>
                  </a:lnTo>
                  <a:close/>
                </a:path>
                <a:path w="100965" h="137794">
                  <a:moveTo>
                    <a:pt x="55676" y="70180"/>
                  </a:moveTo>
                  <a:lnTo>
                    <a:pt x="55372" y="69583"/>
                  </a:lnTo>
                  <a:lnTo>
                    <a:pt x="54292" y="67538"/>
                  </a:lnTo>
                  <a:lnTo>
                    <a:pt x="53238" y="69900"/>
                  </a:lnTo>
                  <a:lnTo>
                    <a:pt x="51879" y="69659"/>
                  </a:lnTo>
                  <a:lnTo>
                    <a:pt x="51638" y="69545"/>
                  </a:lnTo>
                  <a:lnTo>
                    <a:pt x="51384" y="69456"/>
                  </a:lnTo>
                  <a:lnTo>
                    <a:pt x="51079" y="69773"/>
                  </a:lnTo>
                  <a:lnTo>
                    <a:pt x="51523" y="71920"/>
                  </a:lnTo>
                  <a:lnTo>
                    <a:pt x="53098" y="71539"/>
                  </a:lnTo>
                  <a:lnTo>
                    <a:pt x="54521" y="71183"/>
                  </a:lnTo>
                  <a:lnTo>
                    <a:pt x="55232" y="71018"/>
                  </a:lnTo>
                  <a:lnTo>
                    <a:pt x="55676" y="70180"/>
                  </a:lnTo>
                  <a:close/>
                </a:path>
                <a:path w="100965" h="137794">
                  <a:moveTo>
                    <a:pt x="64998" y="88392"/>
                  </a:moveTo>
                  <a:lnTo>
                    <a:pt x="63461" y="88099"/>
                  </a:lnTo>
                  <a:lnTo>
                    <a:pt x="63233" y="88049"/>
                  </a:lnTo>
                  <a:lnTo>
                    <a:pt x="62623" y="88620"/>
                  </a:lnTo>
                  <a:lnTo>
                    <a:pt x="62674" y="88798"/>
                  </a:lnTo>
                  <a:lnTo>
                    <a:pt x="62928" y="89852"/>
                  </a:lnTo>
                  <a:lnTo>
                    <a:pt x="63550" y="90639"/>
                  </a:lnTo>
                  <a:lnTo>
                    <a:pt x="64884" y="90817"/>
                  </a:lnTo>
                  <a:lnTo>
                    <a:pt x="64998" y="89522"/>
                  </a:lnTo>
                  <a:lnTo>
                    <a:pt x="64998" y="88392"/>
                  </a:lnTo>
                  <a:close/>
                </a:path>
                <a:path w="100965" h="137794">
                  <a:moveTo>
                    <a:pt x="91630" y="137604"/>
                  </a:moveTo>
                  <a:lnTo>
                    <a:pt x="90678" y="135153"/>
                  </a:lnTo>
                  <a:lnTo>
                    <a:pt x="88988" y="134975"/>
                  </a:lnTo>
                  <a:lnTo>
                    <a:pt x="86893" y="134581"/>
                  </a:lnTo>
                  <a:lnTo>
                    <a:pt x="87845" y="137172"/>
                  </a:lnTo>
                  <a:lnTo>
                    <a:pt x="89560" y="137172"/>
                  </a:lnTo>
                  <a:lnTo>
                    <a:pt x="91630" y="137604"/>
                  </a:lnTo>
                  <a:close/>
                </a:path>
                <a:path w="100965" h="137794">
                  <a:moveTo>
                    <a:pt x="98247" y="125577"/>
                  </a:moveTo>
                  <a:lnTo>
                    <a:pt x="97929" y="125577"/>
                  </a:lnTo>
                  <a:lnTo>
                    <a:pt x="94335" y="126034"/>
                  </a:lnTo>
                  <a:lnTo>
                    <a:pt x="96685" y="128244"/>
                  </a:lnTo>
                  <a:lnTo>
                    <a:pt x="98247" y="125577"/>
                  </a:lnTo>
                  <a:close/>
                </a:path>
                <a:path w="100965" h="137794">
                  <a:moveTo>
                    <a:pt x="100545" y="124066"/>
                  </a:moveTo>
                  <a:lnTo>
                    <a:pt x="99314" y="123647"/>
                  </a:lnTo>
                  <a:lnTo>
                    <a:pt x="98717" y="123431"/>
                  </a:lnTo>
                  <a:lnTo>
                    <a:pt x="98386" y="124752"/>
                  </a:lnTo>
                  <a:lnTo>
                    <a:pt x="98221" y="125539"/>
                  </a:lnTo>
                  <a:lnTo>
                    <a:pt x="100469" y="126720"/>
                  </a:lnTo>
                  <a:lnTo>
                    <a:pt x="100330" y="125514"/>
                  </a:lnTo>
                  <a:lnTo>
                    <a:pt x="100545" y="124066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1688874" y="24182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65" y="0"/>
                  </a:moveTo>
                  <a:lnTo>
                    <a:pt x="50" y="253"/>
                  </a:lnTo>
                  <a:lnTo>
                    <a:pt x="0" y="380"/>
                  </a:lnTo>
                  <a:lnTo>
                    <a:pt x="63" y="253"/>
                  </a:lnTo>
                  <a:lnTo>
                    <a:pt x="190" y="25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1696941" y="2412961"/>
              <a:ext cx="53975" cy="111125"/>
            </a:xfrm>
            <a:custGeom>
              <a:avLst/>
              <a:gdLst/>
              <a:ahLst/>
              <a:cxnLst/>
              <a:rect l="l" t="t" r="r" b="b"/>
              <a:pathLst>
                <a:path w="53975" h="111125">
                  <a:moveTo>
                    <a:pt x="368" y="342"/>
                  </a:moveTo>
                  <a:lnTo>
                    <a:pt x="0" y="0"/>
                  </a:lnTo>
                  <a:lnTo>
                    <a:pt x="114" y="127"/>
                  </a:lnTo>
                  <a:lnTo>
                    <a:pt x="215" y="266"/>
                  </a:lnTo>
                  <a:lnTo>
                    <a:pt x="317" y="393"/>
                  </a:lnTo>
                  <a:close/>
                </a:path>
                <a:path w="53975" h="111125">
                  <a:moveTo>
                    <a:pt x="8661" y="47180"/>
                  </a:moveTo>
                  <a:lnTo>
                    <a:pt x="8128" y="46888"/>
                  </a:lnTo>
                  <a:lnTo>
                    <a:pt x="8204" y="47078"/>
                  </a:lnTo>
                  <a:lnTo>
                    <a:pt x="8293" y="47282"/>
                  </a:lnTo>
                  <a:lnTo>
                    <a:pt x="8369" y="47485"/>
                  </a:lnTo>
                  <a:lnTo>
                    <a:pt x="8572" y="47282"/>
                  </a:lnTo>
                  <a:close/>
                </a:path>
                <a:path w="53975" h="111125">
                  <a:moveTo>
                    <a:pt x="32639" y="53670"/>
                  </a:moveTo>
                  <a:lnTo>
                    <a:pt x="32448" y="53860"/>
                  </a:lnTo>
                  <a:lnTo>
                    <a:pt x="32588" y="53733"/>
                  </a:lnTo>
                  <a:close/>
                </a:path>
                <a:path w="53975" h="111125">
                  <a:moveTo>
                    <a:pt x="37846" y="55359"/>
                  </a:moveTo>
                  <a:lnTo>
                    <a:pt x="37769" y="55067"/>
                  </a:lnTo>
                  <a:lnTo>
                    <a:pt x="37592" y="54508"/>
                  </a:lnTo>
                  <a:lnTo>
                    <a:pt x="37401" y="54686"/>
                  </a:lnTo>
                  <a:lnTo>
                    <a:pt x="37211" y="54889"/>
                  </a:lnTo>
                  <a:lnTo>
                    <a:pt x="37045" y="55092"/>
                  </a:lnTo>
                  <a:lnTo>
                    <a:pt x="37846" y="55359"/>
                  </a:lnTo>
                  <a:close/>
                </a:path>
                <a:path w="53975" h="111125">
                  <a:moveTo>
                    <a:pt x="53213" y="98552"/>
                  </a:moveTo>
                  <a:lnTo>
                    <a:pt x="53047" y="98336"/>
                  </a:lnTo>
                  <a:lnTo>
                    <a:pt x="53213" y="98552"/>
                  </a:lnTo>
                  <a:close/>
                </a:path>
                <a:path w="53975" h="111125">
                  <a:moveTo>
                    <a:pt x="53936" y="110578"/>
                  </a:moveTo>
                  <a:lnTo>
                    <a:pt x="53759" y="110490"/>
                  </a:lnTo>
                  <a:lnTo>
                    <a:pt x="53581" y="110388"/>
                  </a:lnTo>
                  <a:lnTo>
                    <a:pt x="53403" y="110299"/>
                  </a:lnTo>
                  <a:lnTo>
                    <a:pt x="53479" y="110502"/>
                  </a:lnTo>
                  <a:lnTo>
                    <a:pt x="53555" y="110693"/>
                  </a:lnTo>
                  <a:lnTo>
                    <a:pt x="53632" y="110896"/>
                  </a:lnTo>
                  <a:lnTo>
                    <a:pt x="53835" y="110693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11832688" y="265325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4622" y="0"/>
                  </a:moveTo>
                  <a:lnTo>
                    <a:pt x="0" y="5257"/>
                  </a:lnTo>
                  <a:lnTo>
                    <a:pt x="4419" y="5194"/>
                  </a:lnTo>
                  <a:lnTo>
                    <a:pt x="4876" y="4635"/>
                  </a:lnTo>
                  <a:lnTo>
                    <a:pt x="4622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1820271" y="2628798"/>
              <a:ext cx="43815" cy="81280"/>
            </a:xfrm>
            <a:custGeom>
              <a:avLst/>
              <a:gdLst/>
              <a:ahLst/>
              <a:cxnLst/>
              <a:rect l="l" t="t" r="r" b="b"/>
              <a:pathLst>
                <a:path w="43815" h="81280">
                  <a:moveTo>
                    <a:pt x="5207" y="203"/>
                  </a:moveTo>
                  <a:lnTo>
                    <a:pt x="5029" y="76"/>
                  </a:lnTo>
                  <a:lnTo>
                    <a:pt x="4610" y="1041"/>
                  </a:lnTo>
                  <a:lnTo>
                    <a:pt x="3632" y="1485"/>
                  </a:lnTo>
                  <a:lnTo>
                    <a:pt x="2603" y="1828"/>
                  </a:lnTo>
                  <a:lnTo>
                    <a:pt x="1701" y="2387"/>
                  </a:lnTo>
                  <a:lnTo>
                    <a:pt x="1092" y="2781"/>
                  </a:lnTo>
                  <a:lnTo>
                    <a:pt x="0" y="3162"/>
                  </a:lnTo>
                  <a:lnTo>
                    <a:pt x="596" y="4737"/>
                  </a:lnTo>
                  <a:lnTo>
                    <a:pt x="1397" y="5448"/>
                  </a:lnTo>
                  <a:lnTo>
                    <a:pt x="2082" y="5638"/>
                  </a:lnTo>
                  <a:lnTo>
                    <a:pt x="3098" y="5905"/>
                  </a:lnTo>
                  <a:lnTo>
                    <a:pt x="3302" y="4914"/>
                  </a:lnTo>
                  <a:lnTo>
                    <a:pt x="3860" y="3086"/>
                  </a:lnTo>
                  <a:lnTo>
                    <a:pt x="4279" y="2082"/>
                  </a:lnTo>
                  <a:lnTo>
                    <a:pt x="4648" y="1066"/>
                  </a:lnTo>
                  <a:lnTo>
                    <a:pt x="5029" y="508"/>
                  </a:lnTo>
                  <a:lnTo>
                    <a:pt x="5207" y="215"/>
                  </a:lnTo>
                  <a:close/>
                </a:path>
                <a:path w="43815" h="81280">
                  <a:moveTo>
                    <a:pt x="14541" y="32334"/>
                  </a:moveTo>
                  <a:lnTo>
                    <a:pt x="14338" y="31381"/>
                  </a:lnTo>
                  <a:lnTo>
                    <a:pt x="13766" y="30607"/>
                  </a:lnTo>
                  <a:lnTo>
                    <a:pt x="12903" y="30810"/>
                  </a:lnTo>
                  <a:lnTo>
                    <a:pt x="11772" y="31089"/>
                  </a:lnTo>
                  <a:lnTo>
                    <a:pt x="10629" y="31927"/>
                  </a:lnTo>
                  <a:lnTo>
                    <a:pt x="10248" y="34175"/>
                  </a:lnTo>
                  <a:lnTo>
                    <a:pt x="11569" y="33947"/>
                  </a:lnTo>
                  <a:lnTo>
                    <a:pt x="13512" y="34188"/>
                  </a:lnTo>
                  <a:lnTo>
                    <a:pt x="14325" y="33578"/>
                  </a:lnTo>
                  <a:lnTo>
                    <a:pt x="14541" y="32334"/>
                  </a:lnTo>
                  <a:close/>
                </a:path>
                <a:path w="43815" h="81280">
                  <a:moveTo>
                    <a:pt x="15049" y="41186"/>
                  </a:moveTo>
                  <a:lnTo>
                    <a:pt x="14973" y="40881"/>
                  </a:lnTo>
                  <a:lnTo>
                    <a:pt x="14909" y="40576"/>
                  </a:lnTo>
                  <a:lnTo>
                    <a:pt x="14833" y="40271"/>
                  </a:lnTo>
                  <a:lnTo>
                    <a:pt x="14401" y="40703"/>
                  </a:lnTo>
                  <a:lnTo>
                    <a:pt x="14185" y="40932"/>
                  </a:lnTo>
                  <a:lnTo>
                    <a:pt x="14478" y="41008"/>
                  </a:lnTo>
                  <a:lnTo>
                    <a:pt x="14770" y="41097"/>
                  </a:lnTo>
                  <a:lnTo>
                    <a:pt x="15049" y="41186"/>
                  </a:lnTo>
                  <a:close/>
                </a:path>
                <a:path w="43815" h="81280">
                  <a:moveTo>
                    <a:pt x="43700" y="80530"/>
                  </a:moveTo>
                  <a:lnTo>
                    <a:pt x="43573" y="80645"/>
                  </a:lnTo>
                  <a:lnTo>
                    <a:pt x="43434" y="80772"/>
                  </a:lnTo>
                  <a:lnTo>
                    <a:pt x="43307" y="80886"/>
                  </a:lnTo>
                  <a:lnTo>
                    <a:pt x="43700" y="80530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1957362" y="2663430"/>
              <a:ext cx="12700" cy="10795"/>
            </a:xfrm>
            <a:custGeom>
              <a:avLst/>
              <a:gdLst/>
              <a:ahLst/>
              <a:cxnLst/>
              <a:rect l="l" t="t" r="r" b="b"/>
              <a:pathLst>
                <a:path w="12700" h="10794">
                  <a:moveTo>
                    <a:pt x="3632" y="0"/>
                  </a:moveTo>
                  <a:lnTo>
                    <a:pt x="2692" y="1435"/>
                  </a:lnTo>
                  <a:lnTo>
                    <a:pt x="1358" y="939"/>
                  </a:lnTo>
                  <a:lnTo>
                    <a:pt x="88" y="723"/>
                  </a:lnTo>
                  <a:lnTo>
                    <a:pt x="0" y="1968"/>
                  </a:lnTo>
                  <a:lnTo>
                    <a:pt x="762" y="2895"/>
                  </a:lnTo>
                  <a:lnTo>
                    <a:pt x="1282" y="3924"/>
                  </a:lnTo>
                  <a:lnTo>
                    <a:pt x="2984" y="4660"/>
                  </a:lnTo>
                  <a:lnTo>
                    <a:pt x="4216" y="5918"/>
                  </a:lnTo>
                  <a:lnTo>
                    <a:pt x="5105" y="7518"/>
                  </a:lnTo>
                  <a:lnTo>
                    <a:pt x="7112" y="7937"/>
                  </a:lnTo>
                  <a:lnTo>
                    <a:pt x="8737" y="10667"/>
                  </a:lnTo>
                  <a:lnTo>
                    <a:pt x="12280" y="7924"/>
                  </a:lnTo>
                  <a:lnTo>
                    <a:pt x="9029" y="8127"/>
                  </a:lnTo>
                  <a:lnTo>
                    <a:pt x="8839" y="6311"/>
                  </a:lnTo>
                  <a:lnTo>
                    <a:pt x="7632" y="2273"/>
                  </a:lnTo>
                  <a:lnTo>
                    <a:pt x="5969" y="761"/>
                  </a:lnTo>
                  <a:lnTo>
                    <a:pt x="3632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1955287" y="265785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5" h="7619">
                  <a:moveTo>
                    <a:pt x="5086" y="6515"/>
                  </a:moveTo>
                  <a:lnTo>
                    <a:pt x="3428" y="6515"/>
                  </a:lnTo>
                  <a:lnTo>
                    <a:pt x="4762" y="7010"/>
                  </a:lnTo>
                  <a:lnTo>
                    <a:pt x="5086" y="6515"/>
                  </a:lnTo>
                  <a:close/>
                </a:path>
                <a:path w="5715" h="7619">
                  <a:moveTo>
                    <a:pt x="711" y="0"/>
                  </a:moveTo>
                  <a:lnTo>
                    <a:pt x="115" y="1905"/>
                  </a:lnTo>
                  <a:lnTo>
                    <a:pt x="0" y="2273"/>
                  </a:lnTo>
                  <a:lnTo>
                    <a:pt x="3098" y="3644"/>
                  </a:lnTo>
                  <a:lnTo>
                    <a:pt x="2133" y="5969"/>
                  </a:lnTo>
                  <a:lnTo>
                    <a:pt x="2158" y="6286"/>
                  </a:lnTo>
                  <a:lnTo>
                    <a:pt x="5236" y="6286"/>
                  </a:lnTo>
                  <a:lnTo>
                    <a:pt x="5702" y="5575"/>
                  </a:lnTo>
                  <a:lnTo>
                    <a:pt x="4838" y="2997"/>
                  </a:lnTo>
                  <a:lnTo>
                    <a:pt x="2324" y="1905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1942112" y="264254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1910" y="177"/>
                  </a:moveTo>
                  <a:lnTo>
                    <a:pt x="0" y="177"/>
                  </a:lnTo>
                  <a:lnTo>
                    <a:pt x="76" y="1562"/>
                  </a:lnTo>
                  <a:lnTo>
                    <a:pt x="2225" y="1562"/>
                  </a:lnTo>
                  <a:lnTo>
                    <a:pt x="2197" y="914"/>
                  </a:lnTo>
                  <a:lnTo>
                    <a:pt x="1910" y="177"/>
                  </a:lnTo>
                  <a:close/>
                </a:path>
                <a:path w="2540" h="1905">
                  <a:moveTo>
                    <a:pt x="1910" y="177"/>
                  </a:moveTo>
                  <a:lnTo>
                    <a:pt x="1841" y="0"/>
                  </a:lnTo>
                  <a:lnTo>
                    <a:pt x="2197" y="914"/>
                  </a:lnTo>
                  <a:lnTo>
                    <a:pt x="1910" y="177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11815098" y="26023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0" y="0"/>
                  </a:moveTo>
                  <a:lnTo>
                    <a:pt x="114" y="0"/>
                  </a:lnTo>
                  <a:lnTo>
                    <a:pt x="12" y="165"/>
                  </a:lnTo>
                  <a:lnTo>
                    <a:pt x="25" y="304"/>
                  </a:lnTo>
                  <a:lnTo>
                    <a:pt x="0" y="431"/>
                  </a:lnTo>
                  <a:lnTo>
                    <a:pt x="177" y="393"/>
                  </a:lnTo>
                  <a:lnTo>
                    <a:pt x="355" y="368"/>
                  </a:lnTo>
                  <a:lnTo>
                    <a:pt x="520" y="330"/>
                  </a:lnTo>
                  <a:lnTo>
                    <a:pt x="431" y="114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11847367" y="248646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57" y="0"/>
                  </a:moveTo>
                  <a:lnTo>
                    <a:pt x="304" y="25"/>
                  </a:lnTo>
                  <a:lnTo>
                    <a:pt x="152" y="63"/>
                  </a:lnTo>
                  <a:lnTo>
                    <a:pt x="0" y="88"/>
                  </a:lnTo>
                  <a:lnTo>
                    <a:pt x="50" y="317"/>
                  </a:lnTo>
                  <a:lnTo>
                    <a:pt x="304" y="355"/>
                  </a:lnTo>
                  <a:lnTo>
                    <a:pt x="419" y="21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3374881" y="2358936"/>
              <a:ext cx="469900" cy="539750"/>
            </a:xfrm>
            <a:custGeom>
              <a:avLst/>
              <a:gdLst/>
              <a:ahLst/>
              <a:cxnLst/>
              <a:rect l="l" t="t" r="r" b="b"/>
              <a:pathLst>
                <a:path w="469900" h="539750">
                  <a:moveTo>
                    <a:pt x="221081" y="520700"/>
                  </a:moveTo>
                  <a:lnTo>
                    <a:pt x="163474" y="520700"/>
                  </a:lnTo>
                  <a:lnTo>
                    <a:pt x="164426" y="521970"/>
                  </a:lnTo>
                  <a:lnTo>
                    <a:pt x="165519" y="521970"/>
                  </a:lnTo>
                  <a:lnTo>
                    <a:pt x="176117" y="530860"/>
                  </a:lnTo>
                  <a:lnTo>
                    <a:pt x="187758" y="535940"/>
                  </a:lnTo>
                  <a:lnTo>
                    <a:pt x="200325" y="539750"/>
                  </a:lnTo>
                  <a:lnTo>
                    <a:pt x="221322" y="539750"/>
                  </a:lnTo>
                  <a:lnTo>
                    <a:pt x="224967" y="538480"/>
                  </a:lnTo>
                  <a:lnTo>
                    <a:pt x="222910" y="535940"/>
                  </a:lnTo>
                  <a:lnTo>
                    <a:pt x="223278" y="533400"/>
                  </a:lnTo>
                  <a:lnTo>
                    <a:pt x="222783" y="533400"/>
                  </a:lnTo>
                  <a:lnTo>
                    <a:pt x="221233" y="532130"/>
                  </a:lnTo>
                  <a:lnTo>
                    <a:pt x="219862" y="530860"/>
                  </a:lnTo>
                  <a:lnTo>
                    <a:pt x="220319" y="529590"/>
                  </a:lnTo>
                  <a:lnTo>
                    <a:pt x="223418" y="529590"/>
                  </a:lnTo>
                  <a:lnTo>
                    <a:pt x="220738" y="527050"/>
                  </a:lnTo>
                  <a:lnTo>
                    <a:pt x="222478" y="524510"/>
                  </a:lnTo>
                  <a:lnTo>
                    <a:pt x="221043" y="521970"/>
                  </a:lnTo>
                  <a:lnTo>
                    <a:pt x="221081" y="520700"/>
                  </a:lnTo>
                  <a:close/>
                </a:path>
                <a:path w="469900" h="539750">
                  <a:moveTo>
                    <a:pt x="224904" y="530860"/>
                  </a:moveTo>
                  <a:lnTo>
                    <a:pt x="222783" y="533400"/>
                  </a:lnTo>
                  <a:lnTo>
                    <a:pt x="223278" y="533400"/>
                  </a:lnTo>
                  <a:lnTo>
                    <a:pt x="224904" y="530860"/>
                  </a:lnTo>
                  <a:close/>
                </a:path>
                <a:path w="469900" h="539750">
                  <a:moveTo>
                    <a:pt x="233222" y="495300"/>
                  </a:moveTo>
                  <a:lnTo>
                    <a:pt x="139458" y="495300"/>
                  </a:lnTo>
                  <a:lnTo>
                    <a:pt x="140982" y="499110"/>
                  </a:lnTo>
                  <a:lnTo>
                    <a:pt x="142976" y="501650"/>
                  </a:lnTo>
                  <a:lnTo>
                    <a:pt x="146215" y="504190"/>
                  </a:lnTo>
                  <a:lnTo>
                    <a:pt x="147612" y="505460"/>
                  </a:lnTo>
                  <a:lnTo>
                    <a:pt x="142671" y="508000"/>
                  </a:lnTo>
                  <a:lnTo>
                    <a:pt x="143357" y="511810"/>
                  </a:lnTo>
                  <a:lnTo>
                    <a:pt x="148564" y="514350"/>
                  </a:lnTo>
                  <a:lnTo>
                    <a:pt x="150571" y="515620"/>
                  </a:lnTo>
                  <a:lnTo>
                    <a:pt x="155422" y="520700"/>
                  </a:lnTo>
                  <a:lnTo>
                    <a:pt x="158267" y="521970"/>
                  </a:lnTo>
                  <a:lnTo>
                    <a:pt x="163474" y="520700"/>
                  </a:lnTo>
                  <a:lnTo>
                    <a:pt x="221081" y="520700"/>
                  </a:lnTo>
                  <a:lnTo>
                    <a:pt x="227812" y="519430"/>
                  </a:lnTo>
                  <a:lnTo>
                    <a:pt x="230835" y="515620"/>
                  </a:lnTo>
                  <a:lnTo>
                    <a:pt x="230788" y="514350"/>
                  </a:lnTo>
                  <a:lnTo>
                    <a:pt x="230695" y="511810"/>
                  </a:lnTo>
                  <a:lnTo>
                    <a:pt x="231482" y="510540"/>
                  </a:lnTo>
                  <a:lnTo>
                    <a:pt x="232689" y="510540"/>
                  </a:lnTo>
                  <a:lnTo>
                    <a:pt x="232181" y="508000"/>
                  </a:lnTo>
                  <a:lnTo>
                    <a:pt x="233248" y="505460"/>
                  </a:lnTo>
                  <a:lnTo>
                    <a:pt x="237489" y="504190"/>
                  </a:lnTo>
                  <a:lnTo>
                    <a:pt x="238658" y="504190"/>
                  </a:lnTo>
                  <a:lnTo>
                    <a:pt x="239801" y="501650"/>
                  </a:lnTo>
                  <a:lnTo>
                    <a:pt x="241236" y="501650"/>
                  </a:lnTo>
                  <a:lnTo>
                    <a:pt x="240918" y="500380"/>
                  </a:lnTo>
                  <a:lnTo>
                    <a:pt x="236258" y="500380"/>
                  </a:lnTo>
                  <a:lnTo>
                    <a:pt x="234810" y="497840"/>
                  </a:lnTo>
                  <a:lnTo>
                    <a:pt x="232625" y="496570"/>
                  </a:lnTo>
                  <a:lnTo>
                    <a:pt x="233222" y="495300"/>
                  </a:lnTo>
                  <a:close/>
                </a:path>
                <a:path w="469900" h="539750">
                  <a:moveTo>
                    <a:pt x="232689" y="510540"/>
                  </a:moveTo>
                  <a:lnTo>
                    <a:pt x="231482" y="510540"/>
                  </a:lnTo>
                  <a:lnTo>
                    <a:pt x="232943" y="511810"/>
                  </a:lnTo>
                  <a:lnTo>
                    <a:pt x="232689" y="510540"/>
                  </a:lnTo>
                  <a:close/>
                </a:path>
                <a:path w="469900" h="539750">
                  <a:moveTo>
                    <a:pt x="236846" y="472440"/>
                  </a:moveTo>
                  <a:lnTo>
                    <a:pt x="100177" y="472440"/>
                  </a:lnTo>
                  <a:lnTo>
                    <a:pt x="106413" y="474980"/>
                  </a:lnTo>
                  <a:lnTo>
                    <a:pt x="114871" y="474980"/>
                  </a:lnTo>
                  <a:lnTo>
                    <a:pt x="118706" y="478790"/>
                  </a:lnTo>
                  <a:lnTo>
                    <a:pt x="121856" y="482600"/>
                  </a:lnTo>
                  <a:lnTo>
                    <a:pt x="128066" y="492760"/>
                  </a:lnTo>
                  <a:lnTo>
                    <a:pt x="133642" y="497840"/>
                  </a:lnTo>
                  <a:lnTo>
                    <a:pt x="137604" y="504190"/>
                  </a:lnTo>
                  <a:lnTo>
                    <a:pt x="137921" y="501650"/>
                  </a:lnTo>
                  <a:lnTo>
                    <a:pt x="138874" y="500380"/>
                  </a:lnTo>
                  <a:lnTo>
                    <a:pt x="137020" y="497840"/>
                  </a:lnTo>
                  <a:lnTo>
                    <a:pt x="136778" y="496570"/>
                  </a:lnTo>
                  <a:lnTo>
                    <a:pt x="138620" y="495300"/>
                  </a:lnTo>
                  <a:lnTo>
                    <a:pt x="233222" y="495300"/>
                  </a:lnTo>
                  <a:lnTo>
                    <a:pt x="235013" y="491490"/>
                  </a:lnTo>
                  <a:lnTo>
                    <a:pt x="227050" y="488950"/>
                  </a:lnTo>
                  <a:lnTo>
                    <a:pt x="232638" y="481330"/>
                  </a:lnTo>
                  <a:lnTo>
                    <a:pt x="233756" y="478790"/>
                  </a:lnTo>
                  <a:lnTo>
                    <a:pt x="239115" y="478790"/>
                  </a:lnTo>
                  <a:lnTo>
                    <a:pt x="239064" y="477520"/>
                  </a:lnTo>
                  <a:lnTo>
                    <a:pt x="235457" y="477520"/>
                  </a:lnTo>
                  <a:lnTo>
                    <a:pt x="235369" y="474980"/>
                  </a:lnTo>
                  <a:lnTo>
                    <a:pt x="234518" y="473710"/>
                  </a:lnTo>
                  <a:lnTo>
                    <a:pt x="237274" y="473710"/>
                  </a:lnTo>
                  <a:lnTo>
                    <a:pt x="236846" y="472440"/>
                  </a:lnTo>
                  <a:close/>
                </a:path>
                <a:path w="469900" h="539750">
                  <a:moveTo>
                    <a:pt x="241236" y="501650"/>
                  </a:moveTo>
                  <a:lnTo>
                    <a:pt x="239801" y="501650"/>
                  </a:lnTo>
                  <a:lnTo>
                    <a:pt x="241553" y="502920"/>
                  </a:lnTo>
                  <a:lnTo>
                    <a:pt x="241236" y="501650"/>
                  </a:lnTo>
                  <a:close/>
                </a:path>
                <a:path w="469900" h="539750">
                  <a:moveTo>
                    <a:pt x="239115" y="478790"/>
                  </a:moveTo>
                  <a:lnTo>
                    <a:pt x="233756" y="478790"/>
                  </a:lnTo>
                  <a:lnTo>
                    <a:pt x="237108" y="481330"/>
                  </a:lnTo>
                  <a:lnTo>
                    <a:pt x="237756" y="481330"/>
                  </a:lnTo>
                  <a:lnTo>
                    <a:pt x="239115" y="478790"/>
                  </a:lnTo>
                  <a:close/>
                </a:path>
                <a:path w="469900" h="539750">
                  <a:moveTo>
                    <a:pt x="147599" y="87630"/>
                  </a:moveTo>
                  <a:lnTo>
                    <a:pt x="145719" y="87630"/>
                  </a:lnTo>
                  <a:lnTo>
                    <a:pt x="145249" y="91440"/>
                  </a:lnTo>
                  <a:lnTo>
                    <a:pt x="145135" y="92710"/>
                  </a:lnTo>
                  <a:lnTo>
                    <a:pt x="145084" y="93980"/>
                  </a:lnTo>
                  <a:lnTo>
                    <a:pt x="138226" y="96520"/>
                  </a:lnTo>
                  <a:lnTo>
                    <a:pt x="136601" y="101600"/>
                  </a:lnTo>
                  <a:lnTo>
                    <a:pt x="136659" y="102870"/>
                  </a:lnTo>
                  <a:lnTo>
                    <a:pt x="136775" y="105410"/>
                  </a:lnTo>
                  <a:lnTo>
                    <a:pt x="136891" y="107950"/>
                  </a:lnTo>
                  <a:lnTo>
                    <a:pt x="137007" y="110490"/>
                  </a:lnTo>
                  <a:lnTo>
                    <a:pt x="133032" y="111760"/>
                  </a:lnTo>
                  <a:lnTo>
                    <a:pt x="132232" y="118110"/>
                  </a:lnTo>
                  <a:lnTo>
                    <a:pt x="129298" y="119380"/>
                  </a:lnTo>
                  <a:lnTo>
                    <a:pt x="126999" y="120650"/>
                  </a:lnTo>
                  <a:lnTo>
                    <a:pt x="97565" y="147320"/>
                  </a:lnTo>
                  <a:lnTo>
                    <a:pt x="79115" y="175260"/>
                  </a:lnTo>
                  <a:lnTo>
                    <a:pt x="68126" y="190500"/>
                  </a:lnTo>
                  <a:lnTo>
                    <a:pt x="63093" y="198120"/>
                  </a:lnTo>
                  <a:lnTo>
                    <a:pt x="60832" y="201930"/>
                  </a:lnTo>
                  <a:lnTo>
                    <a:pt x="57378" y="205740"/>
                  </a:lnTo>
                  <a:lnTo>
                    <a:pt x="54952" y="209550"/>
                  </a:lnTo>
                  <a:lnTo>
                    <a:pt x="45958" y="224790"/>
                  </a:lnTo>
                  <a:lnTo>
                    <a:pt x="37025" y="238760"/>
                  </a:lnTo>
                  <a:lnTo>
                    <a:pt x="15953" y="279400"/>
                  </a:lnTo>
                  <a:lnTo>
                    <a:pt x="5575" y="312420"/>
                  </a:lnTo>
                  <a:lnTo>
                    <a:pt x="3827" y="318770"/>
                  </a:lnTo>
                  <a:lnTo>
                    <a:pt x="2216" y="325120"/>
                  </a:lnTo>
                  <a:lnTo>
                    <a:pt x="1500" y="331470"/>
                  </a:lnTo>
                  <a:lnTo>
                    <a:pt x="1560" y="335280"/>
                  </a:lnTo>
                  <a:lnTo>
                    <a:pt x="1662" y="336550"/>
                  </a:lnTo>
                  <a:lnTo>
                    <a:pt x="1764" y="337820"/>
                  </a:lnTo>
                  <a:lnTo>
                    <a:pt x="1816" y="340360"/>
                  </a:lnTo>
                  <a:lnTo>
                    <a:pt x="1993" y="340360"/>
                  </a:lnTo>
                  <a:lnTo>
                    <a:pt x="3834" y="346710"/>
                  </a:lnTo>
                  <a:lnTo>
                    <a:pt x="3720" y="349250"/>
                  </a:lnTo>
                  <a:lnTo>
                    <a:pt x="3607" y="351790"/>
                  </a:lnTo>
                  <a:lnTo>
                    <a:pt x="3551" y="353060"/>
                  </a:lnTo>
                  <a:lnTo>
                    <a:pt x="2442" y="359410"/>
                  </a:lnTo>
                  <a:lnTo>
                    <a:pt x="1931" y="364490"/>
                  </a:lnTo>
                  <a:lnTo>
                    <a:pt x="1841" y="372110"/>
                  </a:lnTo>
                  <a:lnTo>
                    <a:pt x="1670" y="374650"/>
                  </a:lnTo>
                  <a:lnTo>
                    <a:pt x="1584" y="375920"/>
                  </a:lnTo>
                  <a:lnTo>
                    <a:pt x="1523" y="384810"/>
                  </a:lnTo>
                  <a:lnTo>
                    <a:pt x="1955" y="386080"/>
                  </a:lnTo>
                  <a:lnTo>
                    <a:pt x="0" y="388620"/>
                  </a:lnTo>
                  <a:lnTo>
                    <a:pt x="279" y="389890"/>
                  </a:lnTo>
                  <a:lnTo>
                    <a:pt x="495" y="391160"/>
                  </a:lnTo>
                  <a:lnTo>
                    <a:pt x="4028" y="402590"/>
                  </a:lnTo>
                  <a:lnTo>
                    <a:pt x="9777" y="414020"/>
                  </a:lnTo>
                  <a:lnTo>
                    <a:pt x="17952" y="422910"/>
                  </a:lnTo>
                  <a:lnTo>
                    <a:pt x="28765" y="430530"/>
                  </a:lnTo>
                  <a:lnTo>
                    <a:pt x="35344" y="434340"/>
                  </a:lnTo>
                  <a:lnTo>
                    <a:pt x="39166" y="439420"/>
                  </a:lnTo>
                  <a:lnTo>
                    <a:pt x="43497" y="444500"/>
                  </a:lnTo>
                  <a:lnTo>
                    <a:pt x="49362" y="452120"/>
                  </a:lnTo>
                  <a:lnTo>
                    <a:pt x="55729" y="457200"/>
                  </a:lnTo>
                  <a:lnTo>
                    <a:pt x="62726" y="463550"/>
                  </a:lnTo>
                  <a:lnTo>
                    <a:pt x="70484" y="467360"/>
                  </a:lnTo>
                  <a:lnTo>
                    <a:pt x="77812" y="469900"/>
                  </a:lnTo>
                  <a:lnTo>
                    <a:pt x="85343" y="473710"/>
                  </a:lnTo>
                  <a:lnTo>
                    <a:pt x="100177" y="472440"/>
                  </a:lnTo>
                  <a:lnTo>
                    <a:pt x="236846" y="472440"/>
                  </a:lnTo>
                  <a:lnTo>
                    <a:pt x="235991" y="469900"/>
                  </a:lnTo>
                  <a:lnTo>
                    <a:pt x="238937" y="468630"/>
                  </a:lnTo>
                  <a:lnTo>
                    <a:pt x="240766" y="468630"/>
                  </a:lnTo>
                  <a:lnTo>
                    <a:pt x="239223" y="466090"/>
                  </a:lnTo>
                  <a:lnTo>
                    <a:pt x="138277" y="466090"/>
                  </a:lnTo>
                  <a:lnTo>
                    <a:pt x="134759" y="464820"/>
                  </a:lnTo>
                  <a:lnTo>
                    <a:pt x="126923" y="464820"/>
                  </a:lnTo>
                  <a:lnTo>
                    <a:pt x="122834" y="463550"/>
                  </a:lnTo>
                  <a:lnTo>
                    <a:pt x="114833" y="463550"/>
                  </a:lnTo>
                  <a:lnTo>
                    <a:pt x="112915" y="459740"/>
                  </a:lnTo>
                  <a:lnTo>
                    <a:pt x="108838" y="459740"/>
                  </a:lnTo>
                  <a:lnTo>
                    <a:pt x="108038" y="454660"/>
                  </a:lnTo>
                  <a:lnTo>
                    <a:pt x="106222" y="453390"/>
                  </a:lnTo>
                  <a:lnTo>
                    <a:pt x="100380" y="452120"/>
                  </a:lnTo>
                  <a:lnTo>
                    <a:pt x="96291" y="450850"/>
                  </a:lnTo>
                  <a:lnTo>
                    <a:pt x="87998" y="443230"/>
                  </a:lnTo>
                  <a:lnTo>
                    <a:pt x="82359" y="439420"/>
                  </a:lnTo>
                  <a:lnTo>
                    <a:pt x="62814" y="420370"/>
                  </a:lnTo>
                  <a:lnTo>
                    <a:pt x="57759" y="417830"/>
                  </a:lnTo>
                  <a:lnTo>
                    <a:pt x="57772" y="416560"/>
                  </a:lnTo>
                  <a:lnTo>
                    <a:pt x="59905" y="415290"/>
                  </a:lnTo>
                  <a:lnTo>
                    <a:pt x="58610" y="414020"/>
                  </a:lnTo>
                  <a:lnTo>
                    <a:pt x="52450" y="406400"/>
                  </a:lnTo>
                  <a:lnTo>
                    <a:pt x="52230" y="403860"/>
                  </a:lnTo>
                  <a:lnTo>
                    <a:pt x="52120" y="402590"/>
                  </a:lnTo>
                  <a:lnTo>
                    <a:pt x="52010" y="401320"/>
                  </a:lnTo>
                  <a:lnTo>
                    <a:pt x="51900" y="400050"/>
                  </a:lnTo>
                  <a:lnTo>
                    <a:pt x="51790" y="398780"/>
                  </a:lnTo>
                  <a:lnTo>
                    <a:pt x="50101" y="388620"/>
                  </a:lnTo>
                  <a:lnTo>
                    <a:pt x="50672" y="388620"/>
                  </a:lnTo>
                  <a:lnTo>
                    <a:pt x="52552" y="382270"/>
                  </a:lnTo>
                  <a:lnTo>
                    <a:pt x="54127" y="377190"/>
                  </a:lnTo>
                  <a:lnTo>
                    <a:pt x="62461" y="347980"/>
                  </a:lnTo>
                  <a:lnTo>
                    <a:pt x="60896" y="347980"/>
                  </a:lnTo>
                  <a:lnTo>
                    <a:pt x="58318" y="346710"/>
                  </a:lnTo>
                  <a:lnTo>
                    <a:pt x="57683" y="346710"/>
                  </a:lnTo>
                  <a:lnTo>
                    <a:pt x="58978" y="340360"/>
                  </a:lnTo>
                  <a:lnTo>
                    <a:pt x="59054" y="339090"/>
                  </a:lnTo>
                  <a:lnTo>
                    <a:pt x="59131" y="337820"/>
                  </a:lnTo>
                  <a:lnTo>
                    <a:pt x="59207" y="336550"/>
                  </a:lnTo>
                  <a:lnTo>
                    <a:pt x="59283" y="335280"/>
                  </a:lnTo>
                  <a:lnTo>
                    <a:pt x="65036" y="325120"/>
                  </a:lnTo>
                  <a:lnTo>
                    <a:pt x="67284" y="317500"/>
                  </a:lnTo>
                  <a:lnTo>
                    <a:pt x="83248" y="280670"/>
                  </a:lnTo>
                  <a:lnTo>
                    <a:pt x="86829" y="274320"/>
                  </a:lnTo>
                  <a:lnTo>
                    <a:pt x="93179" y="269240"/>
                  </a:lnTo>
                  <a:lnTo>
                    <a:pt x="96151" y="256540"/>
                  </a:lnTo>
                  <a:lnTo>
                    <a:pt x="100545" y="254000"/>
                  </a:lnTo>
                  <a:lnTo>
                    <a:pt x="105511" y="242570"/>
                  </a:lnTo>
                  <a:lnTo>
                    <a:pt x="107975" y="234950"/>
                  </a:lnTo>
                  <a:lnTo>
                    <a:pt x="117106" y="219710"/>
                  </a:lnTo>
                  <a:lnTo>
                    <a:pt x="121729" y="214630"/>
                  </a:lnTo>
                  <a:lnTo>
                    <a:pt x="123443" y="213360"/>
                  </a:lnTo>
                  <a:lnTo>
                    <a:pt x="123562" y="210820"/>
                  </a:lnTo>
                  <a:lnTo>
                    <a:pt x="123681" y="208280"/>
                  </a:lnTo>
                  <a:lnTo>
                    <a:pt x="123799" y="205740"/>
                  </a:lnTo>
                  <a:lnTo>
                    <a:pt x="126060" y="203214"/>
                  </a:lnTo>
                  <a:lnTo>
                    <a:pt x="131063" y="201930"/>
                  </a:lnTo>
                  <a:lnTo>
                    <a:pt x="131800" y="200660"/>
                  </a:lnTo>
                  <a:lnTo>
                    <a:pt x="132600" y="194310"/>
                  </a:lnTo>
                  <a:lnTo>
                    <a:pt x="136524" y="190500"/>
                  </a:lnTo>
                  <a:lnTo>
                    <a:pt x="140665" y="185420"/>
                  </a:lnTo>
                  <a:lnTo>
                    <a:pt x="141020" y="184150"/>
                  </a:lnTo>
                  <a:lnTo>
                    <a:pt x="138302" y="182880"/>
                  </a:lnTo>
                  <a:lnTo>
                    <a:pt x="142366" y="181610"/>
                  </a:lnTo>
                  <a:lnTo>
                    <a:pt x="145084" y="179070"/>
                  </a:lnTo>
                  <a:lnTo>
                    <a:pt x="151993" y="175260"/>
                  </a:lnTo>
                  <a:lnTo>
                    <a:pt x="150050" y="170180"/>
                  </a:lnTo>
                  <a:lnTo>
                    <a:pt x="153911" y="168910"/>
                  </a:lnTo>
                  <a:lnTo>
                    <a:pt x="151942" y="166370"/>
                  </a:lnTo>
                  <a:lnTo>
                    <a:pt x="156667" y="165100"/>
                  </a:lnTo>
                  <a:lnTo>
                    <a:pt x="153898" y="160020"/>
                  </a:lnTo>
                  <a:lnTo>
                    <a:pt x="154762" y="157480"/>
                  </a:lnTo>
                  <a:lnTo>
                    <a:pt x="159753" y="157480"/>
                  </a:lnTo>
                  <a:lnTo>
                    <a:pt x="159842" y="156210"/>
                  </a:lnTo>
                  <a:lnTo>
                    <a:pt x="159931" y="154940"/>
                  </a:lnTo>
                  <a:lnTo>
                    <a:pt x="161213" y="152400"/>
                  </a:lnTo>
                  <a:lnTo>
                    <a:pt x="161023" y="151130"/>
                  </a:lnTo>
                  <a:lnTo>
                    <a:pt x="165366" y="149860"/>
                  </a:lnTo>
                  <a:lnTo>
                    <a:pt x="165265" y="147320"/>
                  </a:lnTo>
                  <a:lnTo>
                    <a:pt x="163868" y="144780"/>
                  </a:lnTo>
                  <a:lnTo>
                    <a:pt x="168008" y="144780"/>
                  </a:lnTo>
                  <a:lnTo>
                    <a:pt x="174878" y="135890"/>
                  </a:lnTo>
                  <a:lnTo>
                    <a:pt x="173761" y="130810"/>
                  </a:lnTo>
                  <a:lnTo>
                    <a:pt x="173621" y="129540"/>
                  </a:lnTo>
                  <a:lnTo>
                    <a:pt x="179285" y="128270"/>
                  </a:lnTo>
                  <a:lnTo>
                    <a:pt x="180974" y="124460"/>
                  </a:lnTo>
                  <a:lnTo>
                    <a:pt x="186181" y="118110"/>
                  </a:lnTo>
                  <a:lnTo>
                    <a:pt x="184289" y="113030"/>
                  </a:lnTo>
                  <a:lnTo>
                    <a:pt x="189649" y="111760"/>
                  </a:lnTo>
                  <a:lnTo>
                    <a:pt x="191655" y="106680"/>
                  </a:lnTo>
                  <a:lnTo>
                    <a:pt x="195237" y="104140"/>
                  </a:lnTo>
                  <a:lnTo>
                    <a:pt x="201117" y="97790"/>
                  </a:lnTo>
                  <a:lnTo>
                    <a:pt x="205422" y="96520"/>
                  </a:lnTo>
                  <a:lnTo>
                    <a:pt x="206794" y="91440"/>
                  </a:lnTo>
                  <a:lnTo>
                    <a:pt x="150152" y="91440"/>
                  </a:lnTo>
                  <a:lnTo>
                    <a:pt x="150037" y="90170"/>
                  </a:lnTo>
                  <a:lnTo>
                    <a:pt x="147599" y="87630"/>
                  </a:lnTo>
                  <a:close/>
                </a:path>
                <a:path w="469900" h="539750">
                  <a:moveTo>
                    <a:pt x="240766" y="468630"/>
                  </a:moveTo>
                  <a:lnTo>
                    <a:pt x="239052" y="468630"/>
                  </a:lnTo>
                  <a:lnTo>
                    <a:pt x="239064" y="469900"/>
                  </a:lnTo>
                  <a:lnTo>
                    <a:pt x="238632" y="469900"/>
                  </a:lnTo>
                  <a:lnTo>
                    <a:pt x="240868" y="471170"/>
                  </a:lnTo>
                  <a:lnTo>
                    <a:pt x="240766" y="468630"/>
                  </a:lnTo>
                  <a:close/>
                </a:path>
                <a:path w="469900" h="539750">
                  <a:moveTo>
                    <a:pt x="143382" y="464820"/>
                  </a:moveTo>
                  <a:lnTo>
                    <a:pt x="142836" y="464820"/>
                  </a:lnTo>
                  <a:lnTo>
                    <a:pt x="138277" y="466090"/>
                  </a:lnTo>
                  <a:lnTo>
                    <a:pt x="149364" y="466090"/>
                  </a:lnTo>
                  <a:lnTo>
                    <a:pt x="143382" y="464820"/>
                  </a:lnTo>
                  <a:close/>
                </a:path>
                <a:path w="469900" h="539750">
                  <a:moveTo>
                    <a:pt x="153060" y="457200"/>
                  </a:moveTo>
                  <a:lnTo>
                    <a:pt x="150583" y="457200"/>
                  </a:lnTo>
                  <a:lnTo>
                    <a:pt x="150355" y="458470"/>
                  </a:lnTo>
                  <a:lnTo>
                    <a:pt x="151422" y="464820"/>
                  </a:lnTo>
                  <a:lnTo>
                    <a:pt x="149364" y="466090"/>
                  </a:lnTo>
                  <a:lnTo>
                    <a:pt x="234937" y="466090"/>
                  </a:lnTo>
                  <a:lnTo>
                    <a:pt x="234708" y="464820"/>
                  </a:lnTo>
                  <a:lnTo>
                    <a:pt x="157797" y="464820"/>
                  </a:lnTo>
                  <a:lnTo>
                    <a:pt x="154304" y="463550"/>
                  </a:lnTo>
                  <a:lnTo>
                    <a:pt x="152247" y="458470"/>
                  </a:lnTo>
                  <a:lnTo>
                    <a:pt x="153060" y="457200"/>
                  </a:lnTo>
                  <a:close/>
                </a:path>
                <a:path w="469900" h="539750">
                  <a:moveTo>
                    <a:pt x="162344" y="455930"/>
                  </a:moveTo>
                  <a:lnTo>
                    <a:pt x="162712" y="457200"/>
                  </a:lnTo>
                  <a:lnTo>
                    <a:pt x="163029" y="459740"/>
                  </a:lnTo>
                  <a:lnTo>
                    <a:pt x="163652" y="461010"/>
                  </a:lnTo>
                  <a:lnTo>
                    <a:pt x="163436" y="462280"/>
                  </a:lnTo>
                  <a:lnTo>
                    <a:pt x="157797" y="464820"/>
                  </a:lnTo>
                  <a:lnTo>
                    <a:pt x="236067" y="464820"/>
                  </a:lnTo>
                  <a:lnTo>
                    <a:pt x="235737" y="466090"/>
                  </a:lnTo>
                  <a:lnTo>
                    <a:pt x="239223" y="466090"/>
                  </a:lnTo>
                  <a:lnTo>
                    <a:pt x="237680" y="463550"/>
                  </a:lnTo>
                  <a:lnTo>
                    <a:pt x="237070" y="463550"/>
                  </a:lnTo>
                  <a:lnTo>
                    <a:pt x="237286" y="462280"/>
                  </a:lnTo>
                  <a:lnTo>
                    <a:pt x="237921" y="461010"/>
                  </a:lnTo>
                  <a:lnTo>
                    <a:pt x="238899" y="461010"/>
                  </a:lnTo>
                  <a:lnTo>
                    <a:pt x="241541" y="459740"/>
                  </a:lnTo>
                  <a:lnTo>
                    <a:pt x="242087" y="459740"/>
                  </a:lnTo>
                  <a:lnTo>
                    <a:pt x="241954" y="458470"/>
                  </a:lnTo>
                  <a:lnTo>
                    <a:pt x="172097" y="458470"/>
                  </a:lnTo>
                  <a:lnTo>
                    <a:pt x="168224" y="457200"/>
                  </a:lnTo>
                  <a:lnTo>
                    <a:pt x="164312" y="457200"/>
                  </a:lnTo>
                  <a:lnTo>
                    <a:pt x="162344" y="455930"/>
                  </a:lnTo>
                  <a:close/>
                </a:path>
                <a:path w="469900" h="539750">
                  <a:moveTo>
                    <a:pt x="129616" y="461010"/>
                  </a:moveTo>
                  <a:lnTo>
                    <a:pt x="126504" y="462280"/>
                  </a:lnTo>
                  <a:lnTo>
                    <a:pt x="127025" y="463550"/>
                  </a:lnTo>
                  <a:lnTo>
                    <a:pt x="126987" y="464820"/>
                  </a:lnTo>
                  <a:lnTo>
                    <a:pt x="134759" y="464820"/>
                  </a:lnTo>
                  <a:lnTo>
                    <a:pt x="130657" y="462280"/>
                  </a:lnTo>
                  <a:lnTo>
                    <a:pt x="129616" y="461010"/>
                  </a:lnTo>
                  <a:close/>
                </a:path>
                <a:path w="469900" h="539750">
                  <a:moveTo>
                    <a:pt x="119113" y="457200"/>
                  </a:moveTo>
                  <a:lnTo>
                    <a:pt x="120573" y="459740"/>
                  </a:lnTo>
                  <a:lnTo>
                    <a:pt x="120040" y="461010"/>
                  </a:lnTo>
                  <a:lnTo>
                    <a:pt x="116789" y="463550"/>
                  </a:lnTo>
                  <a:lnTo>
                    <a:pt x="122834" y="463550"/>
                  </a:lnTo>
                  <a:lnTo>
                    <a:pt x="122958" y="459740"/>
                  </a:lnTo>
                  <a:lnTo>
                    <a:pt x="122999" y="458470"/>
                  </a:lnTo>
                  <a:lnTo>
                    <a:pt x="119113" y="457200"/>
                  </a:lnTo>
                  <a:close/>
                </a:path>
                <a:path w="469900" h="539750">
                  <a:moveTo>
                    <a:pt x="245452" y="462280"/>
                  </a:moveTo>
                  <a:lnTo>
                    <a:pt x="237070" y="463550"/>
                  </a:lnTo>
                  <a:lnTo>
                    <a:pt x="245300" y="463550"/>
                  </a:lnTo>
                  <a:lnTo>
                    <a:pt x="245452" y="462280"/>
                  </a:lnTo>
                  <a:close/>
                </a:path>
                <a:path w="469900" h="539750">
                  <a:moveTo>
                    <a:pt x="210400" y="401320"/>
                  </a:moveTo>
                  <a:lnTo>
                    <a:pt x="210007" y="403860"/>
                  </a:lnTo>
                  <a:lnTo>
                    <a:pt x="205003" y="408940"/>
                  </a:lnTo>
                  <a:lnTo>
                    <a:pt x="203339" y="414020"/>
                  </a:lnTo>
                  <a:lnTo>
                    <a:pt x="198361" y="417830"/>
                  </a:lnTo>
                  <a:lnTo>
                    <a:pt x="198018" y="419100"/>
                  </a:lnTo>
                  <a:lnTo>
                    <a:pt x="197904" y="420370"/>
                  </a:lnTo>
                  <a:lnTo>
                    <a:pt x="197789" y="421640"/>
                  </a:lnTo>
                  <a:lnTo>
                    <a:pt x="196087" y="422910"/>
                  </a:lnTo>
                  <a:lnTo>
                    <a:pt x="191427" y="426720"/>
                  </a:lnTo>
                  <a:lnTo>
                    <a:pt x="187312" y="429260"/>
                  </a:lnTo>
                  <a:lnTo>
                    <a:pt x="185534" y="436880"/>
                  </a:lnTo>
                  <a:lnTo>
                    <a:pt x="182918" y="439420"/>
                  </a:lnTo>
                  <a:lnTo>
                    <a:pt x="176225" y="440690"/>
                  </a:lnTo>
                  <a:lnTo>
                    <a:pt x="176999" y="443230"/>
                  </a:lnTo>
                  <a:lnTo>
                    <a:pt x="176647" y="447040"/>
                  </a:lnTo>
                  <a:lnTo>
                    <a:pt x="176529" y="448310"/>
                  </a:lnTo>
                  <a:lnTo>
                    <a:pt x="177203" y="452120"/>
                  </a:lnTo>
                  <a:lnTo>
                    <a:pt x="172440" y="453390"/>
                  </a:lnTo>
                  <a:lnTo>
                    <a:pt x="171678" y="454660"/>
                  </a:lnTo>
                  <a:lnTo>
                    <a:pt x="172097" y="458470"/>
                  </a:lnTo>
                  <a:lnTo>
                    <a:pt x="241954" y="458470"/>
                  </a:lnTo>
                  <a:lnTo>
                    <a:pt x="241553" y="454660"/>
                  </a:lnTo>
                  <a:lnTo>
                    <a:pt x="243319" y="453390"/>
                  </a:lnTo>
                  <a:lnTo>
                    <a:pt x="244182" y="453390"/>
                  </a:lnTo>
                  <a:lnTo>
                    <a:pt x="244093" y="450850"/>
                  </a:lnTo>
                  <a:lnTo>
                    <a:pt x="244017" y="449580"/>
                  </a:lnTo>
                  <a:lnTo>
                    <a:pt x="241579" y="447040"/>
                  </a:lnTo>
                  <a:lnTo>
                    <a:pt x="248792" y="444500"/>
                  </a:lnTo>
                  <a:lnTo>
                    <a:pt x="252361" y="444500"/>
                  </a:lnTo>
                  <a:lnTo>
                    <a:pt x="253593" y="443230"/>
                  </a:lnTo>
                  <a:lnTo>
                    <a:pt x="250596" y="443230"/>
                  </a:lnTo>
                  <a:lnTo>
                    <a:pt x="251256" y="440690"/>
                  </a:lnTo>
                  <a:lnTo>
                    <a:pt x="248323" y="436880"/>
                  </a:lnTo>
                  <a:lnTo>
                    <a:pt x="252437" y="435610"/>
                  </a:lnTo>
                  <a:lnTo>
                    <a:pt x="259664" y="435610"/>
                  </a:lnTo>
                  <a:lnTo>
                    <a:pt x="261734" y="431800"/>
                  </a:lnTo>
                  <a:lnTo>
                    <a:pt x="264159" y="430530"/>
                  </a:lnTo>
                  <a:lnTo>
                    <a:pt x="266166" y="430530"/>
                  </a:lnTo>
                  <a:lnTo>
                    <a:pt x="269366" y="426720"/>
                  </a:lnTo>
                  <a:lnTo>
                    <a:pt x="266979" y="421640"/>
                  </a:lnTo>
                  <a:lnTo>
                    <a:pt x="272872" y="420370"/>
                  </a:lnTo>
                  <a:lnTo>
                    <a:pt x="274358" y="420370"/>
                  </a:lnTo>
                  <a:lnTo>
                    <a:pt x="275615" y="419100"/>
                  </a:lnTo>
                  <a:lnTo>
                    <a:pt x="280276" y="419100"/>
                  </a:lnTo>
                  <a:lnTo>
                    <a:pt x="278279" y="412860"/>
                  </a:lnTo>
                  <a:lnTo>
                    <a:pt x="288805" y="412860"/>
                  </a:lnTo>
                  <a:lnTo>
                    <a:pt x="289090" y="410210"/>
                  </a:lnTo>
                  <a:lnTo>
                    <a:pt x="289128" y="408940"/>
                  </a:lnTo>
                  <a:lnTo>
                    <a:pt x="291160" y="407670"/>
                  </a:lnTo>
                  <a:lnTo>
                    <a:pt x="308178" y="407670"/>
                  </a:lnTo>
                  <a:lnTo>
                    <a:pt x="310860" y="402590"/>
                  </a:lnTo>
                  <a:lnTo>
                    <a:pt x="214604" y="402590"/>
                  </a:lnTo>
                  <a:lnTo>
                    <a:pt x="210400" y="401320"/>
                  </a:lnTo>
                  <a:close/>
                </a:path>
                <a:path w="469900" h="539750">
                  <a:moveTo>
                    <a:pt x="252310" y="450850"/>
                  </a:moveTo>
                  <a:lnTo>
                    <a:pt x="248665" y="450850"/>
                  </a:lnTo>
                  <a:lnTo>
                    <a:pt x="246138" y="452120"/>
                  </a:lnTo>
                  <a:lnTo>
                    <a:pt x="244182" y="453390"/>
                  </a:lnTo>
                  <a:lnTo>
                    <a:pt x="250316" y="453390"/>
                  </a:lnTo>
                  <a:lnTo>
                    <a:pt x="252310" y="450850"/>
                  </a:lnTo>
                  <a:close/>
                </a:path>
                <a:path w="469900" h="539750">
                  <a:moveTo>
                    <a:pt x="253288" y="439420"/>
                  </a:moveTo>
                  <a:lnTo>
                    <a:pt x="252069" y="441960"/>
                  </a:lnTo>
                  <a:lnTo>
                    <a:pt x="250596" y="443230"/>
                  </a:lnTo>
                  <a:lnTo>
                    <a:pt x="253593" y="443230"/>
                  </a:lnTo>
                  <a:lnTo>
                    <a:pt x="254825" y="441960"/>
                  </a:lnTo>
                  <a:lnTo>
                    <a:pt x="253288" y="439420"/>
                  </a:lnTo>
                  <a:close/>
                </a:path>
                <a:path w="469900" h="539750">
                  <a:moveTo>
                    <a:pt x="255409" y="435610"/>
                  </a:moveTo>
                  <a:lnTo>
                    <a:pt x="252437" y="435610"/>
                  </a:lnTo>
                  <a:lnTo>
                    <a:pt x="253580" y="439420"/>
                  </a:lnTo>
                  <a:lnTo>
                    <a:pt x="254977" y="439420"/>
                  </a:lnTo>
                  <a:lnTo>
                    <a:pt x="255409" y="435610"/>
                  </a:lnTo>
                  <a:close/>
                </a:path>
                <a:path w="469900" h="539750">
                  <a:moveTo>
                    <a:pt x="266166" y="430530"/>
                  </a:moveTo>
                  <a:lnTo>
                    <a:pt x="264159" y="430530"/>
                  </a:lnTo>
                  <a:lnTo>
                    <a:pt x="265239" y="434340"/>
                  </a:lnTo>
                  <a:lnTo>
                    <a:pt x="266547" y="433070"/>
                  </a:lnTo>
                  <a:lnTo>
                    <a:pt x="266166" y="430530"/>
                  </a:lnTo>
                  <a:close/>
                </a:path>
                <a:path w="469900" h="539750">
                  <a:moveTo>
                    <a:pt x="304069" y="412860"/>
                  </a:moveTo>
                  <a:lnTo>
                    <a:pt x="302539" y="415290"/>
                  </a:lnTo>
                  <a:lnTo>
                    <a:pt x="303314" y="415290"/>
                  </a:lnTo>
                  <a:lnTo>
                    <a:pt x="303199" y="419100"/>
                  </a:lnTo>
                  <a:lnTo>
                    <a:pt x="308368" y="419100"/>
                  </a:lnTo>
                  <a:lnTo>
                    <a:pt x="306882" y="416560"/>
                  </a:lnTo>
                  <a:lnTo>
                    <a:pt x="306774" y="415290"/>
                  </a:lnTo>
                  <a:lnTo>
                    <a:pt x="306666" y="414020"/>
                  </a:lnTo>
                  <a:lnTo>
                    <a:pt x="304069" y="412860"/>
                  </a:lnTo>
                  <a:close/>
                </a:path>
                <a:path w="469900" h="539750">
                  <a:moveTo>
                    <a:pt x="288805" y="412860"/>
                  </a:moveTo>
                  <a:lnTo>
                    <a:pt x="284049" y="412860"/>
                  </a:lnTo>
                  <a:lnTo>
                    <a:pt x="288543" y="415290"/>
                  </a:lnTo>
                  <a:lnTo>
                    <a:pt x="288680" y="414020"/>
                  </a:lnTo>
                  <a:lnTo>
                    <a:pt x="288805" y="412860"/>
                  </a:lnTo>
                  <a:close/>
                </a:path>
                <a:path w="469900" h="539750">
                  <a:moveTo>
                    <a:pt x="300558" y="410210"/>
                  </a:moveTo>
                  <a:lnTo>
                    <a:pt x="298869" y="410210"/>
                  </a:lnTo>
                  <a:lnTo>
                    <a:pt x="296697" y="411480"/>
                  </a:lnTo>
                  <a:lnTo>
                    <a:pt x="295744" y="411480"/>
                  </a:lnTo>
                  <a:lnTo>
                    <a:pt x="295834" y="412860"/>
                  </a:lnTo>
                  <a:lnTo>
                    <a:pt x="296379" y="414020"/>
                  </a:lnTo>
                  <a:lnTo>
                    <a:pt x="298818" y="414020"/>
                  </a:lnTo>
                  <a:lnTo>
                    <a:pt x="299605" y="411480"/>
                  </a:lnTo>
                  <a:lnTo>
                    <a:pt x="300558" y="410210"/>
                  </a:lnTo>
                  <a:close/>
                </a:path>
                <a:path w="469900" h="539750">
                  <a:moveTo>
                    <a:pt x="303952" y="412599"/>
                  </a:moveTo>
                  <a:lnTo>
                    <a:pt x="303726" y="412860"/>
                  </a:lnTo>
                  <a:lnTo>
                    <a:pt x="304276" y="412860"/>
                  </a:lnTo>
                  <a:lnTo>
                    <a:pt x="303952" y="412599"/>
                  </a:lnTo>
                  <a:close/>
                </a:path>
                <a:path w="469900" h="539750">
                  <a:moveTo>
                    <a:pt x="308178" y="407670"/>
                  </a:moveTo>
                  <a:lnTo>
                    <a:pt x="300621" y="407670"/>
                  </a:lnTo>
                  <a:lnTo>
                    <a:pt x="300062" y="410210"/>
                  </a:lnTo>
                  <a:lnTo>
                    <a:pt x="300558" y="410210"/>
                  </a:lnTo>
                  <a:lnTo>
                    <a:pt x="302564" y="411480"/>
                  </a:lnTo>
                  <a:lnTo>
                    <a:pt x="303952" y="412599"/>
                  </a:lnTo>
                  <a:lnTo>
                    <a:pt x="307124" y="408940"/>
                  </a:lnTo>
                  <a:lnTo>
                    <a:pt x="308178" y="407670"/>
                  </a:lnTo>
                  <a:close/>
                </a:path>
                <a:path w="469900" h="539750">
                  <a:moveTo>
                    <a:pt x="300621" y="407670"/>
                  </a:moveTo>
                  <a:lnTo>
                    <a:pt x="291160" y="407670"/>
                  </a:lnTo>
                  <a:lnTo>
                    <a:pt x="295313" y="410210"/>
                  </a:lnTo>
                  <a:lnTo>
                    <a:pt x="297814" y="408940"/>
                  </a:lnTo>
                  <a:lnTo>
                    <a:pt x="300621" y="407670"/>
                  </a:lnTo>
                  <a:close/>
                </a:path>
                <a:path w="469900" h="539750">
                  <a:moveTo>
                    <a:pt x="216344" y="397510"/>
                  </a:moveTo>
                  <a:lnTo>
                    <a:pt x="215988" y="400050"/>
                  </a:lnTo>
                  <a:lnTo>
                    <a:pt x="215328" y="401320"/>
                  </a:lnTo>
                  <a:lnTo>
                    <a:pt x="214604" y="402590"/>
                  </a:lnTo>
                  <a:lnTo>
                    <a:pt x="310860" y="402590"/>
                  </a:lnTo>
                  <a:lnTo>
                    <a:pt x="311530" y="401320"/>
                  </a:lnTo>
                  <a:lnTo>
                    <a:pt x="316090" y="401320"/>
                  </a:lnTo>
                  <a:lnTo>
                    <a:pt x="319201" y="398780"/>
                  </a:lnTo>
                  <a:lnTo>
                    <a:pt x="218833" y="398780"/>
                  </a:lnTo>
                  <a:lnTo>
                    <a:pt x="216344" y="397510"/>
                  </a:lnTo>
                  <a:close/>
                </a:path>
                <a:path w="469900" h="539750">
                  <a:moveTo>
                    <a:pt x="274231" y="311150"/>
                  </a:moveTo>
                  <a:lnTo>
                    <a:pt x="272910" y="311150"/>
                  </a:lnTo>
                  <a:lnTo>
                    <a:pt x="269341" y="316230"/>
                  </a:lnTo>
                  <a:lnTo>
                    <a:pt x="272656" y="325120"/>
                  </a:lnTo>
                  <a:lnTo>
                    <a:pt x="264083" y="327660"/>
                  </a:lnTo>
                  <a:lnTo>
                    <a:pt x="263270" y="327660"/>
                  </a:lnTo>
                  <a:lnTo>
                    <a:pt x="263270" y="331470"/>
                  </a:lnTo>
                  <a:lnTo>
                    <a:pt x="260007" y="332740"/>
                  </a:lnTo>
                  <a:lnTo>
                    <a:pt x="255600" y="337820"/>
                  </a:lnTo>
                  <a:lnTo>
                    <a:pt x="253187" y="340360"/>
                  </a:lnTo>
                  <a:lnTo>
                    <a:pt x="251294" y="349250"/>
                  </a:lnTo>
                  <a:lnTo>
                    <a:pt x="249516" y="353060"/>
                  </a:lnTo>
                  <a:lnTo>
                    <a:pt x="244589" y="358140"/>
                  </a:lnTo>
                  <a:lnTo>
                    <a:pt x="245821" y="361950"/>
                  </a:lnTo>
                  <a:lnTo>
                    <a:pt x="243890" y="361950"/>
                  </a:lnTo>
                  <a:lnTo>
                    <a:pt x="238417" y="365760"/>
                  </a:lnTo>
                  <a:lnTo>
                    <a:pt x="236169" y="369570"/>
                  </a:lnTo>
                  <a:lnTo>
                    <a:pt x="233171" y="377190"/>
                  </a:lnTo>
                  <a:lnTo>
                    <a:pt x="232486" y="379730"/>
                  </a:lnTo>
                  <a:lnTo>
                    <a:pt x="227329" y="382270"/>
                  </a:lnTo>
                  <a:lnTo>
                    <a:pt x="225945" y="384810"/>
                  </a:lnTo>
                  <a:lnTo>
                    <a:pt x="225899" y="386080"/>
                  </a:lnTo>
                  <a:lnTo>
                    <a:pt x="225805" y="388620"/>
                  </a:lnTo>
                  <a:lnTo>
                    <a:pt x="225717" y="391160"/>
                  </a:lnTo>
                  <a:lnTo>
                    <a:pt x="224764" y="392430"/>
                  </a:lnTo>
                  <a:lnTo>
                    <a:pt x="221005" y="393700"/>
                  </a:lnTo>
                  <a:lnTo>
                    <a:pt x="218008" y="394970"/>
                  </a:lnTo>
                  <a:lnTo>
                    <a:pt x="219748" y="397510"/>
                  </a:lnTo>
                  <a:lnTo>
                    <a:pt x="218833" y="398780"/>
                  </a:lnTo>
                  <a:lnTo>
                    <a:pt x="316572" y="398780"/>
                  </a:lnTo>
                  <a:lnTo>
                    <a:pt x="315721" y="397510"/>
                  </a:lnTo>
                  <a:lnTo>
                    <a:pt x="318338" y="396240"/>
                  </a:lnTo>
                  <a:lnTo>
                    <a:pt x="325069" y="396240"/>
                  </a:lnTo>
                  <a:lnTo>
                    <a:pt x="322833" y="392430"/>
                  </a:lnTo>
                  <a:lnTo>
                    <a:pt x="324992" y="391160"/>
                  </a:lnTo>
                  <a:lnTo>
                    <a:pt x="325196" y="389890"/>
                  </a:lnTo>
                  <a:lnTo>
                    <a:pt x="325018" y="388620"/>
                  </a:lnTo>
                  <a:lnTo>
                    <a:pt x="331203" y="388620"/>
                  </a:lnTo>
                  <a:lnTo>
                    <a:pt x="326885" y="384810"/>
                  </a:lnTo>
                  <a:lnTo>
                    <a:pt x="327291" y="384810"/>
                  </a:lnTo>
                  <a:lnTo>
                    <a:pt x="327609" y="383540"/>
                  </a:lnTo>
                  <a:lnTo>
                    <a:pt x="329361" y="382270"/>
                  </a:lnTo>
                  <a:lnTo>
                    <a:pt x="333857" y="382270"/>
                  </a:lnTo>
                  <a:lnTo>
                    <a:pt x="335152" y="381000"/>
                  </a:lnTo>
                  <a:lnTo>
                    <a:pt x="333921" y="377190"/>
                  </a:lnTo>
                  <a:lnTo>
                    <a:pt x="334390" y="374650"/>
                  </a:lnTo>
                  <a:lnTo>
                    <a:pt x="336118" y="372110"/>
                  </a:lnTo>
                  <a:lnTo>
                    <a:pt x="337184" y="372110"/>
                  </a:lnTo>
                  <a:lnTo>
                    <a:pt x="340664" y="369570"/>
                  </a:lnTo>
                  <a:lnTo>
                    <a:pt x="340220" y="365760"/>
                  </a:lnTo>
                  <a:lnTo>
                    <a:pt x="342222" y="365760"/>
                  </a:lnTo>
                  <a:lnTo>
                    <a:pt x="342696" y="363220"/>
                  </a:lnTo>
                  <a:lnTo>
                    <a:pt x="354723" y="363220"/>
                  </a:lnTo>
                  <a:lnTo>
                    <a:pt x="351027" y="359410"/>
                  </a:lnTo>
                  <a:lnTo>
                    <a:pt x="352259" y="359410"/>
                  </a:lnTo>
                  <a:lnTo>
                    <a:pt x="355866" y="358140"/>
                  </a:lnTo>
                  <a:lnTo>
                    <a:pt x="357517" y="358140"/>
                  </a:lnTo>
                  <a:lnTo>
                    <a:pt x="358355" y="355600"/>
                  </a:lnTo>
                  <a:lnTo>
                    <a:pt x="355574" y="355600"/>
                  </a:lnTo>
                  <a:lnTo>
                    <a:pt x="355282" y="354330"/>
                  </a:lnTo>
                  <a:lnTo>
                    <a:pt x="359854" y="353060"/>
                  </a:lnTo>
                  <a:lnTo>
                    <a:pt x="365112" y="353060"/>
                  </a:lnTo>
                  <a:lnTo>
                    <a:pt x="358711" y="351790"/>
                  </a:lnTo>
                  <a:lnTo>
                    <a:pt x="357873" y="347980"/>
                  </a:lnTo>
                  <a:lnTo>
                    <a:pt x="360946" y="344170"/>
                  </a:lnTo>
                  <a:lnTo>
                    <a:pt x="360502" y="344170"/>
                  </a:lnTo>
                  <a:lnTo>
                    <a:pt x="358914" y="342900"/>
                  </a:lnTo>
                  <a:lnTo>
                    <a:pt x="359003" y="341630"/>
                  </a:lnTo>
                  <a:lnTo>
                    <a:pt x="361429" y="340360"/>
                  </a:lnTo>
                  <a:lnTo>
                    <a:pt x="362559" y="339090"/>
                  </a:lnTo>
                  <a:lnTo>
                    <a:pt x="362013" y="335280"/>
                  </a:lnTo>
                  <a:lnTo>
                    <a:pt x="359867" y="334010"/>
                  </a:lnTo>
                  <a:lnTo>
                    <a:pt x="358139" y="332740"/>
                  </a:lnTo>
                  <a:lnTo>
                    <a:pt x="362788" y="332740"/>
                  </a:lnTo>
                  <a:lnTo>
                    <a:pt x="360603" y="330200"/>
                  </a:lnTo>
                  <a:lnTo>
                    <a:pt x="363486" y="323850"/>
                  </a:lnTo>
                  <a:lnTo>
                    <a:pt x="361822" y="318770"/>
                  </a:lnTo>
                  <a:lnTo>
                    <a:pt x="363118" y="314960"/>
                  </a:lnTo>
                  <a:lnTo>
                    <a:pt x="374002" y="314960"/>
                  </a:lnTo>
                  <a:lnTo>
                    <a:pt x="374154" y="313690"/>
                  </a:lnTo>
                  <a:lnTo>
                    <a:pt x="273113" y="313690"/>
                  </a:lnTo>
                  <a:lnTo>
                    <a:pt x="274231" y="311150"/>
                  </a:lnTo>
                  <a:close/>
                </a:path>
                <a:path w="469900" h="539750">
                  <a:moveTo>
                    <a:pt x="318465" y="397510"/>
                  </a:moveTo>
                  <a:lnTo>
                    <a:pt x="316572" y="398780"/>
                  </a:lnTo>
                  <a:lnTo>
                    <a:pt x="319201" y="398780"/>
                  </a:lnTo>
                  <a:lnTo>
                    <a:pt x="318465" y="397510"/>
                  </a:lnTo>
                  <a:close/>
                </a:path>
                <a:path w="469900" h="539750">
                  <a:moveTo>
                    <a:pt x="325069" y="396240"/>
                  </a:moveTo>
                  <a:lnTo>
                    <a:pt x="318338" y="396240"/>
                  </a:lnTo>
                  <a:lnTo>
                    <a:pt x="321043" y="397510"/>
                  </a:lnTo>
                  <a:lnTo>
                    <a:pt x="325069" y="396240"/>
                  </a:lnTo>
                  <a:close/>
                </a:path>
                <a:path w="469900" h="539750">
                  <a:moveTo>
                    <a:pt x="156197" y="218440"/>
                  </a:moveTo>
                  <a:lnTo>
                    <a:pt x="151866" y="222250"/>
                  </a:lnTo>
                  <a:lnTo>
                    <a:pt x="151231" y="224790"/>
                  </a:lnTo>
                  <a:lnTo>
                    <a:pt x="154838" y="229870"/>
                  </a:lnTo>
                  <a:lnTo>
                    <a:pt x="153962" y="231140"/>
                  </a:lnTo>
                  <a:lnTo>
                    <a:pt x="151866" y="234950"/>
                  </a:lnTo>
                  <a:lnTo>
                    <a:pt x="150329" y="237490"/>
                  </a:lnTo>
                  <a:lnTo>
                    <a:pt x="153441" y="240030"/>
                  </a:lnTo>
                  <a:lnTo>
                    <a:pt x="153771" y="241300"/>
                  </a:lnTo>
                  <a:lnTo>
                    <a:pt x="155041" y="248920"/>
                  </a:lnTo>
                  <a:lnTo>
                    <a:pt x="158191" y="254000"/>
                  </a:lnTo>
                  <a:lnTo>
                    <a:pt x="165544" y="262890"/>
                  </a:lnTo>
                  <a:lnTo>
                    <a:pt x="170040" y="267970"/>
                  </a:lnTo>
                  <a:lnTo>
                    <a:pt x="170964" y="279400"/>
                  </a:lnTo>
                  <a:lnTo>
                    <a:pt x="171066" y="280670"/>
                  </a:lnTo>
                  <a:lnTo>
                    <a:pt x="171169" y="281940"/>
                  </a:lnTo>
                  <a:lnTo>
                    <a:pt x="171272" y="283210"/>
                  </a:lnTo>
                  <a:lnTo>
                    <a:pt x="170814" y="285750"/>
                  </a:lnTo>
                  <a:lnTo>
                    <a:pt x="163182" y="288290"/>
                  </a:lnTo>
                  <a:lnTo>
                    <a:pt x="135699" y="298450"/>
                  </a:lnTo>
                  <a:lnTo>
                    <a:pt x="129235" y="300990"/>
                  </a:lnTo>
                  <a:lnTo>
                    <a:pt x="122110" y="303530"/>
                  </a:lnTo>
                  <a:lnTo>
                    <a:pt x="116547" y="307340"/>
                  </a:lnTo>
                  <a:lnTo>
                    <a:pt x="96703" y="336550"/>
                  </a:lnTo>
                  <a:lnTo>
                    <a:pt x="96585" y="337820"/>
                  </a:lnTo>
                  <a:lnTo>
                    <a:pt x="96466" y="339090"/>
                  </a:lnTo>
                  <a:lnTo>
                    <a:pt x="96347" y="340360"/>
                  </a:lnTo>
                  <a:lnTo>
                    <a:pt x="96228" y="341630"/>
                  </a:lnTo>
                  <a:lnTo>
                    <a:pt x="96110" y="342900"/>
                  </a:lnTo>
                  <a:lnTo>
                    <a:pt x="95991" y="344170"/>
                  </a:lnTo>
                  <a:lnTo>
                    <a:pt x="97157" y="353060"/>
                  </a:lnTo>
                  <a:lnTo>
                    <a:pt x="100685" y="360680"/>
                  </a:lnTo>
                  <a:lnTo>
                    <a:pt x="103314" y="365760"/>
                  </a:lnTo>
                  <a:lnTo>
                    <a:pt x="107645" y="368300"/>
                  </a:lnTo>
                  <a:lnTo>
                    <a:pt x="113283" y="377190"/>
                  </a:lnTo>
                  <a:lnTo>
                    <a:pt x="116370" y="375920"/>
                  </a:lnTo>
                  <a:lnTo>
                    <a:pt x="122148" y="372110"/>
                  </a:lnTo>
                  <a:lnTo>
                    <a:pt x="123240" y="369570"/>
                  </a:lnTo>
                  <a:lnTo>
                    <a:pt x="123177" y="368300"/>
                  </a:lnTo>
                  <a:lnTo>
                    <a:pt x="123113" y="367030"/>
                  </a:lnTo>
                  <a:lnTo>
                    <a:pt x="122986" y="364490"/>
                  </a:lnTo>
                  <a:lnTo>
                    <a:pt x="122923" y="363220"/>
                  </a:lnTo>
                  <a:lnTo>
                    <a:pt x="122859" y="361950"/>
                  </a:lnTo>
                  <a:lnTo>
                    <a:pt x="122161" y="358140"/>
                  </a:lnTo>
                  <a:lnTo>
                    <a:pt x="122224" y="356870"/>
                  </a:lnTo>
                  <a:lnTo>
                    <a:pt x="122288" y="355600"/>
                  </a:lnTo>
                  <a:lnTo>
                    <a:pt x="122415" y="353060"/>
                  </a:lnTo>
                  <a:lnTo>
                    <a:pt x="142878" y="317500"/>
                  </a:lnTo>
                  <a:lnTo>
                    <a:pt x="155480" y="313690"/>
                  </a:lnTo>
                  <a:lnTo>
                    <a:pt x="196312" y="313690"/>
                  </a:lnTo>
                  <a:lnTo>
                    <a:pt x="199034" y="307340"/>
                  </a:lnTo>
                  <a:lnTo>
                    <a:pt x="199466" y="307340"/>
                  </a:lnTo>
                  <a:lnTo>
                    <a:pt x="199821" y="306070"/>
                  </a:lnTo>
                  <a:lnTo>
                    <a:pt x="202924" y="306070"/>
                  </a:lnTo>
                  <a:lnTo>
                    <a:pt x="201434" y="303530"/>
                  </a:lnTo>
                  <a:lnTo>
                    <a:pt x="203492" y="299720"/>
                  </a:lnTo>
                  <a:lnTo>
                    <a:pt x="203445" y="292100"/>
                  </a:lnTo>
                  <a:lnTo>
                    <a:pt x="203359" y="289560"/>
                  </a:lnTo>
                  <a:lnTo>
                    <a:pt x="203272" y="287020"/>
                  </a:lnTo>
                  <a:lnTo>
                    <a:pt x="203185" y="284480"/>
                  </a:lnTo>
                  <a:lnTo>
                    <a:pt x="193027" y="247650"/>
                  </a:lnTo>
                  <a:lnTo>
                    <a:pt x="186753" y="234950"/>
                  </a:lnTo>
                  <a:lnTo>
                    <a:pt x="190542" y="228600"/>
                  </a:lnTo>
                  <a:lnTo>
                    <a:pt x="190169" y="228600"/>
                  </a:lnTo>
                  <a:lnTo>
                    <a:pt x="191084" y="227330"/>
                  </a:lnTo>
                  <a:lnTo>
                    <a:pt x="192963" y="222250"/>
                  </a:lnTo>
                  <a:lnTo>
                    <a:pt x="195825" y="219710"/>
                  </a:lnTo>
                  <a:lnTo>
                    <a:pt x="157911" y="219710"/>
                  </a:lnTo>
                  <a:lnTo>
                    <a:pt x="156197" y="218440"/>
                  </a:lnTo>
                  <a:close/>
                </a:path>
                <a:path w="469900" h="539750">
                  <a:moveTo>
                    <a:pt x="337184" y="372110"/>
                  </a:moveTo>
                  <a:lnTo>
                    <a:pt x="336118" y="372110"/>
                  </a:lnTo>
                  <a:lnTo>
                    <a:pt x="339140" y="375920"/>
                  </a:lnTo>
                  <a:lnTo>
                    <a:pt x="337184" y="372110"/>
                  </a:lnTo>
                  <a:close/>
                </a:path>
                <a:path w="469900" h="539750">
                  <a:moveTo>
                    <a:pt x="342222" y="365760"/>
                  </a:moveTo>
                  <a:lnTo>
                    <a:pt x="340207" y="365760"/>
                  </a:lnTo>
                  <a:lnTo>
                    <a:pt x="341985" y="367030"/>
                  </a:lnTo>
                  <a:lnTo>
                    <a:pt x="342222" y="365760"/>
                  </a:lnTo>
                  <a:close/>
                </a:path>
                <a:path w="469900" h="539750">
                  <a:moveTo>
                    <a:pt x="348741" y="364490"/>
                  </a:moveTo>
                  <a:lnTo>
                    <a:pt x="347497" y="364490"/>
                  </a:lnTo>
                  <a:lnTo>
                    <a:pt x="348183" y="367030"/>
                  </a:lnTo>
                  <a:lnTo>
                    <a:pt x="348843" y="365760"/>
                  </a:lnTo>
                  <a:lnTo>
                    <a:pt x="348741" y="364490"/>
                  </a:lnTo>
                  <a:close/>
                </a:path>
                <a:path w="469900" h="539750">
                  <a:moveTo>
                    <a:pt x="349935" y="363220"/>
                  </a:moveTo>
                  <a:lnTo>
                    <a:pt x="342696" y="363220"/>
                  </a:lnTo>
                  <a:lnTo>
                    <a:pt x="346506" y="365760"/>
                  </a:lnTo>
                  <a:lnTo>
                    <a:pt x="347497" y="364490"/>
                  </a:lnTo>
                  <a:lnTo>
                    <a:pt x="348741" y="364490"/>
                  </a:lnTo>
                  <a:lnTo>
                    <a:pt x="349935" y="363220"/>
                  </a:lnTo>
                  <a:close/>
                </a:path>
                <a:path w="469900" h="539750">
                  <a:moveTo>
                    <a:pt x="354723" y="363220"/>
                  </a:moveTo>
                  <a:lnTo>
                    <a:pt x="351320" y="363220"/>
                  </a:lnTo>
                  <a:lnTo>
                    <a:pt x="350456" y="365760"/>
                  </a:lnTo>
                  <a:lnTo>
                    <a:pt x="353047" y="364490"/>
                  </a:lnTo>
                  <a:lnTo>
                    <a:pt x="354723" y="363220"/>
                  </a:lnTo>
                  <a:close/>
                </a:path>
                <a:path w="469900" h="539750">
                  <a:moveTo>
                    <a:pt x="365112" y="353060"/>
                  </a:moveTo>
                  <a:lnTo>
                    <a:pt x="359854" y="353060"/>
                  </a:lnTo>
                  <a:lnTo>
                    <a:pt x="361594" y="358140"/>
                  </a:lnTo>
                  <a:lnTo>
                    <a:pt x="362000" y="358140"/>
                  </a:lnTo>
                  <a:lnTo>
                    <a:pt x="363004" y="359410"/>
                  </a:lnTo>
                  <a:lnTo>
                    <a:pt x="364604" y="358140"/>
                  </a:lnTo>
                  <a:lnTo>
                    <a:pt x="365074" y="356870"/>
                  </a:lnTo>
                  <a:lnTo>
                    <a:pt x="365518" y="356870"/>
                  </a:lnTo>
                  <a:lnTo>
                    <a:pt x="363321" y="355600"/>
                  </a:lnTo>
                  <a:lnTo>
                    <a:pt x="365112" y="353060"/>
                  </a:lnTo>
                  <a:close/>
                </a:path>
                <a:path w="469900" h="539750">
                  <a:moveTo>
                    <a:pt x="358774" y="354330"/>
                  </a:moveTo>
                  <a:lnTo>
                    <a:pt x="355574" y="355600"/>
                  </a:lnTo>
                  <a:lnTo>
                    <a:pt x="358355" y="355600"/>
                  </a:lnTo>
                  <a:lnTo>
                    <a:pt x="358774" y="354330"/>
                  </a:lnTo>
                  <a:close/>
                </a:path>
                <a:path w="469900" h="539750">
                  <a:moveTo>
                    <a:pt x="61810" y="340360"/>
                  </a:moveTo>
                  <a:lnTo>
                    <a:pt x="62407" y="344170"/>
                  </a:lnTo>
                  <a:lnTo>
                    <a:pt x="60985" y="346710"/>
                  </a:lnTo>
                  <a:lnTo>
                    <a:pt x="60896" y="347980"/>
                  </a:lnTo>
                  <a:lnTo>
                    <a:pt x="62461" y="347980"/>
                  </a:lnTo>
                  <a:lnTo>
                    <a:pt x="63017" y="346710"/>
                  </a:lnTo>
                  <a:lnTo>
                    <a:pt x="63830" y="345440"/>
                  </a:lnTo>
                  <a:lnTo>
                    <a:pt x="66243" y="342900"/>
                  </a:lnTo>
                  <a:lnTo>
                    <a:pt x="61810" y="340360"/>
                  </a:lnTo>
                  <a:close/>
                </a:path>
                <a:path w="469900" h="539750">
                  <a:moveTo>
                    <a:pt x="383247" y="313690"/>
                  </a:moveTo>
                  <a:lnTo>
                    <a:pt x="378548" y="313690"/>
                  </a:lnTo>
                  <a:lnTo>
                    <a:pt x="380060" y="314960"/>
                  </a:lnTo>
                  <a:lnTo>
                    <a:pt x="380580" y="314960"/>
                  </a:lnTo>
                  <a:lnTo>
                    <a:pt x="379310" y="316230"/>
                  </a:lnTo>
                  <a:lnTo>
                    <a:pt x="378637" y="318770"/>
                  </a:lnTo>
                  <a:lnTo>
                    <a:pt x="381101" y="318770"/>
                  </a:lnTo>
                  <a:lnTo>
                    <a:pt x="382435" y="320040"/>
                  </a:lnTo>
                  <a:lnTo>
                    <a:pt x="383552" y="320040"/>
                  </a:lnTo>
                  <a:lnTo>
                    <a:pt x="383430" y="317500"/>
                  </a:lnTo>
                  <a:lnTo>
                    <a:pt x="383308" y="314960"/>
                  </a:lnTo>
                  <a:lnTo>
                    <a:pt x="383247" y="313690"/>
                  </a:lnTo>
                  <a:close/>
                </a:path>
                <a:path w="469900" h="539750">
                  <a:moveTo>
                    <a:pt x="374002" y="314960"/>
                  </a:moveTo>
                  <a:lnTo>
                    <a:pt x="363118" y="314960"/>
                  </a:lnTo>
                  <a:lnTo>
                    <a:pt x="365112" y="318770"/>
                  </a:lnTo>
                  <a:lnTo>
                    <a:pt x="366737" y="318770"/>
                  </a:lnTo>
                  <a:lnTo>
                    <a:pt x="369049" y="317500"/>
                  </a:lnTo>
                  <a:lnTo>
                    <a:pt x="367906" y="316230"/>
                  </a:lnTo>
                  <a:lnTo>
                    <a:pt x="373849" y="316230"/>
                  </a:lnTo>
                  <a:lnTo>
                    <a:pt x="374002" y="314960"/>
                  </a:lnTo>
                  <a:close/>
                </a:path>
                <a:path w="469900" h="539750">
                  <a:moveTo>
                    <a:pt x="373849" y="316230"/>
                  </a:moveTo>
                  <a:lnTo>
                    <a:pt x="368312" y="316230"/>
                  </a:lnTo>
                  <a:lnTo>
                    <a:pt x="369023" y="317500"/>
                  </a:lnTo>
                  <a:lnTo>
                    <a:pt x="371601" y="318770"/>
                  </a:lnTo>
                  <a:lnTo>
                    <a:pt x="373697" y="317500"/>
                  </a:lnTo>
                  <a:lnTo>
                    <a:pt x="373849" y="316230"/>
                  </a:lnTo>
                  <a:close/>
                </a:path>
                <a:path w="469900" h="539750">
                  <a:moveTo>
                    <a:pt x="196312" y="313690"/>
                  </a:moveTo>
                  <a:lnTo>
                    <a:pt x="155480" y="313690"/>
                  </a:lnTo>
                  <a:lnTo>
                    <a:pt x="162077" y="314960"/>
                  </a:lnTo>
                  <a:lnTo>
                    <a:pt x="168097" y="314960"/>
                  </a:lnTo>
                  <a:lnTo>
                    <a:pt x="174116" y="316230"/>
                  </a:lnTo>
                  <a:lnTo>
                    <a:pt x="188353" y="317500"/>
                  </a:lnTo>
                  <a:lnTo>
                    <a:pt x="195224" y="316230"/>
                  </a:lnTo>
                  <a:lnTo>
                    <a:pt x="196312" y="313690"/>
                  </a:lnTo>
                  <a:close/>
                </a:path>
                <a:path w="469900" h="539750">
                  <a:moveTo>
                    <a:pt x="385317" y="311150"/>
                  </a:moveTo>
                  <a:lnTo>
                    <a:pt x="379272" y="311150"/>
                  </a:lnTo>
                  <a:lnTo>
                    <a:pt x="376605" y="313690"/>
                  </a:lnTo>
                  <a:lnTo>
                    <a:pt x="376910" y="314960"/>
                  </a:lnTo>
                  <a:lnTo>
                    <a:pt x="377253" y="316230"/>
                  </a:lnTo>
                  <a:lnTo>
                    <a:pt x="378396" y="316230"/>
                  </a:lnTo>
                  <a:lnTo>
                    <a:pt x="378472" y="314960"/>
                  </a:lnTo>
                  <a:lnTo>
                    <a:pt x="378548" y="313690"/>
                  </a:lnTo>
                  <a:lnTo>
                    <a:pt x="383247" y="313690"/>
                  </a:lnTo>
                  <a:lnTo>
                    <a:pt x="385317" y="311150"/>
                  </a:lnTo>
                  <a:close/>
                </a:path>
                <a:path w="469900" h="539750">
                  <a:moveTo>
                    <a:pt x="327215" y="220980"/>
                  </a:moveTo>
                  <a:lnTo>
                    <a:pt x="324484" y="226060"/>
                  </a:lnTo>
                  <a:lnTo>
                    <a:pt x="325767" y="228600"/>
                  </a:lnTo>
                  <a:lnTo>
                    <a:pt x="318427" y="234950"/>
                  </a:lnTo>
                  <a:lnTo>
                    <a:pt x="313766" y="241300"/>
                  </a:lnTo>
                  <a:lnTo>
                    <a:pt x="307886" y="251460"/>
                  </a:lnTo>
                  <a:lnTo>
                    <a:pt x="305168" y="254000"/>
                  </a:lnTo>
                  <a:lnTo>
                    <a:pt x="302044" y="262890"/>
                  </a:lnTo>
                  <a:lnTo>
                    <a:pt x="299681" y="267970"/>
                  </a:lnTo>
                  <a:lnTo>
                    <a:pt x="292557" y="274320"/>
                  </a:lnTo>
                  <a:lnTo>
                    <a:pt x="288201" y="276860"/>
                  </a:lnTo>
                  <a:lnTo>
                    <a:pt x="288317" y="279400"/>
                  </a:lnTo>
                  <a:lnTo>
                    <a:pt x="288376" y="280670"/>
                  </a:lnTo>
                  <a:lnTo>
                    <a:pt x="288493" y="283210"/>
                  </a:lnTo>
                  <a:lnTo>
                    <a:pt x="288188" y="283210"/>
                  </a:lnTo>
                  <a:lnTo>
                    <a:pt x="285521" y="290830"/>
                  </a:lnTo>
                  <a:lnTo>
                    <a:pt x="280885" y="297180"/>
                  </a:lnTo>
                  <a:lnTo>
                    <a:pt x="277406" y="308610"/>
                  </a:lnTo>
                  <a:lnTo>
                    <a:pt x="276745" y="311150"/>
                  </a:lnTo>
                  <a:lnTo>
                    <a:pt x="274358" y="313690"/>
                  </a:lnTo>
                  <a:lnTo>
                    <a:pt x="374154" y="313690"/>
                  </a:lnTo>
                  <a:lnTo>
                    <a:pt x="374307" y="312420"/>
                  </a:lnTo>
                  <a:lnTo>
                    <a:pt x="373595" y="311150"/>
                  </a:lnTo>
                  <a:lnTo>
                    <a:pt x="389153" y="311150"/>
                  </a:lnTo>
                  <a:lnTo>
                    <a:pt x="389572" y="309880"/>
                  </a:lnTo>
                  <a:lnTo>
                    <a:pt x="389724" y="309880"/>
                  </a:lnTo>
                  <a:lnTo>
                    <a:pt x="392290" y="307340"/>
                  </a:lnTo>
                  <a:lnTo>
                    <a:pt x="391731" y="303530"/>
                  </a:lnTo>
                  <a:lnTo>
                    <a:pt x="395249" y="303530"/>
                  </a:lnTo>
                  <a:lnTo>
                    <a:pt x="394944" y="302260"/>
                  </a:lnTo>
                  <a:lnTo>
                    <a:pt x="391604" y="302260"/>
                  </a:lnTo>
                  <a:lnTo>
                    <a:pt x="391731" y="299720"/>
                  </a:lnTo>
                  <a:lnTo>
                    <a:pt x="393623" y="298450"/>
                  </a:lnTo>
                  <a:lnTo>
                    <a:pt x="396074" y="297180"/>
                  </a:lnTo>
                  <a:lnTo>
                    <a:pt x="400875" y="297180"/>
                  </a:lnTo>
                  <a:lnTo>
                    <a:pt x="401129" y="295910"/>
                  </a:lnTo>
                  <a:lnTo>
                    <a:pt x="402437" y="294640"/>
                  </a:lnTo>
                  <a:lnTo>
                    <a:pt x="404520" y="294640"/>
                  </a:lnTo>
                  <a:lnTo>
                    <a:pt x="404025" y="293370"/>
                  </a:lnTo>
                  <a:lnTo>
                    <a:pt x="406463" y="290830"/>
                  </a:lnTo>
                  <a:lnTo>
                    <a:pt x="409587" y="290830"/>
                  </a:lnTo>
                  <a:lnTo>
                    <a:pt x="408800" y="289560"/>
                  </a:lnTo>
                  <a:lnTo>
                    <a:pt x="407542" y="289560"/>
                  </a:lnTo>
                  <a:lnTo>
                    <a:pt x="407149" y="288290"/>
                  </a:lnTo>
                  <a:lnTo>
                    <a:pt x="407847" y="288290"/>
                  </a:lnTo>
                  <a:lnTo>
                    <a:pt x="408914" y="284480"/>
                  </a:lnTo>
                  <a:lnTo>
                    <a:pt x="412216" y="281940"/>
                  </a:lnTo>
                  <a:lnTo>
                    <a:pt x="408304" y="276860"/>
                  </a:lnTo>
                  <a:lnTo>
                    <a:pt x="410273" y="276860"/>
                  </a:lnTo>
                  <a:lnTo>
                    <a:pt x="411416" y="274320"/>
                  </a:lnTo>
                  <a:lnTo>
                    <a:pt x="415353" y="274320"/>
                  </a:lnTo>
                  <a:lnTo>
                    <a:pt x="412280" y="270510"/>
                  </a:lnTo>
                  <a:lnTo>
                    <a:pt x="413423" y="269240"/>
                  </a:lnTo>
                  <a:lnTo>
                    <a:pt x="418274" y="269240"/>
                  </a:lnTo>
                  <a:lnTo>
                    <a:pt x="416788" y="267970"/>
                  </a:lnTo>
                  <a:lnTo>
                    <a:pt x="417487" y="265430"/>
                  </a:lnTo>
                  <a:lnTo>
                    <a:pt x="418388" y="261620"/>
                  </a:lnTo>
                  <a:lnTo>
                    <a:pt x="419925" y="260350"/>
                  </a:lnTo>
                  <a:lnTo>
                    <a:pt x="414299" y="260350"/>
                  </a:lnTo>
                  <a:lnTo>
                    <a:pt x="412284" y="257810"/>
                  </a:lnTo>
                  <a:lnTo>
                    <a:pt x="408444" y="257810"/>
                  </a:lnTo>
                  <a:lnTo>
                    <a:pt x="408038" y="256540"/>
                  </a:lnTo>
                  <a:lnTo>
                    <a:pt x="407479" y="256540"/>
                  </a:lnTo>
                  <a:lnTo>
                    <a:pt x="409092" y="255270"/>
                  </a:lnTo>
                  <a:lnTo>
                    <a:pt x="411873" y="255270"/>
                  </a:lnTo>
                  <a:lnTo>
                    <a:pt x="416229" y="252730"/>
                  </a:lnTo>
                  <a:lnTo>
                    <a:pt x="417004" y="252730"/>
                  </a:lnTo>
                  <a:lnTo>
                    <a:pt x="417956" y="248920"/>
                  </a:lnTo>
                  <a:lnTo>
                    <a:pt x="418833" y="247650"/>
                  </a:lnTo>
                  <a:lnTo>
                    <a:pt x="416191" y="245110"/>
                  </a:lnTo>
                  <a:lnTo>
                    <a:pt x="422922" y="245110"/>
                  </a:lnTo>
                  <a:lnTo>
                    <a:pt x="420700" y="240030"/>
                  </a:lnTo>
                  <a:lnTo>
                    <a:pt x="422757" y="237490"/>
                  </a:lnTo>
                  <a:lnTo>
                    <a:pt x="423824" y="231140"/>
                  </a:lnTo>
                  <a:lnTo>
                    <a:pt x="423468" y="228600"/>
                  </a:lnTo>
                  <a:lnTo>
                    <a:pt x="428282" y="226060"/>
                  </a:lnTo>
                  <a:lnTo>
                    <a:pt x="433730" y="226060"/>
                  </a:lnTo>
                  <a:lnTo>
                    <a:pt x="433984" y="224790"/>
                  </a:lnTo>
                  <a:lnTo>
                    <a:pt x="329679" y="224790"/>
                  </a:lnTo>
                  <a:lnTo>
                    <a:pt x="328066" y="222250"/>
                  </a:lnTo>
                  <a:lnTo>
                    <a:pt x="327215" y="220980"/>
                  </a:lnTo>
                  <a:close/>
                </a:path>
                <a:path w="469900" h="539750">
                  <a:moveTo>
                    <a:pt x="202924" y="306070"/>
                  </a:moveTo>
                  <a:lnTo>
                    <a:pt x="199821" y="306070"/>
                  </a:lnTo>
                  <a:lnTo>
                    <a:pt x="201028" y="307340"/>
                  </a:lnTo>
                  <a:lnTo>
                    <a:pt x="200063" y="308610"/>
                  </a:lnTo>
                  <a:lnTo>
                    <a:pt x="200202" y="309880"/>
                  </a:lnTo>
                  <a:lnTo>
                    <a:pt x="201434" y="308610"/>
                  </a:lnTo>
                  <a:lnTo>
                    <a:pt x="203669" y="307340"/>
                  </a:lnTo>
                  <a:lnTo>
                    <a:pt x="202924" y="306070"/>
                  </a:lnTo>
                  <a:close/>
                </a:path>
                <a:path w="469900" h="539750">
                  <a:moveTo>
                    <a:pt x="400507" y="297180"/>
                  </a:moveTo>
                  <a:lnTo>
                    <a:pt x="396074" y="297180"/>
                  </a:lnTo>
                  <a:lnTo>
                    <a:pt x="396379" y="298450"/>
                  </a:lnTo>
                  <a:lnTo>
                    <a:pt x="397154" y="299720"/>
                  </a:lnTo>
                  <a:lnTo>
                    <a:pt x="397179" y="300990"/>
                  </a:lnTo>
                  <a:lnTo>
                    <a:pt x="399872" y="300990"/>
                  </a:lnTo>
                  <a:lnTo>
                    <a:pt x="400164" y="299720"/>
                  </a:lnTo>
                  <a:lnTo>
                    <a:pt x="400507" y="297180"/>
                  </a:lnTo>
                  <a:close/>
                </a:path>
                <a:path w="469900" h="539750">
                  <a:moveTo>
                    <a:pt x="404520" y="294640"/>
                  </a:moveTo>
                  <a:lnTo>
                    <a:pt x="402437" y="294640"/>
                  </a:lnTo>
                  <a:lnTo>
                    <a:pt x="403707" y="297180"/>
                  </a:lnTo>
                  <a:lnTo>
                    <a:pt x="405117" y="295910"/>
                  </a:lnTo>
                  <a:lnTo>
                    <a:pt x="404520" y="294640"/>
                  </a:lnTo>
                  <a:close/>
                </a:path>
                <a:path w="469900" h="539750">
                  <a:moveTo>
                    <a:pt x="410654" y="290830"/>
                  </a:moveTo>
                  <a:lnTo>
                    <a:pt x="407441" y="290830"/>
                  </a:lnTo>
                  <a:lnTo>
                    <a:pt x="409105" y="292100"/>
                  </a:lnTo>
                  <a:lnTo>
                    <a:pt x="409828" y="292100"/>
                  </a:lnTo>
                  <a:lnTo>
                    <a:pt x="410654" y="290830"/>
                  </a:lnTo>
                  <a:close/>
                </a:path>
                <a:path w="469900" h="539750">
                  <a:moveTo>
                    <a:pt x="417004" y="252730"/>
                  </a:moveTo>
                  <a:lnTo>
                    <a:pt x="416229" y="252730"/>
                  </a:lnTo>
                  <a:lnTo>
                    <a:pt x="413804" y="255270"/>
                  </a:lnTo>
                  <a:lnTo>
                    <a:pt x="415556" y="257810"/>
                  </a:lnTo>
                  <a:lnTo>
                    <a:pt x="416178" y="257810"/>
                  </a:lnTo>
                  <a:lnTo>
                    <a:pt x="416826" y="259080"/>
                  </a:lnTo>
                  <a:lnTo>
                    <a:pt x="415112" y="260350"/>
                  </a:lnTo>
                  <a:lnTo>
                    <a:pt x="419925" y="260350"/>
                  </a:lnTo>
                  <a:lnTo>
                    <a:pt x="415848" y="255270"/>
                  </a:lnTo>
                  <a:lnTo>
                    <a:pt x="417004" y="252730"/>
                  </a:lnTo>
                  <a:close/>
                </a:path>
                <a:path w="469900" h="539750">
                  <a:moveTo>
                    <a:pt x="411873" y="255270"/>
                  </a:moveTo>
                  <a:lnTo>
                    <a:pt x="409917" y="255270"/>
                  </a:lnTo>
                  <a:lnTo>
                    <a:pt x="410222" y="256540"/>
                  </a:lnTo>
                  <a:lnTo>
                    <a:pt x="409828" y="257810"/>
                  </a:lnTo>
                  <a:lnTo>
                    <a:pt x="412284" y="257810"/>
                  </a:lnTo>
                  <a:lnTo>
                    <a:pt x="411276" y="256540"/>
                  </a:lnTo>
                  <a:lnTo>
                    <a:pt x="411873" y="255270"/>
                  </a:lnTo>
                  <a:close/>
                </a:path>
                <a:path w="469900" h="539750">
                  <a:moveTo>
                    <a:pt x="422922" y="245110"/>
                  </a:moveTo>
                  <a:lnTo>
                    <a:pt x="419392" y="245110"/>
                  </a:lnTo>
                  <a:lnTo>
                    <a:pt x="421970" y="246380"/>
                  </a:lnTo>
                  <a:lnTo>
                    <a:pt x="422922" y="245110"/>
                  </a:lnTo>
                  <a:close/>
                </a:path>
                <a:path w="469900" h="539750">
                  <a:moveTo>
                    <a:pt x="433730" y="226060"/>
                  </a:moveTo>
                  <a:lnTo>
                    <a:pt x="429856" y="226060"/>
                  </a:lnTo>
                  <a:lnTo>
                    <a:pt x="431050" y="228600"/>
                  </a:lnTo>
                  <a:lnTo>
                    <a:pt x="430910" y="229870"/>
                  </a:lnTo>
                  <a:lnTo>
                    <a:pt x="433069" y="229870"/>
                  </a:lnTo>
                  <a:lnTo>
                    <a:pt x="433730" y="226060"/>
                  </a:lnTo>
                  <a:close/>
                </a:path>
                <a:path w="469900" h="539750">
                  <a:moveTo>
                    <a:pt x="353313" y="173990"/>
                  </a:moveTo>
                  <a:lnTo>
                    <a:pt x="352615" y="173990"/>
                  </a:lnTo>
                  <a:lnTo>
                    <a:pt x="353961" y="182880"/>
                  </a:lnTo>
                  <a:lnTo>
                    <a:pt x="353263" y="184150"/>
                  </a:lnTo>
                  <a:lnTo>
                    <a:pt x="349021" y="184150"/>
                  </a:lnTo>
                  <a:lnTo>
                    <a:pt x="350024" y="187960"/>
                  </a:lnTo>
                  <a:lnTo>
                    <a:pt x="348005" y="189230"/>
                  </a:lnTo>
                  <a:lnTo>
                    <a:pt x="338772" y="190500"/>
                  </a:lnTo>
                  <a:lnTo>
                    <a:pt x="337108" y="194310"/>
                  </a:lnTo>
                  <a:lnTo>
                    <a:pt x="340931" y="200660"/>
                  </a:lnTo>
                  <a:lnTo>
                    <a:pt x="340893" y="201930"/>
                  </a:lnTo>
                  <a:lnTo>
                    <a:pt x="336613" y="207010"/>
                  </a:lnTo>
                  <a:lnTo>
                    <a:pt x="334111" y="209550"/>
                  </a:lnTo>
                  <a:lnTo>
                    <a:pt x="333362" y="217170"/>
                  </a:lnTo>
                  <a:lnTo>
                    <a:pt x="331419" y="220980"/>
                  </a:lnTo>
                  <a:lnTo>
                    <a:pt x="329679" y="224790"/>
                  </a:lnTo>
                  <a:lnTo>
                    <a:pt x="433984" y="224790"/>
                  </a:lnTo>
                  <a:lnTo>
                    <a:pt x="434238" y="223520"/>
                  </a:lnTo>
                  <a:lnTo>
                    <a:pt x="433235" y="219710"/>
                  </a:lnTo>
                  <a:lnTo>
                    <a:pt x="433527" y="218440"/>
                  </a:lnTo>
                  <a:lnTo>
                    <a:pt x="439343" y="218440"/>
                  </a:lnTo>
                  <a:lnTo>
                    <a:pt x="438086" y="214630"/>
                  </a:lnTo>
                  <a:lnTo>
                    <a:pt x="438759" y="212090"/>
                  </a:lnTo>
                  <a:lnTo>
                    <a:pt x="438844" y="210820"/>
                  </a:lnTo>
                  <a:lnTo>
                    <a:pt x="438928" y="209550"/>
                  </a:lnTo>
                  <a:lnTo>
                    <a:pt x="439013" y="208280"/>
                  </a:lnTo>
                  <a:lnTo>
                    <a:pt x="440956" y="205740"/>
                  </a:lnTo>
                  <a:lnTo>
                    <a:pt x="440467" y="203410"/>
                  </a:lnTo>
                  <a:lnTo>
                    <a:pt x="440387" y="203027"/>
                  </a:lnTo>
                  <a:lnTo>
                    <a:pt x="440270" y="200660"/>
                  </a:lnTo>
                  <a:lnTo>
                    <a:pt x="442213" y="199390"/>
                  </a:lnTo>
                  <a:lnTo>
                    <a:pt x="446887" y="199390"/>
                  </a:lnTo>
                  <a:lnTo>
                    <a:pt x="449605" y="196850"/>
                  </a:lnTo>
                  <a:lnTo>
                    <a:pt x="450164" y="195580"/>
                  </a:lnTo>
                  <a:lnTo>
                    <a:pt x="448259" y="191770"/>
                  </a:lnTo>
                  <a:lnTo>
                    <a:pt x="449605" y="189230"/>
                  </a:lnTo>
                  <a:lnTo>
                    <a:pt x="451345" y="187960"/>
                  </a:lnTo>
                  <a:lnTo>
                    <a:pt x="448754" y="187960"/>
                  </a:lnTo>
                  <a:lnTo>
                    <a:pt x="450316" y="185420"/>
                  </a:lnTo>
                  <a:lnTo>
                    <a:pt x="450291" y="181610"/>
                  </a:lnTo>
                  <a:lnTo>
                    <a:pt x="455129" y="181610"/>
                  </a:lnTo>
                  <a:lnTo>
                    <a:pt x="455218" y="180340"/>
                  </a:lnTo>
                  <a:lnTo>
                    <a:pt x="449846" y="180340"/>
                  </a:lnTo>
                  <a:lnTo>
                    <a:pt x="452945" y="176530"/>
                  </a:lnTo>
                  <a:lnTo>
                    <a:pt x="357187" y="176530"/>
                  </a:lnTo>
                  <a:lnTo>
                    <a:pt x="353313" y="173990"/>
                  </a:lnTo>
                  <a:close/>
                </a:path>
                <a:path w="469900" h="539750">
                  <a:moveTo>
                    <a:pt x="241533" y="212090"/>
                  </a:moveTo>
                  <a:lnTo>
                    <a:pt x="163144" y="212090"/>
                  </a:lnTo>
                  <a:lnTo>
                    <a:pt x="161632" y="214630"/>
                  </a:lnTo>
                  <a:lnTo>
                    <a:pt x="159042" y="218440"/>
                  </a:lnTo>
                  <a:lnTo>
                    <a:pt x="157911" y="219710"/>
                  </a:lnTo>
                  <a:lnTo>
                    <a:pt x="195825" y="219710"/>
                  </a:lnTo>
                  <a:lnTo>
                    <a:pt x="197256" y="218440"/>
                  </a:lnTo>
                  <a:lnTo>
                    <a:pt x="202298" y="217170"/>
                  </a:lnTo>
                  <a:lnTo>
                    <a:pt x="208584" y="214630"/>
                  </a:lnTo>
                  <a:lnTo>
                    <a:pt x="215009" y="213360"/>
                  </a:lnTo>
                  <a:lnTo>
                    <a:pt x="237812" y="213360"/>
                  </a:lnTo>
                  <a:lnTo>
                    <a:pt x="241533" y="212090"/>
                  </a:lnTo>
                  <a:close/>
                </a:path>
                <a:path w="469900" h="539750">
                  <a:moveTo>
                    <a:pt x="439343" y="218440"/>
                  </a:moveTo>
                  <a:lnTo>
                    <a:pt x="433527" y="218440"/>
                  </a:lnTo>
                  <a:lnTo>
                    <a:pt x="437235" y="219710"/>
                  </a:lnTo>
                  <a:lnTo>
                    <a:pt x="439343" y="218440"/>
                  </a:lnTo>
                  <a:close/>
                </a:path>
                <a:path w="469900" h="539750">
                  <a:moveTo>
                    <a:pt x="163639" y="209550"/>
                  </a:moveTo>
                  <a:lnTo>
                    <a:pt x="161810" y="209550"/>
                  </a:lnTo>
                  <a:lnTo>
                    <a:pt x="160693" y="210820"/>
                  </a:lnTo>
                  <a:lnTo>
                    <a:pt x="160820" y="213360"/>
                  </a:lnTo>
                  <a:lnTo>
                    <a:pt x="161061" y="213360"/>
                  </a:lnTo>
                  <a:lnTo>
                    <a:pt x="163144" y="212090"/>
                  </a:lnTo>
                  <a:lnTo>
                    <a:pt x="241533" y="212090"/>
                  </a:lnTo>
                  <a:lnTo>
                    <a:pt x="245254" y="210820"/>
                  </a:lnTo>
                  <a:lnTo>
                    <a:pt x="164274" y="210820"/>
                  </a:lnTo>
                  <a:lnTo>
                    <a:pt x="163639" y="209550"/>
                  </a:lnTo>
                  <a:close/>
                </a:path>
                <a:path w="469900" h="539750">
                  <a:moveTo>
                    <a:pt x="247979" y="125730"/>
                  </a:moveTo>
                  <a:lnTo>
                    <a:pt x="218160" y="125730"/>
                  </a:lnTo>
                  <a:lnTo>
                    <a:pt x="220040" y="127000"/>
                  </a:lnTo>
                  <a:lnTo>
                    <a:pt x="220141" y="130810"/>
                  </a:lnTo>
                  <a:lnTo>
                    <a:pt x="218935" y="135890"/>
                  </a:lnTo>
                  <a:lnTo>
                    <a:pt x="221399" y="143510"/>
                  </a:lnTo>
                  <a:lnTo>
                    <a:pt x="223710" y="147320"/>
                  </a:lnTo>
                  <a:lnTo>
                    <a:pt x="225043" y="151130"/>
                  </a:lnTo>
                  <a:lnTo>
                    <a:pt x="227214" y="157480"/>
                  </a:lnTo>
                  <a:lnTo>
                    <a:pt x="229081" y="163830"/>
                  </a:lnTo>
                  <a:lnTo>
                    <a:pt x="229160" y="165100"/>
                  </a:lnTo>
                  <a:lnTo>
                    <a:pt x="229240" y="166370"/>
                  </a:lnTo>
                  <a:lnTo>
                    <a:pt x="229319" y="167640"/>
                  </a:lnTo>
                  <a:lnTo>
                    <a:pt x="229398" y="168910"/>
                  </a:lnTo>
                  <a:lnTo>
                    <a:pt x="229478" y="170180"/>
                  </a:lnTo>
                  <a:lnTo>
                    <a:pt x="227241" y="176530"/>
                  </a:lnTo>
                  <a:lnTo>
                    <a:pt x="225221" y="179070"/>
                  </a:lnTo>
                  <a:lnTo>
                    <a:pt x="223913" y="182880"/>
                  </a:lnTo>
                  <a:lnTo>
                    <a:pt x="216433" y="185420"/>
                  </a:lnTo>
                  <a:lnTo>
                    <a:pt x="213271" y="185420"/>
                  </a:lnTo>
                  <a:lnTo>
                    <a:pt x="198688" y="191770"/>
                  </a:lnTo>
                  <a:lnTo>
                    <a:pt x="187317" y="196850"/>
                  </a:lnTo>
                  <a:lnTo>
                    <a:pt x="176457" y="201930"/>
                  </a:lnTo>
                  <a:lnTo>
                    <a:pt x="166408" y="209550"/>
                  </a:lnTo>
                  <a:lnTo>
                    <a:pt x="165277" y="210820"/>
                  </a:lnTo>
                  <a:lnTo>
                    <a:pt x="245254" y="210820"/>
                  </a:lnTo>
                  <a:lnTo>
                    <a:pt x="250818" y="204470"/>
                  </a:lnTo>
                  <a:lnTo>
                    <a:pt x="254901" y="196850"/>
                  </a:lnTo>
                  <a:lnTo>
                    <a:pt x="257124" y="185420"/>
                  </a:lnTo>
                  <a:lnTo>
                    <a:pt x="257040" y="175260"/>
                  </a:lnTo>
                  <a:lnTo>
                    <a:pt x="255210" y="165100"/>
                  </a:lnTo>
                  <a:lnTo>
                    <a:pt x="252196" y="154940"/>
                  </a:lnTo>
                  <a:lnTo>
                    <a:pt x="249112" y="146050"/>
                  </a:lnTo>
                  <a:lnTo>
                    <a:pt x="246659" y="138430"/>
                  </a:lnTo>
                  <a:lnTo>
                    <a:pt x="246563" y="134620"/>
                  </a:lnTo>
                  <a:lnTo>
                    <a:pt x="246467" y="130810"/>
                  </a:lnTo>
                  <a:lnTo>
                    <a:pt x="246435" y="129540"/>
                  </a:lnTo>
                  <a:lnTo>
                    <a:pt x="247979" y="125730"/>
                  </a:lnTo>
                  <a:close/>
                </a:path>
                <a:path w="469900" h="539750">
                  <a:moveTo>
                    <a:pt x="445401" y="203214"/>
                  </a:moveTo>
                  <a:lnTo>
                    <a:pt x="445309" y="203410"/>
                  </a:lnTo>
                  <a:lnTo>
                    <a:pt x="443242" y="207010"/>
                  </a:lnTo>
                  <a:lnTo>
                    <a:pt x="444677" y="208280"/>
                  </a:lnTo>
                  <a:lnTo>
                    <a:pt x="446036" y="210820"/>
                  </a:lnTo>
                  <a:lnTo>
                    <a:pt x="446455" y="209550"/>
                  </a:lnTo>
                  <a:lnTo>
                    <a:pt x="448144" y="208280"/>
                  </a:lnTo>
                  <a:lnTo>
                    <a:pt x="445576" y="203410"/>
                  </a:lnTo>
                  <a:lnTo>
                    <a:pt x="445401" y="203214"/>
                  </a:lnTo>
                  <a:close/>
                </a:path>
                <a:path w="469900" h="539750">
                  <a:moveTo>
                    <a:pt x="446887" y="199390"/>
                  </a:moveTo>
                  <a:lnTo>
                    <a:pt x="442861" y="199390"/>
                  </a:lnTo>
                  <a:lnTo>
                    <a:pt x="444258" y="201930"/>
                  </a:lnTo>
                  <a:lnTo>
                    <a:pt x="445401" y="203214"/>
                  </a:lnTo>
                  <a:lnTo>
                    <a:pt x="445920" y="201930"/>
                  </a:lnTo>
                  <a:lnTo>
                    <a:pt x="446887" y="199390"/>
                  </a:lnTo>
                  <a:close/>
                </a:path>
                <a:path w="469900" h="539750">
                  <a:moveTo>
                    <a:pt x="455460" y="179070"/>
                  </a:moveTo>
                  <a:lnTo>
                    <a:pt x="449846" y="180340"/>
                  </a:lnTo>
                  <a:lnTo>
                    <a:pt x="455218" y="180340"/>
                  </a:lnTo>
                  <a:lnTo>
                    <a:pt x="455460" y="179070"/>
                  </a:lnTo>
                  <a:close/>
                </a:path>
                <a:path w="469900" h="539750">
                  <a:moveTo>
                    <a:pt x="380911" y="77470"/>
                  </a:moveTo>
                  <a:lnTo>
                    <a:pt x="378294" y="77470"/>
                  </a:lnTo>
                  <a:lnTo>
                    <a:pt x="379704" y="83820"/>
                  </a:lnTo>
                  <a:lnTo>
                    <a:pt x="378104" y="88900"/>
                  </a:lnTo>
                  <a:lnTo>
                    <a:pt x="376948" y="95250"/>
                  </a:lnTo>
                  <a:lnTo>
                    <a:pt x="376554" y="97790"/>
                  </a:lnTo>
                  <a:lnTo>
                    <a:pt x="378739" y="100330"/>
                  </a:lnTo>
                  <a:lnTo>
                    <a:pt x="380542" y="102870"/>
                  </a:lnTo>
                  <a:lnTo>
                    <a:pt x="380602" y="110490"/>
                  </a:lnTo>
                  <a:lnTo>
                    <a:pt x="380695" y="111760"/>
                  </a:lnTo>
                  <a:lnTo>
                    <a:pt x="379564" y="116840"/>
                  </a:lnTo>
                  <a:lnTo>
                    <a:pt x="381266" y="119380"/>
                  </a:lnTo>
                  <a:lnTo>
                    <a:pt x="376897" y="124460"/>
                  </a:lnTo>
                  <a:lnTo>
                    <a:pt x="376326" y="128270"/>
                  </a:lnTo>
                  <a:lnTo>
                    <a:pt x="370344" y="135890"/>
                  </a:lnTo>
                  <a:lnTo>
                    <a:pt x="370344" y="143510"/>
                  </a:lnTo>
                  <a:lnTo>
                    <a:pt x="367957" y="149860"/>
                  </a:lnTo>
                  <a:lnTo>
                    <a:pt x="369849" y="154940"/>
                  </a:lnTo>
                  <a:lnTo>
                    <a:pt x="366864" y="156210"/>
                  </a:lnTo>
                  <a:lnTo>
                    <a:pt x="363512" y="158750"/>
                  </a:lnTo>
                  <a:lnTo>
                    <a:pt x="361886" y="158750"/>
                  </a:lnTo>
                  <a:lnTo>
                    <a:pt x="364261" y="162560"/>
                  </a:lnTo>
                  <a:lnTo>
                    <a:pt x="360895" y="163830"/>
                  </a:lnTo>
                  <a:lnTo>
                    <a:pt x="359575" y="170180"/>
                  </a:lnTo>
                  <a:lnTo>
                    <a:pt x="356069" y="172720"/>
                  </a:lnTo>
                  <a:lnTo>
                    <a:pt x="357187" y="176530"/>
                  </a:lnTo>
                  <a:lnTo>
                    <a:pt x="452945" y="176530"/>
                  </a:lnTo>
                  <a:lnTo>
                    <a:pt x="452996" y="175260"/>
                  </a:lnTo>
                  <a:lnTo>
                    <a:pt x="450900" y="173990"/>
                  </a:lnTo>
                  <a:lnTo>
                    <a:pt x="446125" y="173990"/>
                  </a:lnTo>
                  <a:lnTo>
                    <a:pt x="446227" y="171450"/>
                  </a:lnTo>
                  <a:lnTo>
                    <a:pt x="446277" y="170180"/>
                  </a:lnTo>
                  <a:lnTo>
                    <a:pt x="450344" y="170180"/>
                  </a:lnTo>
                  <a:lnTo>
                    <a:pt x="450449" y="167640"/>
                  </a:lnTo>
                  <a:lnTo>
                    <a:pt x="450555" y="165100"/>
                  </a:lnTo>
                  <a:lnTo>
                    <a:pt x="450608" y="163830"/>
                  </a:lnTo>
                  <a:lnTo>
                    <a:pt x="452958" y="163830"/>
                  </a:lnTo>
                  <a:lnTo>
                    <a:pt x="455637" y="162560"/>
                  </a:lnTo>
                  <a:lnTo>
                    <a:pt x="455244" y="161290"/>
                  </a:lnTo>
                  <a:lnTo>
                    <a:pt x="458901" y="157480"/>
                  </a:lnTo>
                  <a:lnTo>
                    <a:pt x="459511" y="154940"/>
                  </a:lnTo>
                  <a:lnTo>
                    <a:pt x="456564" y="152400"/>
                  </a:lnTo>
                  <a:lnTo>
                    <a:pt x="456234" y="151130"/>
                  </a:lnTo>
                  <a:lnTo>
                    <a:pt x="458292" y="149860"/>
                  </a:lnTo>
                  <a:lnTo>
                    <a:pt x="458203" y="148590"/>
                  </a:lnTo>
                  <a:lnTo>
                    <a:pt x="457746" y="144780"/>
                  </a:lnTo>
                  <a:lnTo>
                    <a:pt x="457682" y="143510"/>
                  </a:lnTo>
                  <a:lnTo>
                    <a:pt x="464743" y="143510"/>
                  </a:lnTo>
                  <a:lnTo>
                    <a:pt x="463403" y="142240"/>
                  </a:lnTo>
                  <a:lnTo>
                    <a:pt x="459981" y="142240"/>
                  </a:lnTo>
                  <a:lnTo>
                    <a:pt x="460451" y="140970"/>
                  </a:lnTo>
                  <a:lnTo>
                    <a:pt x="462076" y="140970"/>
                  </a:lnTo>
                  <a:lnTo>
                    <a:pt x="462267" y="138430"/>
                  </a:lnTo>
                  <a:lnTo>
                    <a:pt x="466890" y="138430"/>
                  </a:lnTo>
                  <a:lnTo>
                    <a:pt x="466674" y="135890"/>
                  </a:lnTo>
                  <a:lnTo>
                    <a:pt x="468591" y="134620"/>
                  </a:lnTo>
                  <a:lnTo>
                    <a:pt x="469366" y="132080"/>
                  </a:lnTo>
                  <a:lnTo>
                    <a:pt x="467432" y="127000"/>
                  </a:lnTo>
                  <a:lnTo>
                    <a:pt x="464853" y="120650"/>
                  </a:lnTo>
                  <a:lnTo>
                    <a:pt x="461867" y="115570"/>
                  </a:lnTo>
                  <a:lnTo>
                    <a:pt x="458711" y="109220"/>
                  </a:lnTo>
                  <a:lnTo>
                    <a:pt x="454912" y="102870"/>
                  </a:lnTo>
                  <a:lnTo>
                    <a:pt x="450856" y="96520"/>
                  </a:lnTo>
                  <a:lnTo>
                    <a:pt x="448675" y="93980"/>
                  </a:lnTo>
                  <a:lnTo>
                    <a:pt x="381952" y="93980"/>
                  </a:lnTo>
                  <a:lnTo>
                    <a:pt x="378828" y="91440"/>
                  </a:lnTo>
                  <a:lnTo>
                    <a:pt x="378320" y="90170"/>
                  </a:lnTo>
                  <a:lnTo>
                    <a:pt x="381698" y="87630"/>
                  </a:lnTo>
                  <a:lnTo>
                    <a:pt x="383194" y="86807"/>
                  </a:lnTo>
                  <a:lnTo>
                    <a:pt x="383235" y="86360"/>
                  </a:lnTo>
                  <a:lnTo>
                    <a:pt x="384009" y="86360"/>
                  </a:lnTo>
                  <a:lnTo>
                    <a:pt x="381850" y="81280"/>
                  </a:lnTo>
                  <a:lnTo>
                    <a:pt x="385127" y="81280"/>
                  </a:lnTo>
                  <a:lnTo>
                    <a:pt x="385318" y="81133"/>
                  </a:lnTo>
                  <a:lnTo>
                    <a:pt x="386359" y="78740"/>
                  </a:lnTo>
                  <a:lnTo>
                    <a:pt x="384873" y="78740"/>
                  </a:lnTo>
                  <a:lnTo>
                    <a:pt x="380911" y="77470"/>
                  </a:lnTo>
                  <a:close/>
                </a:path>
                <a:path w="469900" h="539750">
                  <a:moveTo>
                    <a:pt x="448856" y="171450"/>
                  </a:moveTo>
                  <a:lnTo>
                    <a:pt x="446125" y="173990"/>
                  </a:lnTo>
                  <a:lnTo>
                    <a:pt x="450900" y="173990"/>
                  </a:lnTo>
                  <a:lnTo>
                    <a:pt x="448856" y="171450"/>
                  </a:lnTo>
                  <a:close/>
                </a:path>
                <a:path w="469900" h="539750">
                  <a:moveTo>
                    <a:pt x="450344" y="170180"/>
                  </a:moveTo>
                  <a:lnTo>
                    <a:pt x="446277" y="170180"/>
                  </a:lnTo>
                  <a:lnTo>
                    <a:pt x="450291" y="171450"/>
                  </a:lnTo>
                  <a:lnTo>
                    <a:pt x="450344" y="170180"/>
                  </a:lnTo>
                  <a:close/>
                </a:path>
                <a:path w="469900" h="539750">
                  <a:moveTo>
                    <a:pt x="452958" y="163830"/>
                  </a:moveTo>
                  <a:lnTo>
                    <a:pt x="450608" y="163830"/>
                  </a:lnTo>
                  <a:lnTo>
                    <a:pt x="452729" y="165100"/>
                  </a:lnTo>
                  <a:lnTo>
                    <a:pt x="455752" y="167640"/>
                  </a:lnTo>
                  <a:lnTo>
                    <a:pt x="457123" y="167640"/>
                  </a:lnTo>
                  <a:lnTo>
                    <a:pt x="458330" y="165100"/>
                  </a:lnTo>
                  <a:lnTo>
                    <a:pt x="455383" y="165100"/>
                  </a:lnTo>
                  <a:lnTo>
                    <a:pt x="452958" y="163830"/>
                  </a:lnTo>
                  <a:close/>
                </a:path>
                <a:path w="469900" h="539750">
                  <a:moveTo>
                    <a:pt x="168008" y="144780"/>
                  </a:moveTo>
                  <a:lnTo>
                    <a:pt x="163868" y="144780"/>
                  </a:lnTo>
                  <a:lnTo>
                    <a:pt x="166573" y="146050"/>
                  </a:lnTo>
                  <a:lnTo>
                    <a:pt x="168008" y="144780"/>
                  </a:lnTo>
                  <a:close/>
                </a:path>
                <a:path w="469900" h="539750">
                  <a:moveTo>
                    <a:pt x="462064" y="140970"/>
                  </a:moveTo>
                  <a:lnTo>
                    <a:pt x="461683" y="140970"/>
                  </a:lnTo>
                  <a:lnTo>
                    <a:pt x="461340" y="142240"/>
                  </a:lnTo>
                  <a:lnTo>
                    <a:pt x="463403" y="142240"/>
                  </a:lnTo>
                  <a:lnTo>
                    <a:pt x="462064" y="140970"/>
                  </a:lnTo>
                  <a:close/>
                </a:path>
                <a:path w="469900" h="539750">
                  <a:moveTo>
                    <a:pt x="311488" y="39370"/>
                  </a:moveTo>
                  <a:lnTo>
                    <a:pt x="269532" y="39370"/>
                  </a:lnTo>
                  <a:lnTo>
                    <a:pt x="272554" y="41910"/>
                  </a:lnTo>
                  <a:lnTo>
                    <a:pt x="273621" y="43180"/>
                  </a:lnTo>
                  <a:lnTo>
                    <a:pt x="272618" y="46990"/>
                  </a:lnTo>
                  <a:lnTo>
                    <a:pt x="272999" y="46990"/>
                  </a:lnTo>
                  <a:lnTo>
                    <a:pt x="274053" y="48260"/>
                  </a:lnTo>
                  <a:lnTo>
                    <a:pt x="278066" y="49530"/>
                  </a:lnTo>
                  <a:lnTo>
                    <a:pt x="281597" y="52070"/>
                  </a:lnTo>
                  <a:lnTo>
                    <a:pt x="287743" y="52070"/>
                  </a:lnTo>
                  <a:lnTo>
                    <a:pt x="292874" y="59690"/>
                  </a:lnTo>
                  <a:lnTo>
                    <a:pt x="292988" y="69850"/>
                  </a:lnTo>
                  <a:lnTo>
                    <a:pt x="288823" y="76200"/>
                  </a:lnTo>
                  <a:lnTo>
                    <a:pt x="287705" y="77470"/>
                  </a:lnTo>
                  <a:lnTo>
                    <a:pt x="282155" y="80010"/>
                  </a:lnTo>
                  <a:lnTo>
                    <a:pt x="273938" y="82550"/>
                  </a:lnTo>
                  <a:lnTo>
                    <a:pt x="253650" y="90170"/>
                  </a:lnTo>
                  <a:lnTo>
                    <a:pt x="247065" y="92710"/>
                  </a:lnTo>
                  <a:lnTo>
                    <a:pt x="243916" y="93980"/>
                  </a:lnTo>
                  <a:lnTo>
                    <a:pt x="241058" y="96520"/>
                  </a:lnTo>
                  <a:lnTo>
                    <a:pt x="238061" y="97790"/>
                  </a:lnTo>
                  <a:lnTo>
                    <a:pt x="234010" y="97790"/>
                  </a:lnTo>
                  <a:lnTo>
                    <a:pt x="234060" y="99060"/>
                  </a:lnTo>
                  <a:lnTo>
                    <a:pt x="232333" y="99060"/>
                  </a:lnTo>
                  <a:lnTo>
                    <a:pt x="228930" y="102870"/>
                  </a:lnTo>
                  <a:lnTo>
                    <a:pt x="224777" y="106680"/>
                  </a:lnTo>
                  <a:lnTo>
                    <a:pt x="224680" y="107950"/>
                  </a:lnTo>
                  <a:lnTo>
                    <a:pt x="224584" y="109220"/>
                  </a:lnTo>
                  <a:lnTo>
                    <a:pt x="224487" y="110490"/>
                  </a:lnTo>
                  <a:lnTo>
                    <a:pt x="224391" y="111760"/>
                  </a:lnTo>
                  <a:lnTo>
                    <a:pt x="224294" y="113030"/>
                  </a:lnTo>
                  <a:lnTo>
                    <a:pt x="224243" y="114300"/>
                  </a:lnTo>
                  <a:lnTo>
                    <a:pt x="223761" y="114300"/>
                  </a:lnTo>
                  <a:lnTo>
                    <a:pt x="220700" y="119380"/>
                  </a:lnTo>
                  <a:lnTo>
                    <a:pt x="215277" y="127000"/>
                  </a:lnTo>
                  <a:lnTo>
                    <a:pt x="216992" y="128270"/>
                  </a:lnTo>
                  <a:lnTo>
                    <a:pt x="218160" y="125730"/>
                  </a:lnTo>
                  <a:lnTo>
                    <a:pt x="247979" y="125730"/>
                  </a:lnTo>
                  <a:lnTo>
                    <a:pt x="250037" y="120650"/>
                  </a:lnTo>
                  <a:lnTo>
                    <a:pt x="254977" y="113030"/>
                  </a:lnTo>
                  <a:lnTo>
                    <a:pt x="261277" y="107950"/>
                  </a:lnTo>
                  <a:lnTo>
                    <a:pt x="270001" y="105410"/>
                  </a:lnTo>
                  <a:lnTo>
                    <a:pt x="279252" y="104140"/>
                  </a:lnTo>
                  <a:lnTo>
                    <a:pt x="288391" y="101600"/>
                  </a:lnTo>
                  <a:lnTo>
                    <a:pt x="297073" y="99060"/>
                  </a:lnTo>
                  <a:lnTo>
                    <a:pt x="304952" y="92710"/>
                  </a:lnTo>
                  <a:lnTo>
                    <a:pt x="308305" y="88900"/>
                  </a:lnTo>
                  <a:lnTo>
                    <a:pt x="311175" y="86360"/>
                  </a:lnTo>
                  <a:lnTo>
                    <a:pt x="312661" y="81280"/>
                  </a:lnTo>
                  <a:lnTo>
                    <a:pt x="314591" y="74930"/>
                  </a:lnTo>
                  <a:lnTo>
                    <a:pt x="315512" y="67310"/>
                  </a:lnTo>
                  <a:lnTo>
                    <a:pt x="315398" y="55880"/>
                  </a:lnTo>
                  <a:lnTo>
                    <a:pt x="315319" y="54610"/>
                  </a:lnTo>
                  <a:lnTo>
                    <a:pt x="315241" y="53340"/>
                  </a:lnTo>
                  <a:lnTo>
                    <a:pt x="315163" y="52070"/>
                  </a:lnTo>
                  <a:lnTo>
                    <a:pt x="313365" y="43180"/>
                  </a:lnTo>
                  <a:lnTo>
                    <a:pt x="311488" y="39370"/>
                  </a:lnTo>
                  <a:close/>
                </a:path>
                <a:path w="469900" h="539750">
                  <a:moveTo>
                    <a:pt x="266242" y="54610"/>
                  </a:moveTo>
                  <a:lnTo>
                    <a:pt x="266344" y="57150"/>
                  </a:lnTo>
                  <a:lnTo>
                    <a:pt x="261238" y="57150"/>
                  </a:lnTo>
                  <a:lnTo>
                    <a:pt x="260807" y="59690"/>
                  </a:lnTo>
                  <a:lnTo>
                    <a:pt x="259003" y="66040"/>
                  </a:lnTo>
                  <a:lnTo>
                    <a:pt x="258330" y="69850"/>
                  </a:lnTo>
                  <a:lnTo>
                    <a:pt x="252882" y="71120"/>
                  </a:lnTo>
                  <a:lnTo>
                    <a:pt x="253072" y="72390"/>
                  </a:lnTo>
                  <a:lnTo>
                    <a:pt x="252094" y="73660"/>
                  </a:lnTo>
                  <a:lnTo>
                    <a:pt x="251879" y="73660"/>
                  </a:lnTo>
                  <a:lnTo>
                    <a:pt x="251713" y="74930"/>
                  </a:lnTo>
                  <a:lnTo>
                    <a:pt x="245643" y="76200"/>
                  </a:lnTo>
                  <a:lnTo>
                    <a:pt x="244830" y="82550"/>
                  </a:lnTo>
                  <a:lnTo>
                    <a:pt x="239090" y="86360"/>
                  </a:lnTo>
                  <a:lnTo>
                    <a:pt x="237045" y="88900"/>
                  </a:lnTo>
                  <a:lnTo>
                    <a:pt x="239293" y="92710"/>
                  </a:lnTo>
                  <a:lnTo>
                    <a:pt x="237362" y="93980"/>
                  </a:lnTo>
                  <a:lnTo>
                    <a:pt x="231952" y="93980"/>
                  </a:lnTo>
                  <a:lnTo>
                    <a:pt x="233997" y="97790"/>
                  </a:lnTo>
                  <a:lnTo>
                    <a:pt x="234099" y="96520"/>
                  </a:lnTo>
                  <a:lnTo>
                    <a:pt x="234162" y="95250"/>
                  </a:lnTo>
                  <a:lnTo>
                    <a:pt x="239617" y="95250"/>
                  </a:lnTo>
                  <a:lnTo>
                    <a:pt x="241947" y="93980"/>
                  </a:lnTo>
                  <a:lnTo>
                    <a:pt x="246252" y="90170"/>
                  </a:lnTo>
                  <a:lnTo>
                    <a:pt x="248234" y="85090"/>
                  </a:lnTo>
                  <a:lnTo>
                    <a:pt x="252768" y="85090"/>
                  </a:lnTo>
                  <a:lnTo>
                    <a:pt x="254088" y="81280"/>
                  </a:lnTo>
                  <a:lnTo>
                    <a:pt x="257136" y="80010"/>
                  </a:lnTo>
                  <a:lnTo>
                    <a:pt x="255320" y="80010"/>
                  </a:lnTo>
                  <a:lnTo>
                    <a:pt x="254634" y="74930"/>
                  </a:lnTo>
                  <a:lnTo>
                    <a:pt x="258162" y="74930"/>
                  </a:lnTo>
                  <a:lnTo>
                    <a:pt x="260819" y="71120"/>
                  </a:lnTo>
                  <a:lnTo>
                    <a:pt x="263893" y="68580"/>
                  </a:lnTo>
                  <a:lnTo>
                    <a:pt x="269049" y="62230"/>
                  </a:lnTo>
                  <a:lnTo>
                    <a:pt x="271195" y="59690"/>
                  </a:lnTo>
                  <a:lnTo>
                    <a:pt x="268236" y="55880"/>
                  </a:lnTo>
                  <a:lnTo>
                    <a:pt x="266242" y="54610"/>
                  </a:lnTo>
                  <a:close/>
                </a:path>
                <a:path w="469900" h="539750">
                  <a:moveTo>
                    <a:pt x="239617" y="95250"/>
                  </a:moveTo>
                  <a:lnTo>
                    <a:pt x="234162" y="95250"/>
                  </a:lnTo>
                  <a:lnTo>
                    <a:pt x="235115" y="96520"/>
                  </a:lnTo>
                  <a:lnTo>
                    <a:pt x="235381" y="96520"/>
                  </a:lnTo>
                  <a:lnTo>
                    <a:pt x="235407" y="97790"/>
                  </a:lnTo>
                  <a:lnTo>
                    <a:pt x="238061" y="97790"/>
                  </a:lnTo>
                  <a:lnTo>
                    <a:pt x="237286" y="96520"/>
                  </a:lnTo>
                  <a:lnTo>
                    <a:pt x="239617" y="95250"/>
                  </a:lnTo>
                  <a:close/>
                </a:path>
                <a:path w="469900" h="539750">
                  <a:moveTo>
                    <a:pt x="437710" y="80010"/>
                  </a:moveTo>
                  <a:lnTo>
                    <a:pt x="391159" y="80010"/>
                  </a:lnTo>
                  <a:lnTo>
                    <a:pt x="389724" y="82550"/>
                  </a:lnTo>
                  <a:lnTo>
                    <a:pt x="389597" y="86360"/>
                  </a:lnTo>
                  <a:lnTo>
                    <a:pt x="384009" y="86360"/>
                  </a:lnTo>
                  <a:lnTo>
                    <a:pt x="383194" y="86807"/>
                  </a:lnTo>
                  <a:lnTo>
                    <a:pt x="383120" y="87630"/>
                  </a:lnTo>
                  <a:lnTo>
                    <a:pt x="384073" y="92710"/>
                  </a:lnTo>
                  <a:lnTo>
                    <a:pt x="382803" y="93980"/>
                  </a:lnTo>
                  <a:lnTo>
                    <a:pt x="448675" y="93980"/>
                  </a:lnTo>
                  <a:lnTo>
                    <a:pt x="446495" y="91440"/>
                  </a:lnTo>
                  <a:lnTo>
                    <a:pt x="441782" y="85090"/>
                  </a:lnTo>
                  <a:lnTo>
                    <a:pt x="437710" y="80010"/>
                  </a:lnTo>
                  <a:close/>
                </a:path>
                <a:path w="469900" h="539750">
                  <a:moveTo>
                    <a:pt x="293369" y="0"/>
                  </a:moveTo>
                  <a:lnTo>
                    <a:pt x="290245" y="1270"/>
                  </a:lnTo>
                  <a:lnTo>
                    <a:pt x="283705" y="3810"/>
                  </a:lnTo>
                  <a:lnTo>
                    <a:pt x="281076" y="5080"/>
                  </a:lnTo>
                  <a:lnTo>
                    <a:pt x="281876" y="10160"/>
                  </a:lnTo>
                  <a:lnTo>
                    <a:pt x="280644" y="11430"/>
                  </a:lnTo>
                  <a:lnTo>
                    <a:pt x="261137" y="11430"/>
                  </a:lnTo>
                  <a:lnTo>
                    <a:pt x="252691" y="12700"/>
                  </a:lnTo>
                  <a:lnTo>
                    <a:pt x="235994" y="17780"/>
                  </a:lnTo>
                  <a:lnTo>
                    <a:pt x="227520" y="19050"/>
                  </a:lnTo>
                  <a:lnTo>
                    <a:pt x="219824" y="19050"/>
                  </a:lnTo>
                  <a:lnTo>
                    <a:pt x="207670" y="21590"/>
                  </a:lnTo>
                  <a:lnTo>
                    <a:pt x="200317" y="25400"/>
                  </a:lnTo>
                  <a:lnTo>
                    <a:pt x="193814" y="30480"/>
                  </a:lnTo>
                  <a:lnTo>
                    <a:pt x="185172" y="38100"/>
                  </a:lnTo>
                  <a:lnTo>
                    <a:pt x="176896" y="46990"/>
                  </a:lnTo>
                  <a:lnTo>
                    <a:pt x="168970" y="54610"/>
                  </a:lnTo>
                  <a:lnTo>
                    <a:pt x="161378" y="63500"/>
                  </a:lnTo>
                  <a:lnTo>
                    <a:pt x="158038" y="67310"/>
                  </a:lnTo>
                  <a:lnTo>
                    <a:pt x="157124" y="72390"/>
                  </a:lnTo>
                  <a:lnTo>
                    <a:pt x="156082" y="76200"/>
                  </a:lnTo>
                  <a:lnTo>
                    <a:pt x="155981" y="77470"/>
                  </a:lnTo>
                  <a:lnTo>
                    <a:pt x="156209" y="78740"/>
                  </a:lnTo>
                  <a:lnTo>
                    <a:pt x="159270" y="78740"/>
                  </a:lnTo>
                  <a:lnTo>
                    <a:pt x="158756" y="81133"/>
                  </a:lnTo>
                  <a:lnTo>
                    <a:pt x="158724" y="81280"/>
                  </a:lnTo>
                  <a:lnTo>
                    <a:pt x="156552" y="85090"/>
                  </a:lnTo>
                  <a:lnTo>
                    <a:pt x="151980" y="85090"/>
                  </a:lnTo>
                  <a:lnTo>
                    <a:pt x="153911" y="87630"/>
                  </a:lnTo>
                  <a:lnTo>
                    <a:pt x="150456" y="87630"/>
                  </a:lnTo>
                  <a:lnTo>
                    <a:pt x="149999" y="90170"/>
                  </a:lnTo>
                  <a:lnTo>
                    <a:pt x="151942" y="90170"/>
                  </a:lnTo>
                  <a:lnTo>
                    <a:pt x="152069" y="91440"/>
                  </a:lnTo>
                  <a:lnTo>
                    <a:pt x="206794" y="91440"/>
                  </a:lnTo>
                  <a:lnTo>
                    <a:pt x="204825" y="90170"/>
                  </a:lnTo>
                  <a:lnTo>
                    <a:pt x="212597" y="85090"/>
                  </a:lnTo>
                  <a:lnTo>
                    <a:pt x="154597" y="85090"/>
                  </a:lnTo>
                  <a:lnTo>
                    <a:pt x="152653" y="83820"/>
                  </a:lnTo>
                  <a:lnTo>
                    <a:pt x="213299" y="83820"/>
                  </a:lnTo>
                  <a:lnTo>
                    <a:pt x="216103" y="78740"/>
                  </a:lnTo>
                  <a:lnTo>
                    <a:pt x="223380" y="71120"/>
                  </a:lnTo>
                  <a:lnTo>
                    <a:pt x="224599" y="67310"/>
                  </a:lnTo>
                  <a:lnTo>
                    <a:pt x="229565" y="64770"/>
                  </a:lnTo>
                  <a:lnTo>
                    <a:pt x="230377" y="63500"/>
                  </a:lnTo>
                  <a:lnTo>
                    <a:pt x="231711" y="58420"/>
                  </a:lnTo>
                  <a:lnTo>
                    <a:pt x="234759" y="55880"/>
                  </a:lnTo>
                  <a:lnTo>
                    <a:pt x="239217" y="53340"/>
                  </a:lnTo>
                  <a:lnTo>
                    <a:pt x="240347" y="53340"/>
                  </a:lnTo>
                  <a:lnTo>
                    <a:pt x="242315" y="44450"/>
                  </a:lnTo>
                  <a:lnTo>
                    <a:pt x="247929" y="39370"/>
                  </a:lnTo>
                  <a:lnTo>
                    <a:pt x="254761" y="34290"/>
                  </a:lnTo>
                  <a:lnTo>
                    <a:pt x="255409" y="33020"/>
                  </a:lnTo>
                  <a:lnTo>
                    <a:pt x="255422" y="31750"/>
                  </a:lnTo>
                  <a:lnTo>
                    <a:pt x="257301" y="31750"/>
                  </a:lnTo>
                  <a:lnTo>
                    <a:pt x="258381" y="30480"/>
                  </a:lnTo>
                  <a:lnTo>
                    <a:pt x="262318" y="27940"/>
                  </a:lnTo>
                  <a:lnTo>
                    <a:pt x="264655" y="24130"/>
                  </a:lnTo>
                  <a:lnTo>
                    <a:pt x="273519" y="24130"/>
                  </a:lnTo>
                  <a:lnTo>
                    <a:pt x="274739" y="16510"/>
                  </a:lnTo>
                  <a:lnTo>
                    <a:pt x="280238" y="16510"/>
                  </a:lnTo>
                  <a:lnTo>
                    <a:pt x="281825" y="12700"/>
                  </a:lnTo>
                  <a:lnTo>
                    <a:pt x="285851" y="12700"/>
                  </a:lnTo>
                  <a:lnTo>
                    <a:pt x="288213" y="8890"/>
                  </a:lnTo>
                  <a:lnTo>
                    <a:pt x="309422" y="8890"/>
                  </a:lnTo>
                  <a:lnTo>
                    <a:pt x="305104" y="6350"/>
                  </a:lnTo>
                  <a:lnTo>
                    <a:pt x="301396" y="3810"/>
                  </a:lnTo>
                  <a:lnTo>
                    <a:pt x="293369" y="0"/>
                  </a:lnTo>
                  <a:close/>
                </a:path>
                <a:path w="469900" h="539750">
                  <a:moveTo>
                    <a:pt x="384009" y="86360"/>
                  </a:moveTo>
                  <a:lnTo>
                    <a:pt x="383235" y="86360"/>
                  </a:lnTo>
                  <a:lnTo>
                    <a:pt x="383194" y="86807"/>
                  </a:lnTo>
                  <a:lnTo>
                    <a:pt x="384009" y="86360"/>
                  </a:lnTo>
                  <a:close/>
                </a:path>
                <a:path w="469900" h="539750">
                  <a:moveTo>
                    <a:pt x="394715" y="64770"/>
                  </a:moveTo>
                  <a:lnTo>
                    <a:pt x="393433" y="69850"/>
                  </a:lnTo>
                  <a:lnTo>
                    <a:pt x="388251" y="72390"/>
                  </a:lnTo>
                  <a:lnTo>
                    <a:pt x="384873" y="78740"/>
                  </a:lnTo>
                  <a:lnTo>
                    <a:pt x="388429" y="78740"/>
                  </a:lnTo>
                  <a:lnTo>
                    <a:pt x="385318" y="81133"/>
                  </a:lnTo>
                  <a:lnTo>
                    <a:pt x="385254" y="81280"/>
                  </a:lnTo>
                  <a:lnTo>
                    <a:pt x="388950" y="81280"/>
                  </a:lnTo>
                  <a:lnTo>
                    <a:pt x="391159" y="80010"/>
                  </a:lnTo>
                  <a:lnTo>
                    <a:pt x="437710" y="80010"/>
                  </a:lnTo>
                  <a:lnTo>
                    <a:pt x="431647" y="72390"/>
                  </a:lnTo>
                  <a:lnTo>
                    <a:pt x="426412" y="67310"/>
                  </a:lnTo>
                  <a:lnTo>
                    <a:pt x="395820" y="67310"/>
                  </a:lnTo>
                  <a:lnTo>
                    <a:pt x="394728" y="66040"/>
                  </a:lnTo>
                  <a:lnTo>
                    <a:pt x="394715" y="64770"/>
                  </a:lnTo>
                  <a:close/>
                </a:path>
                <a:path w="469900" h="539750">
                  <a:moveTo>
                    <a:pt x="258162" y="74930"/>
                  </a:moveTo>
                  <a:lnTo>
                    <a:pt x="254634" y="74930"/>
                  </a:lnTo>
                  <a:lnTo>
                    <a:pt x="257276" y="76200"/>
                  </a:lnTo>
                  <a:lnTo>
                    <a:pt x="258162" y="74930"/>
                  </a:lnTo>
                  <a:close/>
                </a:path>
                <a:path w="469900" h="539750">
                  <a:moveTo>
                    <a:pt x="417961" y="59690"/>
                  </a:moveTo>
                  <a:lnTo>
                    <a:pt x="401459" y="59690"/>
                  </a:lnTo>
                  <a:lnTo>
                    <a:pt x="402005" y="64770"/>
                  </a:lnTo>
                  <a:lnTo>
                    <a:pt x="398868" y="64770"/>
                  </a:lnTo>
                  <a:lnTo>
                    <a:pt x="395820" y="67310"/>
                  </a:lnTo>
                  <a:lnTo>
                    <a:pt x="426412" y="67310"/>
                  </a:lnTo>
                  <a:lnTo>
                    <a:pt x="420750" y="62230"/>
                  </a:lnTo>
                  <a:lnTo>
                    <a:pt x="417961" y="59690"/>
                  </a:lnTo>
                  <a:close/>
                </a:path>
                <a:path w="469900" h="539750">
                  <a:moveTo>
                    <a:pt x="402843" y="54610"/>
                  </a:moveTo>
                  <a:lnTo>
                    <a:pt x="396887" y="57150"/>
                  </a:lnTo>
                  <a:lnTo>
                    <a:pt x="397586" y="58420"/>
                  </a:lnTo>
                  <a:lnTo>
                    <a:pt x="398271" y="60960"/>
                  </a:lnTo>
                  <a:lnTo>
                    <a:pt x="399402" y="60960"/>
                  </a:lnTo>
                  <a:lnTo>
                    <a:pt x="401459" y="59690"/>
                  </a:lnTo>
                  <a:lnTo>
                    <a:pt x="417961" y="59690"/>
                  </a:lnTo>
                  <a:lnTo>
                    <a:pt x="413776" y="55880"/>
                  </a:lnTo>
                  <a:lnTo>
                    <a:pt x="404406" y="55880"/>
                  </a:lnTo>
                  <a:lnTo>
                    <a:pt x="402843" y="54610"/>
                  </a:lnTo>
                  <a:close/>
                </a:path>
                <a:path w="469900" h="539750">
                  <a:moveTo>
                    <a:pt x="412381" y="54610"/>
                  </a:moveTo>
                  <a:lnTo>
                    <a:pt x="404406" y="55880"/>
                  </a:lnTo>
                  <a:lnTo>
                    <a:pt x="413776" y="55880"/>
                  </a:lnTo>
                  <a:lnTo>
                    <a:pt x="412381" y="54610"/>
                  </a:lnTo>
                  <a:close/>
                </a:path>
                <a:path w="469900" h="539750">
                  <a:moveTo>
                    <a:pt x="270065" y="36830"/>
                  </a:moveTo>
                  <a:lnTo>
                    <a:pt x="265912" y="39370"/>
                  </a:lnTo>
                  <a:lnTo>
                    <a:pt x="262381" y="41910"/>
                  </a:lnTo>
                  <a:lnTo>
                    <a:pt x="260553" y="45720"/>
                  </a:lnTo>
                  <a:lnTo>
                    <a:pt x="263715" y="46990"/>
                  </a:lnTo>
                  <a:lnTo>
                    <a:pt x="264934" y="44450"/>
                  </a:lnTo>
                  <a:lnTo>
                    <a:pt x="268439" y="41910"/>
                  </a:lnTo>
                  <a:lnTo>
                    <a:pt x="269532" y="39370"/>
                  </a:lnTo>
                  <a:lnTo>
                    <a:pt x="311488" y="39370"/>
                  </a:lnTo>
                  <a:lnTo>
                    <a:pt x="310862" y="38100"/>
                  </a:lnTo>
                  <a:lnTo>
                    <a:pt x="270484" y="38100"/>
                  </a:lnTo>
                  <a:lnTo>
                    <a:pt x="270065" y="36830"/>
                  </a:lnTo>
                  <a:close/>
                </a:path>
                <a:path w="469900" h="539750">
                  <a:moveTo>
                    <a:pt x="303759" y="30480"/>
                  </a:moveTo>
                  <a:lnTo>
                    <a:pt x="274624" y="30480"/>
                  </a:lnTo>
                  <a:lnTo>
                    <a:pt x="275882" y="31750"/>
                  </a:lnTo>
                  <a:lnTo>
                    <a:pt x="274243" y="33020"/>
                  </a:lnTo>
                  <a:lnTo>
                    <a:pt x="273303" y="35560"/>
                  </a:lnTo>
                  <a:lnTo>
                    <a:pt x="271081" y="36830"/>
                  </a:lnTo>
                  <a:lnTo>
                    <a:pt x="270827" y="38100"/>
                  </a:lnTo>
                  <a:lnTo>
                    <a:pt x="310862" y="38100"/>
                  </a:lnTo>
                  <a:lnTo>
                    <a:pt x="309611" y="35560"/>
                  </a:lnTo>
                  <a:lnTo>
                    <a:pt x="303759" y="30480"/>
                  </a:lnTo>
                  <a:close/>
                </a:path>
                <a:path w="469900" h="539750">
                  <a:moveTo>
                    <a:pt x="290702" y="24130"/>
                  </a:moveTo>
                  <a:lnTo>
                    <a:pt x="286270" y="26670"/>
                  </a:lnTo>
                  <a:lnTo>
                    <a:pt x="271449" y="26670"/>
                  </a:lnTo>
                  <a:lnTo>
                    <a:pt x="272580" y="31750"/>
                  </a:lnTo>
                  <a:lnTo>
                    <a:pt x="273824" y="31750"/>
                  </a:lnTo>
                  <a:lnTo>
                    <a:pt x="274624" y="30480"/>
                  </a:lnTo>
                  <a:lnTo>
                    <a:pt x="303759" y="30480"/>
                  </a:lnTo>
                  <a:lnTo>
                    <a:pt x="295668" y="26670"/>
                  </a:lnTo>
                  <a:lnTo>
                    <a:pt x="290702" y="24130"/>
                  </a:lnTo>
                  <a:close/>
                </a:path>
                <a:path w="469900" h="539750">
                  <a:moveTo>
                    <a:pt x="282905" y="15240"/>
                  </a:moveTo>
                  <a:lnTo>
                    <a:pt x="283006" y="16510"/>
                  </a:lnTo>
                  <a:lnTo>
                    <a:pt x="283108" y="17780"/>
                  </a:lnTo>
                  <a:lnTo>
                    <a:pt x="283209" y="19050"/>
                  </a:lnTo>
                  <a:lnTo>
                    <a:pt x="283311" y="20320"/>
                  </a:lnTo>
                  <a:lnTo>
                    <a:pt x="279069" y="21590"/>
                  </a:lnTo>
                  <a:lnTo>
                    <a:pt x="276275" y="26670"/>
                  </a:lnTo>
                  <a:lnTo>
                    <a:pt x="281457" y="26670"/>
                  </a:lnTo>
                  <a:lnTo>
                    <a:pt x="282028" y="25400"/>
                  </a:lnTo>
                  <a:lnTo>
                    <a:pt x="282905" y="25400"/>
                  </a:lnTo>
                  <a:lnTo>
                    <a:pt x="290779" y="22860"/>
                  </a:lnTo>
                  <a:lnTo>
                    <a:pt x="297637" y="21590"/>
                  </a:lnTo>
                  <a:lnTo>
                    <a:pt x="308241" y="21590"/>
                  </a:lnTo>
                  <a:lnTo>
                    <a:pt x="311848" y="20320"/>
                  </a:lnTo>
                  <a:lnTo>
                    <a:pt x="314528" y="20320"/>
                  </a:lnTo>
                  <a:lnTo>
                    <a:pt x="313258" y="19050"/>
                  </a:lnTo>
                  <a:lnTo>
                    <a:pt x="313328" y="17780"/>
                  </a:lnTo>
                  <a:lnTo>
                    <a:pt x="284187" y="17780"/>
                  </a:lnTo>
                  <a:lnTo>
                    <a:pt x="282905" y="15240"/>
                  </a:lnTo>
                  <a:close/>
                </a:path>
                <a:path w="469900" h="539750">
                  <a:moveTo>
                    <a:pt x="314528" y="20320"/>
                  </a:moveTo>
                  <a:lnTo>
                    <a:pt x="311848" y="20320"/>
                  </a:lnTo>
                  <a:lnTo>
                    <a:pt x="315467" y="21590"/>
                  </a:lnTo>
                  <a:lnTo>
                    <a:pt x="314528" y="20320"/>
                  </a:lnTo>
                  <a:close/>
                </a:path>
                <a:path w="469900" h="539750">
                  <a:moveTo>
                    <a:pt x="280238" y="16510"/>
                  </a:moveTo>
                  <a:lnTo>
                    <a:pt x="274739" y="16510"/>
                  </a:lnTo>
                  <a:lnTo>
                    <a:pt x="280250" y="17780"/>
                  </a:lnTo>
                  <a:lnTo>
                    <a:pt x="280238" y="16510"/>
                  </a:lnTo>
                  <a:close/>
                </a:path>
                <a:path w="469900" h="539750">
                  <a:moveTo>
                    <a:pt x="309422" y="8890"/>
                  </a:moveTo>
                  <a:lnTo>
                    <a:pt x="289763" y="8890"/>
                  </a:lnTo>
                  <a:lnTo>
                    <a:pt x="290017" y="10160"/>
                  </a:lnTo>
                  <a:lnTo>
                    <a:pt x="288772" y="12700"/>
                  </a:lnTo>
                  <a:lnTo>
                    <a:pt x="287604" y="15240"/>
                  </a:lnTo>
                  <a:lnTo>
                    <a:pt x="284187" y="17780"/>
                  </a:lnTo>
                  <a:lnTo>
                    <a:pt x="313328" y="17780"/>
                  </a:lnTo>
                  <a:lnTo>
                    <a:pt x="313397" y="16510"/>
                  </a:lnTo>
                  <a:lnTo>
                    <a:pt x="313467" y="15240"/>
                  </a:lnTo>
                  <a:lnTo>
                    <a:pt x="313537" y="13970"/>
                  </a:lnTo>
                  <a:lnTo>
                    <a:pt x="311581" y="10160"/>
                  </a:lnTo>
                  <a:lnTo>
                    <a:pt x="309422" y="8890"/>
                  </a:lnTo>
                  <a:close/>
                </a:path>
                <a:path w="469900" h="539750">
                  <a:moveTo>
                    <a:pt x="276720" y="7620"/>
                  </a:moveTo>
                  <a:lnTo>
                    <a:pt x="274548" y="8890"/>
                  </a:lnTo>
                  <a:lnTo>
                    <a:pt x="269049" y="8890"/>
                  </a:lnTo>
                  <a:lnTo>
                    <a:pt x="265175" y="11430"/>
                  </a:lnTo>
                  <a:lnTo>
                    <a:pt x="278142" y="11430"/>
                  </a:lnTo>
                  <a:lnTo>
                    <a:pt x="277977" y="10160"/>
                  </a:lnTo>
                  <a:lnTo>
                    <a:pt x="276720" y="7620"/>
                  </a:lnTo>
                  <a:close/>
                </a:path>
              </a:pathLst>
            </a:custGeom>
            <a:solidFill>
              <a:srgbClr val="FCEE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13424979" y="2367787"/>
              <a:ext cx="428625" cy="529590"/>
            </a:xfrm>
            <a:custGeom>
              <a:avLst/>
              <a:gdLst/>
              <a:ahLst/>
              <a:cxnLst/>
              <a:rect l="l" t="t" r="r" b="b"/>
              <a:pathLst>
                <a:path w="428625" h="529589">
                  <a:moveTo>
                    <a:pt x="169862" y="290830"/>
                  </a:moveTo>
                  <a:lnTo>
                    <a:pt x="169545" y="290830"/>
                  </a:lnTo>
                  <a:lnTo>
                    <a:pt x="169697" y="291211"/>
                  </a:lnTo>
                  <a:lnTo>
                    <a:pt x="169862" y="290830"/>
                  </a:lnTo>
                  <a:close/>
                </a:path>
                <a:path w="428625" h="529589">
                  <a:moveTo>
                    <a:pt x="179565" y="287020"/>
                  </a:moveTo>
                  <a:lnTo>
                    <a:pt x="178625" y="283210"/>
                  </a:lnTo>
                  <a:lnTo>
                    <a:pt x="176415" y="287020"/>
                  </a:lnTo>
                  <a:lnTo>
                    <a:pt x="174078" y="288290"/>
                  </a:lnTo>
                  <a:lnTo>
                    <a:pt x="170865" y="289560"/>
                  </a:lnTo>
                  <a:lnTo>
                    <a:pt x="170383" y="289560"/>
                  </a:lnTo>
                  <a:lnTo>
                    <a:pt x="169862" y="290830"/>
                  </a:lnTo>
                  <a:lnTo>
                    <a:pt x="172046" y="290830"/>
                  </a:lnTo>
                  <a:lnTo>
                    <a:pt x="172148" y="292100"/>
                  </a:lnTo>
                  <a:lnTo>
                    <a:pt x="172250" y="293370"/>
                  </a:lnTo>
                  <a:lnTo>
                    <a:pt x="172351" y="294640"/>
                  </a:lnTo>
                  <a:lnTo>
                    <a:pt x="175691" y="292100"/>
                  </a:lnTo>
                  <a:lnTo>
                    <a:pt x="177152" y="293370"/>
                  </a:lnTo>
                  <a:lnTo>
                    <a:pt x="177609" y="292100"/>
                  </a:lnTo>
                  <a:lnTo>
                    <a:pt x="178079" y="290830"/>
                  </a:lnTo>
                  <a:lnTo>
                    <a:pt x="179565" y="287020"/>
                  </a:lnTo>
                  <a:close/>
                </a:path>
                <a:path w="428625" h="529589">
                  <a:moveTo>
                    <a:pt x="217195" y="207010"/>
                  </a:moveTo>
                  <a:lnTo>
                    <a:pt x="216700" y="204470"/>
                  </a:lnTo>
                  <a:lnTo>
                    <a:pt x="214795" y="201930"/>
                  </a:lnTo>
                  <a:lnTo>
                    <a:pt x="214731" y="203200"/>
                  </a:lnTo>
                  <a:lnTo>
                    <a:pt x="214617" y="205740"/>
                  </a:lnTo>
                  <a:lnTo>
                    <a:pt x="217055" y="208051"/>
                  </a:lnTo>
                  <a:lnTo>
                    <a:pt x="217195" y="207010"/>
                  </a:lnTo>
                  <a:close/>
                </a:path>
                <a:path w="428625" h="529589">
                  <a:moveTo>
                    <a:pt x="217297" y="208280"/>
                  </a:moveTo>
                  <a:lnTo>
                    <a:pt x="217055" y="208051"/>
                  </a:lnTo>
                  <a:lnTo>
                    <a:pt x="216992" y="208521"/>
                  </a:lnTo>
                  <a:lnTo>
                    <a:pt x="217297" y="208280"/>
                  </a:lnTo>
                  <a:close/>
                </a:path>
                <a:path w="428625" h="529589">
                  <a:moveTo>
                    <a:pt x="239915" y="1270"/>
                  </a:moveTo>
                  <a:lnTo>
                    <a:pt x="239661" y="0"/>
                  </a:lnTo>
                  <a:lnTo>
                    <a:pt x="238112" y="0"/>
                  </a:lnTo>
                  <a:lnTo>
                    <a:pt x="235750" y="3810"/>
                  </a:lnTo>
                  <a:lnTo>
                    <a:pt x="231724" y="5080"/>
                  </a:lnTo>
                  <a:lnTo>
                    <a:pt x="230187" y="7620"/>
                  </a:lnTo>
                  <a:lnTo>
                    <a:pt x="230149" y="8890"/>
                  </a:lnTo>
                  <a:lnTo>
                    <a:pt x="224624" y="7620"/>
                  </a:lnTo>
                  <a:lnTo>
                    <a:pt x="223418" y="15240"/>
                  </a:lnTo>
                  <a:lnTo>
                    <a:pt x="214553" y="15240"/>
                  </a:lnTo>
                  <a:lnTo>
                    <a:pt x="212217" y="19050"/>
                  </a:lnTo>
                  <a:lnTo>
                    <a:pt x="208280" y="21590"/>
                  </a:lnTo>
                  <a:lnTo>
                    <a:pt x="207200" y="22860"/>
                  </a:lnTo>
                  <a:lnTo>
                    <a:pt x="205295" y="22860"/>
                  </a:lnTo>
                  <a:lnTo>
                    <a:pt x="205308" y="24130"/>
                  </a:lnTo>
                  <a:lnTo>
                    <a:pt x="204660" y="25400"/>
                  </a:lnTo>
                  <a:lnTo>
                    <a:pt x="197827" y="30480"/>
                  </a:lnTo>
                  <a:lnTo>
                    <a:pt x="192201" y="35560"/>
                  </a:lnTo>
                  <a:lnTo>
                    <a:pt x="190246" y="44450"/>
                  </a:lnTo>
                  <a:lnTo>
                    <a:pt x="189115" y="44450"/>
                  </a:lnTo>
                  <a:lnTo>
                    <a:pt x="184658" y="46990"/>
                  </a:lnTo>
                  <a:lnTo>
                    <a:pt x="181610" y="49530"/>
                  </a:lnTo>
                  <a:lnTo>
                    <a:pt x="180276" y="54610"/>
                  </a:lnTo>
                  <a:lnTo>
                    <a:pt x="179451" y="55880"/>
                  </a:lnTo>
                  <a:lnTo>
                    <a:pt x="174498" y="58420"/>
                  </a:lnTo>
                  <a:lnTo>
                    <a:pt x="173278" y="62230"/>
                  </a:lnTo>
                  <a:lnTo>
                    <a:pt x="166001" y="69850"/>
                  </a:lnTo>
                  <a:lnTo>
                    <a:pt x="162496" y="76200"/>
                  </a:lnTo>
                  <a:lnTo>
                    <a:pt x="154724" y="81280"/>
                  </a:lnTo>
                  <a:lnTo>
                    <a:pt x="156679" y="82550"/>
                  </a:lnTo>
                  <a:lnTo>
                    <a:pt x="155321" y="87630"/>
                  </a:lnTo>
                  <a:lnTo>
                    <a:pt x="151015" y="88900"/>
                  </a:lnTo>
                  <a:lnTo>
                    <a:pt x="145135" y="95250"/>
                  </a:lnTo>
                  <a:lnTo>
                    <a:pt x="141554" y="97790"/>
                  </a:lnTo>
                  <a:lnTo>
                    <a:pt x="139560" y="102870"/>
                  </a:lnTo>
                  <a:lnTo>
                    <a:pt x="134188" y="104140"/>
                  </a:lnTo>
                  <a:lnTo>
                    <a:pt x="136080" y="109220"/>
                  </a:lnTo>
                  <a:lnTo>
                    <a:pt x="130873" y="115570"/>
                  </a:lnTo>
                  <a:lnTo>
                    <a:pt x="129184" y="119380"/>
                  </a:lnTo>
                  <a:lnTo>
                    <a:pt x="123520" y="120650"/>
                  </a:lnTo>
                  <a:lnTo>
                    <a:pt x="123609" y="121513"/>
                  </a:lnTo>
                  <a:lnTo>
                    <a:pt x="123659" y="121920"/>
                  </a:lnTo>
                  <a:lnTo>
                    <a:pt x="124777" y="128270"/>
                  </a:lnTo>
                  <a:lnTo>
                    <a:pt x="121818" y="130810"/>
                  </a:lnTo>
                  <a:lnTo>
                    <a:pt x="117906" y="135890"/>
                  </a:lnTo>
                  <a:lnTo>
                    <a:pt x="143484" y="135890"/>
                  </a:lnTo>
                  <a:lnTo>
                    <a:pt x="145059" y="133477"/>
                  </a:lnTo>
                  <a:lnTo>
                    <a:pt x="145148" y="133350"/>
                  </a:lnTo>
                  <a:lnTo>
                    <a:pt x="146659" y="129590"/>
                  </a:lnTo>
                  <a:lnTo>
                    <a:pt x="147853" y="128270"/>
                  </a:lnTo>
                  <a:lnTo>
                    <a:pt x="152514" y="123190"/>
                  </a:lnTo>
                  <a:lnTo>
                    <a:pt x="153949" y="111760"/>
                  </a:lnTo>
                  <a:lnTo>
                    <a:pt x="160337" y="106680"/>
                  </a:lnTo>
                  <a:lnTo>
                    <a:pt x="168948" y="95250"/>
                  </a:lnTo>
                  <a:lnTo>
                    <a:pt x="173278" y="91440"/>
                  </a:lnTo>
                  <a:lnTo>
                    <a:pt x="180098" y="80010"/>
                  </a:lnTo>
                  <a:lnTo>
                    <a:pt x="182321" y="74930"/>
                  </a:lnTo>
                  <a:lnTo>
                    <a:pt x="186880" y="69850"/>
                  </a:lnTo>
                  <a:lnTo>
                    <a:pt x="186245" y="69850"/>
                  </a:lnTo>
                  <a:lnTo>
                    <a:pt x="186016" y="68580"/>
                  </a:lnTo>
                  <a:lnTo>
                    <a:pt x="187693" y="64770"/>
                  </a:lnTo>
                  <a:lnTo>
                    <a:pt x="190804" y="64770"/>
                  </a:lnTo>
                  <a:lnTo>
                    <a:pt x="191846" y="62230"/>
                  </a:lnTo>
                  <a:lnTo>
                    <a:pt x="191058" y="60960"/>
                  </a:lnTo>
                  <a:lnTo>
                    <a:pt x="191909" y="60960"/>
                  </a:lnTo>
                  <a:lnTo>
                    <a:pt x="194906" y="55880"/>
                  </a:lnTo>
                  <a:lnTo>
                    <a:pt x="199859" y="53340"/>
                  </a:lnTo>
                  <a:lnTo>
                    <a:pt x="202488" y="49530"/>
                  </a:lnTo>
                  <a:lnTo>
                    <a:pt x="200329" y="49530"/>
                  </a:lnTo>
                  <a:lnTo>
                    <a:pt x="203847" y="44450"/>
                  </a:lnTo>
                  <a:lnTo>
                    <a:pt x="205295" y="39370"/>
                  </a:lnTo>
                  <a:lnTo>
                    <a:pt x="209956" y="38100"/>
                  </a:lnTo>
                  <a:lnTo>
                    <a:pt x="210134" y="36830"/>
                  </a:lnTo>
                  <a:lnTo>
                    <a:pt x="210451" y="36830"/>
                  </a:lnTo>
                  <a:lnTo>
                    <a:pt x="212280" y="33020"/>
                  </a:lnTo>
                  <a:lnTo>
                    <a:pt x="215811" y="30480"/>
                  </a:lnTo>
                  <a:lnTo>
                    <a:pt x="219964" y="27940"/>
                  </a:lnTo>
                  <a:lnTo>
                    <a:pt x="220980" y="27940"/>
                  </a:lnTo>
                  <a:lnTo>
                    <a:pt x="223202" y="26670"/>
                  </a:lnTo>
                  <a:lnTo>
                    <a:pt x="224129" y="24130"/>
                  </a:lnTo>
                  <a:lnTo>
                    <a:pt x="225780" y="22860"/>
                  </a:lnTo>
                  <a:lnTo>
                    <a:pt x="224523" y="21590"/>
                  </a:lnTo>
                  <a:lnTo>
                    <a:pt x="223723" y="22860"/>
                  </a:lnTo>
                  <a:lnTo>
                    <a:pt x="222478" y="22860"/>
                  </a:lnTo>
                  <a:lnTo>
                    <a:pt x="222415" y="22580"/>
                  </a:lnTo>
                  <a:lnTo>
                    <a:pt x="222415" y="22860"/>
                  </a:lnTo>
                  <a:lnTo>
                    <a:pt x="221805" y="24130"/>
                  </a:lnTo>
                  <a:lnTo>
                    <a:pt x="221208" y="22860"/>
                  </a:lnTo>
                  <a:lnTo>
                    <a:pt x="222415" y="22860"/>
                  </a:lnTo>
                  <a:lnTo>
                    <a:pt x="222415" y="22580"/>
                  </a:lnTo>
                  <a:lnTo>
                    <a:pt x="221348" y="17780"/>
                  </a:lnTo>
                  <a:lnTo>
                    <a:pt x="226174" y="17780"/>
                  </a:lnTo>
                  <a:lnTo>
                    <a:pt x="228968" y="12700"/>
                  </a:lnTo>
                  <a:lnTo>
                    <a:pt x="233197" y="11430"/>
                  </a:lnTo>
                  <a:lnTo>
                    <a:pt x="233006" y="8890"/>
                  </a:lnTo>
                  <a:lnTo>
                    <a:pt x="232905" y="7620"/>
                  </a:lnTo>
                  <a:lnTo>
                    <a:pt x="232803" y="6350"/>
                  </a:lnTo>
                  <a:lnTo>
                    <a:pt x="234073" y="8890"/>
                  </a:lnTo>
                  <a:lnTo>
                    <a:pt x="237502" y="6350"/>
                  </a:lnTo>
                  <a:lnTo>
                    <a:pt x="238671" y="3810"/>
                  </a:lnTo>
                  <a:lnTo>
                    <a:pt x="239915" y="1270"/>
                  </a:lnTo>
                  <a:close/>
                </a:path>
                <a:path w="428625" h="529589">
                  <a:moveTo>
                    <a:pt x="279425" y="128270"/>
                  </a:moveTo>
                  <a:lnTo>
                    <a:pt x="276987" y="127000"/>
                  </a:lnTo>
                  <a:lnTo>
                    <a:pt x="276923" y="129514"/>
                  </a:lnTo>
                  <a:lnTo>
                    <a:pt x="279425" y="128270"/>
                  </a:lnTo>
                  <a:close/>
                </a:path>
                <a:path w="428625" h="529589">
                  <a:moveTo>
                    <a:pt x="279488" y="472401"/>
                  </a:moveTo>
                  <a:lnTo>
                    <a:pt x="187642" y="472401"/>
                  </a:lnTo>
                  <a:lnTo>
                    <a:pt x="187007" y="472401"/>
                  </a:lnTo>
                  <a:lnTo>
                    <a:pt x="187007" y="480021"/>
                  </a:lnTo>
                  <a:lnTo>
                    <a:pt x="182702" y="480021"/>
                  </a:lnTo>
                  <a:lnTo>
                    <a:pt x="183603" y="476211"/>
                  </a:lnTo>
                  <a:lnTo>
                    <a:pt x="184162" y="478751"/>
                  </a:lnTo>
                  <a:lnTo>
                    <a:pt x="186397" y="478751"/>
                  </a:lnTo>
                  <a:lnTo>
                    <a:pt x="187007" y="480021"/>
                  </a:lnTo>
                  <a:lnTo>
                    <a:pt x="187007" y="472401"/>
                  </a:lnTo>
                  <a:lnTo>
                    <a:pt x="182524" y="472401"/>
                  </a:lnTo>
                  <a:lnTo>
                    <a:pt x="176949" y="480021"/>
                  </a:lnTo>
                  <a:lnTo>
                    <a:pt x="184912" y="482561"/>
                  </a:lnTo>
                  <a:lnTo>
                    <a:pt x="182524" y="487641"/>
                  </a:lnTo>
                  <a:lnTo>
                    <a:pt x="184708" y="488911"/>
                  </a:lnTo>
                  <a:lnTo>
                    <a:pt x="186143" y="491451"/>
                  </a:lnTo>
                  <a:lnTo>
                    <a:pt x="190817" y="491451"/>
                  </a:lnTo>
                  <a:lnTo>
                    <a:pt x="191452" y="493991"/>
                  </a:lnTo>
                  <a:lnTo>
                    <a:pt x="189687" y="492721"/>
                  </a:lnTo>
                  <a:lnTo>
                    <a:pt x="188544" y="495261"/>
                  </a:lnTo>
                  <a:lnTo>
                    <a:pt x="187388" y="496531"/>
                  </a:lnTo>
                  <a:lnTo>
                    <a:pt x="183134" y="496531"/>
                  </a:lnTo>
                  <a:lnTo>
                    <a:pt x="182079" y="499071"/>
                  </a:lnTo>
                  <a:lnTo>
                    <a:pt x="182829" y="502881"/>
                  </a:lnTo>
                  <a:lnTo>
                    <a:pt x="180594" y="502881"/>
                  </a:lnTo>
                  <a:lnTo>
                    <a:pt x="180733" y="506691"/>
                  </a:lnTo>
                  <a:lnTo>
                    <a:pt x="177698" y="510501"/>
                  </a:lnTo>
                  <a:lnTo>
                    <a:pt x="170967" y="511771"/>
                  </a:lnTo>
                  <a:lnTo>
                    <a:pt x="170929" y="513041"/>
                  </a:lnTo>
                  <a:lnTo>
                    <a:pt x="172377" y="515581"/>
                  </a:lnTo>
                  <a:lnTo>
                    <a:pt x="170637" y="518121"/>
                  </a:lnTo>
                  <a:lnTo>
                    <a:pt x="173304" y="520661"/>
                  </a:lnTo>
                  <a:lnTo>
                    <a:pt x="170205" y="520661"/>
                  </a:lnTo>
                  <a:lnTo>
                    <a:pt x="169748" y="521931"/>
                  </a:lnTo>
                  <a:lnTo>
                    <a:pt x="171119" y="523201"/>
                  </a:lnTo>
                  <a:lnTo>
                    <a:pt x="172669" y="524471"/>
                  </a:lnTo>
                  <a:lnTo>
                    <a:pt x="174802" y="521931"/>
                  </a:lnTo>
                  <a:lnTo>
                    <a:pt x="173177" y="524471"/>
                  </a:lnTo>
                  <a:lnTo>
                    <a:pt x="172808" y="528281"/>
                  </a:lnTo>
                  <a:lnTo>
                    <a:pt x="174853" y="529551"/>
                  </a:lnTo>
                  <a:lnTo>
                    <a:pt x="184340" y="529551"/>
                  </a:lnTo>
                  <a:lnTo>
                    <a:pt x="190563" y="528281"/>
                  </a:lnTo>
                  <a:lnTo>
                    <a:pt x="196697" y="525741"/>
                  </a:lnTo>
                  <a:lnTo>
                    <a:pt x="202831" y="524471"/>
                  </a:lnTo>
                  <a:lnTo>
                    <a:pt x="235839" y="507961"/>
                  </a:lnTo>
                  <a:lnTo>
                    <a:pt x="248767" y="500341"/>
                  </a:lnTo>
                  <a:lnTo>
                    <a:pt x="256374" y="493991"/>
                  </a:lnTo>
                  <a:lnTo>
                    <a:pt x="260934" y="490181"/>
                  </a:lnTo>
                  <a:lnTo>
                    <a:pt x="272351" y="480021"/>
                  </a:lnTo>
                  <a:lnTo>
                    <a:pt x="275920" y="476211"/>
                  </a:lnTo>
                  <a:lnTo>
                    <a:pt x="279488" y="472401"/>
                  </a:lnTo>
                  <a:close/>
                </a:path>
                <a:path w="428625" h="529589">
                  <a:moveTo>
                    <a:pt x="331152" y="110490"/>
                  </a:moveTo>
                  <a:lnTo>
                    <a:pt x="329526" y="108038"/>
                  </a:lnTo>
                  <a:lnTo>
                    <a:pt x="329742" y="106680"/>
                  </a:lnTo>
                  <a:lnTo>
                    <a:pt x="330593" y="102870"/>
                  </a:lnTo>
                  <a:lnTo>
                    <a:pt x="330314" y="99060"/>
                  </a:lnTo>
                  <a:lnTo>
                    <a:pt x="330441" y="93980"/>
                  </a:lnTo>
                  <a:lnTo>
                    <a:pt x="328637" y="91440"/>
                  </a:lnTo>
                  <a:lnTo>
                    <a:pt x="326453" y="88900"/>
                  </a:lnTo>
                  <a:lnTo>
                    <a:pt x="326847" y="86360"/>
                  </a:lnTo>
                  <a:lnTo>
                    <a:pt x="328002" y="80010"/>
                  </a:lnTo>
                  <a:lnTo>
                    <a:pt x="329603" y="74930"/>
                  </a:lnTo>
                  <a:lnTo>
                    <a:pt x="328193" y="68580"/>
                  </a:lnTo>
                  <a:lnTo>
                    <a:pt x="327025" y="63500"/>
                  </a:lnTo>
                  <a:lnTo>
                    <a:pt x="323075" y="59690"/>
                  </a:lnTo>
                  <a:lnTo>
                    <a:pt x="321665" y="50800"/>
                  </a:lnTo>
                  <a:lnTo>
                    <a:pt x="320598" y="49530"/>
                  </a:lnTo>
                  <a:lnTo>
                    <a:pt x="319544" y="48260"/>
                  </a:lnTo>
                  <a:lnTo>
                    <a:pt x="318236" y="47637"/>
                  </a:lnTo>
                  <a:lnTo>
                    <a:pt x="318236" y="62230"/>
                  </a:lnTo>
                  <a:lnTo>
                    <a:pt x="315925" y="66040"/>
                  </a:lnTo>
                  <a:lnTo>
                    <a:pt x="315417" y="67310"/>
                  </a:lnTo>
                  <a:lnTo>
                    <a:pt x="317525" y="69850"/>
                  </a:lnTo>
                  <a:lnTo>
                    <a:pt x="316776" y="71120"/>
                  </a:lnTo>
                  <a:lnTo>
                    <a:pt x="314452" y="72390"/>
                  </a:lnTo>
                  <a:lnTo>
                    <a:pt x="313804" y="74930"/>
                  </a:lnTo>
                  <a:lnTo>
                    <a:pt x="312966" y="78740"/>
                  </a:lnTo>
                  <a:lnTo>
                    <a:pt x="311492" y="82550"/>
                  </a:lnTo>
                  <a:lnTo>
                    <a:pt x="306222" y="86360"/>
                  </a:lnTo>
                  <a:lnTo>
                    <a:pt x="305168" y="87630"/>
                  </a:lnTo>
                  <a:lnTo>
                    <a:pt x="304571" y="88900"/>
                  </a:lnTo>
                  <a:lnTo>
                    <a:pt x="303834" y="88900"/>
                  </a:lnTo>
                  <a:lnTo>
                    <a:pt x="304609" y="87630"/>
                  </a:lnTo>
                  <a:lnTo>
                    <a:pt x="302869" y="87630"/>
                  </a:lnTo>
                  <a:lnTo>
                    <a:pt x="303161" y="88900"/>
                  </a:lnTo>
                  <a:lnTo>
                    <a:pt x="303276" y="90170"/>
                  </a:lnTo>
                  <a:lnTo>
                    <a:pt x="304685" y="93980"/>
                  </a:lnTo>
                  <a:lnTo>
                    <a:pt x="304660" y="95250"/>
                  </a:lnTo>
                  <a:lnTo>
                    <a:pt x="300177" y="99060"/>
                  </a:lnTo>
                  <a:lnTo>
                    <a:pt x="301307" y="101600"/>
                  </a:lnTo>
                  <a:lnTo>
                    <a:pt x="302450" y="101600"/>
                  </a:lnTo>
                  <a:lnTo>
                    <a:pt x="303669" y="102870"/>
                  </a:lnTo>
                  <a:lnTo>
                    <a:pt x="303276" y="102870"/>
                  </a:lnTo>
                  <a:lnTo>
                    <a:pt x="299770" y="104140"/>
                  </a:lnTo>
                  <a:lnTo>
                    <a:pt x="297903" y="106680"/>
                  </a:lnTo>
                  <a:lnTo>
                    <a:pt x="297815" y="109220"/>
                  </a:lnTo>
                  <a:lnTo>
                    <a:pt x="297713" y="111760"/>
                  </a:lnTo>
                  <a:lnTo>
                    <a:pt x="296379" y="114300"/>
                  </a:lnTo>
                  <a:lnTo>
                    <a:pt x="295275" y="115570"/>
                  </a:lnTo>
                  <a:lnTo>
                    <a:pt x="295389" y="114300"/>
                  </a:lnTo>
                  <a:lnTo>
                    <a:pt x="295516" y="113030"/>
                  </a:lnTo>
                  <a:lnTo>
                    <a:pt x="295630" y="111760"/>
                  </a:lnTo>
                  <a:lnTo>
                    <a:pt x="295757" y="110490"/>
                  </a:lnTo>
                  <a:lnTo>
                    <a:pt x="295884" y="109220"/>
                  </a:lnTo>
                  <a:lnTo>
                    <a:pt x="295986" y="108038"/>
                  </a:lnTo>
                  <a:lnTo>
                    <a:pt x="294855" y="107111"/>
                  </a:lnTo>
                  <a:lnTo>
                    <a:pt x="294855" y="115570"/>
                  </a:lnTo>
                  <a:lnTo>
                    <a:pt x="293497" y="116840"/>
                  </a:lnTo>
                  <a:lnTo>
                    <a:pt x="289687" y="118110"/>
                  </a:lnTo>
                  <a:lnTo>
                    <a:pt x="289712" y="115570"/>
                  </a:lnTo>
                  <a:lnTo>
                    <a:pt x="291769" y="114300"/>
                  </a:lnTo>
                  <a:lnTo>
                    <a:pt x="292214" y="113030"/>
                  </a:lnTo>
                  <a:lnTo>
                    <a:pt x="294855" y="115570"/>
                  </a:lnTo>
                  <a:lnTo>
                    <a:pt x="294855" y="107111"/>
                  </a:lnTo>
                  <a:lnTo>
                    <a:pt x="294347" y="106680"/>
                  </a:lnTo>
                  <a:lnTo>
                    <a:pt x="293573" y="109220"/>
                  </a:lnTo>
                  <a:lnTo>
                    <a:pt x="286918" y="106680"/>
                  </a:lnTo>
                  <a:lnTo>
                    <a:pt x="286867" y="114300"/>
                  </a:lnTo>
                  <a:lnTo>
                    <a:pt x="286791" y="115570"/>
                  </a:lnTo>
                  <a:lnTo>
                    <a:pt x="285838" y="116840"/>
                  </a:lnTo>
                  <a:lnTo>
                    <a:pt x="283425" y="119380"/>
                  </a:lnTo>
                  <a:lnTo>
                    <a:pt x="281508" y="119380"/>
                  </a:lnTo>
                  <a:lnTo>
                    <a:pt x="282956" y="120650"/>
                  </a:lnTo>
                  <a:lnTo>
                    <a:pt x="282079" y="123190"/>
                  </a:lnTo>
                  <a:lnTo>
                    <a:pt x="286258" y="121920"/>
                  </a:lnTo>
                  <a:lnTo>
                    <a:pt x="286232" y="123190"/>
                  </a:lnTo>
                  <a:lnTo>
                    <a:pt x="282384" y="125882"/>
                  </a:lnTo>
                  <a:lnTo>
                    <a:pt x="282575" y="125882"/>
                  </a:lnTo>
                  <a:lnTo>
                    <a:pt x="281851" y="129590"/>
                  </a:lnTo>
                  <a:lnTo>
                    <a:pt x="281724" y="129590"/>
                  </a:lnTo>
                  <a:lnTo>
                    <a:pt x="278307" y="130810"/>
                  </a:lnTo>
                  <a:lnTo>
                    <a:pt x="278193" y="133350"/>
                  </a:lnTo>
                  <a:lnTo>
                    <a:pt x="277901" y="135890"/>
                  </a:lnTo>
                  <a:lnTo>
                    <a:pt x="277774" y="137160"/>
                  </a:lnTo>
                  <a:lnTo>
                    <a:pt x="277660" y="138430"/>
                  </a:lnTo>
                  <a:lnTo>
                    <a:pt x="277304" y="139700"/>
                  </a:lnTo>
                  <a:lnTo>
                    <a:pt x="277202" y="140970"/>
                  </a:lnTo>
                  <a:lnTo>
                    <a:pt x="275615" y="140970"/>
                  </a:lnTo>
                  <a:lnTo>
                    <a:pt x="275158" y="139700"/>
                  </a:lnTo>
                  <a:lnTo>
                    <a:pt x="276529" y="138430"/>
                  </a:lnTo>
                  <a:lnTo>
                    <a:pt x="275691" y="134620"/>
                  </a:lnTo>
                  <a:lnTo>
                    <a:pt x="278193" y="133350"/>
                  </a:lnTo>
                  <a:lnTo>
                    <a:pt x="278193" y="130721"/>
                  </a:lnTo>
                  <a:lnTo>
                    <a:pt x="276923" y="129590"/>
                  </a:lnTo>
                  <a:lnTo>
                    <a:pt x="276872" y="132080"/>
                  </a:lnTo>
                  <a:lnTo>
                    <a:pt x="271233" y="134620"/>
                  </a:lnTo>
                  <a:lnTo>
                    <a:pt x="274167" y="142240"/>
                  </a:lnTo>
                  <a:lnTo>
                    <a:pt x="273939" y="146050"/>
                  </a:lnTo>
                  <a:lnTo>
                    <a:pt x="268922" y="148590"/>
                  </a:lnTo>
                  <a:lnTo>
                    <a:pt x="268274" y="149860"/>
                  </a:lnTo>
                  <a:lnTo>
                    <a:pt x="267081" y="153670"/>
                  </a:lnTo>
                  <a:lnTo>
                    <a:pt x="265595" y="153670"/>
                  </a:lnTo>
                  <a:lnTo>
                    <a:pt x="260388" y="154940"/>
                  </a:lnTo>
                  <a:lnTo>
                    <a:pt x="258724" y="157480"/>
                  </a:lnTo>
                  <a:lnTo>
                    <a:pt x="258800" y="162560"/>
                  </a:lnTo>
                  <a:lnTo>
                    <a:pt x="257771" y="163830"/>
                  </a:lnTo>
                  <a:lnTo>
                    <a:pt x="255066" y="167640"/>
                  </a:lnTo>
                  <a:lnTo>
                    <a:pt x="254571" y="167640"/>
                  </a:lnTo>
                  <a:lnTo>
                    <a:pt x="255701" y="172720"/>
                  </a:lnTo>
                  <a:lnTo>
                    <a:pt x="253072" y="175260"/>
                  </a:lnTo>
                  <a:lnTo>
                    <a:pt x="253796" y="179070"/>
                  </a:lnTo>
                  <a:lnTo>
                    <a:pt x="252387" y="177800"/>
                  </a:lnTo>
                  <a:lnTo>
                    <a:pt x="251155" y="179070"/>
                  </a:lnTo>
                  <a:lnTo>
                    <a:pt x="249415" y="179070"/>
                  </a:lnTo>
                  <a:lnTo>
                    <a:pt x="249123" y="180340"/>
                  </a:lnTo>
                  <a:lnTo>
                    <a:pt x="243306" y="181610"/>
                  </a:lnTo>
                  <a:lnTo>
                    <a:pt x="242430" y="185420"/>
                  </a:lnTo>
                  <a:lnTo>
                    <a:pt x="240207" y="191770"/>
                  </a:lnTo>
                  <a:lnTo>
                    <a:pt x="239610" y="193040"/>
                  </a:lnTo>
                  <a:lnTo>
                    <a:pt x="236969" y="194310"/>
                  </a:lnTo>
                  <a:lnTo>
                    <a:pt x="239928" y="194310"/>
                  </a:lnTo>
                  <a:lnTo>
                    <a:pt x="239610" y="196850"/>
                  </a:lnTo>
                  <a:lnTo>
                    <a:pt x="238404" y="198120"/>
                  </a:lnTo>
                  <a:lnTo>
                    <a:pt x="236258" y="198120"/>
                  </a:lnTo>
                  <a:lnTo>
                    <a:pt x="235458" y="196850"/>
                  </a:lnTo>
                  <a:lnTo>
                    <a:pt x="233591" y="201930"/>
                  </a:lnTo>
                  <a:lnTo>
                    <a:pt x="232956" y="205740"/>
                  </a:lnTo>
                  <a:lnTo>
                    <a:pt x="228346" y="207010"/>
                  </a:lnTo>
                  <a:lnTo>
                    <a:pt x="227787" y="208051"/>
                  </a:lnTo>
                  <a:lnTo>
                    <a:pt x="227749" y="208521"/>
                  </a:lnTo>
                  <a:lnTo>
                    <a:pt x="229285" y="213360"/>
                  </a:lnTo>
                  <a:lnTo>
                    <a:pt x="226618" y="215900"/>
                  </a:lnTo>
                  <a:lnTo>
                    <a:pt x="225259" y="217284"/>
                  </a:lnTo>
                  <a:lnTo>
                    <a:pt x="225336" y="218440"/>
                  </a:lnTo>
                  <a:lnTo>
                    <a:pt x="225425" y="219710"/>
                  </a:lnTo>
                  <a:lnTo>
                    <a:pt x="225513" y="220980"/>
                  </a:lnTo>
                  <a:lnTo>
                    <a:pt x="224015" y="222250"/>
                  </a:lnTo>
                  <a:lnTo>
                    <a:pt x="223100" y="222250"/>
                  </a:lnTo>
                  <a:lnTo>
                    <a:pt x="223100" y="231140"/>
                  </a:lnTo>
                  <a:lnTo>
                    <a:pt x="222567" y="233680"/>
                  </a:lnTo>
                  <a:lnTo>
                    <a:pt x="221564" y="234950"/>
                  </a:lnTo>
                  <a:lnTo>
                    <a:pt x="220383" y="236220"/>
                  </a:lnTo>
                  <a:lnTo>
                    <a:pt x="219646" y="237490"/>
                  </a:lnTo>
                  <a:lnTo>
                    <a:pt x="218376" y="236220"/>
                  </a:lnTo>
                  <a:lnTo>
                    <a:pt x="218401" y="234950"/>
                  </a:lnTo>
                  <a:lnTo>
                    <a:pt x="220510" y="233680"/>
                  </a:lnTo>
                  <a:lnTo>
                    <a:pt x="219544" y="232410"/>
                  </a:lnTo>
                  <a:lnTo>
                    <a:pt x="219303" y="231140"/>
                  </a:lnTo>
                  <a:lnTo>
                    <a:pt x="220408" y="231140"/>
                  </a:lnTo>
                  <a:lnTo>
                    <a:pt x="220319" y="228600"/>
                  </a:lnTo>
                  <a:lnTo>
                    <a:pt x="222135" y="229870"/>
                  </a:lnTo>
                  <a:lnTo>
                    <a:pt x="223100" y="231140"/>
                  </a:lnTo>
                  <a:lnTo>
                    <a:pt x="223100" y="222250"/>
                  </a:lnTo>
                  <a:lnTo>
                    <a:pt x="222338" y="222250"/>
                  </a:lnTo>
                  <a:lnTo>
                    <a:pt x="223634" y="219710"/>
                  </a:lnTo>
                  <a:lnTo>
                    <a:pt x="225196" y="217284"/>
                  </a:lnTo>
                  <a:lnTo>
                    <a:pt x="224472" y="215900"/>
                  </a:lnTo>
                  <a:lnTo>
                    <a:pt x="222948" y="213360"/>
                  </a:lnTo>
                  <a:lnTo>
                    <a:pt x="222986" y="217284"/>
                  </a:lnTo>
                  <a:lnTo>
                    <a:pt x="220700" y="219710"/>
                  </a:lnTo>
                  <a:lnTo>
                    <a:pt x="221703" y="226060"/>
                  </a:lnTo>
                  <a:lnTo>
                    <a:pt x="218859" y="227330"/>
                  </a:lnTo>
                  <a:lnTo>
                    <a:pt x="219290" y="231140"/>
                  </a:lnTo>
                  <a:lnTo>
                    <a:pt x="217246" y="231140"/>
                  </a:lnTo>
                  <a:lnTo>
                    <a:pt x="216712" y="233680"/>
                  </a:lnTo>
                  <a:lnTo>
                    <a:pt x="216052" y="240030"/>
                  </a:lnTo>
                  <a:lnTo>
                    <a:pt x="213995" y="245110"/>
                  </a:lnTo>
                  <a:lnTo>
                    <a:pt x="209423" y="248920"/>
                  </a:lnTo>
                  <a:lnTo>
                    <a:pt x="208508" y="251460"/>
                  </a:lnTo>
                  <a:lnTo>
                    <a:pt x="208368" y="251510"/>
                  </a:lnTo>
                  <a:lnTo>
                    <a:pt x="208368" y="259080"/>
                  </a:lnTo>
                  <a:lnTo>
                    <a:pt x="206298" y="262890"/>
                  </a:lnTo>
                  <a:lnTo>
                    <a:pt x="204457" y="260350"/>
                  </a:lnTo>
                  <a:lnTo>
                    <a:pt x="206590" y="259080"/>
                  </a:lnTo>
                  <a:lnTo>
                    <a:pt x="207314" y="256540"/>
                  </a:lnTo>
                  <a:lnTo>
                    <a:pt x="208368" y="259080"/>
                  </a:lnTo>
                  <a:lnTo>
                    <a:pt x="208368" y="251510"/>
                  </a:lnTo>
                  <a:lnTo>
                    <a:pt x="200837" y="254000"/>
                  </a:lnTo>
                  <a:lnTo>
                    <a:pt x="200291" y="254000"/>
                  </a:lnTo>
                  <a:lnTo>
                    <a:pt x="198196" y="259080"/>
                  </a:lnTo>
                  <a:lnTo>
                    <a:pt x="198056" y="260350"/>
                  </a:lnTo>
                  <a:lnTo>
                    <a:pt x="196850" y="260350"/>
                  </a:lnTo>
                  <a:lnTo>
                    <a:pt x="196748" y="264160"/>
                  </a:lnTo>
                  <a:lnTo>
                    <a:pt x="191731" y="265430"/>
                  </a:lnTo>
                  <a:lnTo>
                    <a:pt x="191262" y="267970"/>
                  </a:lnTo>
                  <a:lnTo>
                    <a:pt x="194144" y="266700"/>
                  </a:lnTo>
                  <a:lnTo>
                    <a:pt x="198208" y="267970"/>
                  </a:lnTo>
                  <a:lnTo>
                    <a:pt x="198704" y="266700"/>
                  </a:lnTo>
                  <a:lnTo>
                    <a:pt x="199694" y="264160"/>
                  </a:lnTo>
                  <a:lnTo>
                    <a:pt x="199593" y="265430"/>
                  </a:lnTo>
                  <a:lnTo>
                    <a:pt x="199491" y="266700"/>
                  </a:lnTo>
                  <a:lnTo>
                    <a:pt x="201193" y="269240"/>
                  </a:lnTo>
                  <a:lnTo>
                    <a:pt x="191096" y="270510"/>
                  </a:lnTo>
                  <a:lnTo>
                    <a:pt x="190246" y="273050"/>
                  </a:lnTo>
                  <a:lnTo>
                    <a:pt x="190131" y="279400"/>
                  </a:lnTo>
                  <a:lnTo>
                    <a:pt x="188023" y="281940"/>
                  </a:lnTo>
                  <a:lnTo>
                    <a:pt x="184962" y="284480"/>
                  </a:lnTo>
                  <a:lnTo>
                    <a:pt x="182905" y="290830"/>
                  </a:lnTo>
                  <a:lnTo>
                    <a:pt x="180149" y="294640"/>
                  </a:lnTo>
                  <a:lnTo>
                    <a:pt x="172085" y="298450"/>
                  </a:lnTo>
                  <a:lnTo>
                    <a:pt x="173659" y="299720"/>
                  </a:lnTo>
                  <a:lnTo>
                    <a:pt x="174548" y="304800"/>
                  </a:lnTo>
                  <a:lnTo>
                    <a:pt x="174332" y="306070"/>
                  </a:lnTo>
                  <a:lnTo>
                    <a:pt x="174345" y="307340"/>
                  </a:lnTo>
                  <a:lnTo>
                    <a:pt x="170662" y="306070"/>
                  </a:lnTo>
                  <a:lnTo>
                    <a:pt x="171589" y="309880"/>
                  </a:lnTo>
                  <a:lnTo>
                    <a:pt x="171094" y="313690"/>
                  </a:lnTo>
                  <a:lnTo>
                    <a:pt x="169303" y="314960"/>
                  </a:lnTo>
                  <a:lnTo>
                    <a:pt x="166281" y="316230"/>
                  </a:lnTo>
                  <a:lnTo>
                    <a:pt x="166928" y="316230"/>
                  </a:lnTo>
                  <a:lnTo>
                    <a:pt x="167474" y="317500"/>
                  </a:lnTo>
                  <a:lnTo>
                    <a:pt x="166408" y="317500"/>
                  </a:lnTo>
                  <a:lnTo>
                    <a:pt x="165150" y="320040"/>
                  </a:lnTo>
                  <a:lnTo>
                    <a:pt x="160197" y="316230"/>
                  </a:lnTo>
                  <a:lnTo>
                    <a:pt x="159575" y="318770"/>
                  </a:lnTo>
                  <a:lnTo>
                    <a:pt x="158686" y="323850"/>
                  </a:lnTo>
                  <a:lnTo>
                    <a:pt x="159753" y="327660"/>
                  </a:lnTo>
                  <a:lnTo>
                    <a:pt x="155663" y="331470"/>
                  </a:lnTo>
                  <a:lnTo>
                    <a:pt x="157048" y="334010"/>
                  </a:lnTo>
                  <a:lnTo>
                    <a:pt x="155778" y="335280"/>
                  </a:lnTo>
                  <a:lnTo>
                    <a:pt x="153149" y="336550"/>
                  </a:lnTo>
                  <a:lnTo>
                    <a:pt x="152552" y="336550"/>
                  </a:lnTo>
                  <a:lnTo>
                    <a:pt x="152666" y="337820"/>
                  </a:lnTo>
                  <a:lnTo>
                    <a:pt x="152793" y="339090"/>
                  </a:lnTo>
                  <a:lnTo>
                    <a:pt x="152908" y="340360"/>
                  </a:lnTo>
                  <a:lnTo>
                    <a:pt x="151371" y="342900"/>
                  </a:lnTo>
                  <a:lnTo>
                    <a:pt x="145643" y="347980"/>
                  </a:lnTo>
                  <a:lnTo>
                    <a:pt x="150177" y="353060"/>
                  </a:lnTo>
                  <a:lnTo>
                    <a:pt x="144475" y="354330"/>
                  </a:lnTo>
                  <a:lnTo>
                    <a:pt x="143764" y="360680"/>
                  </a:lnTo>
                  <a:lnTo>
                    <a:pt x="140627" y="357225"/>
                  </a:lnTo>
                  <a:lnTo>
                    <a:pt x="140627" y="365760"/>
                  </a:lnTo>
                  <a:lnTo>
                    <a:pt x="140119" y="369570"/>
                  </a:lnTo>
                  <a:lnTo>
                    <a:pt x="139128" y="370840"/>
                  </a:lnTo>
                  <a:lnTo>
                    <a:pt x="136728" y="369570"/>
                  </a:lnTo>
                  <a:lnTo>
                    <a:pt x="135712" y="368300"/>
                  </a:lnTo>
                  <a:lnTo>
                    <a:pt x="134658" y="367030"/>
                  </a:lnTo>
                  <a:lnTo>
                    <a:pt x="135382" y="365760"/>
                  </a:lnTo>
                  <a:lnTo>
                    <a:pt x="140627" y="365760"/>
                  </a:lnTo>
                  <a:lnTo>
                    <a:pt x="140627" y="357225"/>
                  </a:lnTo>
                  <a:lnTo>
                    <a:pt x="140309" y="356870"/>
                  </a:lnTo>
                  <a:lnTo>
                    <a:pt x="137807" y="356870"/>
                  </a:lnTo>
                  <a:lnTo>
                    <a:pt x="137693" y="358140"/>
                  </a:lnTo>
                  <a:lnTo>
                    <a:pt x="137566" y="359410"/>
                  </a:lnTo>
                  <a:lnTo>
                    <a:pt x="137452" y="360680"/>
                  </a:lnTo>
                  <a:lnTo>
                    <a:pt x="137337" y="361950"/>
                  </a:lnTo>
                  <a:lnTo>
                    <a:pt x="135674" y="364490"/>
                  </a:lnTo>
                  <a:lnTo>
                    <a:pt x="129552" y="364490"/>
                  </a:lnTo>
                  <a:lnTo>
                    <a:pt x="129540" y="361950"/>
                  </a:lnTo>
                  <a:lnTo>
                    <a:pt x="131051" y="359410"/>
                  </a:lnTo>
                  <a:lnTo>
                    <a:pt x="128727" y="353060"/>
                  </a:lnTo>
                  <a:lnTo>
                    <a:pt x="125920" y="353060"/>
                  </a:lnTo>
                  <a:lnTo>
                    <a:pt x="122428" y="351790"/>
                  </a:lnTo>
                  <a:lnTo>
                    <a:pt x="122326" y="358140"/>
                  </a:lnTo>
                  <a:lnTo>
                    <a:pt x="121462" y="360680"/>
                  </a:lnTo>
                  <a:lnTo>
                    <a:pt x="120586" y="361950"/>
                  </a:lnTo>
                  <a:lnTo>
                    <a:pt x="117322" y="360680"/>
                  </a:lnTo>
                  <a:lnTo>
                    <a:pt x="118160" y="359410"/>
                  </a:lnTo>
                  <a:lnTo>
                    <a:pt x="119392" y="353060"/>
                  </a:lnTo>
                  <a:lnTo>
                    <a:pt x="121640" y="347980"/>
                  </a:lnTo>
                  <a:lnTo>
                    <a:pt x="125666" y="342900"/>
                  </a:lnTo>
                  <a:lnTo>
                    <a:pt x="127546" y="345440"/>
                  </a:lnTo>
                  <a:lnTo>
                    <a:pt x="128612" y="346710"/>
                  </a:lnTo>
                  <a:lnTo>
                    <a:pt x="128739" y="349250"/>
                  </a:lnTo>
                  <a:lnTo>
                    <a:pt x="128854" y="351790"/>
                  </a:lnTo>
                  <a:lnTo>
                    <a:pt x="130314" y="350520"/>
                  </a:lnTo>
                  <a:lnTo>
                    <a:pt x="132765" y="351790"/>
                  </a:lnTo>
                  <a:lnTo>
                    <a:pt x="132880" y="350520"/>
                  </a:lnTo>
                  <a:lnTo>
                    <a:pt x="134454" y="346710"/>
                  </a:lnTo>
                  <a:lnTo>
                    <a:pt x="133819" y="344170"/>
                  </a:lnTo>
                  <a:lnTo>
                    <a:pt x="133311" y="342900"/>
                  </a:lnTo>
                  <a:lnTo>
                    <a:pt x="132283" y="340360"/>
                  </a:lnTo>
                  <a:lnTo>
                    <a:pt x="135890" y="340360"/>
                  </a:lnTo>
                  <a:lnTo>
                    <a:pt x="135661" y="339090"/>
                  </a:lnTo>
                  <a:lnTo>
                    <a:pt x="135445" y="337820"/>
                  </a:lnTo>
                  <a:lnTo>
                    <a:pt x="132562" y="339090"/>
                  </a:lnTo>
                  <a:lnTo>
                    <a:pt x="130289" y="339090"/>
                  </a:lnTo>
                  <a:lnTo>
                    <a:pt x="132588" y="334010"/>
                  </a:lnTo>
                  <a:lnTo>
                    <a:pt x="130225" y="330200"/>
                  </a:lnTo>
                  <a:lnTo>
                    <a:pt x="134632" y="327660"/>
                  </a:lnTo>
                  <a:lnTo>
                    <a:pt x="135750" y="327660"/>
                  </a:lnTo>
                  <a:lnTo>
                    <a:pt x="133578" y="330200"/>
                  </a:lnTo>
                  <a:lnTo>
                    <a:pt x="136359" y="330200"/>
                  </a:lnTo>
                  <a:lnTo>
                    <a:pt x="136537" y="328930"/>
                  </a:lnTo>
                  <a:lnTo>
                    <a:pt x="137845" y="330200"/>
                  </a:lnTo>
                  <a:lnTo>
                    <a:pt x="137591" y="331470"/>
                  </a:lnTo>
                  <a:lnTo>
                    <a:pt x="139115" y="334010"/>
                  </a:lnTo>
                  <a:lnTo>
                    <a:pt x="139242" y="335280"/>
                  </a:lnTo>
                  <a:lnTo>
                    <a:pt x="139293" y="337820"/>
                  </a:lnTo>
                  <a:lnTo>
                    <a:pt x="141770" y="335280"/>
                  </a:lnTo>
                  <a:lnTo>
                    <a:pt x="143040" y="332740"/>
                  </a:lnTo>
                  <a:lnTo>
                    <a:pt x="142925" y="330200"/>
                  </a:lnTo>
                  <a:lnTo>
                    <a:pt x="142862" y="328930"/>
                  </a:lnTo>
                  <a:lnTo>
                    <a:pt x="142811" y="327660"/>
                  </a:lnTo>
                  <a:lnTo>
                    <a:pt x="142748" y="326390"/>
                  </a:lnTo>
                  <a:lnTo>
                    <a:pt x="144843" y="326390"/>
                  </a:lnTo>
                  <a:lnTo>
                    <a:pt x="147066" y="325120"/>
                  </a:lnTo>
                  <a:lnTo>
                    <a:pt x="147789" y="325120"/>
                  </a:lnTo>
                  <a:lnTo>
                    <a:pt x="148069" y="326390"/>
                  </a:lnTo>
                  <a:lnTo>
                    <a:pt x="145656" y="330200"/>
                  </a:lnTo>
                  <a:lnTo>
                    <a:pt x="145592" y="331470"/>
                  </a:lnTo>
                  <a:lnTo>
                    <a:pt x="147815" y="334010"/>
                  </a:lnTo>
                  <a:lnTo>
                    <a:pt x="146862" y="330200"/>
                  </a:lnTo>
                  <a:lnTo>
                    <a:pt x="151549" y="327660"/>
                  </a:lnTo>
                  <a:lnTo>
                    <a:pt x="150660" y="325120"/>
                  </a:lnTo>
                  <a:lnTo>
                    <a:pt x="149771" y="322580"/>
                  </a:lnTo>
                  <a:lnTo>
                    <a:pt x="150101" y="321310"/>
                  </a:lnTo>
                  <a:lnTo>
                    <a:pt x="153784" y="321310"/>
                  </a:lnTo>
                  <a:lnTo>
                    <a:pt x="153035" y="320040"/>
                  </a:lnTo>
                  <a:lnTo>
                    <a:pt x="152298" y="318770"/>
                  </a:lnTo>
                  <a:lnTo>
                    <a:pt x="152387" y="317500"/>
                  </a:lnTo>
                  <a:lnTo>
                    <a:pt x="151917" y="317500"/>
                  </a:lnTo>
                  <a:lnTo>
                    <a:pt x="151587" y="316230"/>
                  </a:lnTo>
                  <a:lnTo>
                    <a:pt x="152768" y="316230"/>
                  </a:lnTo>
                  <a:lnTo>
                    <a:pt x="152933" y="317500"/>
                  </a:lnTo>
                  <a:lnTo>
                    <a:pt x="154165" y="318770"/>
                  </a:lnTo>
                  <a:lnTo>
                    <a:pt x="155663" y="318770"/>
                  </a:lnTo>
                  <a:lnTo>
                    <a:pt x="157416" y="316230"/>
                  </a:lnTo>
                  <a:lnTo>
                    <a:pt x="158102" y="314960"/>
                  </a:lnTo>
                  <a:lnTo>
                    <a:pt x="158216" y="312420"/>
                  </a:lnTo>
                  <a:lnTo>
                    <a:pt x="158330" y="309880"/>
                  </a:lnTo>
                  <a:lnTo>
                    <a:pt x="158381" y="308610"/>
                  </a:lnTo>
                  <a:lnTo>
                    <a:pt x="157187" y="303530"/>
                  </a:lnTo>
                  <a:lnTo>
                    <a:pt x="157962" y="302260"/>
                  </a:lnTo>
                  <a:lnTo>
                    <a:pt x="161048" y="297180"/>
                  </a:lnTo>
                  <a:lnTo>
                    <a:pt x="162090" y="295910"/>
                  </a:lnTo>
                  <a:lnTo>
                    <a:pt x="164934" y="298450"/>
                  </a:lnTo>
                  <a:lnTo>
                    <a:pt x="165595" y="298450"/>
                  </a:lnTo>
                  <a:lnTo>
                    <a:pt x="167474" y="299720"/>
                  </a:lnTo>
                  <a:lnTo>
                    <a:pt x="168541" y="299720"/>
                  </a:lnTo>
                  <a:lnTo>
                    <a:pt x="170637" y="297180"/>
                  </a:lnTo>
                  <a:lnTo>
                    <a:pt x="168541" y="297180"/>
                  </a:lnTo>
                  <a:lnTo>
                    <a:pt x="167868" y="295910"/>
                  </a:lnTo>
                  <a:lnTo>
                    <a:pt x="167106" y="295910"/>
                  </a:lnTo>
                  <a:lnTo>
                    <a:pt x="167601" y="294640"/>
                  </a:lnTo>
                  <a:lnTo>
                    <a:pt x="172161" y="297180"/>
                  </a:lnTo>
                  <a:lnTo>
                    <a:pt x="171119" y="294640"/>
                  </a:lnTo>
                  <a:lnTo>
                    <a:pt x="170586" y="293370"/>
                  </a:lnTo>
                  <a:lnTo>
                    <a:pt x="169697" y="291211"/>
                  </a:lnTo>
                  <a:lnTo>
                    <a:pt x="169341" y="292100"/>
                  </a:lnTo>
                  <a:lnTo>
                    <a:pt x="168211" y="293370"/>
                  </a:lnTo>
                  <a:lnTo>
                    <a:pt x="165290" y="292100"/>
                  </a:lnTo>
                  <a:lnTo>
                    <a:pt x="166700" y="290830"/>
                  </a:lnTo>
                  <a:lnTo>
                    <a:pt x="168211" y="289560"/>
                  </a:lnTo>
                  <a:lnTo>
                    <a:pt x="168414" y="288290"/>
                  </a:lnTo>
                  <a:lnTo>
                    <a:pt x="166966" y="286054"/>
                  </a:lnTo>
                  <a:lnTo>
                    <a:pt x="167208" y="285750"/>
                  </a:lnTo>
                  <a:lnTo>
                    <a:pt x="169189" y="283210"/>
                  </a:lnTo>
                  <a:lnTo>
                    <a:pt x="169595" y="284480"/>
                  </a:lnTo>
                  <a:lnTo>
                    <a:pt x="170332" y="285750"/>
                  </a:lnTo>
                  <a:lnTo>
                    <a:pt x="170789" y="287020"/>
                  </a:lnTo>
                  <a:lnTo>
                    <a:pt x="172135" y="285750"/>
                  </a:lnTo>
                  <a:lnTo>
                    <a:pt x="172161" y="284480"/>
                  </a:lnTo>
                  <a:lnTo>
                    <a:pt x="170713" y="283210"/>
                  </a:lnTo>
                  <a:lnTo>
                    <a:pt x="171818" y="283210"/>
                  </a:lnTo>
                  <a:lnTo>
                    <a:pt x="174040" y="281940"/>
                  </a:lnTo>
                  <a:lnTo>
                    <a:pt x="174561" y="280670"/>
                  </a:lnTo>
                  <a:lnTo>
                    <a:pt x="172339" y="275590"/>
                  </a:lnTo>
                  <a:lnTo>
                    <a:pt x="173736" y="274320"/>
                  </a:lnTo>
                  <a:lnTo>
                    <a:pt x="180086" y="274320"/>
                  </a:lnTo>
                  <a:lnTo>
                    <a:pt x="177901" y="271780"/>
                  </a:lnTo>
                  <a:lnTo>
                    <a:pt x="179552" y="271780"/>
                  </a:lnTo>
                  <a:lnTo>
                    <a:pt x="179209" y="270510"/>
                  </a:lnTo>
                  <a:lnTo>
                    <a:pt x="177520" y="270510"/>
                  </a:lnTo>
                  <a:lnTo>
                    <a:pt x="176707" y="271780"/>
                  </a:lnTo>
                  <a:lnTo>
                    <a:pt x="176580" y="270510"/>
                  </a:lnTo>
                  <a:lnTo>
                    <a:pt x="176504" y="269240"/>
                  </a:lnTo>
                  <a:lnTo>
                    <a:pt x="175717" y="267970"/>
                  </a:lnTo>
                  <a:lnTo>
                    <a:pt x="180035" y="266700"/>
                  </a:lnTo>
                  <a:lnTo>
                    <a:pt x="179311" y="265430"/>
                  </a:lnTo>
                  <a:lnTo>
                    <a:pt x="176949" y="264160"/>
                  </a:lnTo>
                  <a:lnTo>
                    <a:pt x="176872" y="262890"/>
                  </a:lnTo>
                  <a:lnTo>
                    <a:pt x="177673" y="261620"/>
                  </a:lnTo>
                  <a:lnTo>
                    <a:pt x="178409" y="262890"/>
                  </a:lnTo>
                  <a:lnTo>
                    <a:pt x="178523" y="264160"/>
                  </a:lnTo>
                  <a:lnTo>
                    <a:pt x="184632" y="262890"/>
                  </a:lnTo>
                  <a:lnTo>
                    <a:pt x="183603" y="264160"/>
                  </a:lnTo>
                  <a:lnTo>
                    <a:pt x="181140" y="267970"/>
                  </a:lnTo>
                  <a:lnTo>
                    <a:pt x="180733" y="267970"/>
                  </a:lnTo>
                  <a:lnTo>
                    <a:pt x="181711" y="269240"/>
                  </a:lnTo>
                  <a:lnTo>
                    <a:pt x="182524" y="269240"/>
                  </a:lnTo>
                  <a:lnTo>
                    <a:pt x="183896" y="265430"/>
                  </a:lnTo>
                  <a:lnTo>
                    <a:pt x="186067" y="267970"/>
                  </a:lnTo>
                  <a:lnTo>
                    <a:pt x="187693" y="266700"/>
                  </a:lnTo>
                  <a:lnTo>
                    <a:pt x="189128" y="265430"/>
                  </a:lnTo>
                  <a:lnTo>
                    <a:pt x="190334" y="262890"/>
                  </a:lnTo>
                  <a:lnTo>
                    <a:pt x="190474" y="261620"/>
                  </a:lnTo>
                  <a:lnTo>
                    <a:pt x="190627" y="260350"/>
                  </a:lnTo>
                  <a:lnTo>
                    <a:pt x="191109" y="259080"/>
                  </a:lnTo>
                  <a:lnTo>
                    <a:pt x="193128" y="259080"/>
                  </a:lnTo>
                  <a:lnTo>
                    <a:pt x="191630" y="255270"/>
                  </a:lnTo>
                  <a:lnTo>
                    <a:pt x="194144" y="254000"/>
                  </a:lnTo>
                  <a:lnTo>
                    <a:pt x="196024" y="252730"/>
                  </a:lnTo>
                  <a:lnTo>
                    <a:pt x="194475" y="251460"/>
                  </a:lnTo>
                  <a:lnTo>
                    <a:pt x="192989" y="251460"/>
                  </a:lnTo>
                  <a:lnTo>
                    <a:pt x="196189" y="246380"/>
                  </a:lnTo>
                  <a:lnTo>
                    <a:pt x="194246" y="243840"/>
                  </a:lnTo>
                  <a:lnTo>
                    <a:pt x="193675" y="242570"/>
                  </a:lnTo>
                  <a:lnTo>
                    <a:pt x="193103" y="241300"/>
                  </a:lnTo>
                  <a:lnTo>
                    <a:pt x="192925" y="241300"/>
                  </a:lnTo>
                  <a:lnTo>
                    <a:pt x="192722" y="242227"/>
                  </a:lnTo>
                  <a:lnTo>
                    <a:pt x="192722" y="246380"/>
                  </a:lnTo>
                  <a:lnTo>
                    <a:pt x="191211" y="248920"/>
                  </a:lnTo>
                  <a:lnTo>
                    <a:pt x="189014" y="252730"/>
                  </a:lnTo>
                  <a:lnTo>
                    <a:pt x="189814" y="256540"/>
                  </a:lnTo>
                  <a:lnTo>
                    <a:pt x="187921" y="260350"/>
                  </a:lnTo>
                  <a:lnTo>
                    <a:pt x="187121" y="259080"/>
                  </a:lnTo>
                  <a:lnTo>
                    <a:pt x="187807" y="256540"/>
                  </a:lnTo>
                  <a:lnTo>
                    <a:pt x="184365" y="255270"/>
                  </a:lnTo>
                  <a:lnTo>
                    <a:pt x="183819" y="255270"/>
                  </a:lnTo>
                  <a:lnTo>
                    <a:pt x="182854" y="254000"/>
                  </a:lnTo>
                  <a:lnTo>
                    <a:pt x="182956" y="250190"/>
                  </a:lnTo>
                  <a:lnTo>
                    <a:pt x="181584" y="247650"/>
                  </a:lnTo>
                  <a:lnTo>
                    <a:pt x="180886" y="242570"/>
                  </a:lnTo>
                  <a:lnTo>
                    <a:pt x="180428" y="241300"/>
                  </a:lnTo>
                  <a:lnTo>
                    <a:pt x="183883" y="241300"/>
                  </a:lnTo>
                  <a:lnTo>
                    <a:pt x="183108" y="242570"/>
                  </a:lnTo>
                  <a:lnTo>
                    <a:pt x="182486" y="247650"/>
                  </a:lnTo>
                  <a:lnTo>
                    <a:pt x="184480" y="248920"/>
                  </a:lnTo>
                  <a:lnTo>
                    <a:pt x="187934" y="247650"/>
                  </a:lnTo>
                  <a:lnTo>
                    <a:pt x="188137" y="246380"/>
                  </a:lnTo>
                  <a:lnTo>
                    <a:pt x="186169" y="246380"/>
                  </a:lnTo>
                  <a:lnTo>
                    <a:pt x="185661" y="243840"/>
                  </a:lnTo>
                  <a:lnTo>
                    <a:pt x="187413" y="243840"/>
                  </a:lnTo>
                  <a:lnTo>
                    <a:pt x="187972" y="242570"/>
                  </a:lnTo>
                  <a:lnTo>
                    <a:pt x="186664" y="241300"/>
                  </a:lnTo>
                  <a:lnTo>
                    <a:pt x="185356" y="240030"/>
                  </a:lnTo>
                  <a:lnTo>
                    <a:pt x="188150" y="238760"/>
                  </a:lnTo>
                  <a:lnTo>
                    <a:pt x="188976" y="240030"/>
                  </a:lnTo>
                  <a:lnTo>
                    <a:pt x="189750" y="242570"/>
                  </a:lnTo>
                  <a:lnTo>
                    <a:pt x="191147" y="245110"/>
                  </a:lnTo>
                  <a:lnTo>
                    <a:pt x="192722" y="246380"/>
                  </a:lnTo>
                  <a:lnTo>
                    <a:pt x="192722" y="242227"/>
                  </a:lnTo>
                  <a:lnTo>
                    <a:pt x="192646" y="242570"/>
                  </a:lnTo>
                  <a:lnTo>
                    <a:pt x="192163" y="241300"/>
                  </a:lnTo>
                  <a:lnTo>
                    <a:pt x="192735" y="241300"/>
                  </a:lnTo>
                  <a:lnTo>
                    <a:pt x="192493" y="240030"/>
                  </a:lnTo>
                  <a:lnTo>
                    <a:pt x="192176" y="240030"/>
                  </a:lnTo>
                  <a:lnTo>
                    <a:pt x="192024" y="238760"/>
                  </a:lnTo>
                  <a:lnTo>
                    <a:pt x="191884" y="237490"/>
                  </a:lnTo>
                  <a:lnTo>
                    <a:pt x="191389" y="236220"/>
                  </a:lnTo>
                  <a:lnTo>
                    <a:pt x="194170" y="234950"/>
                  </a:lnTo>
                  <a:lnTo>
                    <a:pt x="194259" y="236220"/>
                  </a:lnTo>
                  <a:lnTo>
                    <a:pt x="194360" y="237490"/>
                  </a:lnTo>
                  <a:lnTo>
                    <a:pt x="196138" y="240030"/>
                  </a:lnTo>
                  <a:lnTo>
                    <a:pt x="194614" y="243840"/>
                  </a:lnTo>
                  <a:lnTo>
                    <a:pt x="199771" y="242570"/>
                  </a:lnTo>
                  <a:lnTo>
                    <a:pt x="197802" y="238760"/>
                  </a:lnTo>
                  <a:lnTo>
                    <a:pt x="199136" y="236220"/>
                  </a:lnTo>
                  <a:lnTo>
                    <a:pt x="198361" y="234950"/>
                  </a:lnTo>
                  <a:lnTo>
                    <a:pt x="195262" y="229870"/>
                  </a:lnTo>
                  <a:lnTo>
                    <a:pt x="200596" y="226060"/>
                  </a:lnTo>
                  <a:lnTo>
                    <a:pt x="200672" y="224790"/>
                  </a:lnTo>
                  <a:lnTo>
                    <a:pt x="200761" y="223520"/>
                  </a:lnTo>
                  <a:lnTo>
                    <a:pt x="200837" y="222250"/>
                  </a:lnTo>
                  <a:lnTo>
                    <a:pt x="200926" y="220980"/>
                  </a:lnTo>
                  <a:lnTo>
                    <a:pt x="202971" y="222250"/>
                  </a:lnTo>
                  <a:lnTo>
                    <a:pt x="202946" y="220980"/>
                  </a:lnTo>
                  <a:lnTo>
                    <a:pt x="202882" y="218440"/>
                  </a:lnTo>
                  <a:lnTo>
                    <a:pt x="206844" y="220980"/>
                  </a:lnTo>
                  <a:lnTo>
                    <a:pt x="208038" y="218440"/>
                  </a:lnTo>
                  <a:lnTo>
                    <a:pt x="210527" y="218440"/>
                  </a:lnTo>
                  <a:lnTo>
                    <a:pt x="208292" y="215900"/>
                  </a:lnTo>
                  <a:lnTo>
                    <a:pt x="209321" y="214630"/>
                  </a:lnTo>
                  <a:lnTo>
                    <a:pt x="210362" y="213360"/>
                  </a:lnTo>
                  <a:lnTo>
                    <a:pt x="209816" y="213360"/>
                  </a:lnTo>
                  <a:lnTo>
                    <a:pt x="204127" y="214630"/>
                  </a:lnTo>
                  <a:lnTo>
                    <a:pt x="204241" y="212090"/>
                  </a:lnTo>
                  <a:lnTo>
                    <a:pt x="205600" y="205740"/>
                  </a:lnTo>
                  <a:lnTo>
                    <a:pt x="204660" y="201930"/>
                  </a:lnTo>
                  <a:lnTo>
                    <a:pt x="210019" y="207010"/>
                  </a:lnTo>
                  <a:lnTo>
                    <a:pt x="212420" y="207010"/>
                  </a:lnTo>
                  <a:lnTo>
                    <a:pt x="211429" y="210820"/>
                  </a:lnTo>
                  <a:lnTo>
                    <a:pt x="210527" y="212090"/>
                  </a:lnTo>
                  <a:lnTo>
                    <a:pt x="216522" y="212090"/>
                  </a:lnTo>
                  <a:lnTo>
                    <a:pt x="216687" y="210820"/>
                  </a:lnTo>
                  <a:lnTo>
                    <a:pt x="216992" y="208521"/>
                  </a:lnTo>
                  <a:lnTo>
                    <a:pt x="214147" y="210820"/>
                  </a:lnTo>
                  <a:lnTo>
                    <a:pt x="214045" y="208051"/>
                  </a:lnTo>
                  <a:lnTo>
                    <a:pt x="214007" y="207010"/>
                  </a:lnTo>
                  <a:lnTo>
                    <a:pt x="211048" y="203200"/>
                  </a:lnTo>
                  <a:lnTo>
                    <a:pt x="212001" y="201930"/>
                  </a:lnTo>
                  <a:lnTo>
                    <a:pt x="213906" y="199390"/>
                  </a:lnTo>
                  <a:lnTo>
                    <a:pt x="214414" y="198120"/>
                  </a:lnTo>
                  <a:lnTo>
                    <a:pt x="213334" y="195580"/>
                  </a:lnTo>
                  <a:lnTo>
                    <a:pt x="213614" y="194310"/>
                  </a:lnTo>
                  <a:lnTo>
                    <a:pt x="218351" y="194310"/>
                  </a:lnTo>
                  <a:lnTo>
                    <a:pt x="217131" y="191770"/>
                  </a:lnTo>
                  <a:lnTo>
                    <a:pt x="217551" y="185420"/>
                  </a:lnTo>
                  <a:lnTo>
                    <a:pt x="220421" y="182880"/>
                  </a:lnTo>
                  <a:lnTo>
                    <a:pt x="223964" y="184150"/>
                  </a:lnTo>
                  <a:lnTo>
                    <a:pt x="219367" y="187960"/>
                  </a:lnTo>
                  <a:lnTo>
                    <a:pt x="223405" y="189230"/>
                  </a:lnTo>
                  <a:lnTo>
                    <a:pt x="224701" y="190500"/>
                  </a:lnTo>
                  <a:lnTo>
                    <a:pt x="225615" y="187960"/>
                  </a:lnTo>
                  <a:lnTo>
                    <a:pt x="226695" y="184150"/>
                  </a:lnTo>
                  <a:lnTo>
                    <a:pt x="225869" y="182880"/>
                  </a:lnTo>
                  <a:lnTo>
                    <a:pt x="225056" y="181610"/>
                  </a:lnTo>
                  <a:lnTo>
                    <a:pt x="224332" y="180340"/>
                  </a:lnTo>
                  <a:lnTo>
                    <a:pt x="225044" y="180340"/>
                  </a:lnTo>
                  <a:lnTo>
                    <a:pt x="225869" y="179070"/>
                  </a:lnTo>
                  <a:lnTo>
                    <a:pt x="225082" y="180340"/>
                  </a:lnTo>
                  <a:lnTo>
                    <a:pt x="225069" y="181610"/>
                  </a:lnTo>
                  <a:lnTo>
                    <a:pt x="227507" y="181610"/>
                  </a:lnTo>
                  <a:lnTo>
                    <a:pt x="228231" y="180340"/>
                  </a:lnTo>
                  <a:lnTo>
                    <a:pt x="227812" y="177800"/>
                  </a:lnTo>
                  <a:lnTo>
                    <a:pt x="227596" y="176530"/>
                  </a:lnTo>
                  <a:lnTo>
                    <a:pt x="227393" y="175260"/>
                  </a:lnTo>
                  <a:lnTo>
                    <a:pt x="228485" y="172720"/>
                  </a:lnTo>
                  <a:lnTo>
                    <a:pt x="228625" y="171450"/>
                  </a:lnTo>
                  <a:lnTo>
                    <a:pt x="228904" y="168910"/>
                  </a:lnTo>
                  <a:lnTo>
                    <a:pt x="230073" y="170180"/>
                  </a:lnTo>
                  <a:lnTo>
                    <a:pt x="228561" y="173990"/>
                  </a:lnTo>
                  <a:lnTo>
                    <a:pt x="230124" y="175260"/>
                  </a:lnTo>
                  <a:lnTo>
                    <a:pt x="233680" y="176530"/>
                  </a:lnTo>
                  <a:lnTo>
                    <a:pt x="232308" y="173990"/>
                  </a:lnTo>
                  <a:lnTo>
                    <a:pt x="233362" y="172720"/>
                  </a:lnTo>
                  <a:lnTo>
                    <a:pt x="235686" y="172720"/>
                  </a:lnTo>
                  <a:lnTo>
                    <a:pt x="236093" y="171450"/>
                  </a:lnTo>
                  <a:lnTo>
                    <a:pt x="236283" y="170180"/>
                  </a:lnTo>
                  <a:lnTo>
                    <a:pt x="237718" y="168910"/>
                  </a:lnTo>
                  <a:lnTo>
                    <a:pt x="238277" y="168910"/>
                  </a:lnTo>
                  <a:lnTo>
                    <a:pt x="238302" y="171450"/>
                  </a:lnTo>
                  <a:lnTo>
                    <a:pt x="239534" y="171450"/>
                  </a:lnTo>
                  <a:lnTo>
                    <a:pt x="239420" y="172720"/>
                  </a:lnTo>
                  <a:lnTo>
                    <a:pt x="239318" y="173990"/>
                  </a:lnTo>
                  <a:lnTo>
                    <a:pt x="238734" y="175260"/>
                  </a:lnTo>
                  <a:lnTo>
                    <a:pt x="242531" y="173990"/>
                  </a:lnTo>
                  <a:lnTo>
                    <a:pt x="244538" y="175260"/>
                  </a:lnTo>
                  <a:lnTo>
                    <a:pt x="245605" y="172720"/>
                  </a:lnTo>
                  <a:lnTo>
                    <a:pt x="245592" y="171450"/>
                  </a:lnTo>
                  <a:lnTo>
                    <a:pt x="244627" y="171450"/>
                  </a:lnTo>
                  <a:lnTo>
                    <a:pt x="241706" y="173990"/>
                  </a:lnTo>
                  <a:lnTo>
                    <a:pt x="241338" y="171450"/>
                  </a:lnTo>
                  <a:lnTo>
                    <a:pt x="239941" y="168910"/>
                  </a:lnTo>
                  <a:lnTo>
                    <a:pt x="239242" y="167640"/>
                  </a:lnTo>
                  <a:lnTo>
                    <a:pt x="237121" y="166370"/>
                  </a:lnTo>
                  <a:lnTo>
                    <a:pt x="239420" y="163830"/>
                  </a:lnTo>
                  <a:lnTo>
                    <a:pt x="240576" y="162560"/>
                  </a:lnTo>
                  <a:lnTo>
                    <a:pt x="239268" y="161290"/>
                  </a:lnTo>
                  <a:lnTo>
                    <a:pt x="237756" y="157480"/>
                  </a:lnTo>
                  <a:lnTo>
                    <a:pt x="239204" y="154940"/>
                  </a:lnTo>
                  <a:lnTo>
                    <a:pt x="242303" y="153670"/>
                  </a:lnTo>
                  <a:lnTo>
                    <a:pt x="241706" y="156210"/>
                  </a:lnTo>
                  <a:lnTo>
                    <a:pt x="244843" y="158750"/>
                  </a:lnTo>
                  <a:lnTo>
                    <a:pt x="244754" y="156210"/>
                  </a:lnTo>
                  <a:lnTo>
                    <a:pt x="244703" y="154940"/>
                  </a:lnTo>
                  <a:lnTo>
                    <a:pt x="245262" y="153670"/>
                  </a:lnTo>
                  <a:lnTo>
                    <a:pt x="245833" y="152400"/>
                  </a:lnTo>
                  <a:lnTo>
                    <a:pt x="249288" y="146050"/>
                  </a:lnTo>
                  <a:lnTo>
                    <a:pt x="249542" y="146050"/>
                  </a:lnTo>
                  <a:lnTo>
                    <a:pt x="254584" y="143510"/>
                  </a:lnTo>
                  <a:lnTo>
                    <a:pt x="256273" y="142240"/>
                  </a:lnTo>
                  <a:lnTo>
                    <a:pt x="257175" y="137299"/>
                  </a:lnTo>
                  <a:lnTo>
                    <a:pt x="259854" y="138430"/>
                  </a:lnTo>
                  <a:lnTo>
                    <a:pt x="260489" y="137299"/>
                  </a:lnTo>
                  <a:lnTo>
                    <a:pt x="260578" y="137160"/>
                  </a:lnTo>
                  <a:lnTo>
                    <a:pt x="261302" y="135890"/>
                  </a:lnTo>
                  <a:lnTo>
                    <a:pt x="261289" y="133477"/>
                  </a:lnTo>
                  <a:lnTo>
                    <a:pt x="264033" y="135890"/>
                  </a:lnTo>
                  <a:lnTo>
                    <a:pt x="265430" y="138430"/>
                  </a:lnTo>
                  <a:lnTo>
                    <a:pt x="264972" y="135890"/>
                  </a:lnTo>
                  <a:lnTo>
                    <a:pt x="268439" y="134620"/>
                  </a:lnTo>
                  <a:lnTo>
                    <a:pt x="267703" y="133477"/>
                  </a:lnTo>
                  <a:lnTo>
                    <a:pt x="267614" y="133350"/>
                  </a:lnTo>
                  <a:lnTo>
                    <a:pt x="265976" y="130810"/>
                  </a:lnTo>
                  <a:lnTo>
                    <a:pt x="266230" y="129590"/>
                  </a:lnTo>
                  <a:lnTo>
                    <a:pt x="268719" y="129590"/>
                  </a:lnTo>
                  <a:lnTo>
                    <a:pt x="268630" y="128270"/>
                  </a:lnTo>
                  <a:lnTo>
                    <a:pt x="267182" y="125882"/>
                  </a:lnTo>
                  <a:lnTo>
                    <a:pt x="265823" y="125882"/>
                  </a:lnTo>
                  <a:lnTo>
                    <a:pt x="265861" y="129590"/>
                  </a:lnTo>
                  <a:lnTo>
                    <a:pt x="261302" y="133210"/>
                  </a:lnTo>
                  <a:lnTo>
                    <a:pt x="261505" y="132080"/>
                  </a:lnTo>
                  <a:lnTo>
                    <a:pt x="261924" y="129590"/>
                  </a:lnTo>
                  <a:lnTo>
                    <a:pt x="260096" y="130810"/>
                  </a:lnTo>
                  <a:lnTo>
                    <a:pt x="259016" y="132080"/>
                  </a:lnTo>
                  <a:lnTo>
                    <a:pt x="257314" y="130810"/>
                  </a:lnTo>
                  <a:lnTo>
                    <a:pt x="257848" y="127000"/>
                  </a:lnTo>
                  <a:lnTo>
                    <a:pt x="264096" y="127000"/>
                  </a:lnTo>
                  <a:lnTo>
                    <a:pt x="264033" y="125882"/>
                  </a:lnTo>
                  <a:lnTo>
                    <a:pt x="263956" y="124460"/>
                  </a:lnTo>
                  <a:lnTo>
                    <a:pt x="263893" y="123190"/>
                  </a:lnTo>
                  <a:lnTo>
                    <a:pt x="263829" y="122034"/>
                  </a:lnTo>
                  <a:lnTo>
                    <a:pt x="265823" y="125882"/>
                  </a:lnTo>
                  <a:lnTo>
                    <a:pt x="266992" y="124460"/>
                  </a:lnTo>
                  <a:lnTo>
                    <a:pt x="268147" y="123190"/>
                  </a:lnTo>
                  <a:lnTo>
                    <a:pt x="269252" y="123190"/>
                  </a:lnTo>
                  <a:lnTo>
                    <a:pt x="270421" y="124460"/>
                  </a:lnTo>
                  <a:lnTo>
                    <a:pt x="270789" y="123190"/>
                  </a:lnTo>
                  <a:lnTo>
                    <a:pt x="271157" y="121920"/>
                  </a:lnTo>
                  <a:lnTo>
                    <a:pt x="271424" y="120650"/>
                  </a:lnTo>
                  <a:lnTo>
                    <a:pt x="271703" y="119380"/>
                  </a:lnTo>
                  <a:lnTo>
                    <a:pt x="274447" y="118110"/>
                  </a:lnTo>
                  <a:lnTo>
                    <a:pt x="274472" y="116840"/>
                  </a:lnTo>
                  <a:lnTo>
                    <a:pt x="273418" y="115570"/>
                  </a:lnTo>
                  <a:lnTo>
                    <a:pt x="273634" y="114300"/>
                  </a:lnTo>
                  <a:lnTo>
                    <a:pt x="271995" y="114300"/>
                  </a:lnTo>
                  <a:lnTo>
                    <a:pt x="272656" y="116840"/>
                  </a:lnTo>
                  <a:lnTo>
                    <a:pt x="270738" y="119380"/>
                  </a:lnTo>
                  <a:lnTo>
                    <a:pt x="268274" y="120650"/>
                  </a:lnTo>
                  <a:lnTo>
                    <a:pt x="267360" y="119380"/>
                  </a:lnTo>
                  <a:lnTo>
                    <a:pt x="268617" y="118110"/>
                  </a:lnTo>
                  <a:lnTo>
                    <a:pt x="264452" y="116840"/>
                  </a:lnTo>
                  <a:lnTo>
                    <a:pt x="265912" y="119380"/>
                  </a:lnTo>
                  <a:lnTo>
                    <a:pt x="263969" y="119380"/>
                  </a:lnTo>
                  <a:lnTo>
                    <a:pt x="263867" y="120650"/>
                  </a:lnTo>
                  <a:lnTo>
                    <a:pt x="263779" y="121881"/>
                  </a:lnTo>
                  <a:lnTo>
                    <a:pt x="262318" y="120650"/>
                  </a:lnTo>
                  <a:lnTo>
                    <a:pt x="262407" y="119380"/>
                  </a:lnTo>
                  <a:lnTo>
                    <a:pt x="262509" y="118110"/>
                  </a:lnTo>
                  <a:lnTo>
                    <a:pt x="264883" y="115570"/>
                  </a:lnTo>
                  <a:lnTo>
                    <a:pt x="263232" y="110490"/>
                  </a:lnTo>
                  <a:lnTo>
                    <a:pt x="263436" y="110490"/>
                  </a:lnTo>
                  <a:lnTo>
                    <a:pt x="267881" y="108038"/>
                  </a:lnTo>
                  <a:lnTo>
                    <a:pt x="269684" y="106680"/>
                  </a:lnTo>
                  <a:lnTo>
                    <a:pt x="271310" y="105410"/>
                  </a:lnTo>
                  <a:lnTo>
                    <a:pt x="274002" y="99060"/>
                  </a:lnTo>
                  <a:lnTo>
                    <a:pt x="274967" y="99060"/>
                  </a:lnTo>
                  <a:lnTo>
                    <a:pt x="277215" y="102870"/>
                  </a:lnTo>
                  <a:lnTo>
                    <a:pt x="278701" y="104140"/>
                  </a:lnTo>
                  <a:lnTo>
                    <a:pt x="281546" y="102870"/>
                  </a:lnTo>
                  <a:lnTo>
                    <a:pt x="282168" y="101600"/>
                  </a:lnTo>
                  <a:lnTo>
                    <a:pt x="281000" y="99060"/>
                  </a:lnTo>
                  <a:lnTo>
                    <a:pt x="279844" y="96520"/>
                  </a:lnTo>
                  <a:lnTo>
                    <a:pt x="283476" y="95250"/>
                  </a:lnTo>
                  <a:lnTo>
                    <a:pt x="286092" y="93980"/>
                  </a:lnTo>
                  <a:lnTo>
                    <a:pt x="288721" y="92710"/>
                  </a:lnTo>
                  <a:lnTo>
                    <a:pt x="290131" y="90170"/>
                  </a:lnTo>
                  <a:lnTo>
                    <a:pt x="289280" y="88900"/>
                  </a:lnTo>
                  <a:lnTo>
                    <a:pt x="287591" y="86360"/>
                  </a:lnTo>
                  <a:lnTo>
                    <a:pt x="287985" y="85090"/>
                  </a:lnTo>
                  <a:lnTo>
                    <a:pt x="290715" y="80010"/>
                  </a:lnTo>
                  <a:lnTo>
                    <a:pt x="294068" y="74930"/>
                  </a:lnTo>
                  <a:lnTo>
                    <a:pt x="295059" y="68580"/>
                  </a:lnTo>
                  <a:lnTo>
                    <a:pt x="293954" y="67310"/>
                  </a:lnTo>
                  <a:lnTo>
                    <a:pt x="299173" y="67310"/>
                  </a:lnTo>
                  <a:lnTo>
                    <a:pt x="299288" y="63500"/>
                  </a:lnTo>
                  <a:lnTo>
                    <a:pt x="299364" y="60960"/>
                  </a:lnTo>
                  <a:lnTo>
                    <a:pt x="303809" y="62230"/>
                  </a:lnTo>
                  <a:lnTo>
                    <a:pt x="304126" y="60960"/>
                  </a:lnTo>
                  <a:lnTo>
                    <a:pt x="303098" y="59690"/>
                  </a:lnTo>
                  <a:lnTo>
                    <a:pt x="301917" y="59690"/>
                  </a:lnTo>
                  <a:lnTo>
                    <a:pt x="300977" y="58420"/>
                  </a:lnTo>
                  <a:lnTo>
                    <a:pt x="303568" y="58420"/>
                  </a:lnTo>
                  <a:lnTo>
                    <a:pt x="303809" y="57150"/>
                  </a:lnTo>
                  <a:lnTo>
                    <a:pt x="304050" y="55880"/>
                  </a:lnTo>
                  <a:lnTo>
                    <a:pt x="302221" y="57150"/>
                  </a:lnTo>
                  <a:lnTo>
                    <a:pt x="297268" y="54610"/>
                  </a:lnTo>
                  <a:lnTo>
                    <a:pt x="297205" y="52070"/>
                  </a:lnTo>
                  <a:lnTo>
                    <a:pt x="301371" y="49530"/>
                  </a:lnTo>
                  <a:lnTo>
                    <a:pt x="303479" y="53340"/>
                  </a:lnTo>
                  <a:lnTo>
                    <a:pt x="309626" y="53340"/>
                  </a:lnTo>
                  <a:lnTo>
                    <a:pt x="310934" y="55880"/>
                  </a:lnTo>
                  <a:lnTo>
                    <a:pt x="312254" y="58420"/>
                  </a:lnTo>
                  <a:lnTo>
                    <a:pt x="310553" y="58420"/>
                  </a:lnTo>
                  <a:lnTo>
                    <a:pt x="310934" y="55880"/>
                  </a:lnTo>
                  <a:lnTo>
                    <a:pt x="308330" y="58420"/>
                  </a:lnTo>
                  <a:lnTo>
                    <a:pt x="309257" y="59690"/>
                  </a:lnTo>
                  <a:lnTo>
                    <a:pt x="309105" y="60960"/>
                  </a:lnTo>
                  <a:lnTo>
                    <a:pt x="312445" y="60960"/>
                  </a:lnTo>
                  <a:lnTo>
                    <a:pt x="312978" y="59690"/>
                  </a:lnTo>
                  <a:lnTo>
                    <a:pt x="314032" y="58420"/>
                  </a:lnTo>
                  <a:lnTo>
                    <a:pt x="315315" y="60960"/>
                  </a:lnTo>
                  <a:lnTo>
                    <a:pt x="318236" y="62230"/>
                  </a:lnTo>
                  <a:lnTo>
                    <a:pt x="318236" y="47637"/>
                  </a:lnTo>
                  <a:lnTo>
                    <a:pt x="314286" y="45720"/>
                  </a:lnTo>
                  <a:lnTo>
                    <a:pt x="314172" y="44450"/>
                  </a:lnTo>
                  <a:lnTo>
                    <a:pt x="312635" y="41910"/>
                  </a:lnTo>
                  <a:lnTo>
                    <a:pt x="311873" y="40640"/>
                  </a:lnTo>
                  <a:lnTo>
                    <a:pt x="310946" y="36830"/>
                  </a:lnTo>
                  <a:lnTo>
                    <a:pt x="305384" y="36830"/>
                  </a:lnTo>
                  <a:lnTo>
                    <a:pt x="304558" y="35560"/>
                  </a:lnTo>
                  <a:lnTo>
                    <a:pt x="303352" y="31750"/>
                  </a:lnTo>
                  <a:lnTo>
                    <a:pt x="301231" y="30480"/>
                  </a:lnTo>
                  <a:lnTo>
                    <a:pt x="299631" y="30480"/>
                  </a:lnTo>
                  <a:lnTo>
                    <a:pt x="299631" y="41910"/>
                  </a:lnTo>
                  <a:lnTo>
                    <a:pt x="299529" y="43180"/>
                  </a:lnTo>
                  <a:lnTo>
                    <a:pt x="299440" y="44450"/>
                  </a:lnTo>
                  <a:lnTo>
                    <a:pt x="298348" y="45720"/>
                  </a:lnTo>
                  <a:lnTo>
                    <a:pt x="296151" y="45720"/>
                  </a:lnTo>
                  <a:lnTo>
                    <a:pt x="296760" y="43180"/>
                  </a:lnTo>
                  <a:lnTo>
                    <a:pt x="297827" y="43180"/>
                  </a:lnTo>
                  <a:lnTo>
                    <a:pt x="299034" y="41910"/>
                  </a:lnTo>
                  <a:lnTo>
                    <a:pt x="299631" y="41910"/>
                  </a:lnTo>
                  <a:lnTo>
                    <a:pt x="299631" y="30480"/>
                  </a:lnTo>
                  <a:lnTo>
                    <a:pt x="296240" y="30480"/>
                  </a:lnTo>
                  <a:lnTo>
                    <a:pt x="294487" y="29210"/>
                  </a:lnTo>
                  <a:lnTo>
                    <a:pt x="293751" y="25400"/>
                  </a:lnTo>
                  <a:lnTo>
                    <a:pt x="292239" y="25400"/>
                  </a:lnTo>
                  <a:lnTo>
                    <a:pt x="290868" y="24130"/>
                  </a:lnTo>
                  <a:lnTo>
                    <a:pt x="284581" y="21590"/>
                  </a:lnTo>
                  <a:lnTo>
                    <a:pt x="283946" y="21221"/>
                  </a:lnTo>
                  <a:lnTo>
                    <a:pt x="283946" y="93980"/>
                  </a:lnTo>
                  <a:lnTo>
                    <a:pt x="283210" y="93980"/>
                  </a:lnTo>
                  <a:lnTo>
                    <a:pt x="280035" y="90170"/>
                  </a:lnTo>
                  <a:lnTo>
                    <a:pt x="281787" y="88900"/>
                  </a:lnTo>
                  <a:lnTo>
                    <a:pt x="283946" y="93980"/>
                  </a:lnTo>
                  <a:lnTo>
                    <a:pt x="283946" y="21221"/>
                  </a:lnTo>
                  <a:lnTo>
                    <a:pt x="278142" y="17780"/>
                  </a:lnTo>
                  <a:lnTo>
                    <a:pt x="271678" y="15240"/>
                  </a:lnTo>
                  <a:lnTo>
                    <a:pt x="265366" y="12700"/>
                  </a:lnTo>
                  <a:lnTo>
                    <a:pt x="261747" y="11430"/>
                  </a:lnTo>
                  <a:lnTo>
                    <a:pt x="258127" y="12700"/>
                  </a:lnTo>
                  <a:lnTo>
                    <a:pt x="247535" y="12700"/>
                  </a:lnTo>
                  <a:lnTo>
                    <a:pt x="240677" y="13970"/>
                  </a:lnTo>
                  <a:lnTo>
                    <a:pt x="232803" y="16510"/>
                  </a:lnTo>
                  <a:lnTo>
                    <a:pt x="231927" y="16510"/>
                  </a:lnTo>
                  <a:lnTo>
                    <a:pt x="231355" y="17780"/>
                  </a:lnTo>
                  <a:lnTo>
                    <a:pt x="236169" y="17780"/>
                  </a:lnTo>
                  <a:lnTo>
                    <a:pt x="240601" y="15240"/>
                  </a:lnTo>
                  <a:lnTo>
                    <a:pt x="245554" y="17780"/>
                  </a:lnTo>
                  <a:lnTo>
                    <a:pt x="265137" y="44450"/>
                  </a:lnTo>
                  <a:lnTo>
                    <a:pt x="265214" y="45720"/>
                  </a:lnTo>
                  <a:lnTo>
                    <a:pt x="265290" y="46990"/>
                  </a:lnTo>
                  <a:lnTo>
                    <a:pt x="265404" y="58420"/>
                  </a:lnTo>
                  <a:lnTo>
                    <a:pt x="264490" y="66040"/>
                  </a:lnTo>
                  <a:lnTo>
                    <a:pt x="262559" y="72390"/>
                  </a:lnTo>
                  <a:lnTo>
                    <a:pt x="261061" y="77470"/>
                  </a:lnTo>
                  <a:lnTo>
                    <a:pt x="258203" y="80010"/>
                  </a:lnTo>
                  <a:lnTo>
                    <a:pt x="254850" y="83820"/>
                  </a:lnTo>
                  <a:lnTo>
                    <a:pt x="246964" y="90170"/>
                  </a:lnTo>
                  <a:lnTo>
                    <a:pt x="238290" y="92710"/>
                  </a:lnTo>
                  <a:lnTo>
                    <a:pt x="229146" y="95250"/>
                  </a:lnTo>
                  <a:lnTo>
                    <a:pt x="227164" y="95529"/>
                  </a:lnTo>
                  <a:lnTo>
                    <a:pt x="227164" y="160020"/>
                  </a:lnTo>
                  <a:lnTo>
                    <a:pt x="226491" y="161429"/>
                  </a:lnTo>
                  <a:lnTo>
                    <a:pt x="226491" y="177800"/>
                  </a:lnTo>
                  <a:lnTo>
                    <a:pt x="226021" y="178803"/>
                  </a:lnTo>
                  <a:lnTo>
                    <a:pt x="225615" y="177800"/>
                  </a:lnTo>
                  <a:lnTo>
                    <a:pt x="226491" y="177800"/>
                  </a:lnTo>
                  <a:lnTo>
                    <a:pt x="226491" y="161429"/>
                  </a:lnTo>
                  <a:lnTo>
                    <a:pt x="225945" y="162560"/>
                  </a:lnTo>
                  <a:lnTo>
                    <a:pt x="224688" y="163830"/>
                  </a:lnTo>
                  <a:lnTo>
                    <a:pt x="224243" y="163830"/>
                  </a:lnTo>
                  <a:lnTo>
                    <a:pt x="224243" y="172720"/>
                  </a:lnTo>
                  <a:lnTo>
                    <a:pt x="224193" y="175260"/>
                  </a:lnTo>
                  <a:lnTo>
                    <a:pt x="222427" y="176530"/>
                  </a:lnTo>
                  <a:lnTo>
                    <a:pt x="222592" y="175260"/>
                  </a:lnTo>
                  <a:lnTo>
                    <a:pt x="222770" y="173990"/>
                  </a:lnTo>
                  <a:lnTo>
                    <a:pt x="221424" y="172720"/>
                  </a:lnTo>
                  <a:lnTo>
                    <a:pt x="223532" y="171450"/>
                  </a:lnTo>
                  <a:lnTo>
                    <a:pt x="224243" y="172720"/>
                  </a:lnTo>
                  <a:lnTo>
                    <a:pt x="224243" y="163830"/>
                  </a:lnTo>
                  <a:lnTo>
                    <a:pt x="223913" y="163830"/>
                  </a:lnTo>
                  <a:lnTo>
                    <a:pt x="224599" y="161290"/>
                  </a:lnTo>
                  <a:lnTo>
                    <a:pt x="223596" y="160020"/>
                  </a:lnTo>
                  <a:lnTo>
                    <a:pt x="226402" y="157480"/>
                  </a:lnTo>
                  <a:lnTo>
                    <a:pt x="227076" y="157480"/>
                  </a:lnTo>
                  <a:lnTo>
                    <a:pt x="227164" y="160020"/>
                  </a:lnTo>
                  <a:lnTo>
                    <a:pt x="227164" y="95529"/>
                  </a:lnTo>
                  <a:lnTo>
                    <a:pt x="220713" y="96418"/>
                  </a:lnTo>
                  <a:lnTo>
                    <a:pt x="220713" y="175260"/>
                  </a:lnTo>
                  <a:lnTo>
                    <a:pt x="220345" y="175260"/>
                  </a:lnTo>
                  <a:lnTo>
                    <a:pt x="220268" y="173990"/>
                  </a:lnTo>
                  <a:lnTo>
                    <a:pt x="220675" y="173990"/>
                  </a:lnTo>
                  <a:lnTo>
                    <a:pt x="220713" y="175260"/>
                  </a:lnTo>
                  <a:lnTo>
                    <a:pt x="220713" y="96418"/>
                  </a:lnTo>
                  <a:lnTo>
                    <a:pt x="196329" y="120650"/>
                  </a:lnTo>
                  <a:lnTo>
                    <a:pt x="196354" y="121513"/>
                  </a:lnTo>
                  <a:lnTo>
                    <a:pt x="196456" y="125882"/>
                  </a:lnTo>
                  <a:lnTo>
                    <a:pt x="196570" y="129590"/>
                  </a:lnTo>
                  <a:lnTo>
                    <a:pt x="199009" y="138430"/>
                  </a:lnTo>
                  <a:lnTo>
                    <a:pt x="202095" y="146050"/>
                  </a:lnTo>
                  <a:lnTo>
                    <a:pt x="205105" y="156210"/>
                  </a:lnTo>
                  <a:lnTo>
                    <a:pt x="206933" y="166370"/>
                  </a:lnTo>
                  <a:lnTo>
                    <a:pt x="207022" y="177800"/>
                  </a:lnTo>
                  <a:lnTo>
                    <a:pt x="204800" y="187960"/>
                  </a:lnTo>
                  <a:lnTo>
                    <a:pt x="200710" y="195580"/>
                  </a:lnTo>
                  <a:lnTo>
                    <a:pt x="198501" y="198107"/>
                  </a:lnTo>
                  <a:lnTo>
                    <a:pt x="198501" y="224790"/>
                  </a:lnTo>
                  <a:lnTo>
                    <a:pt x="194818" y="226060"/>
                  </a:lnTo>
                  <a:lnTo>
                    <a:pt x="196151" y="224790"/>
                  </a:lnTo>
                  <a:lnTo>
                    <a:pt x="194856" y="220980"/>
                  </a:lnTo>
                  <a:lnTo>
                    <a:pt x="196799" y="218440"/>
                  </a:lnTo>
                  <a:lnTo>
                    <a:pt x="196850" y="222250"/>
                  </a:lnTo>
                  <a:lnTo>
                    <a:pt x="198501" y="224790"/>
                  </a:lnTo>
                  <a:lnTo>
                    <a:pt x="198501" y="198107"/>
                  </a:lnTo>
                  <a:lnTo>
                    <a:pt x="195148" y="201930"/>
                  </a:lnTo>
                  <a:lnTo>
                    <a:pt x="187706" y="204470"/>
                  </a:lnTo>
                  <a:lnTo>
                    <a:pt x="165989" y="204470"/>
                  </a:lnTo>
                  <a:lnTo>
                    <a:pt x="165989" y="286613"/>
                  </a:lnTo>
                  <a:lnTo>
                    <a:pt x="165646" y="287020"/>
                  </a:lnTo>
                  <a:lnTo>
                    <a:pt x="164172" y="287020"/>
                  </a:lnTo>
                  <a:lnTo>
                    <a:pt x="163906" y="288290"/>
                  </a:lnTo>
                  <a:lnTo>
                    <a:pt x="163093" y="288290"/>
                  </a:lnTo>
                  <a:lnTo>
                    <a:pt x="163093" y="283210"/>
                  </a:lnTo>
                  <a:lnTo>
                    <a:pt x="164782" y="284480"/>
                  </a:lnTo>
                  <a:lnTo>
                    <a:pt x="165989" y="286613"/>
                  </a:lnTo>
                  <a:lnTo>
                    <a:pt x="165989" y="204470"/>
                  </a:lnTo>
                  <a:lnTo>
                    <a:pt x="164896" y="204470"/>
                  </a:lnTo>
                  <a:lnTo>
                    <a:pt x="158483" y="205740"/>
                  </a:lnTo>
                  <a:lnTo>
                    <a:pt x="157835" y="206006"/>
                  </a:lnTo>
                  <a:lnTo>
                    <a:pt x="157835" y="300990"/>
                  </a:lnTo>
                  <a:lnTo>
                    <a:pt x="156235" y="302260"/>
                  </a:lnTo>
                  <a:lnTo>
                    <a:pt x="156260" y="300990"/>
                  </a:lnTo>
                  <a:lnTo>
                    <a:pt x="156375" y="295910"/>
                  </a:lnTo>
                  <a:lnTo>
                    <a:pt x="157784" y="295910"/>
                  </a:lnTo>
                  <a:lnTo>
                    <a:pt x="157187" y="298450"/>
                  </a:lnTo>
                  <a:lnTo>
                    <a:pt x="157835" y="300990"/>
                  </a:lnTo>
                  <a:lnTo>
                    <a:pt x="157835" y="206006"/>
                  </a:lnTo>
                  <a:lnTo>
                    <a:pt x="152196" y="208280"/>
                  </a:lnTo>
                  <a:lnTo>
                    <a:pt x="147154" y="209550"/>
                  </a:lnTo>
                  <a:lnTo>
                    <a:pt x="142862" y="213360"/>
                  </a:lnTo>
                  <a:lnTo>
                    <a:pt x="140982" y="218440"/>
                  </a:lnTo>
                  <a:lnTo>
                    <a:pt x="141198" y="218440"/>
                  </a:lnTo>
                  <a:lnTo>
                    <a:pt x="136652" y="226060"/>
                  </a:lnTo>
                  <a:lnTo>
                    <a:pt x="150952" y="262890"/>
                  </a:lnTo>
                  <a:lnTo>
                    <a:pt x="153212" y="279400"/>
                  </a:lnTo>
                  <a:lnTo>
                    <a:pt x="153301" y="281940"/>
                  </a:lnTo>
                  <a:lnTo>
                    <a:pt x="153390" y="290830"/>
                  </a:lnTo>
                  <a:lnTo>
                    <a:pt x="151333" y="294640"/>
                  </a:lnTo>
                  <a:lnTo>
                    <a:pt x="153568" y="298450"/>
                  </a:lnTo>
                  <a:lnTo>
                    <a:pt x="151333" y="299720"/>
                  </a:lnTo>
                  <a:lnTo>
                    <a:pt x="150914" y="300177"/>
                  </a:lnTo>
                  <a:lnTo>
                    <a:pt x="150914" y="317500"/>
                  </a:lnTo>
                  <a:lnTo>
                    <a:pt x="150837" y="320040"/>
                  </a:lnTo>
                  <a:lnTo>
                    <a:pt x="149440" y="320040"/>
                  </a:lnTo>
                  <a:lnTo>
                    <a:pt x="149364" y="318770"/>
                  </a:lnTo>
                  <a:lnTo>
                    <a:pt x="149504" y="317500"/>
                  </a:lnTo>
                  <a:lnTo>
                    <a:pt x="150914" y="317500"/>
                  </a:lnTo>
                  <a:lnTo>
                    <a:pt x="150914" y="300177"/>
                  </a:lnTo>
                  <a:lnTo>
                    <a:pt x="150139" y="300990"/>
                  </a:lnTo>
                  <a:lnTo>
                    <a:pt x="149961" y="299720"/>
                  </a:lnTo>
                  <a:lnTo>
                    <a:pt x="150926" y="298450"/>
                  </a:lnTo>
                  <a:lnTo>
                    <a:pt x="149720" y="297180"/>
                  </a:lnTo>
                  <a:lnTo>
                    <a:pt x="149364" y="298450"/>
                  </a:lnTo>
                  <a:lnTo>
                    <a:pt x="148932" y="298450"/>
                  </a:lnTo>
                  <a:lnTo>
                    <a:pt x="145122" y="307340"/>
                  </a:lnTo>
                  <a:lnTo>
                    <a:pt x="138239" y="308610"/>
                  </a:lnTo>
                  <a:lnTo>
                    <a:pt x="124015" y="307340"/>
                  </a:lnTo>
                  <a:lnTo>
                    <a:pt x="117995" y="306070"/>
                  </a:lnTo>
                  <a:lnTo>
                    <a:pt x="111975" y="306070"/>
                  </a:lnTo>
                  <a:lnTo>
                    <a:pt x="110642" y="305816"/>
                  </a:lnTo>
                  <a:lnTo>
                    <a:pt x="110642" y="441960"/>
                  </a:lnTo>
                  <a:lnTo>
                    <a:pt x="110515" y="445770"/>
                  </a:lnTo>
                  <a:lnTo>
                    <a:pt x="110375" y="447040"/>
                  </a:lnTo>
                  <a:lnTo>
                    <a:pt x="107556" y="445770"/>
                  </a:lnTo>
                  <a:lnTo>
                    <a:pt x="105816" y="445770"/>
                  </a:lnTo>
                  <a:lnTo>
                    <a:pt x="105156" y="441960"/>
                  </a:lnTo>
                  <a:lnTo>
                    <a:pt x="106349" y="443230"/>
                  </a:lnTo>
                  <a:lnTo>
                    <a:pt x="107340" y="443230"/>
                  </a:lnTo>
                  <a:lnTo>
                    <a:pt x="107708" y="444500"/>
                  </a:lnTo>
                  <a:lnTo>
                    <a:pt x="110642" y="441960"/>
                  </a:lnTo>
                  <a:lnTo>
                    <a:pt x="110642" y="305816"/>
                  </a:lnTo>
                  <a:lnTo>
                    <a:pt x="105371" y="304800"/>
                  </a:lnTo>
                  <a:lnTo>
                    <a:pt x="98856" y="306070"/>
                  </a:lnTo>
                  <a:lnTo>
                    <a:pt x="73850" y="335280"/>
                  </a:lnTo>
                  <a:lnTo>
                    <a:pt x="72250" y="345440"/>
                  </a:lnTo>
                  <a:lnTo>
                    <a:pt x="72186" y="346710"/>
                  </a:lnTo>
                  <a:lnTo>
                    <a:pt x="72059" y="349250"/>
                  </a:lnTo>
                  <a:lnTo>
                    <a:pt x="72758" y="353060"/>
                  </a:lnTo>
                  <a:lnTo>
                    <a:pt x="72948" y="356870"/>
                  </a:lnTo>
                  <a:lnTo>
                    <a:pt x="73012" y="358140"/>
                  </a:lnTo>
                  <a:lnTo>
                    <a:pt x="73139" y="360680"/>
                  </a:lnTo>
                  <a:lnTo>
                    <a:pt x="72047" y="363220"/>
                  </a:lnTo>
                  <a:lnTo>
                    <a:pt x="66255" y="368300"/>
                  </a:lnTo>
                  <a:lnTo>
                    <a:pt x="63182" y="368300"/>
                  </a:lnTo>
                  <a:lnTo>
                    <a:pt x="57543" y="359410"/>
                  </a:lnTo>
                  <a:lnTo>
                    <a:pt x="53213" y="356870"/>
                  </a:lnTo>
                  <a:lnTo>
                    <a:pt x="50584" y="351790"/>
                  </a:lnTo>
                  <a:lnTo>
                    <a:pt x="47053" y="344170"/>
                  </a:lnTo>
                  <a:lnTo>
                    <a:pt x="45885" y="335280"/>
                  </a:lnTo>
                  <a:lnTo>
                    <a:pt x="45999" y="334010"/>
                  </a:lnTo>
                  <a:lnTo>
                    <a:pt x="46126" y="332740"/>
                  </a:lnTo>
                  <a:lnTo>
                    <a:pt x="46240" y="331470"/>
                  </a:lnTo>
                  <a:lnTo>
                    <a:pt x="46355" y="330200"/>
                  </a:lnTo>
                  <a:lnTo>
                    <a:pt x="46482" y="328930"/>
                  </a:lnTo>
                  <a:lnTo>
                    <a:pt x="46596" y="327660"/>
                  </a:lnTo>
                  <a:lnTo>
                    <a:pt x="72009" y="294640"/>
                  </a:lnTo>
                  <a:lnTo>
                    <a:pt x="79133" y="292100"/>
                  </a:lnTo>
                  <a:lnTo>
                    <a:pt x="113080" y="279400"/>
                  </a:lnTo>
                  <a:lnTo>
                    <a:pt x="120713" y="276860"/>
                  </a:lnTo>
                  <a:lnTo>
                    <a:pt x="121170" y="274320"/>
                  </a:lnTo>
                  <a:lnTo>
                    <a:pt x="121069" y="273050"/>
                  </a:lnTo>
                  <a:lnTo>
                    <a:pt x="120967" y="271780"/>
                  </a:lnTo>
                  <a:lnTo>
                    <a:pt x="120865" y="270510"/>
                  </a:lnTo>
                  <a:lnTo>
                    <a:pt x="120764" y="269240"/>
                  </a:lnTo>
                  <a:lnTo>
                    <a:pt x="120650" y="267970"/>
                  </a:lnTo>
                  <a:lnTo>
                    <a:pt x="119938" y="259080"/>
                  </a:lnTo>
                  <a:lnTo>
                    <a:pt x="115443" y="254000"/>
                  </a:lnTo>
                  <a:lnTo>
                    <a:pt x="108089" y="245110"/>
                  </a:lnTo>
                  <a:lnTo>
                    <a:pt x="104940" y="240030"/>
                  </a:lnTo>
                  <a:lnTo>
                    <a:pt x="104089" y="234950"/>
                  </a:lnTo>
                  <a:lnTo>
                    <a:pt x="103670" y="232410"/>
                  </a:lnTo>
                  <a:lnTo>
                    <a:pt x="103339" y="231140"/>
                  </a:lnTo>
                  <a:lnTo>
                    <a:pt x="100228" y="228600"/>
                  </a:lnTo>
                  <a:lnTo>
                    <a:pt x="101752" y="226060"/>
                  </a:lnTo>
                  <a:lnTo>
                    <a:pt x="103162" y="223520"/>
                  </a:lnTo>
                  <a:lnTo>
                    <a:pt x="103860" y="222250"/>
                  </a:lnTo>
                  <a:lnTo>
                    <a:pt x="104736" y="220980"/>
                  </a:lnTo>
                  <a:lnTo>
                    <a:pt x="103847" y="219710"/>
                  </a:lnTo>
                  <a:lnTo>
                    <a:pt x="102793" y="220980"/>
                  </a:lnTo>
                  <a:lnTo>
                    <a:pt x="102336" y="223520"/>
                  </a:lnTo>
                  <a:lnTo>
                    <a:pt x="100736" y="222250"/>
                  </a:lnTo>
                  <a:lnTo>
                    <a:pt x="99364" y="222250"/>
                  </a:lnTo>
                  <a:lnTo>
                    <a:pt x="96583" y="227330"/>
                  </a:lnTo>
                  <a:lnTo>
                    <a:pt x="92329" y="229870"/>
                  </a:lnTo>
                  <a:lnTo>
                    <a:pt x="89115" y="234950"/>
                  </a:lnTo>
                  <a:lnTo>
                    <a:pt x="89179" y="237490"/>
                  </a:lnTo>
                  <a:lnTo>
                    <a:pt x="91363" y="238760"/>
                  </a:lnTo>
                  <a:lnTo>
                    <a:pt x="91452" y="237490"/>
                  </a:lnTo>
                  <a:lnTo>
                    <a:pt x="91554" y="236220"/>
                  </a:lnTo>
                  <a:lnTo>
                    <a:pt x="91643" y="234950"/>
                  </a:lnTo>
                  <a:lnTo>
                    <a:pt x="94716" y="234950"/>
                  </a:lnTo>
                  <a:lnTo>
                    <a:pt x="94818" y="236220"/>
                  </a:lnTo>
                  <a:lnTo>
                    <a:pt x="94449" y="237490"/>
                  </a:lnTo>
                  <a:lnTo>
                    <a:pt x="93637" y="237490"/>
                  </a:lnTo>
                  <a:lnTo>
                    <a:pt x="91427" y="240030"/>
                  </a:lnTo>
                  <a:lnTo>
                    <a:pt x="91389" y="242570"/>
                  </a:lnTo>
                  <a:lnTo>
                    <a:pt x="90360" y="242570"/>
                  </a:lnTo>
                  <a:lnTo>
                    <a:pt x="88823" y="243840"/>
                  </a:lnTo>
                  <a:lnTo>
                    <a:pt x="88633" y="245110"/>
                  </a:lnTo>
                  <a:lnTo>
                    <a:pt x="87947" y="246380"/>
                  </a:lnTo>
                  <a:lnTo>
                    <a:pt x="83883" y="247650"/>
                  </a:lnTo>
                  <a:lnTo>
                    <a:pt x="82232" y="250190"/>
                  </a:lnTo>
                  <a:lnTo>
                    <a:pt x="80835" y="251460"/>
                  </a:lnTo>
                  <a:lnTo>
                    <a:pt x="79514" y="256540"/>
                  </a:lnTo>
                  <a:lnTo>
                    <a:pt x="77685" y="260350"/>
                  </a:lnTo>
                  <a:lnTo>
                    <a:pt x="72796" y="262890"/>
                  </a:lnTo>
                  <a:lnTo>
                    <a:pt x="68935" y="266700"/>
                  </a:lnTo>
                  <a:lnTo>
                    <a:pt x="71056" y="266700"/>
                  </a:lnTo>
                  <a:lnTo>
                    <a:pt x="72085" y="265430"/>
                  </a:lnTo>
                  <a:lnTo>
                    <a:pt x="74231" y="266700"/>
                  </a:lnTo>
                  <a:lnTo>
                    <a:pt x="73901" y="267068"/>
                  </a:lnTo>
                  <a:lnTo>
                    <a:pt x="73901" y="274320"/>
                  </a:lnTo>
                  <a:lnTo>
                    <a:pt x="73342" y="276860"/>
                  </a:lnTo>
                  <a:lnTo>
                    <a:pt x="72034" y="279400"/>
                  </a:lnTo>
                  <a:lnTo>
                    <a:pt x="69049" y="279400"/>
                  </a:lnTo>
                  <a:lnTo>
                    <a:pt x="70624" y="276860"/>
                  </a:lnTo>
                  <a:lnTo>
                    <a:pt x="70739" y="275590"/>
                  </a:lnTo>
                  <a:lnTo>
                    <a:pt x="70866" y="274320"/>
                  </a:lnTo>
                  <a:lnTo>
                    <a:pt x="73901" y="274320"/>
                  </a:lnTo>
                  <a:lnTo>
                    <a:pt x="73901" y="267068"/>
                  </a:lnTo>
                  <a:lnTo>
                    <a:pt x="70789" y="270510"/>
                  </a:lnTo>
                  <a:lnTo>
                    <a:pt x="66713" y="273050"/>
                  </a:lnTo>
                  <a:lnTo>
                    <a:pt x="65112" y="276860"/>
                  </a:lnTo>
                  <a:lnTo>
                    <a:pt x="64541" y="280670"/>
                  </a:lnTo>
                  <a:lnTo>
                    <a:pt x="64198" y="283210"/>
                  </a:lnTo>
                  <a:lnTo>
                    <a:pt x="62750" y="288290"/>
                  </a:lnTo>
                  <a:lnTo>
                    <a:pt x="64465" y="289560"/>
                  </a:lnTo>
                  <a:lnTo>
                    <a:pt x="58864" y="297180"/>
                  </a:lnTo>
                  <a:lnTo>
                    <a:pt x="54178" y="300990"/>
                  </a:lnTo>
                  <a:lnTo>
                    <a:pt x="49187" y="306070"/>
                  </a:lnTo>
                  <a:lnTo>
                    <a:pt x="48158" y="307340"/>
                  </a:lnTo>
                  <a:lnTo>
                    <a:pt x="48717" y="308610"/>
                  </a:lnTo>
                  <a:lnTo>
                    <a:pt x="47155" y="308610"/>
                  </a:lnTo>
                  <a:lnTo>
                    <a:pt x="47040" y="309880"/>
                  </a:lnTo>
                  <a:lnTo>
                    <a:pt x="46456" y="311150"/>
                  </a:lnTo>
                  <a:lnTo>
                    <a:pt x="46837" y="314960"/>
                  </a:lnTo>
                  <a:lnTo>
                    <a:pt x="45770" y="314960"/>
                  </a:lnTo>
                  <a:lnTo>
                    <a:pt x="45770" y="375920"/>
                  </a:lnTo>
                  <a:lnTo>
                    <a:pt x="45669" y="378460"/>
                  </a:lnTo>
                  <a:lnTo>
                    <a:pt x="45212" y="381000"/>
                  </a:lnTo>
                  <a:lnTo>
                    <a:pt x="44894" y="382270"/>
                  </a:lnTo>
                  <a:lnTo>
                    <a:pt x="43243" y="381000"/>
                  </a:lnTo>
                  <a:lnTo>
                    <a:pt x="42138" y="378460"/>
                  </a:lnTo>
                  <a:lnTo>
                    <a:pt x="42583" y="377190"/>
                  </a:lnTo>
                  <a:lnTo>
                    <a:pt x="43027" y="375920"/>
                  </a:lnTo>
                  <a:lnTo>
                    <a:pt x="42722" y="374650"/>
                  </a:lnTo>
                  <a:lnTo>
                    <a:pt x="45173" y="374650"/>
                  </a:lnTo>
                  <a:lnTo>
                    <a:pt x="45770" y="375920"/>
                  </a:lnTo>
                  <a:lnTo>
                    <a:pt x="45770" y="314960"/>
                  </a:lnTo>
                  <a:lnTo>
                    <a:pt x="43027" y="314960"/>
                  </a:lnTo>
                  <a:lnTo>
                    <a:pt x="42545" y="316230"/>
                  </a:lnTo>
                  <a:lnTo>
                    <a:pt x="41186" y="317500"/>
                  </a:lnTo>
                  <a:lnTo>
                    <a:pt x="39166" y="318770"/>
                  </a:lnTo>
                  <a:lnTo>
                    <a:pt x="37922" y="324485"/>
                  </a:lnTo>
                  <a:lnTo>
                    <a:pt x="37922" y="391160"/>
                  </a:lnTo>
                  <a:lnTo>
                    <a:pt x="35217" y="391160"/>
                  </a:lnTo>
                  <a:lnTo>
                    <a:pt x="35636" y="389890"/>
                  </a:lnTo>
                  <a:lnTo>
                    <a:pt x="35153" y="388620"/>
                  </a:lnTo>
                  <a:lnTo>
                    <a:pt x="35318" y="388620"/>
                  </a:lnTo>
                  <a:lnTo>
                    <a:pt x="34747" y="386080"/>
                  </a:lnTo>
                  <a:lnTo>
                    <a:pt x="37490" y="386080"/>
                  </a:lnTo>
                  <a:lnTo>
                    <a:pt x="37617" y="387350"/>
                  </a:lnTo>
                  <a:lnTo>
                    <a:pt x="37693" y="389890"/>
                  </a:lnTo>
                  <a:lnTo>
                    <a:pt x="37922" y="391160"/>
                  </a:lnTo>
                  <a:lnTo>
                    <a:pt x="37922" y="324485"/>
                  </a:lnTo>
                  <a:lnTo>
                    <a:pt x="37782" y="325120"/>
                  </a:lnTo>
                  <a:lnTo>
                    <a:pt x="37490" y="325399"/>
                  </a:lnTo>
                  <a:lnTo>
                    <a:pt x="37490" y="379730"/>
                  </a:lnTo>
                  <a:lnTo>
                    <a:pt x="36525" y="382270"/>
                  </a:lnTo>
                  <a:lnTo>
                    <a:pt x="36017" y="384810"/>
                  </a:lnTo>
                  <a:lnTo>
                    <a:pt x="35001" y="383540"/>
                  </a:lnTo>
                  <a:lnTo>
                    <a:pt x="33985" y="382270"/>
                  </a:lnTo>
                  <a:lnTo>
                    <a:pt x="36042" y="379730"/>
                  </a:lnTo>
                  <a:lnTo>
                    <a:pt x="36347" y="377190"/>
                  </a:lnTo>
                  <a:lnTo>
                    <a:pt x="37490" y="379730"/>
                  </a:lnTo>
                  <a:lnTo>
                    <a:pt x="37490" y="325399"/>
                  </a:lnTo>
                  <a:lnTo>
                    <a:pt x="33616" y="328930"/>
                  </a:lnTo>
                  <a:lnTo>
                    <a:pt x="29616" y="328498"/>
                  </a:lnTo>
                  <a:lnTo>
                    <a:pt x="29616" y="379730"/>
                  </a:lnTo>
                  <a:lnTo>
                    <a:pt x="27355" y="383540"/>
                  </a:lnTo>
                  <a:lnTo>
                    <a:pt x="25438" y="381000"/>
                  </a:lnTo>
                  <a:lnTo>
                    <a:pt x="26174" y="378460"/>
                  </a:lnTo>
                  <a:lnTo>
                    <a:pt x="26250" y="377190"/>
                  </a:lnTo>
                  <a:lnTo>
                    <a:pt x="26327" y="375920"/>
                  </a:lnTo>
                  <a:lnTo>
                    <a:pt x="26962" y="378460"/>
                  </a:lnTo>
                  <a:lnTo>
                    <a:pt x="29616" y="379730"/>
                  </a:lnTo>
                  <a:lnTo>
                    <a:pt x="29616" y="328498"/>
                  </a:lnTo>
                  <a:lnTo>
                    <a:pt x="25285" y="328041"/>
                  </a:lnTo>
                  <a:lnTo>
                    <a:pt x="25285" y="408940"/>
                  </a:lnTo>
                  <a:lnTo>
                    <a:pt x="25082" y="407670"/>
                  </a:lnTo>
                  <a:lnTo>
                    <a:pt x="25260" y="407670"/>
                  </a:lnTo>
                  <a:lnTo>
                    <a:pt x="25285" y="408940"/>
                  </a:lnTo>
                  <a:lnTo>
                    <a:pt x="25285" y="328041"/>
                  </a:lnTo>
                  <a:lnTo>
                    <a:pt x="24206" y="327914"/>
                  </a:lnTo>
                  <a:lnTo>
                    <a:pt x="24206" y="397510"/>
                  </a:lnTo>
                  <a:lnTo>
                    <a:pt x="23025" y="396786"/>
                  </a:lnTo>
                  <a:lnTo>
                    <a:pt x="23025" y="406400"/>
                  </a:lnTo>
                  <a:lnTo>
                    <a:pt x="19342" y="401320"/>
                  </a:lnTo>
                  <a:lnTo>
                    <a:pt x="21348" y="402590"/>
                  </a:lnTo>
                  <a:lnTo>
                    <a:pt x="22720" y="403860"/>
                  </a:lnTo>
                  <a:lnTo>
                    <a:pt x="23025" y="406400"/>
                  </a:lnTo>
                  <a:lnTo>
                    <a:pt x="23025" y="396786"/>
                  </a:lnTo>
                  <a:lnTo>
                    <a:pt x="22136" y="396240"/>
                  </a:lnTo>
                  <a:lnTo>
                    <a:pt x="22123" y="394970"/>
                  </a:lnTo>
                  <a:lnTo>
                    <a:pt x="19685" y="391160"/>
                  </a:lnTo>
                  <a:lnTo>
                    <a:pt x="20599" y="386080"/>
                  </a:lnTo>
                  <a:lnTo>
                    <a:pt x="18669" y="384848"/>
                  </a:lnTo>
                  <a:lnTo>
                    <a:pt x="18669" y="400050"/>
                  </a:lnTo>
                  <a:lnTo>
                    <a:pt x="16637" y="398780"/>
                  </a:lnTo>
                  <a:lnTo>
                    <a:pt x="14224" y="397510"/>
                  </a:lnTo>
                  <a:lnTo>
                    <a:pt x="14287" y="393712"/>
                  </a:lnTo>
                  <a:lnTo>
                    <a:pt x="17106" y="394970"/>
                  </a:lnTo>
                  <a:lnTo>
                    <a:pt x="17830" y="397510"/>
                  </a:lnTo>
                  <a:lnTo>
                    <a:pt x="18669" y="400050"/>
                  </a:lnTo>
                  <a:lnTo>
                    <a:pt x="18669" y="384848"/>
                  </a:lnTo>
                  <a:lnTo>
                    <a:pt x="14643" y="382270"/>
                  </a:lnTo>
                  <a:lnTo>
                    <a:pt x="17551" y="381000"/>
                  </a:lnTo>
                  <a:lnTo>
                    <a:pt x="16357" y="379730"/>
                  </a:lnTo>
                  <a:lnTo>
                    <a:pt x="16662" y="379730"/>
                  </a:lnTo>
                  <a:lnTo>
                    <a:pt x="17106" y="378460"/>
                  </a:lnTo>
                  <a:lnTo>
                    <a:pt x="18618" y="379730"/>
                  </a:lnTo>
                  <a:lnTo>
                    <a:pt x="19989" y="379730"/>
                  </a:lnTo>
                  <a:lnTo>
                    <a:pt x="23317" y="387350"/>
                  </a:lnTo>
                  <a:lnTo>
                    <a:pt x="21666" y="392430"/>
                  </a:lnTo>
                  <a:lnTo>
                    <a:pt x="24206" y="397510"/>
                  </a:lnTo>
                  <a:lnTo>
                    <a:pt x="24206" y="327914"/>
                  </a:lnTo>
                  <a:lnTo>
                    <a:pt x="21882" y="327660"/>
                  </a:lnTo>
                  <a:lnTo>
                    <a:pt x="21374" y="326390"/>
                  </a:lnTo>
                  <a:lnTo>
                    <a:pt x="24536" y="321310"/>
                  </a:lnTo>
                  <a:lnTo>
                    <a:pt x="24371" y="320040"/>
                  </a:lnTo>
                  <a:lnTo>
                    <a:pt x="27609" y="320040"/>
                  </a:lnTo>
                  <a:lnTo>
                    <a:pt x="27584" y="318770"/>
                  </a:lnTo>
                  <a:lnTo>
                    <a:pt x="25590" y="314960"/>
                  </a:lnTo>
                  <a:lnTo>
                    <a:pt x="26060" y="312420"/>
                  </a:lnTo>
                  <a:lnTo>
                    <a:pt x="32207" y="308610"/>
                  </a:lnTo>
                  <a:lnTo>
                    <a:pt x="33096" y="303530"/>
                  </a:lnTo>
                  <a:lnTo>
                    <a:pt x="37071" y="302260"/>
                  </a:lnTo>
                  <a:lnTo>
                    <a:pt x="37401" y="302260"/>
                  </a:lnTo>
                  <a:lnTo>
                    <a:pt x="37477" y="300990"/>
                  </a:lnTo>
                  <a:lnTo>
                    <a:pt x="37553" y="299720"/>
                  </a:lnTo>
                  <a:lnTo>
                    <a:pt x="37630" y="298450"/>
                  </a:lnTo>
                  <a:lnTo>
                    <a:pt x="39839" y="297180"/>
                  </a:lnTo>
                  <a:lnTo>
                    <a:pt x="41757" y="294640"/>
                  </a:lnTo>
                  <a:lnTo>
                    <a:pt x="42913" y="293370"/>
                  </a:lnTo>
                  <a:lnTo>
                    <a:pt x="39712" y="290830"/>
                  </a:lnTo>
                  <a:lnTo>
                    <a:pt x="41744" y="290830"/>
                  </a:lnTo>
                  <a:lnTo>
                    <a:pt x="44081" y="288290"/>
                  </a:lnTo>
                  <a:lnTo>
                    <a:pt x="44831" y="286054"/>
                  </a:lnTo>
                  <a:lnTo>
                    <a:pt x="44932" y="285750"/>
                  </a:lnTo>
                  <a:lnTo>
                    <a:pt x="48539" y="285750"/>
                  </a:lnTo>
                  <a:lnTo>
                    <a:pt x="49758" y="284480"/>
                  </a:lnTo>
                  <a:lnTo>
                    <a:pt x="48475" y="280670"/>
                  </a:lnTo>
                  <a:lnTo>
                    <a:pt x="51320" y="279400"/>
                  </a:lnTo>
                  <a:lnTo>
                    <a:pt x="56311" y="275590"/>
                  </a:lnTo>
                  <a:lnTo>
                    <a:pt x="58420" y="273050"/>
                  </a:lnTo>
                  <a:lnTo>
                    <a:pt x="60998" y="269240"/>
                  </a:lnTo>
                  <a:lnTo>
                    <a:pt x="61709" y="266700"/>
                  </a:lnTo>
                  <a:lnTo>
                    <a:pt x="64452" y="266700"/>
                  </a:lnTo>
                  <a:lnTo>
                    <a:pt x="67856" y="261620"/>
                  </a:lnTo>
                  <a:lnTo>
                    <a:pt x="71005" y="256540"/>
                  </a:lnTo>
                  <a:lnTo>
                    <a:pt x="76174" y="251460"/>
                  </a:lnTo>
                  <a:lnTo>
                    <a:pt x="76415" y="251460"/>
                  </a:lnTo>
                  <a:lnTo>
                    <a:pt x="75006" y="250190"/>
                  </a:lnTo>
                  <a:lnTo>
                    <a:pt x="76034" y="250190"/>
                  </a:lnTo>
                  <a:lnTo>
                    <a:pt x="76200" y="248920"/>
                  </a:lnTo>
                  <a:lnTo>
                    <a:pt x="73850" y="248920"/>
                  </a:lnTo>
                  <a:lnTo>
                    <a:pt x="74256" y="247650"/>
                  </a:lnTo>
                  <a:lnTo>
                    <a:pt x="75501" y="245110"/>
                  </a:lnTo>
                  <a:lnTo>
                    <a:pt x="78016" y="242570"/>
                  </a:lnTo>
                  <a:lnTo>
                    <a:pt x="82296" y="238760"/>
                  </a:lnTo>
                  <a:lnTo>
                    <a:pt x="79756" y="234950"/>
                  </a:lnTo>
                  <a:lnTo>
                    <a:pt x="83134" y="234950"/>
                  </a:lnTo>
                  <a:lnTo>
                    <a:pt x="84632" y="231140"/>
                  </a:lnTo>
                  <a:lnTo>
                    <a:pt x="86004" y="228600"/>
                  </a:lnTo>
                  <a:lnTo>
                    <a:pt x="89014" y="227330"/>
                  </a:lnTo>
                  <a:lnTo>
                    <a:pt x="89916" y="226060"/>
                  </a:lnTo>
                  <a:lnTo>
                    <a:pt x="85610" y="222250"/>
                  </a:lnTo>
                  <a:lnTo>
                    <a:pt x="88887" y="222250"/>
                  </a:lnTo>
                  <a:lnTo>
                    <a:pt x="91465" y="220980"/>
                  </a:lnTo>
                  <a:lnTo>
                    <a:pt x="92011" y="219710"/>
                  </a:lnTo>
                  <a:lnTo>
                    <a:pt x="96075" y="215900"/>
                  </a:lnTo>
                  <a:lnTo>
                    <a:pt x="96177" y="214630"/>
                  </a:lnTo>
                  <a:lnTo>
                    <a:pt x="96278" y="213360"/>
                  </a:lnTo>
                  <a:lnTo>
                    <a:pt x="96393" y="212090"/>
                  </a:lnTo>
                  <a:lnTo>
                    <a:pt x="96494" y="210820"/>
                  </a:lnTo>
                  <a:lnTo>
                    <a:pt x="100939" y="205740"/>
                  </a:lnTo>
                  <a:lnTo>
                    <a:pt x="103314" y="203200"/>
                  </a:lnTo>
                  <a:lnTo>
                    <a:pt x="102628" y="196850"/>
                  </a:lnTo>
                  <a:lnTo>
                    <a:pt x="105105" y="195580"/>
                  </a:lnTo>
                  <a:lnTo>
                    <a:pt x="108331" y="193040"/>
                  </a:lnTo>
                  <a:lnTo>
                    <a:pt x="109639" y="191770"/>
                  </a:lnTo>
                  <a:lnTo>
                    <a:pt x="111988" y="187960"/>
                  </a:lnTo>
                  <a:lnTo>
                    <a:pt x="109778" y="187960"/>
                  </a:lnTo>
                  <a:lnTo>
                    <a:pt x="114541" y="184150"/>
                  </a:lnTo>
                  <a:lnTo>
                    <a:pt x="111988" y="180340"/>
                  </a:lnTo>
                  <a:lnTo>
                    <a:pt x="115989" y="181610"/>
                  </a:lnTo>
                  <a:lnTo>
                    <a:pt x="117157" y="180340"/>
                  </a:lnTo>
                  <a:lnTo>
                    <a:pt x="118338" y="179070"/>
                  </a:lnTo>
                  <a:lnTo>
                    <a:pt x="120281" y="177800"/>
                  </a:lnTo>
                  <a:lnTo>
                    <a:pt x="117068" y="173990"/>
                  </a:lnTo>
                  <a:lnTo>
                    <a:pt x="120269" y="172720"/>
                  </a:lnTo>
                  <a:lnTo>
                    <a:pt x="123304" y="166370"/>
                  </a:lnTo>
                  <a:lnTo>
                    <a:pt x="127177" y="162560"/>
                  </a:lnTo>
                  <a:lnTo>
                    <a:pt x="129006" y="157480"/>
                  </a:lnTo>
                  <a:lnTo>
                    <a:pt x="132003" y="151130"/>
                  </a:lnTo>
                  <a:lnTo>
                    <a:pt x="135763" y="146050"/>
                  </a:lnTo>
                  <a:lnTo>
                    <a:pt x="139763" y="140970"/>
                  </a:lnTo>
                  <a:lnTo>
                    <a:pt x="142443" y="137299"/>
                  </a:lnTo>
                  <a:lnTo>
                    <a:pt x="142557" y="137160"/>
                  </a:lnTo>
                  <a:lnTo>
                    <a:pt x="116471" y="137160"/>
                  </a:lnTo>
                  <a:lnTo>
                    <a:pt x="114465" y="137160"/>
                  </a:lnTo>
                  <a:lnTo>
                    <a:pt x="115163" y="138430"/>
                  </a:lnTo>
                  <a:lnTo>
                    <a:pt x="115265" y="140970"/>
                  </a:lnTo>
                  <a:lnTo>
                    <a:pt x="110921" y="142240"/>
                  </a:lnTo>
                  <a:lnTo>
                    <a:pt x="111112" y="143510"/>
                  </a:lnTo>
                  <a:lnTo>
                    <a:pt x="109829" y="146050"/>
                  </a:lnTo>
                  <a:lnTo>
                    <a:pt x="109740" y="147320"/>
                  </a:lnTo>
                  <a:lnTo>
                    <a:pt x="109651" y="148590"/>
                  </a:lnTo>
                  <a:lnTo>
                    <a:pt x="104660" y="148590"/>
                  </a:lnTo>
                  <a:lnTo>
                    <a:pt x="103797" y="151130"/>
                  </a:lnTo>
                  <a:lnTo>
                    <a:pt x="106565" y="156210"/>
                  </a:lnTo>
                  <a:lnTo>
                    <a:pt x="101841" y="157480"/>
                  </a:lnTo>
                  <a:lnTo>
                    <a:pt x="103797" y="160020"/>
                  </a:lnTo>
                  <a:lnTo>
                    <a:pt x="99949" y="161290"/>
                  </a:lnTo>
                  <a:lnTo>
                    <a:pt x="101879" y="166370"/>
                  </a:lnTo>
                  <a:lnTo>
                    <a:pt x="94983" y="170180"/>
                  </a:lnTo>
                  <a:lnTo>
                    <a:pt x="92265" y="172720"/>
                  </a:lnTo>
                  <a:lnTo>
                    <a:pt x="88188" y="173990"/>
                  </a:lnTo>
                  <a:lnTo>
                    <a:pt x="90919" y="175260"/>
                  </a:lnTo>
                  <a:lnTo>
                    <a:pt x="90563" y="176530"/>
                  </a:lnTo>
                  <a:lnTo>
                    <a:pt x="86423" y="182880"/>
                  </a:lnTo>
                  <a:lnTo>
                    <a:pt x="82499" y="185420"/>
                  </a:lnTo>
                  <a:lnTo>
                    <a:pt x="81800" y="191770"/>
                  </a:lnTo>
                  <a:lnTo>
                    <a:pt x="81686" y="193040"/>
                  </a:lnTo>
                  <a:lnTo>
                    <a:pt x="80949" y="193040"/>
                  </a:lnTo>
                  <a:lnTo>
                    <a:pt x="75971" y="194310"/>
                  </a:lnTo>
                  <a:lnTo>
                    <a:pt x="73698" y="198120"/>
                  </a:lnTo>
                  <a:lnTo>
                    <a:pt x="73621" y="199390"/>
                  </a:lnTo>
                  <a:lnTo>
                    <a:pt x="73545" y="200660"/>
                  </a:lnTo>
                  <a:lnTo>
                    <a:pt x="73469" y="201930"/>
                  </a:lnTo>
                  <a:lnTo>
                    <a:pt x="73342" y="204470"/>
                  </a:lnTo>
                  <a:lnTo>
                    <a:pt x="71628" y="205740"/>
                  </a:lnTo>
                  <a:lnTo>
                    <a:pt x="67005" y="210820"/>
                  </a:lnTo>
                  <a:lnTo>
                    <a:pt x="57873" y="226060"/>
                  </a:lnTo>
                  <a:lnTo>
                    <a:pt x="55410" y="233680"/>
                  </a:lnTo>
                  <a:lnTo>
                    <a:pt x="50444" y="245110"/>
                  </a:lnTo>
                  <a:lnTo>
                    <a:pt x="46050" y="247650"/>
                  </a:lnTo>
                  <a:lnTo>
                    <a:pt x="43078" y="260350"/>
                  </a:lnTo>
                  <a:lnTo>
                    <a:pt x="36728" y="265430"/>
                  </a:lnTo>
                  <a:lnTo>
                    <a:pt x="33147" y="271780"/>
                  </a:lnTo>
                  <a:lnTo>
                    <a:pt x="29286" y="278130"/>
                  </a:lnTo>
                  <a:lnTo>
                    <a:pt x="25819" y="285750"/>
                  </a:lnTo>
                  <a:lnTo>
                    <a:pt x="22656" y="293370"/>
                  </a:lnTo>
                  <a:lnTo>
                    <a:pt x="19761" y="300990"/>
                  </a:lnTo>
                  <a:lnTo>
                    <a:pt x="17170" y="308610"/>
                  </a:lnTo>
                  <a:lnTo>
                    <a:pt x="14935" y="316230"/>
                  </a:lnTo>
                  <a:lnTo>
                    <a:pt x="9182" y="326390"/>
                  </a:lnTo>
                  <a:lnTo>
                    <a:pt x="9105" y="327660"/>
                  </a:lnTo>
                  <a:lnTo>
                    <a:pt x="9029" y="328930"/>
                  </a:lnTo>
                  <a:lnTo>
                    <a:pt x="8953" y="330200"/>
                  </a:lnTo>
                  <a:lnTo>
                    <a:pt x="8877" y="331470"/>
                  </a:lnTo>
                  <a:lnTo>
                    <a:pt x="7581" y="337820"/>
                  </a:lnTo>
                  <a:lnTo>
                    <a:pt x="8216" y="337820"/>
                  </a:lnTo>
                  <a:lnTo>
                    <a:pt x="10795" y="339090"/>
                  </a:lnTo>
                  <a:lnTo>
                    <a:pt x="10883" y="337820"/>
                  </a:lnTo>
                  <a:lnTo>
                    <a:pt x="12306" y="335280"/>
                  </a:lnTo>
                  <a:lnTo>
                    <a:pt x="11709" y="331470"/>
                  </a:lnTo>
                  <a:lnTo>
                    <a:pt x="16141" y="334010"/>
                  </a:lnTo>
                  <a:lnTo>
                    <a:pt x="14274" y="335978"/>
                  </a:lnTo>
                  <a:lnTo>
                    <a:pt x="14274" y="391160"/>
                  </a:lnTo>
                  <a:lnTo>
                    <a:pt x="14274" y="393700"/>
                  </a:lnTo>
                  <a:lnTo>
                    <a:pt x="10998" y="392430"/>
                  </a:lnTo>
                  <a:lnTo>
                    <a:pt x="12395" y="388620"/>
                  </a:lnTo>
                  <a:lnTo>
                    <a:pt x="11366" y="386080"/>
                  </a:lnTo>
                  <a:lnTo>
                    <a:pt x="13208" y="388620"/>
                  </a:lnTo>
                  <a:lnTo>
                    <a:pt x="14274" y="391160"/>
                  </a:lnTo>
                  <a:lnTo>
                    <a:pt x="14274" y="335978"/>
                  </a:lnTo>
                  <a:lnTo>
                    <a:pt x="4013" y="368300"/>
                  </a:lnTo>
                  <a:lnTo>
                    <a:pt x="2451" y="373380"/>
                  </a:lnTo>
                  <a:lnTo>
                    <a:pt x="571" y="379730"/>
                  </a:lnTo>
                  <a:lnTo>
                    <a:pt x="0" y="379730"/>
                  </a:lnTo>
                  <a:lnTo>
                    <a:pt x="1689" y="389890"/>
                  </a:lnTo>
                  <a:lnTo>
                    <a:pt x="1803" y="391160"/>
                  </a:lnTo>
                  <a:lnTo>
                    <a:pt x="1905" y="392430"/>
                  </a:lnTo>
                  <a:lnTo>
                    <a:pt x="2019" y="393700"/>
                  </a:lnTo>
                  <a:lnTo>
                    <a:pt x="2133" y="394970"/>
                  </a:lnTo>
                  <a:lnTo>
                    <a:pt x="2235" y="396240"/>
                  </a:lnTo>
                  <a:lnTo>
                    <a:pt x="2349" y="397510"/>
                  </a:lnTo>
                  <a:lnTo>
                    <a:pt x="8509" y="405130"/>
                  </a:lnTo>
                  <a:lnTo>
                    <a:pt x="9804" y="406400"/>
                  </a:lnTo>
                  <a:lnTo>
                    <a:pt x="7658" y="407670"/>
                  </a:lnTo>
                  <a:lnTo>
                    <a:pt x="7658" y="408940"/>
                  </a:lnTo>
                  <a:lnTo>
                    <a:pt x="12712" y="411480"/>
                  </a:lnTo>
                  <a:lnTo>
                    <a:pt x="12788" y="414020"/>
                  </a:lnTo>
                  <a:lnTo>
                    <a:pt x="12915" y="417830"/>
                  </a:lnTo>
                  <a:lnTo>
                    <a:pt x="19735" y="424180"/>
                  </a:lnTo>
                  <a:lnTo>
                    <a:pt x="22733" y="426720"/>
                  </a:lnTo>
                  <a:lnTo>
                    <a:pt x="32258" y="430530"/>
                  </a:lnTo>
                  <a:lnTo>
                    <a:pt x="37896" y="434340"/>
                  </a:lnTo>
                  <a:lnTo>
                    <a:pt x="46177" y="441960"/>
                  </a:lnTo>
                  <a:lnTo>
                    <a:pt x="50279" y="443230"/>
                  </a:lnTo>
                  <a:lnTo>
                    <a:pt x="56121" y="444500"/>
                  </a:lnTo>
                  <a:lnTo>
                    <a:pt x="57937" y="445770"/>
                  </a:lnTo>
                  <a:lnTo>
                    <a:pt x="58737" y="450850"/>
                  </a:lnTo>
                  <a:lnTo>
                    <a:pt x="62801" y="450850"/>
                  </a:lnTo>
                  <a:lnTo>
                    <a:pt x="64731" y="454660"/>
                  </a:lnTo>
                  <a:lnTo>
                    <a:pt x="66687" y="454660"/>
                  </a:lnTo>
                  <a:lnTo>
                    <a:pt x="69926" y="452120"/>
                  </a:lnTo>
                  <a:lnTo>
                    <a:pt x="70459" y="450850"/>
                  </a:lnTo>
                  <a:lnTo>
                    <a:pt x="69011" y="448310"/>
                  </a:lnTo>
                  <a:lnTo>
                    <a:pt x="72898" y="449580"/>
                  </a:lnTo>
                  <a:lnTo>
                    <a:pt x="72859" y="450850"/>
                  </a:lnTo>
                  <a:lnTo>
                    <a:pt x="72732" y="454660"/>
                  </a:lnTo>
                  <a:lnTo>
                    <a:pt x="76822" y="455930"/>
                  </a:lnTo>
                  <a:lnTo>
                    <a:pt x="76923" y="454660"/>
                  </a:lnTo>
                  <a:lnTo>
                    <a:pt x="76403" y="453390"/>
                  </a:lnTo>
                  <a:lnTo>
                    <a:pt x="79514" y="452120"/>
                  </a:lnTo>
                  <a:lnTo>
                    <a:pt x="80556" y="453390"/>
                  </a:lnTo>
                  <a:lnTo>
                    <a:pt x="84658" y="455930"/>
                  </a:lnTo>
                  <a:lnTo>
                    <a:pt x="88176" y="457200"/>
                  </a:lnTo>
                  <a:lnTo>
                    <a:pt x="92735" y="455930"/>
                  </a:lnTo>
                  <a:lnTo>
                    <a:pt x="93268" y="455930"/>
                  </a:lnTo>
                  <a:lnTo>
                    <a:pt x="99263" y="457200"/>
                  </a:lnTo>
                  <a:lnTo>
                    <a:pt x="101320" y="455930"/>
                  </a:lnTo>
                  <a:lnTo>
                    <a:pt x="100685" y="452120"/>
                  </a:lnTo>
                  <a:lnTo>
                    <a:pt x="100253" y="449580"/>
                  </a:lnTo>
                  <a:lnTo>
                    <a:pt x="100469" y="448310"/>
                  </a:lnTo>
                  <a:lnTo>
                    <a:pt x="102958" y="448310"/>
                  </a:lnTo>
                  <a:lnTo>
                    <a:pt x="102146" y="449580"/>
                  </a:lnTo>
                  <a:lnTo>
                    <a:pt x="104190" y="454660"/>
                  </a:lnTo>
                  <a:lnTo>
                    <a:pt x="107696" y="455930"/>
                  </a:lnTo>
                  <a:lnTo>
                    <a:pt x="113322" y="453390"/>
                  </a:lnTo>
                  <a:lnTo>
                    <a:pt x="113538" y="452120"/>
                  </a:lnTo>
                  <a:lnTo>
                    <a:pt x="112928" y="450850"/>
                  </a:lnTo>
                  <a:lnTo>
                    <a:pt x="112496" y="448310"/>
                  </a:lnTo>
                  <a:lnTo>
                    <a:pt x="112280" y="447078"/>
                  </a:lnTo>
                  <a:lnTo>
                    <a:pt x="116166" y="449580"/>
                  </a:lnTo>
                  <a:lnTo>
                    <a:pt x="121996" y="449580"/>
                  </a:lnTo>
                  <a:lnTo>
                    <a:pt x="121564" y="445770"/>
                  </a:lnTo>
                  <a:lnTo>
                    <a:pt x="122326" y="444500"/>
                  </a:lnTo>
                  <a:lnTo>
                    <a:pt x="127101" y="443230"/>
                  </a:lnTo>
                  <a:lnTo>
                    <a:pt x="126873" y="441960"/>
                  </a:lnTo>
                  <a:lnTo>
                    <a:pt x="126428" y="439420"/>
                  </a:lnTo>
                  <a:lnTo>
                    <a:pt x="126885" y="434340"/>
                  </a:lnTo>
                  <a:lnTo>
                    <a:pt x="126123" y="431800"/>
                  </a:lnTo>
                  <a:lnTo>
                    <a:pt x="132816" y="431800"/>
                  </a:lnTo>
                  <a:lnTo>
                    <a:pt x="135420" y="427990"/>
                  </a:lnTo>
                  <a:lnTo>
                    <a:pt x="137210" y="420370"/>
                  </a:lnTo>
                  <a:lnTo>
                    <a:pt x="141325" y="419100"/>
                  </a:lnTo>
                  <a:lnTo>
                    <a:pt x="145986" y="414020"/>
                  </a:lnTo>
                  <a:lnTo>
                    <a:pt x="147688" y="412750"/>
                  </a:lnTo>
                  <a:lnTo>
                    <a:pt x="147802" y="411480"/>
                  </a:lnTo>
                  <a:lnTo>
                    <a:pt x="147916" y="410210"/>
                  </a:lnTo>
                  <a:lnTo>
                    <a:pt x="148259" y="408940"/>
                  </a:lnTo>
                  <a:lnTo>
                    <a:pt x="149923" y="407670"/>
                  </a:lnTo>
                  <a:lnTo>
                    <a:pt x="151574" y="406400"/>
                  </a:lnTo>
                  <a:lnTo>
                    <a:pt x="153238" y="405130"/>
                  </a:lnTo>
                  <a:lnTo>
                    <a:pt x="154482" y="401320"/>
                  </a:lnTo>
                  <a:lnTo>
                    <a:pt x="154901" y="400050"/>
                  </a:lnTo>
                  <a:lnTo>
                    <a:pt x="157403" y="397510"/>
                  </a:lnTo>
                  <a:lnTo>
                    <a:pt x="159905" y="394970"/>
                  </a:lnTo>
                  <a:lnTo>
                    <a:pt x="160286" y="392430"/>
                  </a:lnTo>
                  <a:lnTo>
                    <a:pt x="164503" y="393700"/>
                  </a:lnTo>
                  <a:lnTo>
                    <a:pt x="165227" y="392430"/>
                  </a:lnTo>
                  <a:lnTo>
                    <a:pt x="165887" y="391160"/>
                  </a:lnTo>
                  <a:lnTo>
                    <a:pt x="166243" y="388620"/>
                  </a:lnTo>
                  <a:lnTo>
                    <a:pt x="168478" y="389890"/>
                  </a:lnTo>
                  <a:lnTo>
                    <a:pt x="168732" y="389890"/>
                  </a:lnTo>
                  <a:lnTo>
                    <a:pt x="169646" y="388620"/>
                  </a:lnTo>
                  <a:lnTo>
                    <a:pt x="167906" y="386080"/>
                  </a:lnTo>
                  <a:lnTo>
                    <a:pt x="170903" y="386080"/>
                  </a:lnTo>
                  <a:lnTo>
                    <a:pt x="172783" y="384810"/>
                  </a:lnTo>
                  <a:lnTo>
                    <a:pt x="174663" y="383540"/>
                  </a:lnTo>
                  <a:lnTo>
                    <a:pt x="175615" y="382270"/>
                  </a:lnTo>
                  <a:lnTo>
                    <a:pt x="175704" y="379730"/>
                  </a:lnTo>
                  <a:lnTo>
                    <a:pt x="175793" y="377190"/>
                  </a:lnTo>
                  <a:lnTo>
                    <a:pt x="175844" y="375920"/>
                  </a:lnTo>
                  <a:lnTo>
                    <a:pt x="177215" y="374650"/>
                  </a:lnTo>
                  <a:lnTo>
                    <a:pt x="182372" y="370840"/>
                  </a:lnTo>
                  <a:lnTo>
                    <a:pt x="183070" y="368300"/>
                  </a:lnTo>
                  <a:lnTo>
                    <a:pt x="184073" y="365760"/>
                  </a:lnTo>
                  <a:lnTo>
                    <a:pt x="184569" y="364490"/>
                  </a:lnTo>
                  <a:lnTo>
                    <a:pt x="186067" y="360680"/>
                  </a:lnTo>
                  <a:lnTo>
                    <a:pt x="188315" y="356870"/>
                  </a:lnTo>
                  <a:lnTo>
                    <a:pt x="193776" y="353060"/>
                  </a:lnTo>
                  <a:lnTo>
                    <a:pt x="195719" y="353060"/>
                  </a:lnTo>
                  <a:lnTo>
                    <a:pt x="194487" y="349250"/>
                  </a:lnTo>
                  <a:lnTo>
                    <a:pt x="199415" y="344170"/>
                  </a:lnTo>
                  <a:lnTo>
                    <a:pt x="201193" y="340360"/>
                  </a:lnTo>
                  <a:lnTo>
                    <a:pt x="203073" y="331470"/>
                  </a:lnTo>
                  <a:lnTo>
                    <a:pt x="205498" y="328930"/>
                  </a:lnTo>
                  <a:lnTo>
                    <a:pt x="209905" y="323850"/>
                  </a:lnTo>
                  <a:lnTo>
                    <a:pt x="213169" y="322580"/>
                  </a:lnTo>
                  <a:lnTo>
                    <a:pt x="213169" y="320040"/>
                  </a:lnTo>
                  <a:lnTo>
                    <a:pt x="213169" y="318770"/>
                  </a:lnTo>
                  <a:lnTo>
                    <a:pt x="213652" y="318770"/>
                  </a:lnTo>
                  <a:lnTo>
                    <a:pt x="222554" y="316230"/>
                  </a:lnTo>
                  <a:lnTo>
                    <a:pt x="219240" y="307340"/>
                  </a:lnTo>
                  <a:lnTo>
                    <a:pt x="222808" y="302260"/>
                  </a:lnTo>
                  <a:lnTo>
                    <a:pt x="224129" y="302260"/>
                  </a:lnTo>
                  <a:lnTo>
                    <a:pt x="223012" y="304800"/>
                  </a:lnTo>
                  <a:lnTo>
                    <a:pt x="224256" y="304800"/>
                  </a:lnTo>
                  <a:lnTo>
                    <a:pt x="226631" y="302260"/>
                  </a:lnTo>
                  <a:lnTo>
                    <a:pt x="227291" y="299720"/>
                  </a:lnTo>
                  <a:lnTo>
                    <a:pt x="230771" y="288290"/>
                  </a:lnTo>
                  <a:lnTo>
                    <a:pt x="235419" y="281940"/>
                  </a:lnTo>
                  <a:lnTo>
                    <a:pt x="238086" y="275590"/>
                  </a:lnTo>
                  <a:lnTo>
                    <a:pt x="238391" y="274320"/>
                  </a:lnTo>
                  <a:lnTo>
                    <a:pt x="238277" y="271780"/>
                  </a:lnTo>
                  <a:lnTo>
                    <a:pt x="238163" y="269240"/>
                  </a:lnTo>
                  <a:lnTo>
                    <a:pt x="238099" y="267970"/>
                  </a:lnTo>
                  <a:lnTo>
                    <a:pt x="242455" y="265430"/>
                  </a:lnTo>
                  <a:lnTo>
                    <a:pt x="243878" y="264160"/>
                  </a:lnTo>
                  <a:lnTo>
                    <a:pt x="245300" y="262890"/>
                  </a:lnTo>
                  <a:lnTo>
                    <a:pt x="249567" y="259080"/>
                  </a:lnTo>
                  <a:lnTo>
                    <a:pt x="250748" y="256540"/>
                  </a:lnTo>
                  <a:lnTo>
                    <a:pt x="251942" y="254000"/>
                  </a:lnTo>
                  <a:lnTo>
                    <a:pt x="255066" y="245110"/>
                  </a:lnTo>
                  <a:lnTo>
                    <a:pt x="257784" y="242570"/>
                  </a:lnTo>
                  <a:lnTo>
                    <a:pt x="260718" y="237490"/>
                  </a:lnTo>
                  <a:lnTo>
                    <a:pt x="263664" y="232410"/>
                  </a:lnTo>
                  <a:lnTo>
                    <a:pt x="266458" y="228600"/>
                  </a:lnTo>
                  <a:lnTo>
                    <a:pt x="268312" y="226060"/>
                  </a:lnTo>
                  <a:lnTo>
                    <a:pt x="272719" y="222250"/>
                  </a:lnTo>
                  <a:lnTo>
                    <a:pt x="275666" y="219710"/>
                  </a:lnTo>
                  <a:lnTo>
                    <a:pt x="274434" y="217284"/>
                  </a:lnTo>
                  <a:lnTo>
                    <a:pt x="274307" y="217284"/>
                  </a:lnTo>
                  <a:lnTo>
                    <a:pt x="277114" y="212090"/>
                  </a:lnTo>
                  <a:lnTo>
                    <a:pt x="277964" y="213360"/>
                  </a:lnTo>
                  <a:lnTo>
                    <a:pt x="279577" y="215900"/>
                  </a:lnTo>
                  <a:lnTo>
                    <a:pt x="281317" y="212090"/>
                  </a:lnTo>
                  <a:lnTo>
                    <a:pt x="283133" y="208521"/>
                  </a:lnTo>
                  <a:lnTo>
                    <a:pt x="283260" y="208280"/>
                  </a:lnTo>
                  <a:lnTo>
                    <a:pt x="283387" y="207010"/>
                  </a:lnTo>
                  <a:lnTo>
                    <a:pt x="283514" y="205740"/>
                  </a:lnTo>
                  <a:lnTo>
                    <a:pt x="283629" y="204470"/>
                  </a:lnTo>
                  <a:lnTo>
                    <a:pt x="283756" y="203200"/>
                  </a:lnTo>
                  <a:lnTo>
                    <a:pt x="283883" y="201930"/>
                  </a:lnTo>
                  <a:lnTo>
                    <a:pt x="284010" y="200660"/>
                  </a:lnTo>
                  <a:lnTo>
                    <a:pt x="286512" y="198120"/>
                  </a:lnTo>
                  <a:lnTo>
                    <a:pt x="290791" y="193040"/>
                  </a:lnTo>
                  <a:lnTo>
                    <a:pt x="290830" y="191770"/>
                  </a:lnTo>
                  <a:lnTo>
                    <a:pt x="287007" y="185420"/>
                  </a:lnTo>
                  <a:lnTo>
                    <a:pt x="288658" y="181610"/>
                  </a:lnTo>
                  <a:lnTo>
                    <a:pt x="297903" y="180340"/>
                  </a:lnTo>
                  <a:lnTo>
                    <a:pt x="299910" y="179070"/>
                  </a:lnTo>
                  <a:lnTo>
                    <a:pt x="298919" y="175260"/>
                  </a:lnTo>
                  <a:lnTo>
                    <a:pt x="303161" y="175260"/>
                  </a:lnTo>
                  <a:lnTo>
                    <a:pt x="303847" y="173990"/>
                  </a:lnTo>
                  <a:lnTo>
                    <a:pt x="302514" y="165100"/>
                  </a:lnTo>
                  <a:lnTo>
                    <a:pt x="303199" y="165100"/>
                  </a:lnTo>
                  <a:lnTo>
                    <a:pt x="307086" y="167640"/>
                  </a:lnTo>
                  <a:lnTo>
                    <a:pt x="306336" y="165100"/>
                  </a:lnTo>
                  <a:lnTo>
                    <a:pt x="305955" y="163830"/>
                  </a:lnTo>
                  <a:lnTo>
                    <a:pt x="309473" y="161290"/>
                  </a:lnTo>
                  <a:lnTo>
                    <a:pt x="310794" y="154940"/>
                  </a:lnTo>
                  <a:lnTo>
                    <a:pt x="314159" y="153670"/>
                  </a:lnTo>
                  <a:lnTo>
                    <a:pt x="311785" y="149860"/>
                  </a:lnTo>
                  <a:lnTo>
                    <a:pt x="313410" y="149860"/>
                  </a:lnTo>
                  <a:lnTo>
                    <a:pt x="316763" y="147320"/>
                  </a:lnTo>
                  <a:lnTo>
                    <a:pt x="319747" y="146050"/>
                  </a:lnTo>
                  <a:lnTo>
                    <a:pt x="317855" y="142240"/>
                  </a:lnTo>
                  <a:lnTo>
                    <a:pt x="317766" y="140970"/>
                  </a:lnTo>
                  <a:lnTo>
                    <a:pt x="317919" y="140970"/>
                  </a:lnTo>
                  <a:lnTo>
                    <a:pt x="320243" y="134620"/>
                  </a:lnTo>
                  <a:lnTo>
                    <a:pt x="320243" y="133350"/>
                  </a:lnTo>
                  <a:lnTo>
                    <a:pt x="320243" y="130810"/>
                  </a:lnTo>
                  <a:lnTo>
                    <a:pt x="320243" y="127000"/>
                  </a:lnTo>
                  <a:lnTo>
                    <a:pt x="324231" y="121920"/>
                  </a:lnTo>
                  <a:lnTo>
                    <a:pt x="326224" y="119380"/>
                  </a:lnTo>
                  <a:lnTo>
                    <a:pt x="326415" y="118110"/>
                  </a:lnTo>
                  <a:lnTo>
                    <a:pt x="326796" y="115570"/>
                  </a:lnTo>
                  <a:lnTo>
                    <a:pt x="331152" y="110490"/>
                  </a:lnTo>
                  <a:close/>
                </a:path>
                <a:path w="428625" h="529589">
                  <a:moveTo>
                    <a:pt x="423303" y="134581"/>
                  </a:moveTo>
                  <a:lnTo>
                    <a:pt x="421424" y="130771"/>
                  </a:lnTo>
                  <a:lnTo>
                    <a:pt x="419265" y="123151"/>
                  </a:lnTo>
                  <a:lnTo>
                    <a:pt x="418477" y="125691"/>
                  </a:lnTo>
                  <a:lnTo>
                    <a:pt x="416560" y="126961"/>
                  </a:lnTo>
                  <a:lnTo>
                    <a:pt x="416775" y="129501"/>
                  </a:lnTo>
                  <a:lnTo>
                    <a:pt x="412153" y="129501"/>
                  </a:lnTo>
                  <a:lnTo>
                    <a:pt x="412064" y="130771"/>
                  </a:lnTo>
                  <a:lnTo>
                    <a:pt x="411975" y="132041"/>
                  </a:lnTo>
                  <a:lnTo>
                    <a:pt x="414642" y="134581"/>
                  </a:lnTo>
                  <a:lnTo>
                    <a:pt x="423303" y="134581"/>
                  </a:lnTo>
                  <a:close/>
                </a:path>
                <a:path w="428625" h="529589">
                  <a:moveTo>
                    <a:pt x="428155" y="177761"/>
                  </a:moveTo>
                  <a:lnTo>
                    <a:pt x="428078" y="173951"/>
                  </a:lnTo>
                  <a:lnTo>
                    <a:pt x="428015" y="172681"/>
                  </a:lnTo>
                  <a:lnTo>
                    <a:pt x="427951" y="171411"/>
                  </a:lnTo>
                  <a:lnTo>
                    <a:pt x="427875" y="170141"/>
                  </a:lnTo>
                  <a:lnTo>
                    <a:pt x="427812" y="168871"/>
                  </a:lnTo>
                  <a:lnTo>
                    <a:pt x="427736" y="167601"/>
                  </a:lnTo>
                  <a:lnTo>
                    <a:pt x="427672" y="166331"/>
                  </a:lnTo>
                  <a:lnTo>
                    <a:pt x="427609" y="165061"/>
                  </a:lnTo>
                  <a:lnTo>
                    <a:pt x="427532" y="163791"/>
                  </a:lnTo>
                  <a:lnTo>
                    <a:pt x="427418" y="162521"/>
                  </a:lnTo>
                  <a:lnTo>
                    <a:pt x="427291" y="161251"/>
                  </a:lnTo>
                  <a:lnTo>
                    <a:pt x="427164" y="159981"/>
                  </a:lnTo>
                  <a:lnTo>
                    <a:pt x="423926" y="135851"/>
                  </a:lnTo>
                  <a:lnTo>
                    <a:pt x="411416" y="135851"/>
                  </a:lnTo>
                  <a:lnTo>
                    <a:pt x="407631" y="135851"/>
                  </a:lnTo>
                  <a:lnTo>
                    <a:pt x="408089" y="139661"/>
                  </a:lnTo>
                  <a:lnTo>
                    <a:pt x="408190" y="140931"/>
                  </a:lnTo>
                  <a:lnTo>
                    <a:pt x="406133" y="142201"/>
                  </a:lnTo>
                  <a:lnTo>
                    <a:pt x="406450" y="143471"/>
                  </a:lnTo>
                  <a:lnTo>
                    <a:pt x="409409" y="146011"/>
                  </a:lnTo>
                  <a:lnTo>
                    <a:pt x="408787" y="148551"/>
                  </a:lnTo>
                  <a:lnTo>
                    <a:pt x="405130" y="152361"/>
                  </a:lnTo>
                  <a:lnTo>
                    <a:pt x="405523" y="153631"/>
                  </a:lnTo>
                  <a:lnTo>
                    <a:pt x="402856" y="154901"/>
                  </a:lnTo>
                  <a:lnTo>
                    <a:pt x="405269" y="156171"/>
                  </a:lnTo>
                  <a:lnTo>
                    <a:pt x="408216" y="156171"/>
                  </a:lnTo>
                  <a:lnTo>
                    <a:pt x="407517" y="157632"/>
                  </a:lnTo>
                  <a:lnTo>
                    <a:pt x="407517" y="159981"/>
                  </a:lnTo>
                  <a:lnTo>
                    <a:pt x="407390" y="159981"/>
                  </a:lnTo>
                  <a:lnTo>
                    <a:pt x="407073" y="158927"/>
                  </a:lnTo>
                  <a:lnTo>
                    <a:pt x="407517" y="159981"/>
                  </a:lnTo>
                  <a:lnTo>
                    <a:pt x="407517" y="157632"/>
                  </a:lnTo>
                  <a:lnTo>
                    <a:pt x="406996" y="158711"/>
                  </a:lnTo>
                  <a:lnTo>
                    <a:pt x="406501" y="158711"/>
                  </a:lnTo>
                  <a:lnTo>
                    <a:pt x="406501" y="168871"/>
                  </a:lnTo>
                  <a:lnTo>
                    <a:pt x="406400" y="170141"/>
                  </a:lnTo>
                  <a:lnTo>
                    <a:pt x="405384" y="170141"/>
                  </a:lnTo>
                  <a:lnTo>
                    <a:pt x="406044" y="168871"/>
                  </a:lnTo>
                  <a:lnTo>
                    <a:pt x="406501" y="168871"/>
                  </a:lnTo>
                  <a:lnTo>
                    <a:pt x="406501" y="158711"/>
                  </a:lnTo>
                  <a:lnTo>
                    <a:pt x="405638" y="158711"/>
                  </a:lnTo>
                  <a:lnTo>
                    <a:pt x="402615" y="156171"/>
                  </a:lnTo>
                  <a:lnTo>
                    <a:pt x="400507" y="154901"/>
                  </a:lnTo>
                  <a:lnTo>
                    <a:pt x="400456" y="156171"/>
                  </a:lnTo>
                  <a:lnTo>
                    <a:pt x="400354" y="158711"/>
                  </a:lnTo>
                  <a:lnTo>
                    <a:pt x="400291" y="159981"/>
                  </a:lnTo>
                  <a:lnTo>
                    <a:pt x="400177" y="162521"/>
                  </a:lnTo>
                  <a:lnTo>
                    <a:pt x="396176" y="161251"/>
                  </a:lnTo>
                  <a:lnTo>
                    <a:pt x="396125" y="162521"/>
                  </a:lnTo>
                  <a:lnTo>
                    <a:pt x="396011" y="165061"/>
                  </a:lnTo>
                  <a:lnTo>
                    <a:pt x="398741" y="162521"/>
                  </a:lnTo>
                  <a:lnTo>
                    <a:pt x="400786" y="165061"/>
                  </a:lnTo>
                  <a:lnTo>
                    <a:pt x="402882" y="166319"/>
                  </a:lnTo>
                  <a:lnTo>
                    <a:pt x="402844" y="167601"/>
                  </a:lnTo>
                  <a:lnTo>
                    <a:pt x="399732" y="171411"/>
                  </a:lnTo>
                  <a:lnTo>
                    <a:pt x="405345" y="170154"/>
                  </a:lnTo>
                  <a:lnTo>
                    <a:pt x="405117" y="171411"/>
                  </a:lnTo>
                  <a:lnTo>
                    <a:pt x="405015" y="172681"/>
                  </a:lnTo>
                  <a:lnTo>
                    <a:pt x="402399" y="172681"/>
                  </a:lnTo>
                  <a:lnTo>
                    <a:pt x="402399" y="177761"/>
                  </a:lnTo>
                  <a:lnTo>
                    <a:pt x="402348" y="179031"/>
                  </a:lnTo>
                  <a:lnTo>
                    <a:pt x="401269" y="179031"/>
                  </a:lnTo>
                  <a:lnTo>
                    <a:pt x="401231" y="177761"/>
                  </a:lnTo>
                  <a:lnTo>
                    <a:pt x="402399" y="177761"/>
                  </a:lnTo>
                  <a:lnTo>
                    <a:pt x="402399" y="172681"/>
                  </a:lnTo>
                  <a:lnTo>
                    <a:pt x="400189" y="172681"/>
                  </a:lnTo>
                  <a:lnTo>
                    <a:pt x="400215" y="176491"/>
                  </a:lnTo>
                  <a:lnTo>
                    <a:pt x="398653" y="179031"/>
                  </a:lnTo>
                  <a:lnTo>
                    <a:pt x="401231" y="179031"/>
                  </a:lnTo>
                  <a:lnTo>
                    <a:pt x="399491" y="181571"/>
                  </a:lnTo>
                  <a:lnTo>
                    <a:pt x="398145" y="182841"/>
                  </a:lnTo>
                  <a:lnTo>
                    <a:pt x="400050" y="186651"/>
                  </a:lnTo>
                  <a:lnTo>
                    <a:pt x="399491" y="187921"/>
                  </a:lnTo>
                  <a:lnTo>
                    <a:pt x="396786" y="191731"/>
                  </a:lnTo>
                  <a:lnTo>
                    <a:pt x="395325" y="194310"/>
                  </a:lnTo>
                  <a:lnTo>
                    <a:pt x="395452" y="194449"/>
                  </a:lnTo>
                  <a:lnTo>
                    <a:pt x="398030" y="199351"/>
                  </a:lnTo>
                  <a:lnTo>
                    <a:pt x="396341" y="200621"/>
                  </a:lnTo>
                  <a:lnTo>
                    <a:pt x="395935" y="201891"/>
                  </a:lnTo>
                  <a:lnTo>
                    <a:pt x="394563" y="200621"/>
                  </a:lnTo>
                  <a:lnTo>
                    <a:pt x="393128" y="198081"/>
                  </a:lnTo>
                  <a:lnTo>
                    <a:pt x="395224" y="194449"/>
                  </a:lnTo>
                  <a:lnTo>
                    <a:pt x="395312" y="194310"/>
                  </a:lnTo>
                  <a:lnTo>
                    <a:pt x="394157" y="193001"/>
                  </a:lnTo>
                  <a:lnTo>
                    <a:pt x="392747" y="190461"/>
                  </a:lnTo>
                  <a:lnTo>
                    <a:pt x="392112" y="190461"/>
                  </a:lnTo>
                  <a:lnTo>
                    <a:pt x="390169" y="191731"/>
                  </a:lnTo>
                  <a:lnTo>
                    <a:pt x="390055" y="193001"/>
                  </a:lnTo>
                  <a:lnTo>
                    <a:pt x="390855" y="196811"/>
                  </a:lnTo>
                  <a:lnTo>
                    <a:pt x="388912" y="199351"/>
                  </a:lnTo>
                  <a:lnTo>
                    <a:pt x="388835" y="200621"/>
                  </a:lnTo>
                  <a:lnTo>
                    <a:pt x="388759" y="201891"/>
                  </a:lnTo>
                  <a:lnTo>
                    <a:pt x="388645" y="203161"/>
                  </a:lnTo>
                  <a:lnTo>
                    <a:pt x="387972" y="205701"/>
                  </a:lnTo>
                  <a:lnTo>
                    <a:pt x="389229" y="209511"/>
                  </a:lnTo>
                  <a:lnTo>
                    <a:pt x="387134" y="212051"/>
                  </a:lnTo>
                  <a:lnTo>
                    <a:pt x="383413" y="209511"/>
                  </a:lnTo>
                  <a:lnTo>
                    <a:pt x="383120" y="210781"/>
                  </a:lnTo>
                  <a:lnTo>
                    <a:pt x="384136" y="214591"/>
                  </a:lnTo>
                  <a:lnTo>
                    <a:pt x="383628" y="217131"/>
                  </a:lnTo>
                  <a:lnTo>
                    <a:pt x="383616" y="223481"/>
                  </a:lnTo>
                  <a:lnTo>
                    <a:pt x="382333" y="223481"/>
                  </a:lnTo>
                  <a:lnTo>
                    <a:pt x="382473" y="222211"/>
                  </a:lnTo>
                  <a:lnTo>
                    <a:pt x="383603" y="222211"/>
                  </a:lnTo>
                  <a:lnTo>
                    <a:pt x="383616" y="223481"/>
                  </a:lnTo>
                  <a:lnTo>
                    <a:pt x="383616" y="217182"/>
                  </a:lnTo>
                  <a:lnTo>
                    <a:pt x="383298" y="218401"/>
                  </a:lnTo>
                  <a:lnTo>
                    <a:pt x="383184" y="219671"/>
                  </a:lnTo>
                  <a:lnTo>
                    <a:pt x="382968" y="220941"/>
                  </a:lnTo>
                  <a:lnTo>
                    <a:pt x="380796" y="220941"/>
                  </a:lnTo>
                  <a:lnTo>
                    <a:pt x="380949" y="219671"/>
                  </a:lnTo>
                  <a:lnTo>
                    <a:pt x="379755" y="217131"/>
                  </a:lnTo>
                  <a:lnTo>
                    <a:pt x="379463" y="217131"/>
                  </a:lnTo>
                  <a:lnTo>
                    <a:pt x="379463" y="220941"/>
                  </a:lnTo>
                  <a:lnTo>
                    <a:pt x="379374" y="223481"/>
                  </a:lnTo>
                  <a:lnTo>
                    <a:pt x="379069" y="224751"/>
                  </a:lnTo>
                  <a:lnTo>
                    <a:pt x="376910" y="226021"/>
                  </a:lnTo>
                  <a:lnTo>
                    <a:pt x="376174" y="224751"/>
                  </a:lnTo>
                  <a:lnTo>
                    <a:pt x="376275" y="222211"/>
                  </a:lnTo>
                  <a:lnTo>
                    <a:pt x="377888" y="222211"/>
                  </a:lnTo>
                  <a:lnTo>
                    <a:pt x="379463" y="220941"/>
                  </a:lnTo>
                  <a:lnTo>
                    <a:pt x="379463" y="217131"/>
                  </a:lnTo>
                  <a:lnTo>
                    <a:pt x="378180" y="217131"/>
                  </a:lnTo>
                  <a:lnTo>
                    <a:pt x="373354" y="219671"/>
                  </a:lnTo>
                  <a:lnTo>
                    <a:pt x="373710" y="222211"/>
                  </a:lnTo>
                  <a:lnTo>
                    <a:pt x="372656" y="228561"/>
                  </a:lnTo>
                  <a:lnTo>
                    <a:pt x="370598" y="231101"/>
                  </a:lnTo>
                  <a:lnTo>
                    <a:pt x="372821" y="236181"/>
                  </a:lnTo>
                  <a:lnTo>
                    <a:pt x="371856" y="237451"/>
                  </a:lnTo>
                  <a:lnTo>
                    <a:pt x="369277" y="236181"/>
                  </a:lnTo>
                  <a:lnTo>
                    <a:pt x="366090" y="236181"/>
                  </a:lnTo>
                  <a:lnTo>
                    <a:pt x="368731" y="238721"/>
                  </a:lnTo>
                  <a:lnTo>
                    <a:pt x="367842" y="239991"/>
                  </a:lnTo>
                  <a:lnTo>
                    <a:pt x="366890" y="243801"/>
                  </a:lnTo>
                  <a:lnTo>
                    <a:pt x="365734" y="246341"/>
                  </a:lnTo>
                  <a:lnTo>
                    <a:pt x="369811" y="251421"/>
                  </a:lnTo>
                  <a:lnTo>
                    <a:pt x="368287" y="252691"/>
                  </a:lnTo>
                  <a:lnTo>
                    <a:pt x="367385" y="256501"/>
                  </a:lnTo>
                  <a:lnTo>
                    <a:pt x="366674" y="259041"/>
                  </a:lnTo>
                  <a:lnTo>
                    <a:pt x="368160" y="260311"/>
                  </a:lnTo>
                  <a:lnTo>
                    <a:pt x="363321" y="260311"/>
                  </a:lnTo>
                  <a:lnTo>
                    <a:pt x="362165" y="261581"/>
                  </a:lnTo>
                  <a:lnTo>
                    <a:pt x="365239" y="265391"/>
                  </a:lnTo>
                  <a:lnTo>
                    <a:pt x="361302" y="265391"/>
                  </a:lnTo>
                  <a:lnTo>
                    <a:pt x="360159" y="267931"/>
                  </a:lnTo>
                  <a:lnTo>
                    <a:pt x="358190" y="269201"/>
                  </a:lnTo>
                  <a:lnTo>
                    <a:pt x="362102" y="273011"/>
                  </a:lnTo>
                  <a:lnTo>
                    <a:pt x="358813" y="276821"/>
                  </a:lnTo>
                  <a:lnTo>
                    <a:pt x="357733" y="279361"/>
                  </a:lnTo>
                  <a:lnTo>
                    <a:pt x="357035" y="279361"/>
                  </a:lnTo>
                  <a:lnTo>
                    <a:pt x="357428" y="281901"/>
                  </a:lnTo>
                  <a:lnTo>
                    <a:pt x="358698" y="280631"/>
                  </a:lnTo>
                  <a:lnTo>
                    <a:pt x="359473" y="281901"/>
                  </a:lnTo>
                  <a:lnTo>
                    <a:pt x="360553" y="281901"/>
                  </a:lnTo>
                  <a:lnTo>
                    <a:pt x="359714" y="283171"/>
                  </a:lnTo>
                  <a:lnTo>
                    <a:pt x="359003" y="283171"/>
                  </a:lnTo>
                  <a:lnTo>
                    <a:pt x="357339" y="281901"/>
                  </a:lnTo>
                  <a:lnTo>
                    <a:pt x="356362" y="281901"/>
                  </a:lnTo>
                  <a:lnTo>
                    <a:pt x="353910" y="284441"/>
                  </a:lnTo>
                  <a:lnTo>
                    <a:pt x="354418" y="285711"/>
                  </a:lnTo>
                  <a:lnTo>
                    <a:pt x="355015" y="286981"/>
                  </a:lnTo>
                  <a:lnTo>
                    <a:pt x="353593" y="288251"/>
                  </a:lnTo>
                  <a:lnTo>
                    <a:pt x="352323" y="286981"/>
                  </a:lnTo>
                  <a:lnTo>
                    <a:pt x="351040" y="286981"/>
                  </a:lnTo>
                  <a:lnTo>
                    <a:pt x="350761" y="288251"/>
                  </a:lnTo>
                  <a:lnTo>
                    <a:pt x="350050" y="290791"/>
                  </a:lnTo>
                  <a:lnTo>
                    <a:pt x="349770" y="292061"/>
                  </a:lnTo>
                  <a:lnTo>
                    <a:pt x="347065" y="292061"/>
                  </a:lnTo>
                  <a:lnTo>
                    <a:pt x="347040" y="290791"/>
                  </a:lnTo>
                  <a:lnTo>
                    <a:pt x="346265" y="289521"/>
                  </a:lnTo>
                  <a:lnTo>
                    <a:pt x="345960" y="288251"/>
                  </a:lnTo>
                  <a:lnTo>
                    <a:pt x="345694" y="288391"/>
                  </a:lnTo>
                  <a:lnTo>
                    <a:pt x="345694" y="304761"/>
                  </a:lnTo>
                  <a:lnTo>
                    <a:pt x="344449" y="306031"/>
                  </a:lnTo>
                  <a:lnTo>
                    <a:pt x="343408" y="304761"/>
                  </a:lnTo>
                  <a:lnTo>
                    <a:pt x="343560" y="303491"/>
                  </a:lnTo>
                  <a:lnTo>
                    <a:pt x="344385" y="302221"/>
                  </a:lnTo>
                  <a:lnTo>
                    <a:pt x="345313" y="303491"/>
                  </a:lnTo>
                  <a:lnTo>
                    <a:pt x="345694" y="304761"/>
                  </a:lnTo>
                  <a:lnTo>
                    <a:pt x="345694" y="288391"/>
                  </a:lnTo>
                  <a:lnTo>
                    <a:pt x="343509" y="289521"/>
                  </a:lnTo>
                  <a:lnTo>
                    <a:pt x="341630" y="290791"/>
                  </a:lnTo>
                  <a:lnTo>
                    <a:pt x="341541" y="292061"/>
                  </a:lnTo>
                  <a:lnTo>
                    <a:pt x="341490" y="293331"/>
                  </a:lnTo>
                  <a:lnTo>
                    <a:pt x="344843" y="293331"/>
                  </a:lnTo>
                  <a:lnTo>
                    <a:pt x="345274" y="294601"/>
                  </a:lnTo>
                  <a:lnTo>
                    <a:pt x="345376" y="295871"/>
                  </a:lnTo>
                  <a:lnTo>
                    <a:pt x="345249" y="294601"/>
                  </a:lnTo>
                  <a:lnTo>
                    <a:pt x="341617" y="294601"/>
                  </a:lnTo>
                  <a:lnTo>
                    <a:pt x="342176" y="298411"/>
                  </a:lnTo>
                  <a:lnTo>
                    <a:pt x="339610" y="300951"/>
                  </a:lnTo>
                  <a:lnTo>
                    <a:pt x="339458" y="302221"/>
                  </a:lnTo>
                  <a:lnTo>
                    <a:pt x="335203" y="302221"/>
                  </a:lnTo>
                  <a:lnTo>
                    <a:pt x="333146" y="304761"/>
                  </a:lnTo>
                  <a:lnTo>
                    <a:pt x="333222" y="306031"/>
                  </a:lnTo>
                  <a:lnTo>
                    <a:pt x="333298" y="307301"/>
                  </a:lnTo>
                  <a:lnTo>
                    <a:pt x="333375" y="308571"/>
                  </a:lnTo>
                  <a:lnTo>
                    <a:pt x="333451" y="311111"/>
                  </a:lnTo>
                  <a:lnTo>
                    <a:pt x="332333" y="311111"/>
                  </a:lnTo>
                  <a:lnTo>
                    <a:pt x="330987" y="309841"/>
                  </a:lnTo>
                  <a:lnTo>
                    <a:pt x="328523" y="309841"/>
                  </a:lnTo>
                  <a:lnTo>
                    <a:pt x="329196" y="307301"/>
                  </a:lnTo>
                  <a:lnTo>
                    <a:pt x="330479" y="306031"/>
                  </a:lnTo>
                  <a:lnTo>
                    <a:pt x="329958" y="306031"/>
                  </a:lnTo>
                  <a:lnTo>
                    <a:pt x="328434" y="304761"/>
                  </a:lnTo>
                  <a:lnTo>
                    <a:pt x="328371" y="306031"/>
                  </a:lnTo>
                  <a:lnTo>
                    <a:pt x="328295" y="307301"/>
                  </a:lnTo>
                  <a:lnTo>
                    <a:pt x="327139" y="307301"/>
                  </a:lnTo>
                  <a:lnTo>
                    <a:pt x="326491" y="304761"/>
                  </a:lnTo>
                  <a:lnTo>
                    <a:pt x="329171" y="302221"/>
                  </a:lnTo>
                  <a:lnTo>
                    <a:pt x="323494" y="302221"/>
                  </a:lnTo>
                  <a:lnTo>
                    <a:pt x="324192" y="304761"/>
                  </a:lnTo>
                  <a:lnTo>
                    <a:pt x="323583" y="308571"/>
                  </a:lnTo>
                  <a:lnTo>
                    <a:pt x="321500" y="309841"/>
                  </a:lnTo>
                  <a:lnTo>
                    <a:pt x="320459" y="309333"/>
                  </a:lnTo>
                  <a:lnTo>
                    <a:pt x="320459" y="318731"/>
                  </a:lnTo>
                  <a:lnTo>
                    <a:pt x="319989" y="319659"/>
                  </a:lnTo>
                  <a:lnTo>
                    <a:pt x="319963" y="325081"/>
                  </a:lnTo>
                  <a:lnTo>
                    <a:pt x="314198" y="325081"/>
                  </a:lnTo>
                  <a:lnTo>
                    <a:pt x="319570" y="320141"/>
                  </a:lnTo>
                  <a:lnTo>
                    <a:pt x="319735" y="320141"/>
                  </a:lnTo>
                  <a:lnTo>
                    <a:pt x="319786" y="321271"/>
                  </a:lnTo>
                  <a:lnTo>
                    <a:pt x="319913" y="323811"/>
                  </a:lnTo>
                  <a:lnTo>
                    <a:pt x="319963" y="325081"/>
                  </a:lnTo>
                  <a:lnTo>
                    <a:pt x="319963" y="319684"/>
                  </a:lnTo>
                  <a:lnTo>
                    <a:pt x="319735" y="319951"/>
                  </a:lnTo>
                  <a:lnTo>
                    <a:pt x="319760" y="319659"/>
                  </a:lnTo>
                  <a:lnTo>
                    <a:pt x="319989" y="318731"/>
                  </a:lnTo>
                  <a:lnTo>
                    <a:pt x="320459" y="318731"/>
                  </a:lnTo>
                  <a:lnTo>
                    <a:pt x="320459" y="309333"/>
                  </a:lnTo>
                  <a:lnTo>
                    <a:pt x="318909" y="308571"/>
                  </a:lnTo>
                  <a:lnTo>
                    <a:pt x="316636" y="309841"/>
                  </a:lnTo>
                  <a:lnTo>
                    <a:pt x="315010" y="309841"/>
                  </a:lnTo>
                  <a:lnTo>
                    <a:pt x="313004" y="306031"/>
                  </a:lnTo>
                  <a:lnTo>
                    <a:pt x="311708" y="309841"/>
                  </a:lnTo>
                  <a:lnTo>
                    <a:pt x="313372" y="314921"/>
                  </a:lnTo>
                  <a:lnTo>
                    <a:pt x="310489" y="321271"/>
                  </a:lnTo>
                  <a:lnTo>
                    <a:pt x="312674" y="323811"/>
                  </a:lnTo>
                  <a:lnTo>
                    <a:pt x="308025" y="323811"/>
                  </a:lnTo>
                  <a:lnTo>
                    <a:pt x="309765" y="326351"/>
                  </a:lnTo>
                  <a:lnTo>
                    <a:pt x="311912" y="326351"/>
                  </a:lnTo>
                  <a:lnTo>
                    <a:pt x="312445" y="330161"/>
                  </a:lnTo>
                  <a:lnTo>
                    <a:pt x="311327" y="331431"/>
                  </a:lnTo>
                  <a:lnTo>
                    <a:pt x="308889" y="332701"/>
                  </a:lnTo>
                  <a:lnTo>
                    <a:pt x="308800" y="333971"/>
                  </a:lnTo>
                  <a:lnTo>
                    <a:pt x="310400" y="335241"/>
                  </a:lnTo>
                  <a:lnTo>
                    <a:pt x="310845" y="335241"/>
                  </a:lnTo>
                  <a:lnTo>
                    <a:pt x="307771" y="339051"/>
                  </a:lnTo>
                  <a:lnTo>
                    <a:pt x="308610" y="342861"/>
                  </a:lnTo>
                  <a:lnTo>
                    <a:pt x="314998" y="344131"/>
                  </a:lnTo>
                  <a:lnTo>
                    <a:pt x="313207" y="346671"/>
                  </a:lnTo>
                  <a:lnTo>
                    <a:pt x="315417" y="347941"/>
                  </a:lnTo>
                  <a:lnTo>
                    <a:pt x="314960" y="347941"/>
                  </a:lnTo>
                  <a:lnTo>
                    <a:pt x="314490" y="349211"/>
                  </a:lnTo>
                  <a:lnTo>
                    <a:pt x="312889" y="350481"/>
                  </a:lnTo>
                  <a:lnTo>
                    <a:pt x="311886" y="349211"/>
                  </a:lnTo>
                  <a:lnTo>
                    <a:pt x="310248" y="345401"/>
                  </a:lnTo>
                  <a:lnTo>
                    <a:pt x="309689" y="344131"/>
                  </a:lnTo>
                  <a:lnTo>
                    <a:pt x="305181" y="345401"/>
                  </a:lnTo>
                  <a:lnTo>
                    <a:pt x="305460" y="346671"/>
                  </a:lnTo>
                  <a:lnTo>
                    <a:pt x="308673" y="345401"/>
                  </a:lnTo>
                  <a:lnTo>
                    <a:pt x="307403" y="349211"/>
                  </a:lnTo>
                  <a:lnTo>
                    <a:pt x="305765" y="349211"/>
                  </a:lnTo>
                  <a:lnTo>
                    <a:pt x="302158" y="350481"/>
                  </a:lnTo>
                  <a:lnTo>
                    <a:pt x="300913" y="350481"/>
                  </a:lnTo>
                  <a:lnTo>
                    <a:pt x="304622" y="354291"/>
                  </a:lnTo>
                  <a:lnTo>
                    <a:pt x="302933" y="355561"/>
                  </a:lnTo>
                  <a:lnTo>
                    <a:pt x="300342" y="358101"/>
                  </a:lnTo>
                  <a:lnTo>
                    <a:pt x="301218" y="354291"/>
                  </a:lnTo>
                  <a:lnTo>
                    <a:pt x="299821" y="354291"/>
                  </a:lnTo>
                  <a:lnTo>
                    <a:pt x="298640" y="355561"/>
                  </a:lnTo>
                  <a:lnTo>
                    <a:pt x="298742" y="356831"/>
                  </a:lnTo>
                  <a:lnTo>
                    <a:pt x="298081" y="358101"/>
                  </a:lnTo>
                  <a:lnTo>
                    <a:pt x="297738" y="356831"/>
                  </a:lnTo>
                  <a:lnTo>
                    <a:pt x="297383" y="355561"/>
                  </a:lnTo>
                  <a:lnTo>
                    <a:pt x="296392" y="356831"/>
                  </a:lnTo>
                  <a:lnTo>
                    <a:pt x="295884" y="356501"/>
                  </a:lnTo>
                  <a:lnTo>
                    <a:pt x="295884" y="359371"/>
                  </a:lnTo>
                  <a:lnTo>
                    <a:pt x="293636" y="361911"/>
                  </a:lnTo>
                  <a:lnTo>
                    <a:pt x="292481" y="361911"/>
                  </a:lnTo>
                  <a:lnTo>
                    <a:pt x="291909" y="360641"/>
                  </a:lnTo>
                  <a:lnTo>
                    <a:pt x="292989" y="360641"/>
                  </a:lnTo>
                  <a:lnTo>
                    <a:pt x="295173" y="359371"/>
                  </a:lnTo>
                  <a:lnTo>
                    <a:pt x="295884" y="359371"/>
                  </a:lnTo>
                  <a:lnTo>
                    <a:pt x="295884" y="356501"/>
                  </a:lnTo>
                  <a:lnTo>
                    <a:pt x="292595" y="354291"/>
                  </a:lnTo>
                  <a:lnTo>
                    <a:pt x="291884" y="358101"/>
                  </a:lnTo>
                  <a:lnTo>
                    <a:pt x="290093" y="356831"/>
                  </a:lnTo>
                  <a:lnTo>
                    <a:pt x="290550" y="360641"/>
                  </a:lnTo>
                  <a:lnTo>
                    <a:pt x="287070" y="363181"/>
                  </a:lnTo>
                  <a:lnTo>
                    <a:pt x="289039" y="366991"/>
                  </a:lnTo>
                  <a:lnTo>
                    <a:pt x="286004" y="363181"/>
                  </a:lnTo>
                  <a:lnTo>
                    <a:pt x="284289" y="365721"/>
                  </a:lnTo>
                  <a:lnTo>
                    <a:pt x="283819" y="368261"/>
                  </a:lnTo>
                  <a:lnTo>
                    <a:pt x="285038" y="372071"/>
                  </a:lnTo>
                  <a:lnTo>
                    <a:pt x="283756" y="373341"/>
                  </a:lnTo>
                  <a:lnTo>
                    <a:pt x="279247" y="373341"/>
                  </a:lnTo>
                  <a:lnTo>
                    <a:pt x="277495" y="374611"/>
                  </a:lnTo>
                  <a:lnTo>
                    <a:pt x="277177" y="375881"/>
                  </a:lnTo>
                  <a:lnTo>
                    <a:pt x="276771" y="375881"/>
                  </a:lnTo>
                  <a:lnTo>
                    <a:pt x="281101" y="379691"/>
                  </a:lnTo>
                  <a:lnTo>
                    <a:pt x="274904" y="379691"/>
                  </a:lnTo>
                  <a:lnTo>
                    <a:pt x="274980" y="382231"/>
                  </a:lnTo>
                  <a:lnTo>
                    <a:pt x="272732" y="383501"/>
                  </a:lnTo>
                  <a:lnTo>
                    <a:pt x="274967" y="387311"/>
                  </a:lnTo>
                  <a:lnTo>
                    <a:pt x="270929" y="388581"/>
                  </a:lnTo>
                  <a:lnTo>
                    <a:pt x="268236" y="387311"/>
                  </a:lnTo>
                  <a:lnTo>
                    <a:pt x="265607" y="388581"/>
                  </a:lnTo>
                  <a:lnTo>
                    <a:pt x="266458" y="389851"/>
                  </a:lnTo>
                  <a:lnTo>
                    <a:pt x="268351" y="388581"/>
                  </a:lnTo>
                  <a:lnTo>
                    <a:pt x="269100" y="389851"/>
                  </a:lnTo>
                  <a:lnTo>
                    <a:pt x="265976" y="392391"/>
                  </a:lnTo>
                  <a:lnTo>
                    <a:pt x="261416" y="392391"/>
                  </a:lnTo>
                  <a:lnTo>
                    <a:pt x="258267" y="398386"/>
                  </a:lnTo>
                  <a:lnTo>
                    <a:pt x="258267" y="410171"/>
                  </a:lnTo>
                  <a:lnTo>
                    <a:pt x="253098" y="410171"/>
                  </a:lnTo>
                  <a:lnTo>
                    <a:pt x="253199" y="406361"/>
                  </a:lnTo>
                  <a:lnTo>
                    <a:pt x="252425" y="406361"/>
                  </a:lnTo>
                  <a:lnTo>
                    <a:pt x="253238" y="405091"/>
                  </a:lnTo>
                  <a:lnTo>
                    <a:pt x="253860" y="404126"/>
                  </a:lnTo>
                  <a:lnTo>
                    <a:pt x="253974" y="403936"/>
                  </a:lnTo>
                  <a:lnTo>
                    <a:pt x="254406" y="404126"/>
                  </a:lnTo>
                  <a:lnTo>
                    <a:pt x="256565" y="405091"/>
                  </a:lnTo>
                  <a:lnTo>
                    <a:pt x="256692" y="406361"/>
                  </a:lnTo>
                  <a:lnTo>
                    <a:pt x="256768" y="407631"/>
                  </a:lnTo>
                  <a:lnTo>
                    <a:pt x="258267" y="410171"/>
                  </a:lnTo>
                  <a:lnTo>
                    <a:pt x="258267" y="398386"/>
                  </a:lnTo>
                  <a:lnTo>
                    <a:pt x="258076" y="398741"/>
                  </a:lnTo>
                  <a:lnTo>
                    <a:pt x="257022" y="400011"/>
                  </a:lnTo>
                  <a:lnTo>
                    <a:pt x="253847" y="403682"/>
                  </a:lnTo>
                  <a:lnTo>
                    <a:pt x="252463" y="402551"/>
                  </a:lnTo>
                  <a:lnTo>
                    <a:pt x="250456" y="401281"/>
                  </a:lnTo>
                  <a:lnTo>
                    <a:pt x="249504" y="402551"/>
                  </a:lnTo>
                  <a:lnTo>
                    <a:pt x="248704" y="405091"/>
                  </a:lnTo>
                  <a:lnTo>
                    <a:pt x="245681" y="405091"/>
                  </a:lnTo>
                  <a:lnTo>
                    <a:pt x="245630" y="402551"/>
                  </a:lnTo>
                  <a:lnTo>
                    <a:pt x="246583" y="402551"/>
                  </a:lnTo>
                  <a:lnTo>
                    <a:pt x="248767" y="401281"/>
                  </a:lnTo>
                  <a:lnTo>
                    <a:pt x="249948" y="401281"/>
                  </a:lnTo>
                  <a:lnTo>
                    <a:pt x="250520" y="400011"/>
                  </a:lnTo>
                  <a:lnTo>
                    <a:pt x="247700" y="400011"/>
                  </a:lnTo>
                  <a:lnTo>
                    <a:pt x="245198" y="401281"/>
                  </a:lnTo>
                  <a:lnTo>
                    <a:pt x="241046" y="398741"/>
                  </a:lnTo>
                  <a:lnTo>
                    <a:pt x="239026" y="400011"/>
                  </a:lnTo>
                  <a:lnTo>
                    <a:pt x="238912" y="401281"/>
                  </a:lnTo>
                  <a:lnTo>
                    <a:pt x="238798" y="402551"/>
                  </a:lnTo>
                  <a:lnTo>
                    <a:pt x="238696" y="403682"/>
                  </a:lnTo>
                  <a:lnTo>
                    <a:pt x="238671" y="403936"/>
                  </a:lnTo>
                  <a:lnTo>
                    <a:pt x="238569" y="405091"/>
                  </a:lnTo>
                  <a:lnTo>
                    <a:pt x="238442" y="406361"/>
                  </a:lnTo>
                  <a:lnTo>
                    <a:pt x="233959" y="403936"/>
                  </a:lnTo>
                  <a:lnTo>
                    <a:pt x="228168" y="403936"/>
                  </a:lnTo>
                  <a:lnTo>
                    <a:pt x="230174" y="411441"/>
                  </a:lnTo>
                  <a:lnTo>
                    <a:pt x="225501" y="410171"/>
                  </a:lnTo>
                  <a:lnTo>
                    <a:pt x="224256" y="411441"/>
                  </a:lnTo>
                  <a:lnTo>
                    <a:pt x="223304" y="411441"/>
                  </a:lnTo>
                  <a:lnTo>
                    <a:pt x="216877" y="412711"/>
                  </a:lnTo>
                  <a:lnTo>
                    <a:pt x="219252" y="417791"/>
                  </a:lnTo>
                  <a:lnTo>
                    <a:pt x="216052" y="421601"/>
                  </a:lnTo>
                  <a:lnTo>
                    <a:pt x="216433" y="424141"/>
                  </a:lnTo>
                  <a:lnTo>
                    <a:pt x="215138" y="425411"/>
                  </a:lnTo>
                  <a:lnTo>
                    <a:pt x="214058" y="421601"/>
                  </a:lnTo>
                  <a:lnTo>
                    <a:pt x="211620" y="422871"/>
                  </a:lnTo>
                  <a:lnTo>
                    <a:pt x="209550" y="426681"/>
                  </a:lnTo>
                  <a:lnTo>
                    <a:pt x="205295" y="426681"/>
                  </a:lnTo>
                  <a:lnTo>
                    <a:pt x="204965" y="430491"/>
                  </a:lnTo>
                  <a:lnTo>
                    <a:pt x="204863" y="431761"/>
                  </a:lnTo>
                  <a:lnTo>
                    <a:pt x="203466" y="430491"/>
                  </a:lnTo>
                  <a:lnTo>
                    <a:pt x="202323" y="426681"/>
                  </a:lnTo>
                  <a:lnTo>
                    <a:pt x="198221" y="427951"/>
                  </a:lnTo>
                  <a:lnTo>
                    <a:pt x="201155" y="431761"/>
                  </a:lnTo>
                  <a:lnTo>
                    <a:pt x="200482" y="434301"/>
                  </a:lnTo>
                  <a:lnTo>
                    <a:pt x="201968" y="433031"/>
                  </a:lnTo>
                  <a:lnTo>
                    <a:pt x="203174" y="430491"/>
                  </a:lnTo>
                  <a:lnTo>
                    <a:pt x="204711" y="433031"/>
                  </a:lnTo>
                  <a:lnTo>
                    <a:pt x="202260" y="435571"/>
                  </a:lnTo>
                  <a:lnTo>
                    <a:pt x="198691" y="435571"/>
                  </a:lnTo>
                  <a:lnTo>
                    <a:pt x="191477" y="438111"/>
                  </a:lnTo>
                  <a:lnTo>
                    <a:pt x="193916" y="440651"/>
                  </a:lnTo>
                  <a:lnTo>
                    <a:pt x="193992" y="441921"/>
                  </a:lnTo>
                  <a:lnTo>
                    <a:pt x="194081" y="444461"/>
                  </a:lnTo>
                  <a:lnTo>
                    <a:pt x="196024" y="443191"/>
                  </a:lnTo>
                  <a:lnTo>
                    <a:pt x="198551" y="443191"/>
                  </a:lnTo>
                  <a:lnTo>
                    <a:pt x="199948" y="441921"/>
                  </a:lnTo>
                  <a:lnTo>
                    <a:pt x="202196" y="441921"/>
                  </a:lnTo>
                  <a:lnTo>
                    <a:pt x="200202" y="444461"/>
                  </a:lnTo>
                  <a:lnTo>
                    <a:pt x="194081" y="444461"/>
                  </a:lnTo>
                  <a:lnTo>
                    <a:pt x="193205" y="444461"/>
                  </a:lnTo>
                  <a:lnTo>
                    <a:pt x="191439" y="445731"/>
                  </a:lnTo>
                  <a:lnTo>
                    <a:pt x="191973" y="450811"/>
                  </a:lnTo>
                  <a:lnTo>
                    <a:pt x="191427" y="450811"/>
                  </a:lnTo>
                  <a:lnTo>
                    <a:pt x="188798" y="452081"/>
                  </a:lnTo>
                  <a:lnTo>
                    <a:pt x="187807" y="452081"/>
                  </a:lnTo>
                  <a:lnTo>
                    <a:pt x="187172" y="453351"/>
                  </a:lnTo>
                  <a:lnTo>
                    <a:pt x="195351" y="453351"/>
                  </a:lnTo>
                  <a:lnTo>
                    <a:pt x="195199" y="454621"/>
                  </a:lnTo>
                  <a:lnTo>
                    <a:pt x="190157" y="454621"/>
                  </a:lnTo>
                  <a:lnTo>
                    <a:pt x="187540" y="455891"/>
                  </a:lnTo>
                  <a:lnTo>
                    <a:pt x="190652" y="460971"/>
                  </a:lnTo>
                  <a:lnTo>
                    <a:pt x="190766" y="462241"/>
                  </a:lnTo>
                  <a:lnTo>
                    <a:pt x="188518" y="462241"/>
                  </a:lnTo>
                  <a:lnTo>
                    <a:pt x="188950" y="460971"/>
                  </a:lnTo>
                  <a:lnTo>
                    <a:pt x="188836" y="459701"/>
                  </a:lnTo>
                  <a:lnTo>
                    <a:pt x="185889" y="460971"/>
                  </a:lnTo>
                  <a:lnTo>
                    <a:pt x="187172" y="464781"/>
                  </a:lnTo>
                  <a:lnTo>
                    <a:pt x="184416" y="464781"/>
                  </a:lnTo>
                  <a:lnTo>
                    <a:pt x="185267" y="466051"/>
                  </a:lnTo>
                  <a:lnTo>
                    <a:pt x="185356" y="468591"/>
                  </a:lnTo>
                  <a:lnTo>
                    <a:pt x="188963" y="468591"/>
                  </a:lnTo>
                  <a:lnTo>
                    <a:pt x="189014" y="469861"/>
                  </a:lnTo>
                  <a:lnTo>
                    <a:pt x="188328" y="471131"/>
                  </a:lnTo>
                  <a:lnTo>
                    <a:pt x="280682" y="471131"/>
                  </a:lnTo>
                  <a:lnTo>
                    <a:pt x="306578" y="441921"/>
                  </a:lnTo>
                  <a:lnTo>
                    <a:pt x="318985" y="425411"/>
                  </a:lnTo>
                  <a:lnTo>
                    <a:pt x="320840" y="422871"/>
                  </a:lnTo>
                  <a:lnTo>
                    <a:pt x="329323" y="410171"/>
                  </a:lnTo>
                  <a:lnTo>
                    <a:pt x="331863" y="406361"/>
                  </a:lnTo>
                  <a:lnTo>
                    <a:pt x="342696" y="391121"/>
                  </a:lnTo>
                  <a:lnTo>
                    <a:pt x="353275" y="375881"/>
                  </a:lnTo>
                  <a:lnTo>
                    <a:pt x="357136" y="369531"/>
                  </a:lnTo>
                  <a:lnTo>
                    <a:pt x="359181" y="366991"/>
                  </a:lnTo>
                  <a:lnTo>
                    <a:pt x="361226" y="364451"/>
                  </a:lnTo>
                  <a:lnTo>
                    <a:pt x="363423" y="361911"/>
                  </a:lnTo>
                  <a:lnTo>
                    <a:pt x="365620" y="359371"/>
                  </a:lnTo>
                  <a:lnTo>
                    <a:pt x="366801" y="358101"/>
                  </a:lnTo>
                  <a:lnTo>
                    <a:pt x="370332" y="354291"/>
                  </a:lnTo>
                  <a:lnTo>
                    <a:pt x="372211" y="351751"/>
                  </a:lnTo>
                  <a:lnTo>
                    <a:pt x="372237" y="349211"/>
                  </a:lnTo>
                  <a:lnTo>
                    <a:pt x="375234" y="341591"/>
                  </a:lnTo>
                  <a:lnTo>
                    <a:pt x="390931" y="313651"/>
                  </a:lnTo>
                  <a:lnTo>
                    <a:pt x="392595" y="311111"/>
                  </a:lnTo>
                  <a:lnTo>
                    <a:pt x="395071" y="307301"/>
                  </a:lnTo>
                  <a:lnTo>
                    <a:pt x="395655" y="306031"/>
                  </a:lnTo>
                  <a:lnTo>
                    <a:pt x="397979" y="300951"/>
                  </a:lnTo>
                  <a:lnTo>
                    <a:pt x="399681" y="297141"/>
                  </a:lnTo>
                  <a:lnTo>
                    <a:pt x="354101" y="297141"/>
                  </a:lnTo>
                  <a:lnTo>
                    <a:pt x="351815" y="297141"/>
                  </a:lnTo>
                  <a:lnTo>
                    <a:pt x="348221" y="297141"/>
                  </a:lnTo>
                  <a:lnTo>
                    <a:pt x="348107" y="298411"/>
                  </a:lnTo>
                  <a:lnTo>
                    <a:pt x="347992" y="299681"/>
                  </a:lnTo>
                  <a:lnTo>
                    <a:pt x="347954" y="300951"/>
                  </a:lnTo>
                  <a:lnTo>
                    <a:pt x="346608" y="299681"/>
                  </a:lnTo>
                  <a:lnTo>
                    <a:pt x="347408" y="297141"/>
                  </a:lnTo>
                  <a:lnTo>
                    <a:pt x="347611" y="295871"/>
                  </a:lnTo>
                  <a:lnTo>
                    <a:pt x="347814" y="294601"/>
                  </a:lnTo>
                  <a:lnTo>
                    <a:pt x="350989" y="292061"/>
                  </a:lnTo>
                  <a:lnTo>
                    <a:pt x="351040" y="295871"/>
                  </a:lnTo>
                  <a:lnTo>
                    <a:pt x="353618" y="295871"/>
                  </a:lnTo>
                  <a:lnTo>
                    <a:pt x="400240" y="295871"/>
                  </a:lnTo>
                  <a:lnTo>
                    <a:pt x="402501" y="290791"/>
                  </a:lnTo>
                  <a:lnTo>
                    <a:pt x="403479" y="288251"/>
                  </a:lnTo>
                  <a:lnTo>
                    <a:pt x="405434" y="283171"/>
                  </a:lnTo>
                  <a:lnTo>
                    <a:pt x="406412" y="280631"/>
                  </a:lnTo>
                  <a:lnTo>
                    <a:pt x="410806" y="269201"/>
                  </a:lnTo>
                  <a:lnTo>
                    <a:pt x="415315" y="259041"/>
                  </a:lnTo>
                  <a:lnTo>
                    <a:pt x="419811" y="247611"/>
                  </a:lnTo>
                  <a:lnTo>
                    <a:pt x="422325" y="237451"/>
                  </a:lnTo>
                  <a:lnTo>
                    <a:pt x="422960" y="234911"/>
                  </a:lnTo>
                  <a:lnTo>
                    <a:pt x="424700" y="226021"/>
                  </a:lnTo>
                  <a:lnTo>
                    <a:pt x="425196" y="223481"/>
                  </a:lnTo>
                  <a:lnTo>
                    <a:pt x="425373" y="222211"/>
                  </a:lnTo>
                  <a:lnTo>
                    <a:pt x="426783" y="212051"/>
                  </a:lnTo>
                  <a:lnTo>
                    <a:pt x="426961" y="210781"/>
                  </a:lnTo>
                  <a:lnTo>
                    <a:pt x="427443" y="205701"/>
                  </a:lnTo>
                  <a:lnTo>
                    <a:pt x="427570" y="204431"/>
                  </a:lnTo>
                  <a:lnTo>
                    <a:pt x="427685" y="203161"/>
                  </a:lnTo>
                  <a:lnTo>
                    <a:pt x="427761" y="201891"/>
                  </a:lnTo>
                  <a:lnTo>
                    <a:pt x="427850" y="200621"/>
                  </a:lnTo>
                  <a:lnTo>
                    <a:pt x="427926" y="199351"/>
                  </a:lnTo>
                  <a:lnTo>
                    <a:pt x="428002" y="198081"/>
                  </a:lnTo>
                  <a:lnTo>
                    <a:pt x="428117" y="194449"/>
                  </a:lnTo>
                  <a:lnTo>
                    <a:pt x="428155" y="177761"/>
                  </a:lnTo>
                  <a:close/>
                </a:path>
              </a:pathLst>
            </a:custGeom>
            <a:solidFill>
              <a:srgbClr val="7E2A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3769595" y="2418424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19" h="7619">
                  <a:moveTo>
                    <a:pt x="6743" y="0"/>
                  </a:moveTo>
                  <a:lnTo>
                    <a:pt x="4686" y="1397"/>
                  </a:lnTo>
                  <a:lnTo>
                    <a:pt x="3568" y="927"/>
                  </a:lnTo>
                  <a:lnTo>
                    <a:pt x="0" y="4254"/>
                  </a:lnTo>
                  <a:lnTo>
                    <a:pt x="12" y="5956"/>
                  </a:lnTo>
                  <a:lnTo>
                    <a:pt x="1104" y="7200"/>
                  </a:lnTo>
                  <a:lnTo>
                    <a:pt x="4152" y="5016"/>
                  </a:lnTo>
                  <a:lnTo>
                    <a:pt x="7302" y="4597"/>
                  </a:lnTo>
                  <a:lnTo>
                    <a:pt x="6743" y="0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13508117" y="2398181"/>
              <a:ext cx="140970" cy="211454"/>
            </a:xfrm>
            <a:custGeom>
              <a:avLst/>
              <a:gdLst/>
              <a:ahLst/>
              <a:cxnLst/>
              <a:rect l="l" t="t" r="r" b="b"/>
              <a:pathLst>
                <a:path w="140969" h="211455">
                  <a:moveTo>
                    <a:pt x="28854" y="148894"/>
                  </a:moveTo>
                  <a:lnTo>
                    <a:pt x="31407" y="153187"/>
                  </a:lnTo>
                  <a:lnTo>
                    <a:pt x="28244" y="155562"/>
                  </a:lnTo>
                  <a:lnTo>
                    <a:pt x="26602" y="157035"/>
                  </a:lnTo>
                  <a:lnTo>
                    <a:pt x="27889" y="157035"/>
                  </a:lnTo>
                  <a:lnTo>
                    <a:pt x="28854" y="157441"/>
                  </a:lnTo>
                  <a:lnTo>
                    <a:pt x="26504" y="160210"/>
                  </a:lnTo>
                  <a:lnTo>
                    <a:pt x="25159" y="161480"/>
                  </a:lnTo>
                  <a:lnTo>
                    <a:pt x="21971" y="164731"/>
                  </a:lnTo>
                  <a:lnTo>
                    <a:pt x="19494" y="166179"/>
                  </a:lnTo>
                  <a:lnTo>
                    <a:pt x="20071" y="171094"/>
                  </a:lnTo>
                  <a:lnTo>
                    <a:pt x="20180" y="172021"/>
                  </a:lnTo>
                  <a:lnTo>
                    <a:pt x="17805" y="174485"/>
                  </a:lnTo>
                  <a:lnTo>
                    <a:pt x="13360" y="179793"/>
                  </a:lnTo>
                  <a:lnTo>
                    <a:pt x="12941" y="184975"/>
                  </a:lnTo>
                  <a:lnTo>
                    <a:pt x="8890" y="189242"/>
                  </a:lnTo>
                  <a:lnTo>
                    <a:pt x="8331" y="189636"/>
                  </a:lnTo>
                  <a:lnTo>
                    <a:pt x="5753" y="190893"/>
                  </a:lnTo>
                  <a:lnTo>
                    <a:pt x="2476" y="191833"/>
                  </a:lnTo>
                  <a:lnTo>
                    <a:pt x="6781" y="195326"/>
                  </a:lnTo>
                  <a:lnTo>
                    <a:pt x="5880" y="195808"/>
                  </a:lnTo>
                  <a:lnTo>
                    <a:pt x="2870" y="198005"/>
                  </a:lnTo>
                  <a:lnTo>
                    <a:pt x="1511" y="200698"/>
                  </a:lnTo>
                  <a:lnTo>
                    <a:pt x="0" y="203288"/>
                  </a:lnTo>
                  <a:lnTo>
                    <a:pt x="1549" y="206971"/>
                  </a:lnTo>
                  <a:lnTo>
                    <a:pt x="2641" y="211289"/>
                  </a:lnTo>
                  <a:lnTo>
                    <a:pt x="8293" y="209067"/>
                  </a:lnTo>
                  <a:lnTo>
                    <a:pt x="9618" y="207352"/>
                  </a:lnTo>
                  <a:lnTo>
                    <a:pt x="8229" y="207352"/>
                  </a:lnTo>
                  <a:lnTo>
                    <a:pt x="7896" y="207124"/>
                  </a:lnTo>
                  <a:lnTo>
                    <a:pt x="5207" y="207124"/>
                  </a:lnTo>
                  <a:lnTo>
                    <a:pt x="3200" y="206222"/>
                  </a:lnTo>
                  <a:lnTo>
                    <a:pt x="4521" y="205244"/>
                  </a:lnTo>
                  <a:lnTo>
                    <a:pt x="4308" y="204254"/>
                  </a:lnTo>
                  <a:lnTo>
                    <a:pt x="4191" y="203708"/>
                  </a:lnTo>
                  <a:lnTo>
                    <a:pt x="4102" y="203288"/>
                  </a:lnTo>
                  <a:lnTo>
                    <a:pt x="3987" y="202755"/>
                  </a:lnTo>
                  <a:lnTo>
                    <a:pt x="6526" y="202755"/>
                  </a:lnTo>
                  <a:lnTo>
                    <a:pt x="9194" y="199275"/>
                  </a:lnTo>
                  <a:lnTo>
                    <a:pt x="13449" y="195973"/>
                  </a:lnTo>
                  <a:lnTo>
                    <a:pt x="16217" y="191414"/>
                  </a:lnTo>
                  <a:lnTo>
                    <a:pt x="16490" y="189890"/>
                  </a:lnTo>
                  <a:lnTo>
                    <a:pt x="16607" y="189242"/>
                  </a:lnTo>
                  <a:lnTo>
                    <a:pt x="17805" y="188810"/>
                  </a:lnTo>
                  <a:lnTo>
                    <a:pt x="20338" y="188810"/>
                  </a:lnTo>
                  <a:lnTo>
                    <a:pt x="20713" y="188214"/>
                  </a:lnTo>
                  <a:lnTo>
                    <a:pt x="17995" y="185153"/>
                  </a:lnTo>
                  <a:lnTo>
                    <a:pt x="18630" y="182372"/>
                  </a:lnTo>
                  <a:lnTo>
                    <a:pt x="22961" y="178447"/>
                  </a:lnTo>
                  <a:lnTo>
                    <a:pt x="25031" y="177571"/>
                  </a:lnTo>
                  <a:lnTo>
                    <a:pt x="25742" y="175590"/>
                  </a:lnTo>
                  <a:lnTo>
                    <a:pt x="26746" y="173837"/>
                  </a:lnTo>
                  <a:lnTo>
                    <a:pt x="26746" y="173570"/>
                  </a:lnTo>
                  <a:lnTo>
                    <a:pt x="26930" y="173570"/>
                  </a:lnTo>
                  <a:lnTo>
                    <a:pt x="27190" y="173380"/>
                  </a:lnTo>
                  <a:lnTo>
                    <a:pt x="27376" y="173380"/>
                  </a:lnTo>
                  <a:lnTo>
                    <a:pt x="27457" y="171094"/>
                  </a:lnTo>
                  <a:lnTo>
                    <a:pt x="28575" y="169989"/>
                  </a:lnTo>
                  <a:lnTo>
                    <a:pt x="30403" y="169430"/>
                  </a:lnTo>
                  <a:lnTo>
                    <a:pt x="31178" y="168440"/>
                  </a:lnTo>
                  <a:lnTo>
                    <a:pt x="30226" y="167005"/>
                  </a:lnTo>
                  <a:lnTo>
                    <a:pt x="33451" y="165684"/>
                  </a:lnTo>
                  <a:lnTo>
                    <a:pt x="29159" y="163258"/>
                  </a:lnTo>
                  <a:lnTo>
                    <a:pt x="30734" y="162725"/>
                  </a:lnTo>
                  <a:lnTo>
                    <a:pt x="32727" y="161480"/>
                  </a:lnTo>
                  <a:lnTo>
                    <a:pt x="33743" y="161137"/>
                  </a:lnTo>
                  <a:lnTo>
                    <a:pt x="34709" y="160693"/>
                  </a:lnTo>
                  <a:lnTo>
                    <a:pt x="36156" y="159385"/>
                  </a:lnTo>
                  <a:lnTo>
                    <a:pt x="40093" y="154089"/>
                  </a:lnTo>
                  <a:lnTo>
                    <a:pt x="41610" y="150177"/>
                  </a:lnTo>
                  <a:lnTo>
                    <a:pt x="32867" y="150177"/>
                  </a:lnTo>
                  <a:lnTo>
                    <a:pt x="28854" y="148894"/>
                  </a:lnTo>
                  <a:close/>
                </a:path>
                <a:path w="140969" h="211455">
                  <a:moveTo>
                    <a:pt x="8509" y="203708"/>
                  </a:moveTo>
                  <a:lnTo>
                    <a:pt x="8467" y="204254"/>
                  </a:lnTo>
                  <a:lnTo>
                    <a:pt x="8344" y="205854"/>
                  </a:lnTo>
                  <a:lnTo>
                    <a:pt x="8229" y="207352"/>
                  </a:lnTo>
                  <a:lnTo>
                    <a:pt x="9618" y="207352"/>
                  </a:lnTo>
                  <a:lnTo>
                    <a:pt x="10385" y="206362"/>
                  </a:lnTo>
                  <a:lnTo>
                    <a:pt x="10493" y="206222"/>
                  </a:lnTo>
                  <a:lnTo>
                    <a:pt x="10109" y="205587"/>
                  </a:lnTo>
                  <a:lnTo>
                    <a:pt x="9994" y="204939"/>
                  </a:lnTo>
                  <a:lnTo>
                    <a:pt x="10350" y="204254"/>
                  </a:lnTo>
                  <a:lnTo>
                    <a:pt x="8509" y="203708"/>
                  </a:lnTo>
                  <a:close/>
                </a:path>
                <a:path w="140969" h="211455">
                  <a:moveTo>
                    <a:pt x="6045" y="205854"/>
                  </a:moveTo>
                  <a:lnTo>
                    <a:pt x="5750" y="206222"/>
                  </a:lnTo>
                  <a:lnTo>
                    <a:pt x="5638" y="206362"/>
                  </a:lnTo>
                  <a:lnTo>
                    <a:pt x="5293" y="206971"/>
                  </a:lnTo>
                  <a:lnTo>
                    <a:pt x="5207" y="207124"/>
                  </a:lnTo>
                  <a:lnTo>
                    <a:pt x="7896" y="207124"/>
                  </a:lnTo>
                  <a:lnTo>
                    <a:pt x="6045" y="205854"/>
                  </a:lnTo>
                  <a:close/>
                </a:path>
                <a:path w="140969" h="211455">
                  <a:moveTo>
                    <a:pt x="6526" y="202755"/>
                  </a:moveTo>
                  <a:lnTo>
                    <a:pt x="3987" y="202755"/>
                  </a:lnTo>
                  <a:lnTo>
                    <a:pt x="5981" y="203466"/>
                  </a:lnTo>
                  <a:lnTo>
                    <a:pt x="6526" y="202755"/>
                  </a:lnTo>
                  <a:close/>
                </a:path>
                <a:path w="140969" h="211455">
                  <a:moveTo>
                    <a:pt x="20338" y="188810"/>
                  </a:moveTo>
                  <a:lnTo>
                    <a:pt x="17805" y="188810"/>
                  </a:lnTo>
                  <a:lnTo>
                    <a:pt x="19659" y="189890"/>
                  </a:lnTo>
                  <a:lnTo>
                    <a:pt x="20338" y="188810"/>
                  </a:lnTo>
                  <a:close/>
                </a:path>
                <a:path w="140969" h="211455">
                  <a:moveTo>
                    <a:pt x="83791" y="84937"/>
                  </a:moveTo>
                  <a:lnTo>
                    <a:pt x="70300" y="84937"/>
                  </a:lnTo>
                  <a:lnTo>
                    <a:pt x="69437" y="91681"/>
                  </a:lnTo>
                  <a:lnTo>
                    <a:pt x="69380" y="92125"/>
                  </a:lnTo>
                  <a:lnTo>
                    <a:pt x="63550" y="98577"/>
                  </a:lnTo>
                  <a:lnTo>
                    <a:pt x="62014" y="101752"/>
                  </a:lnTo>
                  <a:lnTo>
                    <a:pt x="60350" y="104521"/>
                  </a:lnTo>
                  <a:lnTo>
                    <a:pt x="56629" y="109931"/>
                  </a:lnTo>
                  <a:lnTo>
                    <a:pt x="52630" y="115150"/>
                  </a:lnTo>
                  <a:lnTo>
                    <a:pt x="48872" y="120551"/>
                  </a:lnTo>
                  <a:lnTo>
                    <a:pt x="45838" y="126593"/>
                  </a:lnTo>
                  <a:lnTo>
                    <a:pt x="44043" y="131241"/>
                  </a:lnTo>
                  <a:lnTo>
                    <a:pt x="40170" y="135140"/>
                  </a:lnTo>
                  <a:lnTo>
                    <a:pt x="37134" y="141795"/>
                  </a:lnTo>
                  <a:lnTo>
                    <a:pt x="33934" y="143078"/>
                  </a:lnTo>
                  <a:lnTo>
                    <a:pt x="37147" y="146748"/>
                  </a:lnTo>
                  <a:lnTo>
                    <a:pt x="35204" y="148437"/>
                  </a:lnTo>
                  <a:lnTo>
                    <a:pt x="32867" y="150177"/>
                  </a:lnTo>
                  <a:lnTo>
                    <a:pt x="41610" y="150177"/>
                  </a:lnTo>
                  <a:lnTo>
                    <a:pt x="42595" y="147637"/>
                  </a:lnTo>
                  <a:lnTo>
                    <a:pt x="48641" y="144056"/>
                  </a:lnTo>
                  <a:lnTo>
                    <a:pt x="49199" y="143306"/>
                  </a:lnTo>
                  <a:lnTo>
                    <a:pt x="49720" y="142532"/>
                  </a:lnTo>
                  <a:lnTo>
                    <a:pt x="54152" y="137325"/>
                  </a:lnTo>
                  <a:lnTo>
                    <a:pt x="57531" y="132600"/>
                  </a:lnTo>
                  <a:lnTo>
                    <a:pt x="58547" y="126593"/>
                  </a:lnTo>
                  <a:lnTo>
                    <a:pt x="55689" y="125374"/>
                  </a:lnTo>
                  <a:lnTo>
                    <a:pt x="56324" y="121196"/>
                  </a:lnTo>
                  <a:lnTo>
                    <a:pt x="60794" y="118668"/>
                  </a:lnTo>
                  <a:lnTo>
                    <a:pt x="62979" y="114376"/>
                  </a:lnTo>
                  <a:lnTo>
                    <a:pt x="66002" y="112433"/>
                  </a:lnTo>
                  <a:lnTo>
                    <a:pt x="59791" y="112433"/>
                  </a:lnTo>
                  <a:lnTo>
                    <a:pt x="58775" y="112166"/>
                  </a:lnTo>
                  <a:lnTo>
                    <a:pt x="58596" y="111848"/>
                  </a:lnTo>
                  <a:lnTo>
                    <a:pt x="58534" y="111506"/>
                  </a:lnTo>
                  <a:lnTo>
                    <a:pt x="60333" y="110934"/>
                  </a:lnTo>
                  <a:lnTo>
                    <a:pt x="60909" y="110210"/>
                  </a:lnTo>
                  <a:lnTo>
                    <a:pt x="60970" y="109931"/>
                  </a:lnTo>
                  <a:lnTo>
                    <a:pt x="61055" y="109550"/>
                  </a:lnTo>
                  <a:lnTo>
                    <a:pt x="61150" y="109118"/>
                  </a:lnTo>
                  <a:lnTo>
                    <a:pt x="69146" y="109118"/>
                  </a:lnTo>
                  <a:lnTo>
                    <a:pt x="67678" y="106248"/>
                  </a:lnTo>
                  <a:lnTo>
                    <a:pt x="66001" y="102717"/>
                  </a:lnTo>
                  <a:lnTo>
                    <a:pt x="70739" y="100558"/>
                  </a:lnTo>
                  <a:lnTo>
                    <a:pt x="70794" y="99745"/>
                  </a:lnTo>
                  <a:lnTo>
                    <a:pt x="70891" y="98310"/>
                  </a:lnTo>
                  <a:lnTo>
                    <a:pt x="75136" y="98310"/>
                  </a:lnTo>
                  <a:lnTo>
                    <a:pt x="75565" y="97967"/>
                  </a:lnTo>
                  <a:lnTo>
                    <a:pt x="74891" y="92481"/>
                  </a:lnTo>
                  <a:lnTo>
                    <a:pt x="79565" y="91681"/>
                  </a:lnTo>
                  <a:lnTo>
                    <a:pt x="81483" y="88861"/>
                  </a:lnTo>
                  <a:lnTo>
                    <a:pt x="82042" y="87630"/>
                  </a:lnTo>
                  <a:lnTo>
                    <a:pt x="83791" y="84937"/>
                  </a:lnTo>
                  <a:close/>
                </a:path>
                <a:path w="140969" h="211455">
                  <a:moveTo>
                    <a:pt x="69146" y="109118"/>
                  </a:moveTo>
                  <a:lnTo>
                    <a:pt x="61150" y="109118"/>
                  </a:lnTo>
                  <a:lnTo>
                    <a:pt x="62471" y="109550"/>
                  </a:lnTo>
                  <a:lnTo>
                    <a:pt x="62386" y="110210"/>
                  </a:lnTo>
                  <a:lnTo>
                    <a:pt x="62293" y="110934"/>
                  </a:lnTo>
                  <a:lnTo>
                    <a:pt x="60439" y="110934"/>
                  </a:lnTo>
                  <a:lnTo>
                    <a:pt x="60320" y="111506"/>
                  </a:lnTo>
                  <a:lnTo>
                    <a:pt x="60248" y="111848"/>
                  </a:lnTo>
                  <a:lnTo>
                    <a:pt x="59791" y="112433"/>
                  </a:lnTo>
                  <a:lnTo>
                    <a:pt x="66002" y="112433"/>
                  </a:lnTo>
                  <a:lnTo>
                    <a:pt x="68334" y="110934"/>
                  </a:lnTo>
                  <a:lnTo>
                    <a:pt x="69513" y="110210"/>
                  </a:lnTo>
                  <a:lnTo>
                    <a:pt x="69704" y="110210"/>
                  </a:lnTo>
                  <a:lnTo>
                    <a:pt x="69146" y="109118"/>
                  </a:lnTo>
                  <a:close/>
                </a:path>
                <a:path w="140969" h="211455">
                  <a:moveTo>
                    <a:pt x="75136" y="98310"/>
                  </a:moveTo>
                  <a:lnTo>
                    <a:pt x="70891" y="98310"/>
                  </a:lnTo>
                  <a:lnTo>
                    <a:pt x="73342" y="99745"/>
                  </a:lnTo>
                  <a:lnTo>
                    <a:pt x="75136" y="98310"/>
                  </a:lnTo>
                  <a:close/>
                </a:path>
                <a:path w="140969" h="211455">
                  <a:moveTo>
                    <a:pt x="136296" y="0"/>
                  </a:moveTo>
                  <a:lnTo>
                    <a:pt x="135204" y="2260"/>
                  </a:lnTo>
                  <a:lnTo>
                    <a:pt x="131699" y="4140"/>
                  </a:lnTo>
                  <a:lnTo>
                    <a:pt x="130474" y="7137"/>
                  </a:lnTo>
                  <a:lnTo>
                    <a:pt x="129158" y="7137"/>
                  </a:lnTo>
                  <a:lnTo>
                    <a:pt x="124688" y="11544"/>
                  </a:lnTo>
                  <a:lnTo>
                    <a:pt x="123342" y="16154"/>
                  </a:lnTo>
                  <a:lnTo>
                    <a:pt x="119354" y="18516"/>
                  </a:lnTo>
                  <a:lnTo>
                    <a:pt x="116738" y="22707"/>
                  </a:lnTo>
                  <a:lnTo>
                    <a:pt x="111772" y="24587"/>
                  </a:lnTo>
                  <a:lnTo>
                    <a:pt x="108775" y="29502"/>
                  </a:lnTo>
                  <a:lnTo>
                    <a:pt x="107957" y="29984"/>
                  </a:lnTo>
                  <a:lnTo>
                    <a:pt x="108712" y="30848"/>
                  </a:lnTo>
                  <a:lnTo>
                    <a:pt x="111315" y="31762"/>
                  </a:lnTo>
                  <a:lnTo>
                    <a:pt x="110020" y="33286"/>
                  </a:lnTo>
                  <a:lnTo>
                    <a:pt x="107861" y="36664"/>
                  </a:lnTo>
                  <a:lnTo>
                    <a:pt x="105651" y="37782"/>
                  </a:lnTo>
                  <a:lnTo>
                    <a:pt x="103759" y="39243"/>
                  </a:lnTo>
                  <a:lnTo>
                    <a:pt x="99187" y="43332"/>
                  </a:lnTo>
                  <a:lnTo>
                    <a:pt x="96964" y="49187"/>
                  </a:lnTo>
                  <a:lnTo>
                    <a:pt x="90144" y="59804"/>
                  </a:lnTo>
                  <a:lnTo>
                    <a:pt x="85813" y="64630"/>
                  </a:lnTo>
                  <a:lnTo>
                    <a:pt x="77203" y="75780"/>
                  </a:lnTo>
                  <a:lnTo>
                    <a:pt x="72738" y="79311"/>
                  </a:lnTo>
                  <a:lnTo>
                    <a:pt x="70818" y="80899"/>
                  </a:lnTo>
                  <a:lnTo>
                    <a:pt x="70699" y="81826"/>
                  </a:lnTo>
                  <a:lnTo>
                    <a:pt x="70661" y="82118"/>
                  </a:lnTo>
                  <a:lnTo>
                    <a:pt x="70559" y="82918"/>
                  </a:lnTo>
                  <a:lnTo>
                    <a:pt x="70453" y="83743"/>
                  </a:lnTo>
                  <a:lnTo>
                    <a:pt x="70383" y="84289"/>
                  </a:lnTo>
                  <a:lnTo>
                    <a:pt x="70317" y="84810"/>
                  </a:lnTo>
                  <a:lnTo>
                    <a:pt x="75857" y="84810"/>
                  </a:lnTo>
                  <a:lnTo>
                    <a:pt x="76327" y="84289"/>
                  </a:lnTo>
                  <a:lnTo>
                    <a:pt x="78486" y="82118"/>
                  </a:lnTo>
                  <a:lnTo>
                    <a:pt x="78534" y="81826"/>
                  </a:lnTo>
                  <a:lnTo>
                    <a:pt x="78614" y="80899"/>
                  </a:lnTo>
                  <a:lnTo>
                    <a:pt x="86416" y="80899"/>
                  </a:lnTo>
                  <a:lnTo>
                    <a:pt x="90525" y="74536"/>
                  </a:lnTo>
                  <a:lnTo>
                    <a:pt x="91008" y="73914"/>
                  </a:lnTo>
                  <a:lnTo>
                    <a:pt x="91541" y="67271"/>
                  </a:lnTo>
                  <a:lnTo>
                    <a:pt x="95694" y="63360"/>
                  </a:lnTo>
                  <a:lnTo>
                    <a:pt x="99035" y="59156"/>
                  </a:lnTo>
                  <a:lnTo>
                    <a:pt x="99447" y="59156"/>
                  </a:lnTo>
                  <a:lnTo>
                    <a:pt x="98046" y="58585"/>
                  </a:lnTo>
                  <a:lnTo>
                    <a:pt x="97733" y="58585"/>
                  </a:lnTo>
                  <a:lnTo>
                    <a:pt x="98628" y="57746"/>
                  </a:lnTo>
                  <a:lnTo>
                    <a:pt x="100788" y="57746"/>
                  </a:lnTo>
                  <a:lnTo>
                    <a:pt x="100774" y="57416"/>
                  </a:lnTo>
                  <a:lnTo>
                    <a:pt x="98744" y="54610"/>
                  </a:lnTo>
                  <a:lnTo>
                    <a:pt x="101473" y="54610"/>
                  </a:lnTo>
                  <a:lnTo>
                    <a:pt x="104127" y="53505"/>
                  </a:lnTo>
                  <a:lnTo>
                    <a:pt x="106057" y="53340"/>
                  </a:lnTo>
                  <a:lnTo>
                    <a:pt x="103809" y="48514"/>
                  </a:lnTo>
                  <a:lnTo>
                    <a:pt x="105854" y="46278"/>
                  </a:lnTo>
                  <a:lnTo>
                    <a:pt x="111594" y="42379"/>
                  </a:lnTo>
                  <a:lnTo>
                    <a:pt x="112330" y="36664"/>
                  </a:lnTo>
                  <a:lnTo>
                    <a:pt x="112407" y="36068"/>
                  </a:lnTo>
                  <a:lnTo>
                    <a:pt x="118148" y="34925"/>
                  </a:lnTo>
                  <a:lnTo>
                    <a:pt x="118463" y="34925"/>
                  </a:lnTo>
                  <a:lnTo>
                    <a:pt x="118643" y="33997"/>
                  </a:lnTo>
                  <a:lnTo>
                    <a:pt x="118884" y="33540"/>
                  </a:lnTo>
                  <a:lnTo>
                    <a:pt x="118402" y="33286"/>
                  </a:lnTo>
                  <a:lnTo>
                    <a:pt x="117906" y="33058"/>
                  </a:lnTo>
                  <a:lnTo>
                    <a:pt x="118376" y="32588"/>
                  </a:lnTo>
                  <a:lnTo>
                    <a:pt x="119778" y="32588"/>
                  </a:lnTo>
                  <a:lnTo>
                    <a:pt x="119668" y="31762"/>
                  </a:lnTo>
                  <a:lnTo>
                    <a:pt x="119646" y="31597"/>
                  </a:lnTo>
                  <a:lnTo>
                    <a:pt x="125095" y="29984"/>
                  </a:lnTo>
                  <a:lnTo>
                    <a:pt x="125768" y="26123"/>
                  </a:lnTo>
                  <a:lnTo>
                    <a:pt x="126970" y="22161"/>
                  </a:lnTo>
                  <a:lnTo>
                    <a:pt x="123649" y="22161"/>
                  </a:lnTo>
                  <a:lnTo>
                    <a:pt x="124125" y="21602"/>
                  </a:lnTo>
                  <a:lnTo>
                    <a:pt x="124244" y="21463"/>
                  </a:lnTo>
                  <a:lnTo>
                    <a:pt x="124752" y="21158"/>
                  </a:lnTo>
                  <a:lnTo>
                    <a:pt x="127274" y="21158"/>
                  </a:lnTo>
                  <a:lnTo>
                    <a:pt x="127571" y="20180"/>
                  </a:lnTo>
                  <a:lnTo>
                    <a:pt x="127863" y="18516"/>
                  </a:lnTo>
                  <a:lnTo>
                    <a:pt x="127976" y="17868"/>
                  </a:lnTo>
                  <a:lnTo>
                    <a:pt x="133108" y="17868"/>
                  </a:lnTo>
                  <a:lnTo>
                    <a:pt x="133007" y="15036"/>
                  </a:lnTo>
                  <a:lnTo>
                    <a:pt x="135253" y="15036"/>
                  </a:lnTo>
                  <a:lnTo>
                    <a:pt x="136499" y="12712"/>
                  </a:lnTo>
                  <a:lnTo>
                    <a:pt x="140373" y="11798"/>
                  </a:lnTo>
                  <a:lnTo>
                    <a:pt x="140817" y="8178"/>
                  </a:lnTo>
                  <a:lnTo>
                    <a:pt x="139763" y="7734"/>
                  </a:lnTo>
                  <a:lnTo>
                    <a:pt x="139382" y="6794"/>
                  </a:lnTo>
                  <a:lnTo>
                    <a:pt x="140385" y="3695"/>
                  </a:lnTo>
                  <a:lnTo>
                    <a:pt x="139319" y="1866"/>
                  </a:lnTo>
                  <a:lnTo>
                    <a:pt x="136296" y="0"/>
                  </a:lnTo>
                  <a:close/>
                </a:path>
                <a:path w="140969" h="211455">
                  <a:moveTo>
                    <a:pt x="86416" y="80899"/>
                  </a:moveTo>
                  <a:lnTo>
                    <a:pt x="79768" y="80899"/>
                  </a:lnTo>
                  <a:lnTo>
                    <a:pt x="79806" y="81826"/>
                  </a:lnTo>
                  <a:lnTo>
                    <a:pt x="79033" y="82118"/>
                  </a:lnTo>
                  <a:lnTo>
                    <a:pt x="78549" y="82118"/>
                  </a:lnTo>
                  <a:lnTo>
                    <a:pt x="76885" y="83743"/>
                  </a:lnTo>
                  <a:lnTo>
                    <a:pt x="75887" y="84810"/>
                  </a:lnTo>
                  <a:lnTo>
                    <a:pt x="83874" y="84810"/>
                  </a:lnTo>
                  <a:lnTo>
                    <a:pt x="86416" y="80899"/>
                  </a:lnTo>
                  <a:close/>
                </a:path>
                <a:path w="140969" h="211455">
                  <a:moveTo>
                    <a:pt x="100788" y="57746"/>
                  </a:moveTo>
                  <a:lnTo>
                    <a:pt x="98628" y="57746"/>
                  </a:lnTo>
                  <a:lnTo>
                    <a:pt x="99124" y="59156"/>
                  </a:lnTo>
                  <a:lnTo>
                    <a:pt x="100279" y="59156"/>
                  </a:lnTo>
                  <a:lnTo>
                    <a:pt x="100825" y="58585"/>
                  </a:lnTo>
                  <a:lnTo>
                    <a:pt x="100788" y="57746"/>
                  </a:lnTo>
                  <a:close/>
                </a:path>
                <a:path w="140969" h="211455">
                  <a:moveTo>
                    <a:pt x="119778" y="32588"/>
                  </a:moveTo>
                  <a:lnTo>
                    <a:pt x="118376" y="32588"/>
                  </a:lnTo>
                  <a:lnTo>
                    <a:pt x="118859" y="33540"/>
                  </a:lnTo>
                  <a:lnTo>
                    <a:pt x="119788" y="33058"/>
                  </a:lnTo>
                  <a:lnTo>
                    <a:pt x="119778" y="32588"/>
                  </a:lnTo>
                  <a:close/>
                </a:path>
                <a:path w="140969" h="211455">
                  <a:moveTo>
                    <a:pt x="127274" y="21158"/>
                  </a:moveTo>
                  <a:lnTo>
                    <a:pt x="124752" y="21158"/>
                  </a:lnTo>
                  <a:lnTo>
                    <a:pt x="125683" y="21463"/>
                  </a:lnTo>
                  <a:lnTo>
                    <a:pt x="125590" y="21602"/>
                  </a:lnTo>
                  <a:lnTo>
                    <a:pt x="126424" y="21602"/>
                  </a:lnTo>
                  <a:lnTo>
                    <a:pt x="122593" y="22161"/>
                  </a:lnTo>
                  <a:lnTo>
                    <a:pt x="126970" y="22161"/>
                  </a:lnTo>
                  <a:lnTo>
                    <a:pt x="127139" y="21602"/>
                  </a:lnTo>
                  <a:lnTo>
                    <a:pt x="127182" y="21463"/>
                  </a:lnTo>
                  <a:lnTo>
                    <a:pt x="127274" y="21158"/>
                  </a:lnTo>
                  <a:close/>
                </a:path>
                <a:path w="140969" h="211455">
                  <a:moveTo>
                    <a:pt x="135253" y="15036"/>
                  </a:moveTo>
                  <a:lnTo>
                    <a:pt x="133007" y="15036"/>
                  </a:lnTo>
                  <a:lnTo>
                    <a:pt x="135001" y="15506"/>
                  </a:lnTo>
                  <a:lnTo>
                    <a:pt x="135253" y="15036"/>
                  </a:lnTo>
                  <a:close/>
                </a:path>
                <a:path w="140969" h="211455">
                  <a:moveTo>
                    <a:pt x="128270" y="6477"/>
                  </a:moveTo>
                  <a:lnTo>
                    <a:pt x="126834" y="6477"/>
                  </a:lnTo>
                  <a:lnTo>
                    <a:pt x="127190" y="7137"/>
                  </a:lnTo>
                  <a:lnTo>
                    <a:pt x="130523" y="7137"/>
                  </a:lnTo>
                  <a:lnTo>
                    <a:pt x="128270" y="6477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3531075" y="2406370"/>
              <a:ext cx="260985" cy="212725"/>
            </a:xfrm>
            <a:custGeom>
              <a:avLst/>
              <a:gdLst/>
              <a:ahLst/>
              <a:cxnLst/>
              <a:rect l="l" t="t" r="r" b="b"/>
              <a:pathLst>
                <a:path w="260984" h="212725">
                  <a:moveTo>
                    <a:pt x="6946" y="163614"/>
                  </a:moveTo>
                  <a:lnTo>
                    <a:pt x="4864" y="165760"/>
                  </a:lnTo>
                  <a:lnTo>
                    <a:pt x="4686" y="165188"/>
                  </a:lnTo>
                  <a:lnTo>
                    <a:pt x="4229" y="165188"/>
                  </a:lnTo>
                  <a:lnTo>
                    <a:pt x="4076" y="165760"/>
                  </a:lnTo>
                  <a:lnTo>
                    <a:pt x="3721" y="165760"/>
                  </a:lnTo>
                  <a:lnTo>
                    <a:pt x="2781" y="167398"/>
                  </a:lnTo>
                  <a:lnTo>
                    <a:pt x="2070" y="169392"/>
                  </a:lnTo>
                  <a:lnTo>
                    <a:pt x="0" y="170256"/>
                  </a:lnTo>
                  <a:lnTo>
                    <a:pt x="1727" y="172021"/>
                  </a:lnTo>
                  <a:lnTo>
                    <a:pt x="2844" y="170992"/>
                  </a:lnTo>
                  <a:lnTo>
                    <a:pt x="4635" y="168186"/>
                  </a:lnTo>
                  <a:lnTo>
                    <a:pt x="5435" y="166865"/>
                  </a:lnTo>
                  <a:lnTo>
                    <a:pt x="6946" y="163614"/>
                  </a:lnTo>
                  <a:close/>
                </a:path>
                <a:path w="260984" h="212725">
                  <a:moveTo>
                    <a:pt x="73279" y="121564"/>
                  </a:moveTo>
                  <a:lnTo>
                    <a:pt x="72923" y="116179"/>
                  </a:lnTo>
                  <a:lnTo>
                    <a:pt x="72872" y="115392"/>
                  </a:lnTo>
                  <a:lnTo>
                    <a:pt x="71018" y="109410"/>
                  </a:lnTo>
                  <a:lnTo>
                    <a:pt x="68846" y="103454"/>
                  </a:lnTo>
                  <a:lnTo>
                    <a:pt x="67640" y="99695"/>
                  </a:lnTo>
                  <a:lnTo>
                    <a:pt x="67513" y="99301"/>
                  </a:lnTo>
                  <a:lnTo>
                    <a:pt x="65773" y="96405"/>
                  </a:lnTo>
                  <a:lnTo>
                    <a:pt x="65201" y="95453"/>
                  </a:lnTo>
                  <a:lnTo>
                    <a:pt x="62738" y="87210"/>
                  </a:lnTo>
                  <a:lnTo>
                    <a:pt x="63944" y="82867"/>
                  </a:lnTo>
                  <a:lnTo>
                    <a:pt x="63881" y="80175"/>
                  </a:lnTo>
                  <a:lnTo>
                    <a:pt x="63842" y="78727"/>
                  </a:lnTo>
                  <a:lnTo>
                    <a:pt x="61963" y="77774"/>
                  </a:lnTo>
                  <a:lnTo>
                    <a:pt x="60794" y="80175"/>
                  </a:lnTo>
                  <a:lnTo>
                    <a:pt x="59080" y="79451"/>
                  </a:lnTo>
                  <a:lnTo>
                    <a:pt x="58521" y="80670"/>
                  </a:lnTo>
                  <a:lnTo>
                    <a:pt x="59664" y="82638"/>
                  </a:lnTo>
                  <a:lnTo>
                    <a:pt x="55765" y="83350"/>
                  </a:lnTo>
                  <a:lnTo>
                    <a:pt x="55918" y="83350"/>
                  </a:lnTo>
                  <a:lnTo>
                    <a:pt x="57162" y="85382"/>
                  </a:lnTo>
                  <a:lnTo>
                    <a:pt x="58775" y="85382"/>
                  </a:lnTo>
                  <a:lnTo>
                    <a:pt x="59347" y="83591"/>
                  </a:lnTo>
                  <a:lnTo>
                    <a:pt x="59423" y="83350"/>
                  </a:lnTo>
                  <a:lnTo>
                    <a:pt x="61099" y="83591"/>
                  </a:lnTo>
                  <a:lnTo>
                    <a:pt x="61607" y="85382"/>
                  </a:lnTo>
                  <a:lnTo>
                    <a:pt x="61468" y="85382"/>
                  </a:lnTo>
                  <a:lnTo>
                    <a:pt x="60159" y="85940"/>
                  </a:lnTo>
                  <a:lnTo>
                    <a:pt x="56515" y="90893"/>
                  </a:lnTo>
                  <a:lnTo>
                    <a:pt x="52717" y="94119"/>
                  </a:lnTo>
                  <a:lnTo>
                    <a:pt x="50584" y="98577"/>
                  </a:lnTo>
                  <a:lnTo>
                    <a:pt x="51904" y="98882"/>
                  </a:lnTo>
                  <a:lnTo>
                    <a:pt x="53073" y="96405"/>
                  </a:lnTo>
                  <a:lnTo>
                    <a:pt x="54851" y="99695"/>
                  </a:lnTo>
                  <a:lnTo>
                    <a:pt x="52959" y="100228"/>
                  </a:lnTo>
                  <a:lnTo>
                    <a:pt x="49961" y="103009"/>
                  </a:lnTo>
                  <a:lnTo>
                    <a:pt x="48526" y="105486"/>
                  </a:lnTo>
                  <a:lnTo>
                    <a:pt x="44157" y="112356"/>
                  </a:lnTo>
                  <a:lnTo>
                    <a:pt x="41008" y="115658"/>
                  </a:lnTo>
                  <a:lnTo>
                    <a:pt x="41008" y="122059"/>
                  </a:lnTo>
                  <a:lnTo>
                    <a:pt x="39446" y="124409"/>
                  </a:lnTo>
                  <a:lnTo>
                    <a:pt x="38582" y="126225"/>
                  </a:lnTo>
                  <a:lnTo>
                    <a:pt x="35509" y="126530"/>
                  </a:lnTo>
                  <a:lnTo>
                    <a:pt x="35572" y="125234"/>
                  </a:lnTo>
                  <a:lnTo>
                    <a:pt x="36436" y="122059"/>
                  </a:lnTo>
                  <a:lnTo>
                    <a:pt x="36487" y="121869"/>
                  </a:lnTo>
                  <a:lnTo>
                    <a:pt x="38608" y="122593"/>
                  </a:lnTo>
                  <a:lnTo>
                    <a:pt x="41008" y="122059"/>
                  </a:lnTo>
                  <a:lnTo>
                    <a:pt x="41008" y="115658"/>
                  </a:lnTo>
                  <a:lnTo>
                    <a:pt x="40500" y="116179"/>
                  </a:lnTo>
                  <a:lnTo>
                    <a:pt x="35585" y="118402"/>
                  </a:lnTo>
                  <a:lnTo>
                    <a:pt x="34569" y="124409"/>
                  </a:lnTo>
                  <a:lnTo>
                    <a:pt x="31191" y="129133"/>
                  </a:lnTo>
                  <a:lnTo>
                    <a:pt x="26758" y="134340"/>
                  </a:lnTo>
                  <a:lnTo>
                    <a:pt x="26238" y="135128"/>
                  </a:lnTo>
                  <a:lnTo>
                    <a:pt x="25679" y="135864"/>
                  </a:lnTo>
                  <a:lnTo>
                    <a:pt x="25793" y="136245"/>
                  </a:lnTo>
                  <a:lnTo>
                    <a:pt x="26200" y="136906"/>
                  </a:lnTo>
                  <a:lnTo>
                    <a:pt x="26047" y="136906"/>
                  </a:lnTo>
                  <a:lnTo>
                    <a:pt x="22275" y="141655"/>
                  </a:lnTo>
                  <a:lnTo>
                    <a:pt x="18529" y="146329"/>
                  </a:lnTo>
                  <a:lnTo>
                    <a:pt x="14465" y="151244"/>
                  </a:lnTo>
                  <a:lnTo>
                    <a:pt x="13131" y="151244"/>
                  </a:lnTo>
                  <a:lnTo>
                    <a:pt x="11760" y="152501"/>
                  </a:lnTo>
                  <a:lnTo>
                    <a:pt x="11709" y="154889"/>
                  </a:lnTo>
                  <a:lnTo>
                    <a:pt x="13208" y="153911"/>
                  </a:lnTo>
                  <a:lnTo>
                    <a:pt x="14008" y="153758"/>
                  </a:lnTo>
                  <a:lnTo>
                    <a:pt x="14655" y="153758"/>
                  </a:lnTo>
                  <a:lnTo>
                    <a:pt x="12979" y="156565"/>
                  </a:lnTo>
                  <a:lnTo>
                    <a:pt x="11049" y="158851"/>
                  </a:lnTo>
                  <a:lnTo>
                    <a:pt x="8216" y="160261"/>
                  </a:lnTo>
                  <a:lnTo>
                    <a:pt x="7442" y="161239"/>
                  </a:lnTo>
                  <a:lnTo>
                    <a:pt x="7988" y="162750"/>
                  </a:lnTo>
                  <a:lnTo>
                    <a:pt x="8077" y="162979"/>
                  </a:lnTo>
                  <a:lnTo>
                    <a:pt x="9067" y="162750"/>
                  </a:lnTo>
                  <a:lnTo>
                    <a:pt x="10198" y="161747"/>
                  </a:lnTo>
                  <a:lnTo>
                    <a:pt x="20256" y="154279"/>
                  </a:lnTo>
                  <a:lnTo>
                    <a:pt x="57073" y="137693"/>
                  </a:lnTo>
                  <a:lnTo>
                    <a:pt x="60236" y="136906"/>
                  </a:lnTo>
                  <a:lnTo>
                    <a:pt x="67716" y="134772"/>
                  </a:lnTo>
                  <a:lnTo>
                    <a:pt x="69024" y="131495"/>
                  </a:lnTo>
                  <a:lnTo>
                    <a:pt x="71043" y="128041"/>
                  </a:lnTo>
                  <a:lnTo>
                    <a:pt x="71564" y="126530"/>
                  </a:lnTo>
                  <a:lnTo>
                    <a:pt x="73101" y="122059"/>
                  </a:lnTo>
                  <a:lnTo>
                    <a:pt x="73164" y="121869"/>
                  </a:lnTo>
                  <a:lnTo>
                    <a:pt x="73279" y="121564"/>
                  </a:lnTo>
                  <a:close/>
                </a:path>
                <a:path w="260984" h="212725">
                  <a:moveTo>
                    <a:pt x="136779" y="22047"/>
                  </a:moveTo>
                  <a:lnTo>
                    <a:pt x="136664" y="11468"/>
                  </a:lnTo>
                  <a:lnTo>
                    <a:pt x="132397" y="5181"/>
                  </a:lnTo>
                  <a:lnTo>
                    <a:pt x="131546" y="3683"/>
                  </a:lnTo>
                  <a:lnTo>
                    <a:pt x="125387" y="4432"/>
                  </a:lnTo>
                  <a:lnTo>
                    <a:pt x="121869" y="1511"/>
                  </a:lnTo>
                  <a:lnTo>
                    <a:pt x="117856" y="0"/>
                  </a:lnTo>
                  <a:lnTo>
                    <a:pt x="117398" y="3619"/>
                  </a:lnTo>
                  <a:lnTo>
                    <a:pt x="113538" y="4533"/>
                  </a:lnTo>
                  <a:lnTo>
                    <a:pt x="112039" y="7327"/>
                  </a:lnTo>
                  <a:lnTo>
                    <a:pt x="114998" y="11125"/>
                  </a:lnTo>
                  <a:lnTo>
                    <a:pt x="112852" y="14160"/>
                  </a:lnTo>
                  <a:lnTo>
                    <a:pt x="107696" y="20383"/>
                  </a:lnTo>
                  <a:lnTo>
                    <a:pt x="104622" y="23520"/>
                  </a:lnTo>
                  <a:lnTo>
                    <a:pt x="101066" y="28067"/>
                  </a:lnTo>
                  <a:lnTo>
                    <a:pt x="98437" y="26504"/>
                  </a:lnTo>
                  <a:lnTo>
                    <a:pt x="99123" y="31686"/>
                  </a:lnTo>
                  <a:lnTo>
                    <a:pt x="98488" y="31775"/>
                  </a:lnTo>
                  <a:lnTo>
                    <a:pt x="100939" y="31686"/>
                  </a:lnTo>
                  <a:lnTo>
                    <a:pt x="97878" y="33172"/>
                  </a:lnTo>
                  <a:lnTo>
                    <a:pt x="96570" y="37312"/>
                  </a:lnTo>
                  <a:lnTo>
                    <a:pt x="92265" y="37045"/>
                  </a:lnTo>
                  <a:lnTo>
                    <a:pt x="92036" y="37261"/>
                  </a:lnTo>
                  <a:lnTo>
                    <a:pt x="90055" y="42595"/>
                  </a:lnTo>
                  <a:lnTo>
                    <a:pt x="85750" y="45935"/>
                  </a:lnTo>
                  <a:lnTo>
                    <a:pt x="81076" y="48971"/>
                  </a:lnTo>
                  <a:lnTo>
                    <a:pt x="81864" y="49834"/>
                  </a:lnTo>
                  <a:lnTo>
                    <a:pt x="84861" y="47993"/>
                  </a:lnTo>
                  <a:lnTo>
                    <a:pt x="87706" y="45859"/>
                  </a:lnTo>
                  <a:lnTo>
                    <a:pt x="90868" y="44361"/>
                  </a:lnTo>
                  <a:lnTo>
                    <a:pt x="97459" y="41554"/>
                  </a:lnTo>
                  <a:lnTo>
                    <a:pt x="104190" y="39128"/>
                  </a:lnTo>
                  <a:lnTo>
                    <a:pt x="117741" y="34493"/>
                  </a:lnTo>
                  <a:lnTo>
                    <a:pt x="121818" y="32956"/>
                  </a:lnTo>
                  <a:lnTo>
                    <a:pt x="131495" y="29565"/>
                  </a:lnTo>
                  <a:lnTo>
                    <a:pt x="132613" y="28663"/>
                  </a:lnTo>
                  <a:lnTo>
                    <a:pt x="136779" y="22047"/>
                  </a:lnTo>
                  <a:close/>
                </a:path>
                <a:path w="260984" h="212725">
                  <a:moveTo>
                    <a:pt x="227799" y="38404"/>
                  </a:moveTo>
                  <a:lnTo>
                    <a:pt x="227685" y="38138"/>
                  </a:lnTo>
                  <a:lnTo>
                    <a:pt x="227025" y="38138"/>
                  </a:lnTo>
                  <a:lnTo>
                    <a:pt x="226999" y="38658"/>
                  </a:lnTo>
                  <a:lnTo>
                    <a:pt x="227799" y="38404"/>
                  </a:lnTo>
                  <a:close/>
                </a:path>
                <a:path w="260984" h="212725">
                  <a:moveTo>
                    <a:pt x="227863" y="45021"/>
                  </a:moveTo>
                  <a:lnTo>
                    <a:pt x="226923" y="40119"/>
                  </a:lnTo>
                  <a:lnTo>
                    <a:pt x="226999" y="38658"/>
                  </a:lnTo>
                  <a:lnTo>
                    <a:pt x="225488" y="39166"/>
                  </a:lnTo>
                  <a:lnTo>
                    <a:pt x="222123" y="42227"/>
                  </a:lnTo>
                  <a:lnTo>
                    <a:pt x="222618" y="43776"/>
                  </a:lnTo>
                  <a:lnTo>
                    <a:pt x="225755" y="45313"/>
                  </a:lnTo>
                  <a:lnTo>
                    <a:pt x="226606" y="45656"/>
                  </a:lnTo>
                  <a:lnTo>
                    <a:pt x="227863" y="45021"/>
                  </a:lnTo>
                  <a:close/>
                </a:path>
                <a:path w="260984" h="212725">
                  <a:moveTo>
                    <a:pt x="234911" y="32613"/>
                  </a:moveTo>
                  <a:lnTo>
                    <a:pt x="234429" y="32613"/>
                  </a:lnTo>
                  <a:lnTo>
                    <a:pt x="232752" y="32816"/>
                  </a:lnTo>
                  <a:lnTo>
                    <a:pt x="228917" y="33515"/>
                  </a:lnTo>
                  <a:lnTo>
                    <a:pt x="232232" y="30949"/>
                  </a:lnTo>
                  <a:lnTo>
                    <a:pt x="230162" y="30695"/>
                  </a:lnTo>
                  <a:lnTo>
                    <a:pt x="229057" y="32613"/>
                  </a:lnTo>
                  <a:lnTo>
                    <a:pt x="225653" y="33274"/>
                  </a:lnTo>
                  <a:lnTo>
                    <a:pt x="227685" y="38138"/>
                  </a:lnTo>
                  <a:lnTo>
                    <a:pt x="233387" y="38138"/>
                  </a:lnTo>
                  <a:lnTo>
                    <a:pt x="233527" y="35064"/>
                  </a:lnTo>
                  <a:lnTo>
                    <a:pt x="234403" y="33515"/>
                  </a:lnTo>
                  <a:lnTo>
                    <a:pt x="234797" y="32816"/>
                  </a:lnTo>
                  <a:lnTo>
                    <a:pt x="234911" y="32613"/>
                  </a:lnTo>
                  <a:close/>
                </a:path>
                <a:path w="260984" h="212725">
                  <a:moveTo>
                    <a:pt x="254025" y="209054"/>
                  </a:moveTo>
                  <a:lnTo>
                    <a:pt x="253834" y="208241"/>
                  </a:lnTo>
                  <a:lnTo>
                    <a:pt x="253720" y="207797"/>
                  </a:lnTo>
                  <a:lnTo>
                    <a:pt x="253225" y="207454"/>
                  </a:lnTo>
                  <a:lnTo>
                    <a:pt x="252895" y="207060"/>
                  </a:lnTo>
                  <a:lnTo>
                    <a:pt x="252412" y="207505"/>
                  </a:lnTo>
                  <a:lnTo>
                    <a:pt x="251282" y="208572"/>
                  </a:lnTo>
                  <a:lnTo>
                    <a:pt x="251853" y="208889"/>
                  </a:lnTo>
                  <a:lnTo>
                    <a:pt x="252260" y="209207"/>
                  </a:lnTo>
                  <a:lnTo>
                    <a:pt x="252717" y="209346"/>
                  </a:lnTo>
                  <a:lnTo>
                    <a:pt x="253631" y="209600"/>
                  </a:lnTo>
                  <a:lnTo>
                    <a:pt x="254025" y="209054"/>
                  </a:lnTo>
                  <a:close/>
                </a:path>
                <a:path w="260984" h="212725">
                  <a:moveTo>
                    <a:pt x="260629" y="210756"/>
                  </a:moveTo>
                  <a:lnTo>
                    <a:pt x="259969" y="210286"/>
                  </a:lnTo>
                  <a:lnTo>
                    <a:pt x="257530" y="207645"/>
                  </a:lnTo>
                  <a:lnTo>
                    <a:pt x="260019" y="204787"/>
                  </a:lnTo>
                  <a:lnTo>
                    <a:pt x="255676" y="206806"/>
                  </a:lnTo>
                  <a:lnTo>
                    <a:pt x="255079" y="208851"/>
                  </a:lnTo>
                  <a:lnTo>
                    <a:pt x="258102" y="212090"/>
                  </a:lnTo>
                  <a:lnTo>
                    <a:pt x="258902" y="212394"/>
                  </a:lnTo>
                  <a:lnTo>
                    <a:pt x="260629" y="210756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13524878" y="2448152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38" y="0"/>
                  </a:moveTo>
                  <a:lnTo>
                    <a:pt x="152" y="977"/>
                  </a:lnTo>
                  <a:lnTo>
                    <a:pt x="342" y="1930"/>
                  </a:lnTo>
                  <a:lnTo>
                    <a:pt x="1739" y="2032"/>
                  </a:lnTo>
                  <a:lnTo>
                    <a:pt x="2070" y="1701"/>
                  </a:lnTo>
                  <a:lnTo>
                    <a:pt x="1943" y="292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3834864" y="249894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469" y="0"/>
                  </a:moveTo>
                  <a:lnTo>
                    <a:pt x="50" y="965"/>
                  </a:lnTo>
                  <a:lnTo>
                    <a:pt x="0" y="1092"/>
                  </a:lnTo>
                  <a:lnTo>
                    <a:pt x="215" y="1511"/>
                  </a:lnTo>
                  <a:lnTo>
                    <a:pt x="1358" y="1727"/>
                  </a:lnTo>
                  <a:lnTo>
                    <a:pt x="1701" y="965"/>
                  </a:lnTo>
                  <a:lnTo>
                    <a:pt x="2070" y="266"/>
                  </a:lnTo>
                  <a:lnTo>
                    <a:pt x="1346" y="330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13608877" y="245418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65" y="0"/>
                  </a:moveTo>
                  <a:lnTo>
                    <a:pt x="101" y="723"/>
                  </a:lnTo>
                  <a:lnTo>
                    <a:pt x="0" y="1396"/>
                  </a:lnTo>
                  <a:lnTo>
                    <a:pt x="1409" y="1358"/>
                  </a:lnTo>
                  <a:lnTo>
                    <a:pt x="1384" y="380"/>
                  </a:lnTo>
                  <a:lnTo>
                    <a:pt x="1219" y="88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3501802" y="2585579"/>
              <a:ext cx="274320" cy="284480"/>
            </a:xfrm>
            <a:custGeom>
              <a:avLst/>
              <a:gdLst/>
              <a:ahLst/>
              <a:cxnLst/>
              <a:rect l="l" t="t" r="r" b="b"/>
              <a:pathLst>
                <a:path w="274319" h="284480">
                  <a:moveTo>
                    <a:pt x="406" y="237604"/>
                  </a:moveTo>
                  <a:lnTo>
                    <a:pt x="63" y="237172"/>
                  </a:lnTo>
                  <a:lnTo>
                    <a:pt x="139" y="237363"/>
                  </a:lnTo>
                  <a:lnTo>
                    <a:pt x="266" y="237477"/>
                  </a:lnTo>
                  <a:lnTo>
                    <a:pt x="406" y="237604"/>
                  </a:lnTo>
                  <a:close/>
                </a:path>
                <a:path w="274319" h="284480">
                  <a:moveTo>
                    <a:pt x="64376" y="203"/>
                  </a:moveTo>
                  <a:lnTo>
                    <a:pt x="64160" y="0"/>
                  </a:lnTo>
                  <a:lnTo>
                    <a:pt x="63258" y="736"/>
                  </a:lnTo>
                  <a:lnTo>
                    <a:pt x="63373" y="863"/>
                  </a:lnTo>
                  <a:lnTo>
                    <a:pt x="63246" y="736"/>
                  </a:lnTo>
                  <a:lnTo>
                    <a:pt x="62903" y="952"/>
                  </a:lnTo>
                  <a:lnTo>
                    <a:pt x="62598" y="1193"/>
                  </a:lnTo>
                  <a:lnTo>
                    <a:pt x="63093" y="1536"/>
                  </a:lnTo>
                  <a:lnTo>
                    <a:pt x="63436" y="1257"/>
                  </a:lnTo>
                  <a:lnTo>
                    <a:pt x="63614" y="1104"/>
                  </a:lnTo>
                  <a:lnTo>
                    <a:pt x="64376" y="203"/>
                  </a:lnTo>
                  <a:close/>
                </a:path>
                <a:path w="274319" h="284480">
                  <a:moveTo>
                    <a:pt x="103784" y="284111"/>
                  </a:moveTo>
                  <a:lnTo>
                    <a:pt x="103657" y="283908"/>
                  </a:lnTo>
                  <a:lnTo>
                    <a:pt x="103771" y="284137"/>
                  </a:lnTo>
                  <a:close/>
                </a:path>
                <a:path w="274319" h="284480">
                  <a:moveTo>
                    <a:pt x="109143" y="238061"/>
                  </a:moveTo>
                  <a:lnTo>
                    <a:pt x="109118" y="237921"/>
                  </a:lnTo>
                  <a:lnTo>
                    <a:pt x="109016" y="237248"/>
                  </a:lnTo>
                  <a:lnTo>
                    <a:pt x="108419" y="237248"/>
                  </a:lnTo>
                  <a:lnTo>
                    <a:pt x="107911" y="237172"/>
                  </a:lnTo>
                  <a:lnTo>
                    <a:pt x="107950" y="237731"/>
                  </a:lnTo>
                  <a:lnTo>
                    <a:pt x="108013" y="238290"/>
                  </a:lnTo>
                  <a:lnTo>
                    <a:pt x="108686" y="238379"/>
                  </a:lnTo>
                  <a:lnTo>
                    <a:pt x="108813" y="238391"/>
                  </a:lnTo>
                  <a:lnTo>
                    <a:pt x="109143" y="238061"/>
                  </a:lnTo>
                  <a:close/>
                </a:path>
                <a:path w="274319" h="284480">
                  <a:moveTo>
                    <a:pt x="110375" y="235559"/>
                  </a:moveTo>
                  <a:lnTo>
                    <a:pt x="110032" y="235737"/>
                  </a:lnTo>
                  <a:lnTo>
                    <a:pt x="110375" y="235559"/>
                  </a:lnTo>
                  <a:close/>
                </a:path>
                <a:path w="274319" h="284480">
                  <a:moveTo>
                    <a:pt x="112344" y="241147"/>
                  </a:moveTo>
                  <a:lnTo>
                    <a:pt x="112001" y="241300"/>
                  </a:lnTo>
                  <a:lnTo>
                    <a:pt x="112128" y="241261"/>
                  </a:lnTo>
                  <a:lnTo>
                    <a:pt x="112344" y="241147"/>
                  </a:lnTo>
                  <a:close/>
                </a:path>
                <a:path w="274319" h="284480">
                  <a:moveTo>
                    <a:pt x="205727" y="152260"/>
                  </a:moveTo>
                  <a:lnTo>
                    <a:pt x="205625" y="152107"/>
                  </a:lnTo>
                  <a:lnTo>
                    <a:pt x="205486" y="152120"/>
                  </a:lnTo>
                  <a:lnTo>
                    <a:pt x="205333" y="152209"/>
                  </a:lnTo>
                  <a:lnTo>
                    <a:pt x="205244" y="152425"/>
                  </a:lnTo>
                  <a:lnTo>
                    <a:pt x="205409" y="152450"/>
                  </a:lnTo>
                  <a:lnTo>
                    <a:pt x="205562" y="152476"/>
                  </a:lnTo>
                  <a:lnTo>
                    <a:pt x="205727" y="152514"/>
                  </a:lnTo>
                  <a:lnTo>
                    <a:pt x="205727" y="152260"/>
                  </a:lnTo>
                  <a:close/>
                </a:path>
                <a:path w="274319" h="284480">
                  <a:moveTo>
                    <a:pt x="213258" y="138391"/>
                  </a:moveTo>
                  <a:lnTo>
                    <a:pt x="212902" y="137985"/>
                  </a:lnTo>
                  <a:lnTo>
                    <a:pt x="212902" y="138201"/>
                  </a:lnTo>
                  <a:lnTo>
                    <a:pt x="213042" y="138328"/>
                  </a:lnTo>
                  <a:lnTo>
                    <a:pt x="213182" y="138353"/>
                  </a:lnTo>
                  <a:close/>
                </a:path>
                <a:path w="274319" h="284480">
                  <a:moveTo>
                    <a:pt x="241973" y="89738"/>
                  </a:moveTo>
                  <a:lnTo>
                    <a:pt x="241388" y="89204"/>
                  </a:lnTo>
                  <a:lnTo>
                    <a:pt x="241033" y="88874"/>
                  </a:lnTo>
                  <a:lnTo>
                    <a:pt x="240880" y="89192"/>
                  </a:lnTo>
                  <a:lnTo>
                    <a:pt x="241300" y="89395"/>
                  </a:lnTo>
                  <a:lnTo>
                    <a:pt x="241706" y="89598"/>
                  </a:lnTo>
                  <a:lnTo>
                    <a:pt x="241973" y="89738"/>
                  </a:lnTo>
                  <a:close/>
                </a:path>
                <a:path w="274319" h="284480">
                  <a:moveTo>
                    <a:pt x="274231" y="68402"/>
                  </a:moveTo>
                  <a:lnTo>
                    <a:pt x="274116" y="68186"/>
                  </a:lnTo>
                  <a:lnTo>
                    <a:pt x="274205" y="68427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3446354" y="2417825"/>
              <a:ext cx="297180" cy="313690"/>
            </a:xfrm>
            <a:custGeom>
              <a:avLst/>
              <a:gdLst/>
              <a:ahLst/>
              <a:cxnLst/>
              <a:rect l="l" t="t" r="r" b="b"/>
              <a:pathLst>
                <a:path w="297180" h="313689">
                  <a:moveTo>
                    <a:pt x="44373" y="217589"/>
                  </a:moveTo>
                  <a:lnTo>
                    <a:pt x="43078" y="216636"/>
                  </a:lnTo>
                  <a:lnTo>
                    <a:pt x="40335" y="215925"/>
                  </a:lnTo>
                  <a:lnTo>
                    <a:pt x="39636" y="218236"/>
                  </a:lnTo>
                  <a:lnTo>
                    <a:pt x="37045" y="222872"/>
                  </a:lnTo>
                  <a:lnTo>
                    <a:pt x="34937" y="225374"/>
                  </a:lnTo>
                  <a:lnTo>
                    <a:pt x="29946" y="228511"/>
                  </a:lnTo>
                  <a:lnTo>
                    <a:pt x="27101" y="229374"/>
                  </a:lnTo>
                  <a:lnTo>
                    <a:pt x="28384" y="233438"/>
                  </a:lnTo>
                  <a:lnTo>
                    <a:pt x="27165" y="235000"/>
                  </a:lnTo>
                  <a:lnTo>
                    <a:pt x="23571" y="235013"/>
                  </a:lnTo>
                  <a:lnTo>
                    <a:pt x="22707" y="237629"/>
                  </a:lnTo>
                  <a:lnTo>
                    <a:pt x="20370" y="239915"/>
                  </a:lnTo>
                  <a:lnTo>
                    <a:pt x="18338" y="240728"/>
                  </a:lnTo>
                  <a:lnTo>
                    <a:pt x="21539" y="242773"/>
                  </a:lnTo>
                  <a:lnTo>
                    <a:pt x="20383" y="243497"/>
                  </a:lnTo>
                  <a:lnTo>
                    <a:pt x="18465" y="246316"/>
                  </a:lnTo>
                  <a:lnTo>
                    <a:pt x="16256" y="248107"/>
                  </a:lnTo>
                  <a:lnTo>
                    <a:pt x="16027" y="251396"/>
                  </a:lnTo>
                  <a:lnTo>
                    <a:pt x="15900" y="252069"/>
                  </a:lnTo>
                  <a:lnTo>
                    <a:pt x="11734" y="253047"/>
                  </a:lnTo>
                  <a:lnTo>
                    <a:pt x="10845" y="257352"/>
                  </a:lnTo>
                  <a:lnTo>
                    <a:pt x="4686" y="261315"/>
                  </a:lnTo>
                  <a:lnTo>
                    <a:pt x="4216" y="264007"/>
                  </a:lnTo>
                  <a:lnTo>
                    <a:pt x="6210" y="268693"/>
                  </a:lnTo>
                  <a:lnTo>
                    <a:pt x="6235" y="269849"/>
                  </a:lnTo>
                  <a:lnTo>
                    <a:pt x="3009" y="269697"/>
                  </a:lnTo>
                  <a:lnTo>
                    <a:pt x="3175" y="270649"/>
                  </a:lnTo>
                  <a:lnTo>
                    <a:pt x="0" y="275767"/>
                  </a:lnTo>
                  <a:lnTo>
                    <a:pt x="508" y="276923"/>
                  </a:lnTo>
                  <a:lnTo>
                    <a:pt x="12242" y="278003"/>
                  </a:lnTo>
                  <a:lnTo>
                    <a:pt x="16408" y="274726"/>
                  </a:lnTo>
                  <a:lnTo>
                    <a:pt x="17792" y="267728"/>
                  </a:lnTo>
                  <a:lnTo>
                    <a:pt x="17551" y="267398"/>
                  </a:lnTo>
                  <a:lnTo>
                    <a:pt x="15544" y="267830"/>
                  </a:lnTo>
                  <a:lnTo>
                    <a:pt x="13919" y="270548"/>
                  </a:lnTo>
                  <a:lnTo>
                    <a:pt x="10375" y="267804"/>
                  </a:lnTo>
                  <a:lnTo>
                    <a:pt x="13627" y="268008"/>
                  </a:lnTo>
                  <a:lnTo>
                    <a:pt x="13817" y="266204"/>
                  </a:lnTo>
                  <a:lnTo>
                    <a:pt x="15024" y="262153"/>
                  </a:lnTo>
                  <a:lnTo>
                    <a:pt x="16687" y="260642"/>
                  </a:lnTo>
                  <a:lnTo>
                    <a:pt x="19024" y="259892"/>
                  </a:lnTo>
                  <a:lnTo>
                    <a:pt x="19888" y="257314"/>
                  </a:lnTo>
                  <a:lnTo>
                    <a:pt x="22415" y="256222"/>
                  </a:lnTo>
                  <a:lnTo>
                    <a:pt x="24028" y="254317"/>
                  </a:lnTo>
                  <a:lnTo>
                    <a:pt x="22098" y="247408"/>
                  </a:lnTo>
                  <a:lnTo>
                    <a:pt x="28714" y="239877"/>
                  </a:lnTo>
                  <a:lnTo>
                    <a:pt x="35661" y="241058"/>
                  </a:lnTo>
                  <a:lnTo>
                    <a:pt x="35699" y="239915"/>
                  </a:lnTo>
                  <a:lnTo>
                    <a:pt x="36068" y="239001"/>
                  </a:lnTo>
                  <a:lnTo>
                    <a:pt x="37553" y="238874"/>
                  </a:lnTo>
                  <a:lnTo>
                    <a:pt x="37896" y="239179"/>
                  </a:lnTo>
                  <a:lnTo>
                    <a:pt x="37833" y="240576"/>
                  </a:lnTo>
                  <a:lnTo>
                    <a:pt x="37033" y="241134"/>
                  </a:lnTo>
                  <a:lnTo>
                    <a:pt x="35890" y="241312"/>
                  </a:lnTo>
                  <a:lnTo>
                    <a:pt x="35839" y="242735"/>
                  </a:lnTo>
                  <a:lnTo>
                    <a:pt x="33832" y="244208"/>
                  </a:lnTo>
                  <a:lnTo>
                    <a:pt x="30391" y="246989"/>
                  </a:lnTo>
                  <a:lnTo>
                    <a:pt x="29019" y="250952"/>
                  </a:lnTo>
                  <a:lnTo>
                    <a:pt x="27813" y="254990"/>
                  </a:lnTo>
                  <a:lnTo>
                    <a:pt x="32816" y="250698"/>
                  </a:lnTo>
                  <a:lnTo>
                    <a:pt x="37490" y="246126"/>
                  </a:lnTo>
                  <a:lnTo>
                    <a:pt x="43091" y="239026"/>
                  </a:lnTo>
                  <a:lnTo>
                    <a:pt x="41389" y="237337"/>
                  </a:lnTo>
                  <a:lnTo>
                    <a:pt x="42837" y="232587"/>
                  </a:lnTo>
                  <a:lnTo>
                    <a:pt x="43167" y="229514"/>
                  </a:lnTo>
                  <a:lnTo>
                    <a:pt x="43738" y="226517"/>
                  </a:lnTo>
                  <a:lnTo>
                    <a:pt x="40690" y="227495"/>
                  </a:lnTo>
                  <a:lnTo>
                    <a:pt x="40640" y="231013"/>
                  </a:lnTo>
                  <a:lnTo>
                    <a:pt x="37795" y="233324"/>
                  </a:lnTo>
                  <a:lnTo>
                    <a:pt x="37274" y="234010"/>
                  </a:lnTo>
                  <a:lnTo>
                    <a:pt x="35598" y="233045"/>
                  </a:lnTo>
                  <a:lnTo>
                    <a:pt x="35521" y="231927"/>
                  </a:lnTo>
                  <a:lnTo>
                    <a:pt x="37439" y="229933"/>
                  </a:lnTo>
                  <a:lnTo>
                    <a:pt x="36614" y="227495"/>
                  </a:lnTo>
                  <a:lnTo>
                    <a:pt x="42786" y="225107"/>
                  </a:lnTo>
                  <a:lnTo>
                    <a:pt x="41224" y="219773"/>
                  </a:lnTo>
                  <a:lnTo>
                    <a:pt x="44373" y="217589"/>
                  </a:lnTo>
                  <a:close/>
                </a:path>
                <a:path w="297180" h="313689">
                  <a:moveTo>
                    <a:pt x="145326" y="235521"/>
                  </a:moveTo>
                  <a:lnTo>
                    <a:pt x="144564" y="235775"/>
                  </a:lnTo>
                  <a:lnTo>
                    <a:pt x="143408" y="234391"/>
                  </a:lnTo>
                  <a:lnTo>
                    <a:pt x="141719" y="232943"/>
                  </a:lnTo>
                  <a:lnTo>
                    <a:pt x="141719" y="237210"/>
                  </a:lnTo>
                  <a:lnTo>
                    <a:pt x="142519" y="237756"/>
                  </a:lnTo>
                  <a:lnTo>
                    <a:pt x="142633" y="237375"/>
                  </a:lnTo>
                  <a:lnTo>
                    <a:pt x="142697" y="237210"/>
                  </a:lnTo>
                  <a:lnTo>
                    <a:pt x="142798" y="236867"/>
                  </a:lnTo>
                  <a:lnTo>
                    <a:pt x="144272" y="235864"/>
                  </a:lnTo>
                  <a:lnTo>
                    <a:pt x="144653" y="235864"/>
                  </a:lnTo>
                  <a:lnTo>
                    <a:pt x="144843" y="236093"/>
                  </a:lnTo>
                  <a:lnTo>
                    <a:pt x="145326" y="235521"/>
                  </a:lnTo>
                  <a:close/>
                </a:path>
                <a:path w="297180" h="313689">
                  <a:moveTo>
                    <a:pt x="179819" y="218757"/>
                  </a:moveTo>
                  <a:lnTo>
                    <a:pt x="179235" y="217766"/>
                  </a:lnTo>
                  <a:lnTo>
                    <a:pt x="178257" y="216103"/>
                  </a:lnTo>
                  <a:lnTo>
                    <a:pt x="178308" y="213321"/>
                  </a:lnTo>
                  <a:lnTo>
                    <a:pt x="178142" y="213702"/>
                  </a:lnTo>
                  <a:lnTo>
                    <a:pt x="176834" y="217766"/>
                  </a:lnTo>
                  <a:lnTo>
                    <a:pt x="172770" y="215925"/>
                  </a:lnTo>
                  <a:lnTo>
                    <a:pt x="170561" y="216674"/>
                  </a:lnTo>
                  <a:lnTo>
                    <a:pt x="169989" y="216674"/>
                  </a:lnTo>
                  <a:lnTo>
                    <a:pt x="168287" y="220408"/>
                  </a:lnTo>
                  <a:lnTo>
                    <a:pt x="167792" y="219227"/>
                  </a:lnTo>
                  <a:lnTo>
                    <a:pt x="167335" y="218147"/>
                  </a:lnTo>
                  <a:lnTo>
                    <a:pt x="166763" y="217233"/>
                  </a:lnTo>
                  <a:lnTo>
                    <a:pt x="166408" y="216674"/>
                  </a:lnTo>
                  <a:lnTo>
                    <a:pt x="166306" y="216509"/>
                  </a:lnTo>
                  <a:lnTo>
                    <a:pt x="164680" y="217004"/>
                  </a:lnTo>
                  <a:lnTo>
                    <a:pt x="162521" y="214972"/>
                  </a:lnTo>
                  <a:lnTo>
                    <a:pt x="161137" y="218147"/>
                  </a:lnTo>
                  <a:lnTo>
                    <a:pt x="160477" y="218147"/>
                  </a:lnTo>
                  <a:lnTo>
                    <a:pt x="159994" y="217703"/>
                  </a:lnTo>
                  <a:lnTo>
                    <a:pt x="159994" y="228498"/>
                  </a:lnTo>
                  <a:lnTo>
                    <a:pt x="159715" y="228498"/>
                  </a:lnTo>
                  <a:lnTo>
                    <a:pt x="159245" y="229743"/>
                  </a:lnTo>
                  <a:lnTo>
                    <a:pt x="159156" y="229984"/>
                  </a:lnTo>
                  <a:lnTo>
                    <a:pt x="158229" y="230809"/>
                  </a:lnTo>
                  <a:lnTo>
                    <a:pt x="158115" y="236867"/>
                  </a:lnTo>
                  <a:lnTo>
                    <a:pt x="156705" y="239560"/>
                  </a:lnTo>
                  <a:lnTo>
                    <a:pt x="155778" y="242481"/>
                  </a:lnTo>
                  <a:lnTo>
                    <a:pt x="154317" y="240906"/>
                  </a:lnTo>
                  <a:lnTo>
                    <a:pt x="150964" y="243928"/>
                  </a:lnTo>
                  <a:lnTo>
                    <a:pt x="150850" y="242481"/>
                  </a:lnTo>
                  <a:lnTo>
                    <a:pt x="150723" y="240906"/>
                  </a:lnTo>
                  <a:lnTo>
                    <a:pt x="150672" y="240245"/>
                  </a:lnTo>
                  <a:lnTo>
                    <a:pt x="148259" y="240677"/>
                  </a:lnTo>
                  <a:lnTo>
                    <a:pt x="148323" y="240411"/>
                  </a:lnTo>
                  <a:lnTo>
                    <a:pt x="148361" y="240245"/>
                  </a:lnTo>
                  <a:lnTo>
                    <a:pt x="148488" y="239737"/>
                  </a:lnTo>
                  <a:lnTo>
                    <a:pt x="148996" y="238887"/>
                  </a:lnTo>
                  <a:lnTo>
                    <a:pt x="152704" y="238010"/>
                  </a:lnTo>
                  <a:lnTo>
                    <a:pt x="155041" y="236093"/>
                  </a:lnTo>
                  <a:lnTo>
                    <a:pt x="155181" y="235864"/>
                  </a:lnTo>
                  <a:lnTo>
                    <a:pt x="157035" y="232943"/>
                  </a:lnTo>
                  <a:lnTo>
                    <a:pt x="157149" y="232765"/>
                  </a:lnTo>
                  <a:lnTo>
                    <a:pt x="157289" y="232765"/>
                  </a:lnTo>
                  <a:lnTo>
                    <a:pt x="157797" y="235013"/>
                  </a:lnTo>
                  <a:lnTo>
                    <a:pt x="157911" y="235521"/>
                  </a:lnTo>
                  <a:lnTo>
                    <a:pt x="157988" y="235864"/>
                  </a:lnTo>
                  <a:lnTo>
                    <a:pt x="158115" y="236867"/>
                  </a:lnTo>
                  <a:lnTo>
                    <a:pt x="158115" y="230809"/>
                  </a:lnTo>
                  <a:lnTo>
                    <a:pt x="157924" y="230809"/>
                  </a:lnTo>
                  <a:lnTo>
                    <a:pt x="156654" y="231140"/>
                  </a:lnTo>
                  <a:lnTo>
                    <a:pt x="156451" y="230149"/>
                  </a:lnTo>
                  <a:lnTo>
                    <a:pt x="155943" y="228498"/>
                  </a:lnTo>
                  <a:lnTo>
                    <a:pt x="155473" y="227317"/>
                  </a:lnTo>
                  <a:lnTo>
                    <a:pt x="155092" y="226301"/>
                  </a:lnTo>
                  <a:lnTo>
                    <a:pt x="154622" y="225590"/>
                  </a:lnTo>
                  <a:lnTo>
                    <a:pt x="154368" y="225590"/>
                  </a:lnTo>
                  <a:lnTo>
                    <a:pt x="154711" y="225323"/>
                  </a:lnTo>
                  <a:lnTo>
                    <a:pt x="154914" y="225590"/>
                  </a:lnTo>
                  <a:lnTo>
                    <a:pt x="155028" y="225933"/>
                  </a:lnTo>
                  <a:lnTo>
                    <a:pt x="155181" y="226301"/>
                  </a:lnTo>
                  <a:lnTo>
                    <a:pt x="156108" y="226720"/>
                  </a:lnTo>
                  <a:lnTo>
                    <a:pt x="157149" y="227063"/>
                  </a:lnTo>
                  <a:lnTo>
                    <a:pt x="158661" y="228015"/>
                  </a:lnTo>
                  <a:lnTo>
                    <a:pt x="159994" y="228498"/>
                  </a:lnTo>
                  <a:lnTo>
                    <a:pt x="159994" y="217703"/>
                  </a:lnTo>
                  <a:lnTo>
                    <a:pt x="159486" y="217233"/>
                  </a:lnTo>
                  <a:lnTo>
                    <a:pt x="159258" y="217233"/>
                  </a:lnTo>
                  <a:lnTo>
                    <a:pt x="159766" y="216674"/>
                  </a:lnTo>
                  <a:lnTo>
                    <a:pt x="162229" y="213702"/>
                  </a:lnTo>
                  <a:lnTo>
                    <a:pt x="162433" y="213321"/>
                  </a:lnTo>
                  <a:lnTo>
                    <a:pt x="163220" y="211848"/>
                  </a:lnTo>
                  <a:lnTo>
                    <a:pt x="163004" y="211848"/>
                  </a:lnTo>
                  <a:lnTo>
                    <a:pt x="157137" y="213321"/>
                  </a:lnTo>
                  <a:lnTo>
                    <a:pt x="157035" y="211848"/>
                  </a:lnTo>
                  <a:lnTo>
                    <a:pt x="156298" y="211302"/>
                  </a:lnTo>
                  <a:lnTo>
                    <a:pt x="155498" y="212178"/>
                  </a:lnTo>
                  <a:lnTo>
                    <a:pt x="155600" y="213321"/>
                  </a:lnTo>
                  <a:lnTo>
                    <a:pt x="157937" y="215239"/>
                  </a:lnTo>
                  <a:lnTo>
                    <a:pt x="158661" y="216103"/>
                  </a:lnTo>
                  <a:lnTo>
                    <a:pt x="154343" y="217233"/>
                  </a:lnTo>
                  <a:lnTo>
                    <a:pt x="154838" y="218147"/>
                  </a:lnTo>
                  <a:lnTo>
                    <a:pt x="155130" y="218757"/>
                  </a:lnTo>
                  <a:lnTo>
                    <a:pt x="155244" y="219976"/>
                  </a:lnTo>
                  <a:lnTo>
                    <a:pt x="155333" y="220992"/>
                  </a:lnTo>
                  <a:lnTo>
                    <a:pt x="156133" y="220192"/>
                  </a:lnTo>
                  <a:lnTo>
                    <a:pt x="157835" y="219227"/>
                  </a:lnTo>
                  <a:lnTo>
                    <a:pt x="158038" y="219976"/>
                  </a:lnTo>
                  <a:lnTo>
                    <a:pt x="158089" y="220192"/>
                  </a:lnTo>
                  <a:lnTo>
                    <a:pt x="158178" y="220522"/>
                  </a:lnTo>
                  <a:lnTo>
                    <a:pt x="156527" y="221284"/>
                  </a:lnTo>
                  <a:lnTo>
                    <a:pt x="158711" y="224142"/>
                  </a:lnTo>
                  <a:lnTo>
                    <a:pt x="152361" y="223139"/>
                  </a:lnTo>
                  <a:lnTo>
                    <a:pt x="150964" y="224447"/>
                  </a:lnTo>
                  <a:lnTo>
                    <a:pt x="153187" y="229743"/>
                  </a:lnTo>
                  <a:lnTo>
                    <a:pt x="152666" y="230809"/>
                  </a:lnTo>
                  <a:lnTo>
                    <a:pt x="150431" y="232219"/>
                  </a:lnTo>
                  <a:lnTo>
                    <a:pt x="149047" y="232765"/>
                  </a:lnTo>
                  <a:lnTo>
                    <a:pt x="149440" y="232765"/>
                  </a:lnTo>
                  <a:lnTo>
                    <a:pt x="149974" y="233387"/>
                  </a:lnTo>
                  <a:lnTo>
                    <a:pt x="150787" y="234391"/>
                  </a:lnTo>
                  <a:lnTo>
                    <a:pt x="150761" y="235013"/>
                  </a:lnTo>
                  <a:lnTo>
                    <a:pt x="149402" y="235737"/>
                  </a:lnTo>
                  <a:lnTo>
                    <a:pt x="148958" y="235229"/>
                  </a:lnTo>
                  <a:lnTo>
                    <a:pt x="148221" y="233514"/>
                  </a:lnTo>
                  <a:lnTo>
                    <a:pt x="147916" y="232943"/>
                  </a:lnTo>
                  <a:lnTo>
                    <a:pt x="147815" y="232765"/>
                  </a:lnTo>
                  <a:lnTo>
                    <a:pt x="145592" y="235229"/>
                  </a:lnTo>
                  <a:lnTo>
                    <a:pt x="145402" y="235521"/>
                  </a:lnTo>
                  <a:lnTo>
                    <a:pt x="146900" y="237210"/>
                  </a:lnTo>
                  <a:lnTo>
                    <a:pt x="146837" y="238569"/>
                  </a:lnTo>
                  <a:lnTo>
                    <a:pt x="145326" y="240411"/>
                  </a:lnTo>
                  <a:lnTo>
                    <a:pt x="143916" y="241515"/>
                  </a:lnTo>
                  <a:lnTo>
                    <a:pt x="146837" y="243103"/>
                  </a:lnTo>
                  <a:lnTo>
                    <a:pt x="147955" y="241935"/>
                  </a:lnTo>
                  <a:lnTo>
                    <a:pt x="148209" y="240906"/>
                  </a:lnTo>
                  <a:lnTo>
                    <a:pt x="150774" y="245935"/>
                  </a:lnTo>
                  <a:lnTo>
                    <a:pt x="146227" y="244436"/>
                  </a:lnTo>
                  <a:lnTo>
                    <a:pt x="145732" y="245084"/>
                  </a:lnTo>
                  <a:lnTo>
                    <a:pt x="146494" y="245656"/>
                  </a:lnTo>
                  <a:lnTo>
                    <a:pt x="147066" y="246824"/>
                  </a:lnTo>
                  <a:lnTo>
                    <a:pt x="147167" y="247027"/>
                  </a:lnTo>
                  <a:lnTo>
                    <a:pt x="149263" y="246824"/>
                  </a:lnTo>
                  <a:lnTo>
                    <a:pt x="147485" y="248678"/>
                  </a:lnTo>
                  <a:lnTo>
                    <a:pt x="147485" y="255143"/>
                  </a:lnTo>
                  <a:lnTo>
                    <a:pt x="143090" y="255143"/>
                  </a:lnTo>
                  <a:lnTo>
                    <a:pt x="142455" y="254342"/>
                  </a:lnTo>
                  <a:lnTo>
                    <a:pt x="142697" y="249707"/>
                  </a:lnTo>
                  <a:lnTo>
                    <a:pt x="147485" y="255143"/>
                  </a:lnTo>
                  <a:lnTo>
                    <a:pt x="147485" y="248678"/>
                  </a:lnTo>
                  <a:lnTo>
                    <a:pt x="147167" y="248996"/>
                  </a:lnTo>
                  <a:lnTo>
                    <a:pt x="146088" y="249618"/>
                  </a:lnTo>
                  <a:lnTo>
                    <a:pt x="144221" y="248107"/>
                  </a:lnTo>
                  <a:lnTo>
                    <a:pt x="143560" y="247357"/>
                  </a:lnTo>
                  <a:lnTo>
                    <a:pt x="140843" y="245935"/>
                  </a:lnTo>
                  <a:lnTo>
                    <a:pt x="140525" y="245935"/>
                  </a:lnTo>
                  <a:lnTo>
                    <a:pt x="139674" y="246227"/>
                  </a:lnTo>
                  <a:lnTo>
                    <a:pt x="135813" y="252920"/>
                  </a:lnTo>
                  <a:lnTo>
                    <a:pt x="136931" y="257175"/>
                  </a:lnTo>
                  <a:lnTo>
                    <a:pt x="136804" y="261874"/>
                  </a:lnTo>
                  <a:lnTo>
                    <a:pt x="136728" y="263766"/>
                  </a:lnTo>
                  <a:lnTo>
                    <a:pt x="135178" y="266852"/>
                  </a:lnTo>
                  <a:lnTo>
                    <a:pt x="134289" y="268681"/>
                  </a:lnTo>
                  <a:lnTo>
                    <a:pt x="132791" y="268681"/>
                  </a:lnTo>
                  <a:lnTo>
                    <a:pt x="131597" y="266484"/>
                  </a:lnTo>
                  <a:lnTo>
                    <a:pt x="131457" y="266484"/>
                  </a:lnTo>
                  <a:lnTo>
                    <a:pt x="131013" y="266852"/>
                  </a:lnTo>
                  <a:lnTo>
                    <a:pt x="131064" y="268833"/>
                  </a:lnTo>
                  <a:lnTo>
                    <a:pt x="132461" y="271221"/>
                  </a:lnTo>
                  <a:lnTo>
                    <a:pt x="128727" y="271221"/>
                  </a:lnTo>
                  <a:lnTo>
                    <a:pt x="128397" y="272008"/>
                  </a:lnTo>
                  <a:lnTo>
                    <a:pt x="130175" y="276453"/>
                  </a:lnTo>
                  <a:lnTo>
                    <a:pt x="125488" y="279273"/>
                  </a:lnTo>
                  <a:lnTo>
                    <a:pt x="126365" y="283210"/>
                  </a:lnTo>
                  <a:lnTo>
                    <a:pt x="126441" y="283527"/>
                  </a:lnTo>
                  <a:lnTo>
                    <a:pt x="124218" y="280403"/>
                  </a:lnTo>
                  <a:lnTo>
                    <a:pt x="124282" y="279120"/>
                  </a:lnTo>
                  <a:lnTo>
                    <a:pt x="126682" y="276021"/>
                  </a:lnTo>
                  <a:lnTo>
                    <a:pt x="126834" y="275488"/>
                  </a:lnTo>
                  <a:lnTo>
                    <a:pt x="126415" y="274561"/>
                  </a:lnTo>
                  <a:lnTo>
                    <a:pt x="125691" y="273977"/>
                  </a:lnTo>
                  <a:lnTo>
                    <a:pt x="123355" y="275488"/>
                  </a:lnTo>
                  <a:lnTo>
                    <a:pt x="123202" y="275488"/>
                  </a:lnTo>
                  <a:lnTo>
                    <a:pt x="121373" y="276021"/>
                  </a:lnTo>
                  <a:lnTo>
                    <a:pt x="121450" y="277520"/>
                  </a:lnTo>
                  <a:lnTo>
                    <a:pt x="121526" y="279120"/>
                  </a:lnTo>
                  <a:lnTo>
                    <a:pt x="121577" y="280174"/>
                  </a:lnTo>
                  <a:lnTo>
                    <a:pt x="121666" y="281990"/>
                  </a:lnTo>
                  <a:lnTo>
                    <a:pt x="120396" y="284822"/>
                  </a:lnTo>
                  <a:lnTo>
                    <a:pt x="117500" y="292493"/>
                  </a:lnTo>
                  <a:lnTo>
                    <a:pt x="114935" y="294614"/>
                  </a:lnTo>
                  <a:lnTo>
                    <a:pt x="114300" y="293077"/>
                  </a:lnTo>
                  <a:lnTo>
                    <a:pt x="114198" y="292811"/>
                  </a:lnTo>
                  <a:lnTo>
                    <a:pt x="114122" y="292633"/>
                  </a:lnTo>
                  <a:lnTo>
                    <a:pt x="114007" y="292354"/>
                  </a:lnTo>
                  <a:lnTo>
                    <a:pt x="117195" y="290639"/>
                  </a:lnTo>
                  <a:lnTo>
                    <a:pt x="114515" y="289077"/>
                  </a:lnTo>
                  <a:lnTo>
                    <a:pt x="110896" y="290169"/>
                  </a:lnTo>
                  <a:lnTo>
                    <a:pt x="112445" y="293077"/>
                  </a:lnTo>
                  <a:lnTo>
                    <a:pt x="113080" y="295948"/>
                  </a:lnTo>
                  <a:lnTo>
                    <a:pt x="111506" y="299694"/>
                  </a:lnTo>
                  <a:lnTo>
                    <a:pt x="111391" y="301358"/>
                  </a:lnTo>
                  <a:lnTo>
                    <a:pt x="110401" y="300799"/>
                  </a:lnTo>
                  <a:lnTo>
                    <a:pt x="108940" y="299974"/>
                  </a:lnTo>
                  <a:lnTo>
                    <a:pt x="107480" y="300799"/>
                  </a:lnTo>
                  <a:lnTo>
                    <a:pt x="107365" y="298615"/>
                  </a:lnTo>
                  <a:lnTo>
                    <a:pt x="107238" y="296456"/>
                  </a:lnTo>
                  <a:lnTo>
                    <a:pt x="106159" y="294195"/>
                  </a:lnTo>
                  <a:lnTo>
                    <a:pt x="104292" y="292633"/>
                  </a:lnTo>
                  <a:lnTo>
                    <a:pt x="100266" y="296926"/>
                  </a:lnTo>
                  <a:lnTo>
                    <a:pt x="96786" y="308902"/>
                  </a:lnTo>
                  <a:lnTo>
                    <a:pt x="95948" y="310438"/>
                  </a:lnTo>
                  <a:lnTo>
                    <a:pt x="99212" y="311289"/>
                  </a:lnTo>
                  <a:lnTo>
                    <a:pt x="100088" y="309841"/>
                  </a:lnTo>
                  <a:lnTo>
                    <a:pt x="100952" y="307886"/>
                  </a:lnTo>
                  <a:lnTo>
                    <a:pt x="101053" y="301358"/>
                  </a:lnTo>
                  <a:lnTo>
                    <a:pt x="104546" y="302133"/>
                  </a:lnTo>
                  <a:lnTo>
                    <a:pt x="107353" y="302615"/>
                  </a:lnTo>
                  <a:lnTo>
                    <a:pt x="109677" y="308381"/>
                  </a:lnTo>
                  <a:lnTo>
                    <a:pt x="108165" y="310883"/>
                  </a:lnTo>
                  <a:lnTo>
                    <a:pt x="108178" y="313575"/>
                  </a:lnTo>
                  <a:lnTo>
                    <a:pt x="114300" y="313207"/>
                  </a:lnTo>
                  <a:lnTo>
                    <a:pt x="115963" y="311721"/>
                  </a:lnTo>
                  <a:lnTo>
                    <a:pt x="116052" y="310438"/>
                  </a:lnTo>
                  <a:lnTo>
                    <a:pt x="116166" y="308902"/>
                  </a:lnTo>
                  <a:lnTo>
                    <a:pt x="116243" y="307886"/>
                  </a:lnTo>
                  <a:lnTo>
                    <a:pt x="116370" y="306197"/>
                  </a:lnTo>
                  <a:lnTo>
                    <a:pt x="117094" y="306197"/>
                  </a:lnTo>
                  <a:lnTo>
                    <a:pt x="118935" y="306374"/>
                  </a:lnTo>
                  <a:lnTo>
                    <a:pt x="122504" y="309841"/>
                  </a:lnTo>
                  <a:lnTo>
                    <a:pt x="122618" y="307886"/>
                  </a:lnTo>
                  <a:lnTo>
                    <a:pt x="122809" y="306374"/>
                  </a:lnTo>
                  <a:lnTo>
                    <a:pt x="122834" y="306197"/>
                  </a:lnTo>
                  <a:lnTo>
                    <a:pt x="123101" y="304101"/>
                  </a:lnTo>
                  <a:lnTo>
                    <a:pt x="128803" y="302907"/>
                  </a:lnTo>
                  <a:lnTo>
                    <a:pt x="124269" y="296710"/>
                  </a:lnTo>
                  <a:lnTo>
                    <a:pt x="127342" y="294614"/>
                  </a:lnTo>
                  <a:lnTo>
                    <a:pt x="129997" y="292811"/>
                  </a:lnTo>
                  <a:lnTo>
                    <a:pt x="131521" y="290169"/>
                  </a:lnTo>
                  <a:lnTo>
                    <a:pt x="131254" y="287121"/>
                  </a:lnTo>
                  <a:lnTo>
                    <a:pt x="131178" y="286296"/>
                  </a:lnTo>
                  <a:lnTo>
                    <a:pt x="131775" y="285305"/>
                  </a:lnTo>
                  <a:lnTo>
                    <a:pt x="134404" y="284124"/>
                  </a:lnTo>
                  <a:lnTo>
                    <a:pt x="135229" y="283527"/>
                  </a:lnTo>
                  <a:lnTo>
                    <a:pt x="135674" y="283210"/>
                  </a:lnTo>
                  <a:lnTo>
                    <a:pt x="134289" y="280885"/>
                  </a:lnTo>
                  <a:lnTo>
                    <a:pt x="134391" y="280174"/>
                  </a:lnTo>
                  <a:lnTo>
                    <a:pt x="138379" y="277520"/>
                  </a:lnTo>
                  <a:lnTo>
                    <a:pt x="137426" y="273977"/>
                  </a:lnTo>
                  <a:lnTo>
                    <a:pt x="137312" y="273532"/>
                  </a:lnTo>
                  <a:lnTo>
                    <a:pt x="138010" y="268833"/>
                  </a:lnTo>
                  <a:lnTo>
                    <a:pt x="138036" y="268681"/>
                  </a:lnTo>
                  <a:lnTo>
                    <a:pt x="138201" y="267563"/>
                  </a:lnTo>
                  <a:lnTo>
                    <a:pt x="138811" y="264972"/>
                  </a:lnTo>
                  <a:lnTo>
                    <a:pt x="143776" y="268833"/>
                  </a:lnTo>
                  <a:lnTo>
                    <a:pt x="145034" y="266992"/>
                  </a:lnTo>
                  <a:lnTo>
                    <a:pt x="145859" y="266852"/>
                  </a:lnTo>
                  <a:lnTo>
                    <a:pt x="146469" y="266852"/>
                  </a:lnTo>
                  <a:lnTo>
                    <a:pt x="146418" y="266484"/>
                  </a:lnTo>
                  <a:lnTo>
                    <a:pt x="144678" y="266484"/>
                  </a:lnTo>
                  <a:lnTo>
                    <a:pt x="144767" y="266128"/>
                  </a:lnTo>
                  <a:lnTo>
                    <a:pt x="144843" y="265823"/>
                  </a:lnTo>
                  <a:lnTo>
                    <a:pt x="144907" y="265518"/>
                  </a:lnTo>
                  <a:lnTo>
                    <a:pt x="147104" y="264972"/>
                  </a:lnTo>
                  <a:lnTo>
                    <a:pt x="147929" y="264769"/>
                  </a:lnTo>
                  <a:lnTo>
                    <a:pt x="149720" y="263156"/>
                  </a:lnTo>
                  <a:lnTo>
                    <a:pt x="150126" y="259765"/>
                  </a:lnTo>
                  <a:lnTo>
                    <a:pt x="150164" y="259435"/>
                  </a:lnTo>
                  <a:lnTo>
                    <a:pt x="150164" y="258826"/>
                  </a:lnTo>
                  <a:lnTo>
                    <a:pt x="149656" y="256628"/>
                  </a:lnTo>
                  <a:lnTo>
                    <a:pt x="149580" y="256336"/>
                  </a:lnTo>
                  <a:lnTo>
                    <a:pt x="149479" y="255854"/>
                  </a:lnTo>
                  <a:lnTo>
                    <a:pt x="149479" y="259422"/>
                  </a:lnTo>
                  <a:lnTo>
                    <a:pt x="148170" y="259194"/>
                  </a:lnTo>
                  <a:lnTo>
                    <a:pt x="146227" y="259435"/>
                  </a:lnTo>
                  <a:lnTo>
                    <a:pt x="145415" y="258826"/>
                  </a:lnTo>
                  <a:lnTo>
                    <a:pt x="145199" y="257581"/>
                  </a:lnTo>
                  <a:lnTo>
                    <a:pt x="145288" y="257175"/>
                  </a:lnTo>
                  <a:lnTo>
                    <a:pt x="145402" y="256628"/>
                  </a:lnTo>
                  <a:lnTo>
                    <a:pt x="145973" y="255854"/>
                  </a:lnTo>
                  <a:lnTo>
                    <a:pt x="147967" y="256336"/>
                  </a:lnTo>
                  <a:lnTo>
                    <a:pt x="149110" y="257175"/>
                  </a:lnTo>
                  <a:lnTo>
                    <a:pt x="149390" y="258826"/>
                  </a:lnTo>
                  <a:lnTo>
                    <a:pt x="149479" y="259422"/>
                  </a:lnTo>
                  <a:lnTo>
                    <a:pt x="149479" y="255854"/>
                  </a:lnTo>
                  <a:lnTo>
                    <a:pt x="149301" y="255143"/>
                  </a:lnTo>
                  <a:lnTo>
                    <a:pt x="149479" y="255143"/>
                  </a:lnTo>
                  <a:lnTo>
                    <a:pt x="153200" y="256628"/>
                  </a:lnTo>
                  <a:lnTo>
                    <a:pt x="153174" y="253695"/>
                  </a:lnTo>
                  <a:lnTo>
                    <a:pt x="152298" y="249707"/>
                  </a:lnTo>
                  <a:lnTo>
                    <a:pt x="151866" y="248996"/>
                  </a:lnTo>
                  <a:lnTo>
                    <a:pt x="150774" y="247357"/>
                  </a:lnTo>
                  <a:lnTo>
                    <a:pt x="150444" y="247357"/>
                  </a:lnTo>
                  <a:lnTo>
                    <a:pt x="152057" y="246824"/>
                  </a:lnTo>
                  <a:lnTo>
                    <a:pt x="154749" y="245935"/>
                  </a:lnTo>
                  <a:lnTo>
                    <a:pt x="158775" y="244602"/>
                  </a:lnTo>
                  <a:lnTo>
                    <a:pt x="159194" y="243928"/>
                  </a:lnTo>
                  <a:lnTo>
                    <a:pt x="160083" y="242481"/>
                  </a:lnTo>
                  <a:lnTo>
                    <a:pt x="161366" y="240411"/>
                  </a:lnTo>
                  <a:lnTo>
                    <a:pt x="161467" y="240245"/>
                  </a:lnTo>
                  <a:lnTo>
                    <a:pt x="161658" y="239737"/>
                  </a:lnTo>
                  <a:lnTo>
                    <a:pt x="163550" y="233514"/>
                  </a:lnTo>
                  <a:lnTo>
                    <a:pt x="163588" y="233387"/>
                  </a:lnTo>
                  <a:lnTo>
                    <a:pt x="166649" y="231813"/>
                  </a:lnTo>
                  <a:lnTo>
                    <a:pt x="167081" y="231140"/>
                  </a:lnTo>
                  <a:lnTo>
                    <a:pt x="168744" y="228498"/>
                  </a:lnTo>
                  <a:lnTo>
                    <a:pt x="168808" y="225323"/>
                  </a:lnTo>
                  <a:lnTo>
                    <a:pt x="168833" y="224142"/>
                  </a:lnTo>
                  <a:lnTo>
                    <a:pt x="168871" y="221983"/>
                  </a:lnTo>
                  <a:lnTo>
                    <a:pt x="169494" y="220522"/>
                  </a:lnTo>
                  <a:lnTo>
                    <a:pt x="169633" y="220192"/>
                  </a:lnTo>
                  <a:lnTo>
                    <a:pt x="169722" y="219976"/>
                  </a:lnTo>
                  <a:lnTo>
                    <a:pt x="179819" y="218757"/>
                  </a:lnTo>
                  <a:close/>
                </a:path>
                <a:path w="297180" h="313689">
                  <a:moveTo>
                    <a:pt x="204139" y="171450"/>
                  </a:moveTo>
                  <a:lnTo>
                    <a:pt x="204025" y="168910"/>
                  </a:lnTo>
                  <a:lnTo>
                    <a:pt x="203974" y="167868"/>
                  </a:lnTo>
                  <a:lnTo>
                    <a:pt x="203847" y="167640"/>
                  </a:lnTo>
                  <a:lnTo>
                    <a:pt x="203669" y="167868"/>
                  </a:lnTo>
                  <a:lnTo>
                    <a:pt x="202247" y="168910"/>
                  </a:lnTo>
                  <a:lnTo>
                    <a:pt x="200964" y="171450"/>
                  </a:lnTo>
                  <a:lnTo>
                    <a:pt x="202641" y="172720"/>
                  </a:lnTo>
                  <a:lnTo>
                    <a:pt x="204139" y="171450"/>
                  </a:lnTo>
                  <a:close/>
                </a:path>
                <a:path w="297180" h="313689">
                  <a:moveTo>
                    <a:pt x="235813" y="87630"/>
                  </a:moveTo>
                  <a:lnTo>
                    <a:pt x="235445" y="87630"/>
                  </a:lnTo>
                  <a:lnTo>
                    <a:pt x="235788" y="87782"/>
                  </a:lnTo>
                  <a:lnTo>
                    <a:pt x="235813" y="87630"/>
                  </a:lnTo>
                  <a:close/>
                </a:path>
                <a:path w="297180" h="313689">
                  <a:moveTo>
                    <a:pt x="239928" y="83896"/>
                  </a:moveTo>
                  <a:lnTo>
                    <a:pt x="239915" y="83654"/>
                  </a:lnTo>
                  <a:lnTo>
                    <a:pt x="239699" y="83896"/>
                  </a:lnTo>
                  <a:lnTo>
                    <a:pt x="239928" y="83896"/>
                  </a:lnTo>
                  <a:close/>
                </a:path>
                <a:path w="297180" h="313689">
                  <a:moveTo>
                    <a:pt x="296862" y="12700"/>
                  </a:moveTo>
                  <a:lnTo>
                    <a:pt x="293941" y="11430"/>
                  </a:lnTo>
                  <a:lnTo>
                    <a:pt x="292658" y="8890"/>
                  </a:lnTo>
                  <a:lnTo>
                    <a:pt x="291592" y="10160"/>
                  </a:lnTo>
                  <a:lnTo>
                    <a:pt x="291058" y="10160"/>
                  </a:lnTo>
                  <a:lnTo>
                    <a:pt x="293116" y="12700"/>
                  </a:lnTo>
                  <a:lnTo>
                    <a:pt x="291503" y="13970"/>
                  </a:lnTo>
                  <a:lnTo>
                    <a:pt x="291084" y="15240"/>
                  </a:lnTo>
                  <a:lnTo>
                    <a:pt x="288188" y="15240"/>
                  </a:lnTo>
                  <a:lnTo>
                    <a:pt x="290131" y="12700"/>
                  </a:lnTo>
                  <a:lnTo>
                    <a:pt x="289356" y="11430"/>
                  </a:lnTo>
                  <a:lnTo>
                    <a:pt x="287731" y="11430"/>
                  </a:lnTo>
                  <a:lnTo>
                    <a:pt x="287883" y="10160"/>
                  </a:lnTo>
                  <a:lnTo>
                    <a:pt x="286956" y="7620"/>
                  </a:lnTo>
                  <a:lnTo>
                    <a:pt x="289560" y="6350"/>
                  </a:lnTo>
                  <a:lnTo>
                    <a:pt x="289179" y="8890"/>
                  </a:lnTo>
                  <a:lnTo>
                    <a:pt x="290868" y="7620"/>
                  </a:lnTo>
                  <a:lnTo>
                    <a:pt x="290004" y="6350"/>
                  </a:lnTo>
                  <a:lnTo>
                    <a:pt x="289128" y="5080"/>
                  </a:lnTo>
                  <a:lnTo>
                    <a:pt x="288251" y="3810"/>
                  </a:lnTo>
                  <a:lnTo>
                    <a:pt x="282105" y="3810"/>
                  </a:lnTo>
                  <a:lnTo>
                    <a:pt x="279996" y="0"/>
                  </a:lnTo>
                  <a:lnTo>
                    <a:pt x="275831" y="2540"/>
                  </a:lnTo>
                  <a:lnTo>
                    <a:pt x="275894" y="3810"/>
                  </a:lnTo>
                  <a:lnTo>
                    <a:pt x="280847" y="7620"/>
                  </a:lnTo>
                  <a:lnTo>
                    <a:pt x="282676" y="5080"/>
                  </a:lnTo>
                  <a:lnTo>
                    <a:pt x="282194" y="8890"/>
                  </a:lnTo>
                  <a:lnTo>
                    <a:pt x="279603" y="8890"/>
                  </a:lnTo>
                  <a:lnTo>
                    <a:pt x="280543" y="10160"/>
                  </a:lnTo>
                  <a:lnTo>
                    <a:pt x="282752" y="10160"/>
                  </a:lnTo>
                  <a:lnTo>
                    <a:pt x="282435" y="11430"/>
                  </a:lnTo>
                  <a:lnTo>
                    <a:pt x="281863" y="11430"/>
                  </a:lnTo>
                  <a:lnTo>
                    <a:pt x="281863" y="20320"/>
                  </a:lnTo>
                  <a:lnTo>
                    <a:pt x="280212" y="21590"/>
                  </a:lnTo>
                  <a:lnTo>
                    <a:pt x="277139" y="20320"/>
                  </a:lnTo>
                  <a:lnTo>
                    <a:pt x="278726" y="19050"/>
                  </a:lnTo>
                  <a:lnTo>
                    <a:pt x="279933" y="16510"/>
                  </a:lnTo>
                  <a:lnTo>
                    <a:pt x="280657" y="19050"/>
                  </a:lnTo>
                  <a:lnTo>
                    <a:pt x="281863" y="20320"/>
                  </a:lnTo>
                  <a:lnTo>
                    <a:pt x="281863" y="11430"/>
                  </a:lnTo>
                  <a:lnTo>
                    <a:pt x="277977" y="11430"/>
                  </a:lnTo>
                  <a:lnTo>
                    <a:pt x="277888" y="13970"/>
                  </a:lnTo>
                  <a:lnTo>
                    <a:pt x="277799" y="16510"/>
                  </a:lnTo>
                  <a:lnTo>
                    <a:pt x="272567" y="16510"/>
                  </a:lnTo>
                  <a:lnTo>
                    <a:pt x="273685" y="19050"/>
                  </a:lnTo>
                  <a:lnTo>
                    <a:pt x="272681" y="25400"/>
                  </a:lnTo>
                  <a:lnTo>
                    <a:pt x="269341" y="29210"/>
                  </a:lnTo>
                  <a:lnTo>
                    <a:pt x="266611" y="35560"/>
                  </a:lnTo>
                  <a:lnTo>
                    <a:pt x="266217" y="36830"/>
                  </a:lnTo>
                  <a:lnTo>
                    <a:pt x="268757" y="40640"/>
                  </a:lnTo>
                  <a:lnTo>
                    <a:pt x="267335" y="41910"/>
                  </a:lnTo>
                  <a:lnTo>
                    <a:pt x="262102" y="45720"/>
                  </a:lnTo>
                  <a:lnTo>
                    <a:pt x="260870" y="46151"/>
                  </a:lnTo>
                  <a:lnTo>
                    <a:pt x="260870" y="54610"/>
                  </a:lnTo>
                  <a:lnTo>
                    <a:pt x="260794" y="55880"/>
                  </a:lnTo>
                  <a:lnTo>
                    <a:pt x="260743" y="57150"/>
                  </a:lnTo>
                  <a:lnTo>
                    <a:pt x="258495" y="57150"/>
                  </a:lnTo>
                  <a:lnTo>
                    <a:pt x="258203" y="55880"/>
                  </a:lnTo>
                  <a:lnTo>
                    <a:pt x="258038" y="54711"/>
                  </a:lnTo>
                  <a:lnTo>
                    <a:pt x="258038" y="77470"/>
                  </a:lnTo>
                  <a:lnTo>
                    <a:pt x="255536" y="79971"/>
                  </a:lnTo>
                  <a:lnTo>
                    <a:pt x="255574" y="78740"/>
                  </a:lnTo>
                  <a:lnTo>
                    <a:pt x="255612" y="77470"/>
                  </a:lnTo>
                  <a:lnTo>
                    <a:pt x="258038" y="77470"/>
                  </a:lnTo>
                  <a:lnTo>
                    <a:pt x="258038" y="54711"/>
                  </a:lnTo>
                  <a:lnTo>
                    <a:pt x="260870" y="54610"/>
                  </a:lnTo>
                  <a:lnTo>
                    <a:pt x="260870" y="46151"/>
                  </a:lnTo>
                  <a:lnTo>
                    <a:pt x="258470" y="46990"/>
                  </a:lnTo>
                  <a:lnTo>
                    <a:pt x="260781" y="52070"/>
                  </a:lnTo>
                  <a:lnTo>
                    <a:pt x="260172" y="53340"/>
                  </a:lnTo>
                  <a:lnTo>
                    <a:pt x="255828" y="53340"/>
                  </a:lnTo>
                  <a:lnTo>
                    <a:pt x="253593" y="48260"/>
                  </a:lnTo>
                  <a:lnTo>
                    <a:pt x="252628" y="49530"/>
                  </a:lnTo>
                  <a:lnTo>
                    <a:pt x="249936" y="55880"/>
                  </a:lnTo>
                  <a:lnTo>
                    <a:pt x="248920" y="56680"/>
                  </a:lnTo>
                  <a:lnTo>
                    <a:pt x="248920" y="62230"/>
                  </a:lnTo>
                  <a:lnTo>
                    <a:pt x="247662" y="63500"/>
                  </a:lnTo>
                  <a:lnTo>
                    <a:pt x="246735" y="64770"/>
                  </a:lnTo>
                  <a:lnTo>
                    <a:pt x="245300" y="64770"/>
                  </a:lnTo>
                  <a:lnTo>
                    <a:pt x="245364" y="63500"/>
                  </a:lnTo>
                  <a:lnTo>
                    <a:pt x="243217" y="62230"/>
                  </a:lnTo>
                  <a:lnTo>
                    <a:pt x="244602" y="60960"/>
                  </a:lnTo>
                  <a:lnTo>
                    <a:pt x="246392" y="59690"/>
                  </a:lnTo>
                  <a:lnTo>
                    <a:pt x="247154" y="58420"/>
                  </a:lnTo>
                  <a:lnTo>
                    <a:pt x="248577" y="60960"/>
                  </a:lnTo>
                  <a:lnTo>
                    <a:pt x="248920" y="62230"/>
                  </a:lnTo>
                  <a:lnTo>
                    <a:pt x="248920" y="56680"/>
                  </a:lnTo>
                  <a:lnTo>
                    <a:pt x="246684" y="58420"/>
                  </a:lnTo>
                  <a:lnTo>
                    <a:pt x="242062" y="59690"/>
                  </a:lnTo>
                  <a:lnTo>
                    <a:pt x="241858" y="60960"/>
                  </a:lnTo>
                  <a:lnTo>
                    <a:pt x="243509" y="64770"/>
                  </a:lnTo>
                  <a:lnTo>
                    <a:pt x="241134" y="67310"/>
                  </a:lnTo>
                  <a:lnTo>
                    <a:pt x="241071" y="68580"/>
                  </a:lnTo>
                  <a:lnTo>
                    <a:pt x="241007" y="69850"/>
                  </a:lnTo>
                  <a:lnTo>
                    <a:pt x="240931" y="71120"/>
                  </a:lnTo>
                  <a:lnTo>
                    <a:pt x="242404" y="71120"/>
                  </a:lnTo>
                  <a:lnTo>
                    <a:pt x="242595" y="69850"/>
                  </a:lnTo>
                  <a:lnTo>
                    <a:pt x="244525" y="69850"/>
                  </a:lnTo>
                  <a:lnTo>
                    <a:pt x="243078" y="67310"/>
                  </a:lnTo>
                  <a:lnTo>
                    <a:pt x="247243" y="68580"/>
                  </a:lnTo>
                  <a:lnTo>
                    <a:pt x="245986" y="69850"/>
                  </a:lnTo>
                  <a:lnTo>
                    <a:pt x="246888" y="71120"/>
                  </a:lnTo>
                  <a:lnTo>
                    <a:pt x="249364" y="69850"/>
                  </a:lnTo>
                  <a:lnTo>
                    <a:pt x="251282" y="67310"/>
                  </a:lnTo>
                  <a:lnTo>
                    <a:pt x="250748" y="64770"/>
                  </a:lnTo>
                  <a:lnTo>
                    <a:pt x="250482" y="63500"/>
                  </a:lnTo>
                  <a:lnTo>
                    <a:pt x="252260" y="63500"/>
                  </a:lnTo>
                  <a:lnTo>
                    <a:pt x="252158" y="64770"/>
                  </a:lnTo>
                  <a:lnTo>
                    <a:pt x="252044" y="66040"/>
                  </a:lnTo>
                  <a:lnTo>
                    <a:pt x="253098" y="66040"/>
                  </a:lnTo>
                  <a:lnTo>
                    <a:pt x="254342" y="67310"/>
                  </a:lnTo>
                  <a:lnTo>
                    <a:pt x="257784" y="67310"/>
                  </a:lnTo>
                  <a:lnTo>
                    <a:pt x="256921" y="68580"/>
                  </a:lnTo>
                  <a:lnTo>
                    <a:pt x="256324" y="68580"/>
                  </a:lnTo>
                  <a:lnTo>
                    <a:pt x="257340" y="71120"/>
                  </a:lnTo>
                  <a:lnTo>
                    <a:pt x="255701" y="72390"/>
                  </a:lnTo>
                  <a:lnTo>
                    <a:pt x="252793" y="78740"/>
                  </a:lnTo>
                  <a:lnTo>
                    <a:pt x="249047" y="73660"/>
                  </a:lnTo>
                  <a:lnTo>
                    <a:pt x="247878" y="72390"/>
                  </a:lnTo>
                  <a:lnTo>
                    <a:pt x="246761" y="73660"/>
                  </a:lnTo>
                  <a:lnTo>
                    <a:pt x="244348" y="75006"/>
                  </a:lnTo>
                  <a:lnTo>
                    <a:pt x="242455" y="72390"/>
                  </a:lnTo>
                  <a:lnTo>
                    <a:pt x="242519" y="73660"/>
                  </a:lnTo>
                  <a:lnTo>
                    <a:pt x="242608" y="75145"/>
                  </a:lnTo>
                  <a:lnTo>
                    <a:pt x="242722" y="77470"/>
                  </a:lnTo>
                  <a:lnTo>
                    <a:pt x="236474" y="76200"/>
                  </a:lnTo>
                  <a:lnTo>
                    <a:pt x="235927" y="81280"/>
                  </a:lnTo>
                  <a:lnTo>
                    <a:pt x="237642" y="82550"/>
                  </a:lnTo>
                  <a:lnTo>
                    <a:pt x="238721" y="80010"/>
                  </a:lnTo>
                  <a:lnTo>
                    <a:pt x="240550" y="80010"/>
                  </a:lnTo>
                  <a:lnTo>
                    <a:pt x="239915" y="82550"/>
                  </a:lnTo>
                  <a:lnTo>
                    <a:pt x="239915" y="83654"/>
                  </a:lnTo>
                  <a:lnTo>
                    <a:pt x="243357" y="80010"/>
                  </a:lnTo>
                  <a:lnTo>
                    <a:pt x="244551" y="78740"/>
                  </a:lnTo>
                  <a:lnTo>
                    <a:pt x="244525" y="77470"/>
                  </a:lnTo>
                  <a:lnTo>
                    <a:pt x="244462" y="75145"/>
                  </a:lnTo>
                  <a:lnTo>
                    <a:pt x="245719" y="76200"/>
                  </a:lnTo>
                  <a:lnTo>
                    <a:pt x="247345" y="78740"/>
                  </a:lnTo>
                  <a:lnTo>
                    <a:pt x="244868" y="80010"/>
                  </a:lnTo>
                  <a:lnTo>
                    <a:pt x="244589" y="81280"/>
                  </a:lnTo>
                  <a:lnTo>
                    <a:pt x="247129" y="83896"/>
                  </a:lnTo>
                  <a:lnTo>
                    <a:pt x="246976" y="83896"/>
                  </a:lnTo>
                  <a:lnTo>
                    <a:pt x="243598" y="86360"/>
                  </a:lnTo>
                  <a:lnTo>
                    <a:pt x="244055" y="87630"/>
                  </a:lnTo>
                  <a:lnTo>
                    <a:pt x="242658" y="85090"/>
                  </a:lnTo>
                  <a:lnTo>
                    <a:pt x="239928" y="83896"/>
                  </a:lnTo>
                  <a:lnTo>
                    <a:pt x="239928" y="86360"/>
                  </a:lnTo>
                  <a:lnTo>
                    <a:pt x="238480" y="88900"/>
                  </a:lnTo>
                  <a:lnTo>
                    <a:pt x="235915" y="87845"/>
                  </a:lnTo>
                  <a:lnTo>
                    <a:pt x="235915" y="105410"/>
                  </a:lnTo>
                  <a:lnTo>
                    <a:pt x="235610" y="106680"/>
                  </a:lnTo>
                  <a:lnTo>
                    <a:pt x="234124" y="107950"/>
                  </a:lnTo>
                  <a:lnTo>
                    <a:pt x="233172" y="109220"/>
                  </a:lnTo>
                  <a:lnTo>
                    <a:pt x="232257" y="105410"/>
                  </a:lnTo>
                  <a:lnTo>
                    <a:pt x="231000" y="109220"/>
                  </a:lnTo>
                  <a:lnTo>
                    <a:pt x="230035" y="107950"/>
                  </a:lnTo>
                  <a:lnTo>
                    <a:pt x="230225" y="106680"/>
                  </a:lnTo>
                  <a:lnTo>
                    <a:pt x="230416" y="105410"/>
                  </a:lnTo>
                  <a:lnTo>
                    <a:pt x="232600" y="104140"/>
                  </a:lnTo>
                  <a:lnTo>
                    <a:pt x="231622" y="100330"/>
                  </a:lnTo>
                  <a:lnTo>
                    <a:pt x="235915" y="105410"/>
                  </a:lnTo>
                  <a:lnTo>
                    <a:pt x="235915" y="87845"/>
                  </a:lnTo>
                  <a:lnTo>
                    <a:pt x="235788" y="87782"/>
                  </a:lnTo>
                  <a:lnTo>
                    <a:pt x="234886" y="92710"/>
                  </a:lnTo>
                  <a:lnTo>
                    <a:pt x="233210" y="93980"/>
                  </a:lnTo>
                  <a:lnTo>
                    <a:pt x="229425" y="94945"/>
                  </a:lnTo>
                  <a:lnTo>
                    <a:pt x="229425" y="120650"/>
                  </a:lnTo>
                  <a:lnTo>
                    <a:pt x="228981" y="123190"/>
                  </a:lnTo>
                  <a:lnTo>
                    <a:pt x="225272" y="121920"/>
                  </a:lnTo>
                  <a:lnTo>
                    <a:pt x="224828" y="121920"/>
                  </a:lnTo>
                  <a:lnTo>
                    <a:pt x="225298" y="120650"/>
                  </a:lnTo>
                  <a:lnTo>
                    <a:pt x="226212" y="118110"/>
                  </a:lnTo>
                  <a:lnTo>
                    <a:pt x="227266" y="120650"/>
                  </a:lnTo>
                  <a:lnTo>
                    <a:pt x="229425" y="120650"/>
                  </a:lnTo>
                  <a:lnTo>
                    <a:pt x="229425" y="94945"/>
                  </a:lnTo>
                  <a:lnTo>
                    <a:pt x="229057" y="95034"/>
                  </a:lnTo>
                  <a:lnTo>
                    <a:pt x="229057" y="105410"/>
                  </a:lnTo>
                  <a:lnTo>
                    <a:pt x="228650" y="106680"/>
                  </a:lnTo>
                  <a:lnTo>
                    <a:pt x="227926" y="106680"/>
                  </a:lnTo>
                  <a:lnTo>
                    <a:pt x="228028" y="105410"/>
                  </a:lnTo>
                  <a:lnTo>
                    <a:pt x="229057" y="105410"/>
                  </a:lnTo>
                  <a:lnTo>
                    <a:pt x="229057" y="95034"/>
                  </a:lnTo>
                  <a:lnTo>
                    <a:pt x="228168" y="95250"/>
                  </a:lnTo>
                  <a:lnTo>
                    <a:pt x="227914" y="96520"/>
                  </a:lnTo>
                  <a:lnTo>
                    <a:pt x="224459" y="102870"/>
                  </a:lnTo>
                  <a:lnTo>
                    <a:pt x="223316" y="105410"/>
                  </a:lnTo>
                  <a:lnTo>
                    <a:pt x="223393" y="106680"/>
                  </a:lnTo>
                  <a:lnTo>
                    <a:pt x="223469" y="107950"/>
                  </a:lnTo>
                  <a:lnTo>
                    <a:pt x="220332" y="105410"/>
                  </a:lnTo>
                  <a:lnTo>
                    <a:pt x="220929" y="104140"/>
                  </a:lnTo>
                  <a:lnTo>
                    <a:pt x="217817" y="104140"/>
                  </a:lnTo>
                  <a:lnTo>
                    <a:pt x="216369" y="107950"/>
                  </a:lnTo>
                  <a:lnTo>
                    <a:pt x="217893" y="111760"/>
                  </a:lnTo>
                  <a:lnTo>
                    <a:pt x="219202" y="113030"/>
                  </a:lnTo>
                  <a:lnTo>
                    <a:pt x="215747" y="115570"/>
                  </a:lnTo>
                  <a:lnTo>
                    <a:pt x="217868" y="116840"/>
                  </a:lnTo>
                  <a:lnTo>
                    <a:pt x="219964" y="121920"/>
                  </a:lnTo>
                  <a:lnTo>
                    <a:pt x="220319" y="123190"/>
                  </a:lnTo>
                  <a:lnTo>
                    <a:pt x="223240" y="120650"/>
                  </a:lnTo>
                  <a:lnTo>
                    <a:pt x="223761" y="120650"/>
                  </a:lnTo>
                  <a:lnTo>
                    <a:pt x="224218" y="121920"/>
                  </a:lnTo>
                  <a:lnTo>
                    <a:pt x="223151" y="124460"/>
                  </a:lnTo>
                  <a:lnTo>
                    <a:pt x="221157" y="124460"/>
                  </a:lnTo>
                  <a:lnTo>
                    <a:pt x="217881" y="125564"/>
                  </a:lnTo>
                  <a:lnTo>
                    <a:pt x="217881" y="139700"/>
                  </a:lnTo>
                  <a:lnTo>
                    <a:pt x="217576" y="140970"/>
                  </a:lnTo>
                  <a:lnTo>
                    <a:pt x="216966" y="142240"/>
                  </a:lnTo>
                  <a:lnTo>
                    <a:pt x="215620" y="142240"/>
                  </a:lnTo>
                  <a:lnTo>
                    <a:pt x="215569" y="140970"/>
                  </a:lnTo>
                  <a:lnTo>
                    <a:pt x="215506" y="139700"/>
                  </a:lnTo>
                  <a:lnTo>
                    <a:pt x="217881" y="139700"/>
                  </a:lnTo>
                  <a:lnTo>
                    <a:pt x="217881" y="125564"/>
                  </a:lnTo>
                  <a:lnTo>
                    <a:pt x="217360" y="125730"/>
                  </a:lnTo>
                  <a:lnTo>
                    <a:pt x="217932" y="123190"/>
                  </a:lnTo>
                  <a:lnTo>
                    <a:pt x="218147" y="121920"/>
                  </a:lnTo>
                  <a:lnTo>
                    <a:pt x="216014" y="121920"/>
                  </a:lnTo>
                  <a:lnTo>
                    <a:pt x="216357" y="124460"/>
                  </a:lnTo>
                  <a:lnTo>
                    <a:pt x="216966" y="127000"/>
                  </a:lnTo>
                  <a:lnTo>
                    <a:pt x="215480" y="125730"/>
                  </a:lnTo>
                  <a:lnTo>
                    <a:pt x="212407" y="125730"/>
                  </a:lnTo>
                  <a:lnTo>
                    <a:pt x="214414" y="121920"/>
                  </a:lnTo>
                  <a:lnTo>
                    <a:pt x="213182" y="121920"/>
                  </a:lnTo>
                  <a:lnTo>
                    <a:pt x="211988" y="123190"/>
                  </a:lnTo>
                  <a:lnTo>
                    <a:pt x="210934" y="124460"/>
                  </a:lnTo>
                  <a:lnTo>
                    <a:pt x="212305" y="127000"/>
                  </a:lnTo>
                  <a:lnTo>
                    <a:pt x="208749" y="125730"/>
                  </a:lnTo>
                  <a:lnTo>
                    <a:pt x="207175" y="123190"/>
                  </a:lnTo>
                  <a:lnTo>
                    <a:pt x="208699" y="120650"/>
                  </a:lnTo>
                  <a:lnTo>
                    <a:pt x="207530" y="119380"/>
                  </a:lnTo>
                  <a:lnTo>
                    <a:pt x="207098" y="121920"/>
                  </a:lnTo>
                  <a:lnTo>
                    <a:pt x="206006" y="124460"/>
                  </a:lnTo>
                  <a:lnTo>
                    <a:pt x="206857" y="129540"/>
                  </a:lnTo>
                  <a:lnTo>
                    <a:pt x="206121" y="130810"/>
                  </a:lnTo>
                  <a:lnTo>
                    <a:pt x="203695" y="130810"/>
                  </a:lnTo>
                  <a:lnTo>
                    <a:pt x="205308" y="134620"/>
                  </a:lnTo>
                  <a:lnTo>
                    <a:pt x="204241" y="137160"/>
                  </a:lnTo>
                  <a:lnTo>
                    <a:pt x="203314" y="140970"/>
                  </a:lnTo>
                  <a:lnTo>
                    <a:pt x="202031" y="138430"/>
                  </a:lnTo>
                  <a:lnTo>
                    <a:pt x="197980" y="137160"/>
                  </a:lnTo>
                  <a:lnTo>
                    <a:pt x="202590" y="134620"/>
                  </a:lnTo>
                  <a:lnTo>
                    <a:pt x="199047" y="133350"/>
                  </a:lnTo>
                  <a:lnTo>
                    <a:pt x="196176" y="135890"/>
                  </a:lnTo>
                  <a:lnTo>
                    <a:pt x="196100" y="137160"/>
                  </a:lnTo>
                  <a:lnTo>
                    <a:pt x="196011" y="138430"/>
                  </a:lnTo>
                  <a:lnTo>
                    <a:pt x="195922" y="139700"/>
                  </a:lnTo>
                  <a:lnTo>
                    <a:pt x="195846" y="140970"/>
                  </a:lnTo>
                  <a:lnTo>
                    <a:pt x="195757" y="142240"/>
                  </a:lnTo>
                  <a:lnTo>
                    <a:pt x="196964" y="144780"/>
                  </a:lnTo>
                  <a:lnTo>
                    <a:pt x="195808" y="144780"/>
                  </a:lnTo>
                  <a:lnTo>
                    <a:pt x="195808" y="156210"/>
                  </a:lnTo>
                  <a:lnTo>
                    <a:pt x="195707" y="157276"/>
                  </a:lnTo>
                  <a:lnTo>
                    <a:pt x="193230" y="154940"/>
                  </a:lnTo>
                  <a:lnTo>
                    <a:pt x="193332" y="153670"/>
                  </a:lnTo>
                  <a:lnTo>
                    <a:pt x="193421" y="152400"/>
                  </a:lnTo>
                  <a:lnTo>
                    <a:pt x="195313" y="154940"/>
                  </a:lnTo>
                  <a:lnTo>
                    <a:pt x="195808" y="156210"/>
                  </a:lnTo>
                  <a:lnTo>
                    <a:pt x="195808" y="144780"/>
                  </a:lnTo>
                  <a:lnTo>
                    <a:pt x="192239" y="144780"/>
                  </a:lnTo>
                  <a:lnTo>
                    <a:pt x="191960" y="146050"/>
                  </a:lnTo>
                  <a:lnTo>
                    <a:pt x="193027" y="147320"/>
                  </a:lnTo>
                  <a:lnTo>
                    <a:pt x="192519" y="148590"/>
                  </a:lnTo>
                  <a:lnTo>
                    <a:pt x="189674" y="153670"/>
                  </a:lnTo>
                  <a:lnTo>
                    <a:pt x="192620" y="156210"/>
                  </a:lnTo>
                  <a:lnTo>
                    <a:pt x="192659" y="157276"/>
                  </a:lnTo>
                  <a:lnTo>
                    <a:pt x="192773" y="161290"/>
                  </a:lnTo>
                  <a:lnTo>
                    <a:pt x="195643" y="157822"/>
                  </a:lnTo>
                  <a:lnTo>
                    <a:pt x="195148" y="162560"/>
                  </a:lnTo>
                  <a:lnTo>
                    <a:pt x="193624" y="161480"/>
                  </a:lnTo>
                  <a:lnTo>
                    <a:pt x="193624" y="185420"/>
                  </a:lnTo>
                  <a:lnTo>
                    <a:pt x="192671" y="187960"/>
                  </a:lnTo>
                  <a:lnTo>
                    <a:pt x="190957" y="187960"/>
                  </a:lnTo>
                  <a:lnTo>
                    <a:pt x="188887" y="189230"/>
                  </a:lnTo>
                  <a:lnTo>
                    <a:pt x="189839" y="186690"/>
                  </a:lnTo>
                  <a:lnTo>
                    <a:pt x="191528" y="186690"/>
                  </a:lnTo>
                  <a:lnTo>
                    <a:pt x="193624" y="185420"/>
                  </a:lnTo>
                  <a:lnTo>
                    <a:pt x="193624" y="161480"/>
                  </a:lnTo>
                  <a:lnTo>
                    <a:pt x="193357" y="161290"/>
                  </a:lnTo>
                  <a:lnTo>
                    <a:pt x="189153" y="162560"/>
                  </a:lnTo>
                  <a:lnTo>
                    <a:pt x="190042" y="160020"/>
                  </a:lnTo>
                  <a:lnTo>
                    <a:pt x="191046" y="157480"/>
                  </a:lnTo>
                  <a:lnTo>
                    <a:pt x="188633" y="157480"/>
                  </a:lnTo>
                  <a:lnTo>
                    <a:pt x="183286" y="151130"/>
                  </a:lnTo>
                  <a:lnTo>
                    <a:pt x="184226" y="156210"/>
                  </a:lnTo>
                  <a:lnTo>
                    <a:pt x="182867" y="161290"/>
                  </a:lnTo>
                  <a:lnTo>
                    <a:pt x="182803" y="162560"/>
                  </a:lnTo>
                  <a:lnTo>
                    <a:pt x="182740" y="163830"/>
                  </a:lnTo>
                  <a:lnTo>
                    <a:pt x="188429" y="162560"/>
                  </a:lnTo>
                  <a:lnTo>
                    <a:pt x="188988" y="163830"/>
                  </a:lnTo>
                  <a:lnTo>
                    <a:pt x="187032" y="166370"/>
                  </a:lnTo>
                  <a:lnTo>
                    <a:pt x="189141" y="167640"/>
                  </a:lnTo>
                  <a:lnTo>
                    <a:pt x="186664" y="167640"/>
                  </a:lnTo>
                  <a:lnTo>
                    <a:pt x="186169" y="169227"/>
                  </a:lnTo>
                  <a:lnTo>
                    <a:pt x="186169" y="177800"/>
                  </a:lnTo>
                  <a:lnTo>
                    <a:pt x="183819" y="179070"/>
                  </a:lnTo>
                  <a:lnTo>
                    <a:pt x="183045" y="177800"/>
                  </a:lnTo>
                  <a:lnTo>
                    <a:pt x="182930" y="177622"/>
                  </a:lnTo>
                  <a:lnTo>
                    <a:pt x="182930" y="194310"/>
                  </a:lnTo>
                  <a:lnTo>
                    <a:pt x="180987" y="196850"/>
                  </a:lnTo>
                  <a:lnTo>
                    <a:pt x="180416" y="199390"/>
                  </a:lnTo>
                  <a:lnTo>
                    <a:pt x="179044" y="196850"/>
                  </a:lnTo>
                  <a:lnTo>
                    <a:pt x="181000" y="193040"/>
                  </a:lnTo>
                  <a:lnTo>
                    <a:pt x="181686" y="189230"/>
                  </a:lnTo>
                  <a:lnTo>
                    <a:pt x="182930" y="194310"/>
                  </a:lnTo>
                  <a:lnTo>
                    <a:pt x="182930" y="177622"/>
                  </a:lnTo>
                  <a:lnTo>
                    <a:pt x="182257" y="176530"/>
                  </a:lnTo>
                  <a:lnTo>
                    <a:pt x="180047" y="177800"/>
                  </a:lnTo>
                  <a:lnTo>
                    <a:pt x="180174" y="176530"/>
                  </a:lnTo>
                  <a:lnTo>
                    <a:pt x="179959" y="175260"/>
                  </a:lnTo>
                  <a:lnTo>
                    <a:pt x="181787" y="173990"/>
                  </a:lnTo>
                  <a:lnTo>
                    <a:pt x="182130" y="176530"/>
                  </a:lnTo>
                  <a:lnTo>
                    <a:pt x="182257" y="176530"/>
                  </a:lnTo>
                  <a:lnTo>
                    <a:pt x="186169" y="177800"/>
                  </a:lnTo>
                  <a:lnTo>
                    <a:pt x="186169" y="169227"/>
                  </a:lnTo>
                  <a:lnTo>
                    <a:pt x="185470" y="171450"/>
                  </a:lnTo>
                  <a:lnTo>
                    <a:pt x="181508" y="168910"/>
                  </a:lnTo>
                  <a:lnTo>
                    <a:pt x="181597" y="171450"/>
                  </a:lnTo>
                  <a:lnTo>
                    <a:pt x="179552" y="171450"/>
                  </a:lnTo>
                  <a:lnTo>
                    <a:pt x="179476" y="172720"/>
                  </a:lnTo>
                  <a:lnTo>
                    <a:pt x="179387" y="173990"/>
                  </a:lnTo>
                  <a:lnTo>
                    <a:pt x="179311" y="175260"/>
                  </a:lnTo>
                  <a:lnTo>
                    <a:pt x="179222" y="176530"/>
                  </a:lnTo>
                  <a:lnTo>
                    <a:pt x="173888" y="180340"/>
                  </a:lnTo>
                  <a:lnTo>
                    <a:pt x="177812" y="186690"/>
                  </a:lnTo>
                  <a:lnTo>
                    <a:pt x="176428" y="189230"/>
                  </a:lnTo>
                  <a:lnTo>
                    <a:pt x="178384" y="193040"/>
                  </a:lnTo>
                  <a:lnTo>
                    <a:pt x="173240" y="193040"/>
                  </a:lnTo>
                  <a:lnTo>
                    <a:pt x="174764" y="189230"/>
                  </a:lnTo>
                  <a:lnTo>
                    <a:pt x="172986" y="186690"/>
                  </a:lnTo>
                  <a:lnTo>
                    <a:pt x="172783" y="185420"/>
                  </a:lnTo>
                  <a:lnTo>
                    <a:pt x="170014" y="186690"/>
                  </a:lnTo>
                  <a:lnTo>
                    <a:pt x="170497" y="187960"/>
                  </a:lnTo>
                  <a:lnTo>
                    <a:pt x="171119" y="190500"/>
                  </a:lnTo>
                  <a:lnTo>
                    <a:pt x="171348" y="191770"/>
                  </a:lnTo>
                  <a:lnTo>
                    <a:pt x="171602" y="191770"/>
                  </a:lnTo>
                  <a:lnTo>
                    <a:pt x="172859" y="194310"/>
                  </a:lnTo>
                  <a:lnTo>
                    <a:pt x="174815" y="196850"/>
                  </a:lnTo>
                  <a:lnTo>
                    <a:pt x="171615" y="200660"/>
                  </a:lnTo>
                  <a:lnTo>
                    <a:pt x="173101" y="201930"/>
                  </a:lnTo>
                  <a:lnTo>
                    <a:pt x="176466" y="201930"/>
                  </a:lnTo>
                  <a:lnTo>
                    <a:pt x="174612" y="204470"/>
                  </a:lnTo>
                  <a:lnTo>
                    <a:pt x="177495" y="205740"/>
                  </a:lnTo>
                  <a:lnTo>
                    <a:pt x="177355" y="207010"/>
                  </a:lnTo>
                  <a:lnTo>
                    <a:pt x="178917" y="203200"/>
                  </a:lnTo>
                  <a:lnTo>
                    <a:pt x="179451" y="203200"/>
                  </a:lnTo>
                  <a:lnTo>
                    <a:pt x="187121" y="200660"/>
                  </a:lnTo>
                  <a:lnTo>
                    <a:pt x="188048" y="199390"/>
                  </a:lnTo>
                  <a:lnTo>
                    <a:pt x="192620" y="194310"/>
                  </a:lnTo>
                  <a:lnTo>
                    <a:pt x="194678" y="190500"/>
                  </a:lnTo>
                  <a:lnTo>
                    <a:pt x="195211" y="185420"/>
                  </a:lnTo>
                  <a:lnTo>
                    <a:pt x="195338" y="184150"/>
                  </a:lnTo>
                  <a:lnTo>
                    <a:pt x="195872" y="181610"/>
                  </a:lnTo>
                  <a:lnTo>
                    <a:pt x="197929" y="180340"/>
                  </a:lnTo>
                  <a:lnTo>
                    <a:pt x="197713" y="179070"/>
                  </a:lnTo>
                  <a:lnTo>
                    <a:pt x="197485" y="177800"/>
                  </a:lnTo>
                  <a:lnTo>
                    <a:pt x="200317" y="175260"/>
                  </a:lnTo>
                  <a:lnTo>
                    <a:pt x="200126" y="173990"/>
                  </a:lnTo>
                  <a:lnTo>
                    <a:pt x="199326" y="168910"/>
                  </a:lnTo>
                  <a:lnTo>
                    <a:pt x="201726" y="167640"/>
                  </a:lnTo>
                  <a:lnTo>
                    <a:pt x="201676" y="166370"/>
                  </a:lnTo>
                  <a:lnTo>
                    <a:pt x="201574" y="163830"/>
                  </a:lnTo>
                  <a:lnTo>
                    <a:pt x="203847" y="167640"/>
                  </a:lnTo>
                  <a:lnTo>
                    <a:pt x="203911" y="166370"/>
                  </a:lnTo>
                  <a:lnTo>
                    <a:pt x="207911" y="163830"/>
                  </a:lnTo>
                  <a:lnTo>
                    <a:pt x="206298" y="158750"/>
                  </a:lnTo>
                  <a:lnTo>
                    <a:pt x="206971" y="157480"/>
                  </a:lnTo>
                  <a:lnTo>
                    <a:pt x="211569" y="154940"/>
                  </a:lnTo>
                  <a:lnTo>
                    <a:pt x="212001" y="152400"/>
                  </a:lnTo>
                  <a:lnTo>
                    <a:pt x="212217" y="151130"/>
                  </a:lnTo>
                  <a:lnTo>
                    <a:pt x="214083" y="147320"/>
                  </a:lnTo>
                  <a:lnTo>
                    <a:pt x="218236" y="147320"/>
                  </a:lnTo>
                  <a:lnTo>
                    <a:pt x="218541" y="144780"/>
                  </a:lnTo>
                  <a:lnTo>
                    <a:pt x="217335" y="144780"/>
                  </a:lnTo>
                  <a:lnTo>
                    <a:pt x="215595" y="143510"/>
                  </a:lnTo>
                  <a:lnTo>
                    <a:pt x="218236" y="143510"/>
                  </a:lnTo>
                  <a:lnTo>
                    <a:pt x="218541" y="142240"/>
                  </a:lnTo>
                  <a:lnTo>
                    <a:pt x="218833" y="140970"/>
                  </a:lnTo>
                  <a:lnTo>
                    <a:pt x="219392" y="139700"/>
                  </a:lnTo>
                  <a:lnTo>
                    <a:pt x="221043" y="135890"/>
                  </a:lnTo>
                  <a:lnTo>
                    <a:pt x="221932" y="130810"/>
                  </a:lnTo>
                  <a:lnTo>
                    <a:pt x="227736" y="130810"/>
                  </a:lnTo>
                  <a:lnTo>
                    <a:pt x="228041" y="129540"/>
                  </a:lnTo>
                  <a:lnTo>
                    <a:pt x="228371" y="129540"/>
                  </a:lnTo>
                  <a:lnTo>
                    <a:pt x="226669" y="127000"/>
                  </a:lnTo>
                  <a:lnTo>
                    <a:pt x="225818" y="125730"/>
                  </a:lnTo>
                  <a:lnTo>
                    <a:pt x="226161" y="125730"/>
                  </a:lnTo>
                  <a:lnTo>
                    <a:pt x="230847" y="124460"/>
                  </a:lnTo>
                  <a:lnTo>
                    <a:pt x="231228" y="127000"/>
                  </a:lnTo>
                  <a:lnTo>
                    <a:pt x="228028" y="127000"/>
                  </a:lnTo>
                  <a:lnTo>
                    <a:pt x="228409" y="129540"/>
                  </a:lnTo>
                  <a:lnTo>
                    <a:pt x="229781" y="129540"/>
                  </a:lnTo>
                  <a:lnTo>
                    <a:pt x="231013" y="128270"/>
                  </a:lnTo>
                  <a:lnTo>
                    <a:pt x="232422" y="128270"/>
                  </a:lnTo>
                  <a:lnTo>
                    <a:pt x="231686" y="125730"/>
                  </a:lnTo>
                  <a:lnTo>
                    <a:pt x="234327" y="123190"/>
                  </a:lnTo>
                  <a:lnTo>
                    <a:pt x="233197" y="118110"/>
                  </a:lnTo>
                  <a:lnTo>
                    <a:pt x="233692" y="116840"/>
                  </a:lnTo>
                  <a:lnTo>
                    <a:pt x="236385" y="114300"/>
                  </a:lnTo>
                  <a:lnTo>
                    <a:pt x="237426" y="113030"/>
                  </a:lnTo>
                  <a:lnTo>
                    <a:pt x="237388" y="109220"/>
                  </a:lnTo>
                  <a:lnTo>
                    <a:pt x="237350" y="106680"/>
                  </a:lnTo>
                  <a:lnTo>
                    <a:pt x="239014" y="105410"/>
                  </a:lnTo>
                  <a:lnTo>
                    <a:pt x="244208" y="104140"/>
                  </a:lnTo>
                  <a:lnTo>
                    <a:pt x="245694" y="102870"/>
                  </a:lnTo>
                  <a:lnTo>
                    <a:pt x="246900" y="100330"/>
                  </a:lnTo>
                  <a:lnTo>
                    <a:pt x="247548" y="97790"/>
                  </a:lnTo>
                  <a:lnTo>
                    <a:pt x="252552" y="95250"/>
                  </a:lnTo>
                  <a:lnTo>
                    <a:pt x="252679" y="93980"/>
                  </a:lnTo>
                  <a:lnTo>
                    <a:pt x="252793" y="92710"/>
                  </a:lnTo>
                  <a:lnTo>
                    <a:pt x="251536" y="88900"/>
                  </a:lnTo>
                  <a:lnTo>
                    <a:pt x="251155" y="87782"/>
                  </a:lnTo>
                  <a:lnTo>
                    <a:pt x="251117" y="87630"/>
                  </a:lnTo>
                  <a:lnTo>
                    <a:pt x="249872" y="83896"/>
                  </a:lnTo>
                  <a:lnTo>
                    <a:pt x="249694" y="83896"/>
                  </a:lnTo>
                  <a:lnTo>
                    <a:pt x="255498" y="81280"/>
                  </a:lnTo>
                  <a:lnTo>
                    <a:pt x="255536" y="80010"/>
                  </a:lnTo>
                  <a:lnTo>
                    <a:pt x="260489" y="80010"/>
                  </a:lnTo>
                  <a:lnTo>
                    <a:pt x="260997" y="77470"/>
                  </a:lnTo>
                  <a:lnTo>
                    <a:pt x="261239" y="76200"/>
                  </a:lnTo>
                  <a:lnTo>
                    <a:pt x="264845" y="73660"/>
                  </a:lnTo>
                  <a:lnTo>
                    <a:pt x="264871" y="72390"/>
                  </a:lnTo>
                  <a:lnTo>
                    <a:pt x="260705" y="73660"/>
                  </a:lnTo>
                  <a:lnTo>
                    <a:pt x="261569" y="71120"/>
                  </a:lnTo>
                  <a:lnTo>
                    <a:pt x="260134" y="68580"/>
                  </a:lnTo>
                  <a:lnTo>
                    <a:pt x="262051" y="69850"/>
                  </a:lnTo>
                  <a:lnTo>
                    <a:pt x="264464" y="67310"/>
                  </a:lnTo>
                  <a:lnTo>
                    <a:pt x="265404" y="66040"/>
                  </a:lnTo>
                  <a:lnTo>
                    <a:pt x="265468" y="64770"/>
                  </a:lnTo>
                  <a:lnTo>
                    <a:pt x="265544" y="63500"/>
                  </a:lnTo>
                  <a:lnTo>
                    <a:pt x="265607" y="62230"/>
                  </a:lnTo>
                  <a:lnTo>
                    <a:pt x="265671" y="58420"/>
                  </a:lnTo>
                  <a:lnTo>
                    <a:pt x="265607" y="57150"/>
                  </a:lnTo>
                  <a:lnTo>
                    <a:pt x="265544" y="55880"/>
                  </a:lnTo>
                  <a:lnTo>
                    <a:pt x="272199" y="58420"/>
                  </a:lnTo>
                  <a:lnTo>
                    <a:pt x="272961" y="57150"/>
                  </a:lnTo>
                  <a:lnTo>
                    <a:pt x="274701" y="57150"/>
                  </a:lnTo>
                  <a:lnTo>
                    <a:pt x="273900" y="66040"/>
                  </a:lnTo>
                  <a:lnTo>
                    <a:pt x="275005" y="63500"/>
                  </a:lnTo>
                  <a:lnTo>
                    <a:pt x="276326" y="62230"/>
                  </a:lnTo>
                  <a:lnTo>
                    <a:pt x="276428" y="59690"/>
                  </a:lnTo>
                  <a:lnTo>
                    <a:pt x="276529" y="57150"/>
                  </a:lnTo>
                  <a:lnTo>
                    <a:pt x="277469" y="55880"/>
                  </a:lnTo>
                  <a:lnTo>
                    <a:pt x="278396" y="54610"/>
                  </a:lnTo>
                  <a:lnTo>
                    <a:pt x="280149" y="53340"/>
                  </a:lnTo>
                  <a:lnTo>
                    <a:pt x="281901" y="52070"/>
                  </a:lnTo>
                  <a:lnTo>
                    <a:pt x="280162" y="52070"/>
                  </a:lnTo>
                  <a:lnTo>
                    <a:pt x="279577" y="53340"/>
                  </a:lnTo>
                  <a:lnTo>
                    <a:pt x="278396" y="50800"/>
                  </a:lnTo>
                  <a:lnTo>
                    <a:pt x="279920" y="50800"/>
                  </a:lnTo>
                  <a:lnTo>
                    <a:pt x="278803" y="48260"/>
                  </a:lnTo>
                  <a:lnTo>
                    <a:pt x="283286" y="45720"/>
                  </a:lnTo>
                  <a:lnTo>
                    <a:pt x="283298" y="43180"/>
                  </a:lnTo>
                  <a:lnTo>
                    <a:pt x="281901" y="40640"/>
                  </a:lnTo>
                  <a:lnTo>
                    <a:pt x="281838" y="39370"/>
                  </a:lnTo>
                  <a:lnTo>
                    <a:pt x="281774" y="38100"/>
                  </a:lnTo>
                  <a:lnTo>
                    <a:pt x="281495" y="36830"/>
                  </a:lnTo>
                  <a:lnTo>
                    <a:pt x="283222" y="36830"/>
                  </a:lnTo>
                  <a:lnTo>
                    <a:pt x="282460" y="38100"/>
                  </a:lnTo>
                  <a:lnTo>
                    <a:pt x="283184" y="39370"/>
                  </a:lnTo>
                  <a:lnTo>
                    <a:pt x="283781" y="36830"/>
                  </a:lnTo>
                  <a:lnTo>
                    <a:pt x="284848" y="35560"/>
                  </a:lnTo>
                  <a:lnTo>
                    <a:pt x="290118" y="33020"/>
                  </a:lnTo>
                  <a:lnTo>
                    <a:pt x="291592" y="29210"/>
                  </a:lnTo>
                  <a:lnTo>
                    <a:pt x="293065" y="22860"/>
                  </a:lnTo>
                  <a:lnTo>
                    <a:pt x="294233" y="21590"/>
                  </a:lnTo>
                  <a:lnTo>
                    <a:pt x="295389" y="20320"/>
                  </a:lnTo>
                  <a:lnTo>
                    <a:pt x="296138" y="19050"/>
                  </a:lnTo>
                  <a:lnTo>
                    <a:pt x="294030" y="16510"/>
                  </a:lnTo>
                  <a:lnTo>
                    <a:pt x="294551" y="15240"/>
                  </a:lnTo>
                  <a:lnTo>
                    <a:pt x="296862" y="12700"/>
                  </a:lnTo>
                  <a:close/>
                </a:path>
              </a:pathLst>
            </a:custGeom>
            <a:solidFill>
              <a:srgbClr val="DFB4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13481880" y="2619228"/>
              <a:ext cx="20955" cy="33020"/>
            </a:xfrm>
            <a:custGeom>
              <a:avLst/>
              <a:gdLst/>
              <a:ahLst/>
              <a:cxnLst/>
              <a:rect l="l" t="t" r="r" b="b"/>
              <a:pathLst>
                <a:path w="20955" h="33019">
                  <a:moveTo>
                    <a:pt x="19304" y="0"/>
                  </a:moveTo>
                  <a:lnTo>
                    <a:pt x="14109" y="4089"/>
                  </a:lnTo>
                  <a:lnTo>
                    <a:pt x="10960" y="9753"/>
                  </a:lnTo>
                  <a:lnTo>
                    <a:pt x="7556" y="15227"/>
                  </a:lnTo>
                  <a:lnTo>
                    <a:pt x="8851" y="16167"/>
                  </a:lnTo>
                  <a:lnTo>
                    <a:pt x="5702" y="18364"/>
                  </a:lnTo>
                  <a:lnTo>
                    <a:pt x="7264" y="23698"/>
                  </a:lnTo>
                  <a:lnTo>
                    <a:pt x="1079" y="26073"/>
                  </a:lnTo>
                  <a:lnTo>
                    <a:pt x="1905" y="28511"/>
                  </a:lnTo>
                  <a:lnTo>
                    <a:pt x="0" y="30518"/>
                  </a:lnTo>
                  <a:lnTo>
                    <a:pt x="76" y="31635"/>
                  </a:lnTo>
                  <a:lnTo>
                    <a:pt x="1752" y="32600"/>
                  </a:lnTo>
                  <a:lnTo>
                    <a:pt x="2273" y="31915"/>
                  </a:lnTo>
                  <a:lnTo>
                    <a:pt x="5118" y="29590"/>
                  </a:lnTo>
                  <a:lnTo>
                    <a:pt x="5168" y="26085"/>
                  </a:lnTo>
                  <a:lnTo>
                    <a:pt x="8216" y="25095"/>
                  </a:lnTo>
                  <a:lnTo>
                    <a:pt x="9817" y="20535"/>
                  </a:lnTo>
                  <a:lnTo>
                    <a:pt x="13906" y="17894"/>
                  </a:lnTo>
                  <a:lnTo>
                    <a:pt x="17335" y="14300"/>
                  </a:lnTo>
                  <a:lnTo>
                    <a:pt x="15189" y="13309"/>
                  </a:lnTo>
                  <a:lnTo>
                    <a:pt x="14160" y="15074"/>
                  </a:lnTo>
                  <a:lnTo>
                    <a:pt x="12039" y="14757"/>
                  </a:lnTo>
                  <a:lnTo>
                    <a:pt x="15900" y="10248"/>
                  </a:lnTo>
                  <a:lnTo>
                    <a:pt x="14566" y="8089"/>
                  </a:lnTo>
                  <a:lnTo>
                    <a:pt x="16624" y="6743"/>
                  </a:lnTo>
                  <a:lnTo>
                    <a:pt x="19646" y="4571"/>
                  </a:lnTo>
                  <a:lnTo>
                    <a:pt x="20129" y="2755"/>
                  </a:lnTo>
                  <a:lnTo>
                    <a:pt x="20383" y="622"/>
                  </a:lnTo>
                  <a:lnTo>
                    <a:pt x="19888" y="114"/>
                  </a:lnTo>
                  <a:lnTo>
                    <a:pt x="19304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3499232" y="2601464"/>
              <a:ext cx="17780" cy="15240"/>
            </a:xfrm>
            <a:custGeom>
              <a:avLst/>
              <a:gdLst/>
              <a:ahLst/>
              <a:cxnLst/>
              <a:rect l="l" t="t" r="r" b="b"/>
              <a:pathLst>
                <a:path w="17780" h="15239">
                  <a:moveTo>
                    <a:pt x="8890" y="0"/>
                  </a:moveTo>
                  <a:lnTo>
                    <a:pt x="5511" y="609"/>
                  </a:lnTo>
                  <a:lnTo>
                    <a:pt x="8051" y="3975"/>
                  </a:lnTo>
                  <a:lnTo>
                    <a:pt x="3771" y="7988"/>
                  </a:lnTo>
                  <a:lnTo>
                    <a:pt x="1257" y="10490"/>
                  </a:lnTo>
                  <a:lnTo>
                    <a:pt x="0" y="13716"/>
                  </a:lnTo>
                  <a:lnTo>
                    <a:pt x="406" y="14084"/>
                  </a:lnTo>
                  <a:lnTo>
                    <a:pt x="1943" y="14427"/>
                  </a:lnTo>
                  <a:lnTo>
                    <a:pt x="4038" y="14782"/>
                  </a:lnTo>
                  <a:lnTo>
                    <a:pt x="6896" y="14859"/>
                  </a:lnTo>
                  <a:lnTo>
                    <a:pt x="6921" y="9601"/>
                  </a:lnTo>
                  <a:lnTo>
                    <a:pt x="8001" y="10096"/>
                  </a:lnTo>
                  <a:lnTo>
                    <a:pt x="11442" y="10782"/>
                  </a:lnTo>
                  <a:lnTo>
                    <a:pt x="13017" y="10210"/>
                  </a:lnTo>
                  <a:lnTo>
                    <a:pt x="14579" y="9702"/>
                  </a:lnTo>
                  <a:lnTo>
                    <a:pt x="16116" y="8839"/>
                  </a:lnTo>
                  <a:lnTo>
                    <a:pt x="17145" y="7645"/>
                  </a:lnTo>
                  <a:lnTo>
                    <a:pt x="17183" y="5778"/>
                  </a:lnTo>
                  <a:lnTo>
                    <a:pt x="11518" y="8013"/>
                  </a:lnTo>
                  <a:lnTo>
                    <a:pt x="10426" y="3683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DFB4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3467998" y="2657692"/>
              <a:ext cx="14604" cy="20955"/>
            </a:xfrm>
            <a:custGeom>
              <a:avLst/>
              <a:gdLst/>
              <a:ahLst/>
              <a:cxnLst/>
              <a:rect l="l" t="t" r="r" b="b"/>
              <a:pathLst>
                <a:path w="14605" h="20955">
                  <a:moveTo>
                    <a:pt x="7073" y="0"/>
                  </a:moveTo>
                  <a:lnTo>
                    <a:pt x="457" y="7531"/>
                  </a:lnTo>
                  <a:lnTo>
                    <a:pt x="2387" y="14439"/>
                  </a:lnTo>
                  <a:lnTo>
                    <a:pt x="3086" y="16713"/>
                  </a:lnTo>
                  <a:lnTo>
                    <a:pt x="0" y="18072"/>
                  </a:lnTo>
                  <a:lnTo>
                    <a:pt x="965" y="20408"/>
                  </a:lnTo>
                  <a:lnTo>
                    <a:pt x="4025" y="18859"/>
                  </a:lnTo>
                  <a:lnTo>
                    <a:pt x="4394" y="18262"/>
                  </a:lnTo>
                  <a:lnTo>
                    <a:pt x="4102" y="17513"/>
                  </a:lnTo>
                  <a:lnTo>
                    <a:pt x="4368" y="17068"/>
                  </a:lnTo>
                  <a:lnTo>
                    <a:pt x="5143" y="16878"/>
                  </a:lnTo>
                  <a:lnTo>
                    <a:pt x="6172" y="15112"/>
                  </a:lnTo>
                  <a:lnTo>
                    <a:pt x="7378" y="11074"/>
                  </a:lnTo>
                  <a:lnTo>
                    <a:pt x="8750" y="7111"/>
                  </a:lnTo>
                  <a:lnTo>
                    <a:pt x="13157" y="3555"/>
                  </a:lnTo>
                  <a:lnTo>
                    <a:pt x="14198" y="2857"/>
                  </a:lnTo>
                  <a:lnTo>
                    <a:pt x="14249" y="1435"/>
                  </a:lnTo>
                  <a:lnTo>
                    <a:pt x="14020" y="1181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13605410" y="2608082"/>
              <a:ext cx="10795" cy="20320"/>
            </a:xfrm>
            <a:custGeom>
              <a:avLst/>
              <a:gdLst/>
              <a:ahLst/>
              <a:cxnLst/>
              <a:rect l="l" t="t" r="r" b="b"/>
              <a:pathLst>
                <a:path w="10794" h="20319">
                  <a:moveTo>
                    <a:pt x="3454" y="0"/>
                  </a:moveTo>
                  <a:lnTo>
                    <a:pt x="0" y="419"/>
                  </a:lnTo>
                  <a:lnTo>
                    <a:pt x="476" y="2044"/>
                  </a:lnTo>
                  <a:lnTo>
                    <a:pt x="1155" y="6286"/>
                  </a:lnTo>
                  <a:lnTo>
                    <a:pt x="2310" y="8648"/>
                  </a:lnTo>
                  <a:lnTo>
                    <a:pt x="2425" y="13169"/>
                  </a:lnTo>
                  <a:lnTo>
                    <a:pt x="3460" y="15049"/>
                  </a:lnTo>
                  <a:lnTo>
                    <a:pt x="7391" y="15049"/>
                  </a:lnTo>
                  <a:lnTo>
                    <a:pt x="6692" y="17818"/>
                  </a:lnTo>
                  <a:lnTo>
                    <a:pt x="7505" y="19900"/>
                  </a:lnTo>
                  <a:lnTo>
                    <a:pt x="9385" y="15913"/>
                  </a:lnTo>
                  <a:lnTo>
                    <a:pt x="8585" y="11303"/>
                  </a:lnTo>
                  <a:lnTo>
                    <a:pt x="9872" y="9093"/>
                  </a:lnTo>
                  <a:lnTo>
                    <a:pt x="5901" y="9093"/>
                  </a:lnTo>
                  <a:lnTo>
                    <a:pt x="5783" y="8648"/>
                  </a:lnTo>
                  <a:lnTo>
                    <a:pt x="10131" y="8648"/>
                  </a:lnTo>
                  <a:lnTo>
                    <a:pt x="10641" y="7772"/>
                  </a:lnTo>
                  <a:lnTo>
                    <a:pt x="4064" y="7772"/>
                  </a:lnTo>
                  <a:lnTo>
                    <a:pt x="2145" y="6946"/>
                  </a:lnTo>
                  <a:lnTo>
                    <a:pt x="2137" y="6286"/>
                  </a:lnTo>
                  <a:lnTo>
                    <a:pt x="2565" y="2946"/>
                  </a:lnTo>
                  <a:lnTo>
                    <a:pt x="2679" y="2044"/>
                  </a:lnTo>
                  <a:lnTo>
                    <a:pt x="3454" y="0"/>
                  </a:lnTo>
                  <a:close/>
                </a:path>
                <a:path w="10794" h="20319">
                  <a:moveTo>
                    <a:pt x="10131" y="8648"/>
                  </a:moveTo>
                  <a:lnTo>
                    <a:pt x="5783" y="8648"/>
                  </a:lnTo>
                  <a:lnTo>
                    <a:pt x="5901" y="9093"/>
                  </a:lnTo>
                  <a:lnTo>
                    <a:pt x="9872" y="9093"/>
                  </a:lnTo>
                  <a:lnTo>
                    <a:pt x="10131" y="8648"/>
                  </a:lnTo>
                  <a:close/>
                </a:path>
                <a:path w="10794" h="20319">
                  <a:moveTo>
                    <a:pt x="9702" y="6946"/>
                  </a:moveTo>
                  <a:lnTo>
                    <a:pt x="7404" y="7239"/>
                  </a:lnTo>
                  <a:lnTo>
                    <a:pt x="4064" y="7772"/>
                  </a:lnTo>
                  <a:lnTo>
                    <a:pt x="10641" y="7772"/>
                  </a:lnTo>
                  <a:lnTo>
                    <a:pt x="10782" y="7531"/>
                  </a:lnTo>
                  <a:lnTo>
                    <a:pt x="9702" y="6946"/>
                  </a:lnTo>
                  <a:close/>
                </a:path>
              </a:pathLst>
            </a:custGeom>
            <a:solidFill>
              <a:srgbClr val="DFB4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3695411" y="2483586"/>
              <a:ext cx="8890" cy="12700"/>
            </a:xfrm>
            <a:custGeom>
              <a:avLst/>
              <a:gdLst/>
              <a:ahLst/>
              <a:cxnLst/>
              <a:rect l="l" t="t" r="r" b="b"/>
              <a:pathLst>
                <a:path w="8890" h="12700">
                  <a:moveTo>
                    <a:pt x="4038" y="0"/>
                  </a:moveTo>
                  <a:lnTo>
                    <a:pt x="3924" y="634"/>
                  </a:lnTo>
                  <a:lnTo>
                    <a:pt x="4025" y="1663"/>
                  </a:lnTo>
                  <a:lnTo>
                    <a:pt x="1282" y="3136"/>
                  </a:lnTo>
                  <a:lnTo>
                    <a:pt x="723" y="5473"/>
                  </a:lnTo>
                  <a:lnTo>
                    <a:pt x="0" y="7721"/>
                  </a:lnTo>
                  <a:lnTo>
                    <a:pt x="3695" y="12204"/>
                  </a:lnTo>
                  <a:lnTo>
                    <a:pt x="6654" y="5740"/>
                  </a:lnTo>
                  <a:lnTo>
                    <a:pt x="8280" y="5029"/>
                  </a:lnTo>
                  <a:lnTo>
                    <a:pt x="7277" y="2425"/>
                  </a:lnTo>
                  <a:lnTo>
                    <a:pt x="7874" y="1714"/>
                  </a:lnTo>
                  <a:lnTo>
                    <a:pt x="8724" y="546"/>
                  </a:lnTo>
                  <a:lnTo>
                    <a:pt x="7010" y="380"/>
                  </a:lnTo>
                  <a:lnTo>
                    <a:pt x="5295" y="1384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3439623" y="2695028"/>
              <a:ext cx="123825" cy="69850"/>
            </a:xfrm>
            <a:custGeom>
              <a:avLst/>
              <a:gdLst/>
              <a:ahLst/>
              <a:cxnLst/>
              <a:rect l="l" t="t" r="r" b="b"/>
              <a:pathLst>
                <a:path w="123825" h="69850">
                  <a:moveTo>
                    <a:pt x="9563" y="69392"/>
                  </a:moveTo>
                  <a:lnTo>
                    <a:pt x="7023" y="64198"/>
                  </a:lnTo>
                  <a:lnTo>
                    <a:pt x="8674" y="58877"/>
                  </a:lnTo>
                  <a:lnTo>
                    <a:pt x="5346" y="52374"/>
                  </a:lnTo>
                  <a:lnTo>
                    <a:pt x="3975" y="52006"/>
                  </a:lnTo>
                  <a:lnTo>
                    <a:pt x="2463" y="51193"/>
                  </a:lnTo>
                  <a:lnTo>
                    <a:pt x="2019" y="51612"/>
                  </a:lnTo>
                  <a:lnTo>
                    <a:pt x="1701" y="51803"/>
                  </a:lnTo>
                  <a:lnTo>
                    <a:pt x="2895" y="53111"/>
                  </a:lnTo>
                  <a:lnTo>
                    <a:pt x="0" y="54876"/>
                  </a:lnTo>
                  <a:lnTo>
                    <a:pt x="5956" y="58483"/>
                  </a:lnTo>
                  <a:lnTo>
                    <a:pt x="5029" y="63093"/>
                  </a:lnTo>
                  <a:lnTo>
                    <a:pt x="7480" y="67144"/>
                  </a:lnTo>
                  <a:lnTo>
                    <a:pt x="7493" y="68503"/>
                  </a:lnTo>
                  <a:lnTo>
                    <a:pt x="9563" y="69392"/>
                  </a:lnTo>
                  <a:close/>
                </a:path>
                <a:path w="123825" h="69850">
                  <a:moveTo>
                    <a:pt x="123202" y="2400"/>
                  </a:moveTo>
                  <a:lnTo>
                    <a:pt x="121881" y="647"/>
                  </a:lnTo>
                  <a:lnTo>
                    <a:pt x="121704" y="2476"/>
                  </a:lnTo>
                  <a:lnTo>
                    <a:pt x="118935" y="2616"/>
                  </a:lnTo>
                  <a:lnTo>
                    <a:pt x="121094" y="419"/>
                  </a:lnTo>
                  <a:lnTo>
                    <a:pt x="119989" y="0"/>
                  </a:lnTo>
                  <a:lnTo>
                    <a:pt x="115570" y="2095"/>
                  </a:lnTo>
                  <a:lnTo>
                    <a:pt x="117944" y="6743"/>
                  </a:lnTo>
                  <a:lnTo>
                    <a:pt x="115633" y="10744"/>
                  </a:lnTo>
                  <a:lnTo>
                    <a:pt x="116700" y="11531"/>
                  </a:lnTo>
                  <a:lnTo>
                    <a:pt x="118859" y="10388"/>
                  </a:lnTo>
                  <a:lnTo>
                    <a:pt x="120802" y="9423"/>
                  </a:lnTo>
                  <a:lnTo>
                    <a:pt x="121069" y="7518"/>
                  </a:lnTo>
                  <a:lnTo>
                    <a:pt x="121602" y="5702"/>
                  </a:lnTo>
                  <a:lnTo>
                    <a:pt x="122936" y="4216"/>
                  </a:lnTo>
                  <a:lnTo>
                    <a:pt x="122910" y="3429"/>
                  </a:lnTo>
                  <a:lnTo>
                    <a:pt x="123202" y="2400"/>
                  </a:lnTo>
                  <a:close/>
                </a:path>
              </a:pathLst>
            </a:custGeom>
            <a:solidFill>
              <a:srgbClr val="DFB4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3501027" y="2611068"/>
              <a:ext cx="63500" cy="101600"/>
            </a:xfrm>
            <a:custGeom>
              <a:avLst/>
              <a:gdLst/>
              <a:ahLst/>
              <a:cxnLst/>
              <a:rect l="l" t="t" r="r" b="b"/>
              <a:pathLst>
                <a:path w="63500" h="101600">
                  <a:moveTo>
                    <a:pt x="12776" y="101"/>
                  </a:moveTo>
                  <a:lnTo>
                    <a:pt x="11214" y="609"/>
                  </a:lnTo>
                  <a:lnTo>
                    <a:pt x="9639" y="1181"/>
                  </a:lnTo>
                  <a:lnTo>
                    <a:pt x="6197" y="495"/>
                  </a:lnTo>
                  <a:lnTo>
                    <a:pt x="5118" y="0"/>
                  </a:lnTo>
                  <a:lnTo>
                    <a:pt x="5105" y="5270"/>
                  </a:lnTo>
                  <a:lnTo>
                    <a:pt x="2235" y="5194"/>
                  </a:lnTo>
                  <a:lnTo>
                    <a:pt x="152" y="4826"/>
                  </a:lnTo>
                  <a:lnTo>
                    <a:pt x="0" y="6045"/>
                  </a:lnTo>
                  <a:lnTo>
                    <a:pt x="1130" y="6489"/>
                  </a:lnTo>
                  <a:lnTo>
                    <a:pt x="596" y="7493"/>
                  </a:lnTo>
                  <a:lnTo>
                    <a:pt x="736" y="8280"/>
                  </a:lnTo>
                  <a:lnTo>
                    <a:pt x="1231" y="8788"/>
                  </a:lnTo>
                  <a:lnTo>
                    <a:pt x="2489" y="8763"/>
                  </a:lnTo>
                  <a:lnTo>
                    <a:pt x="3390" y="7378"/>
                  </a:lnTo>
                  <a:lnTo>
                    <a:pt x="4787" y="7848"/>
                  </a:lnTo>
                  <a:lnTo>
                    <a:pt x="6184" y="5676"/>
                  </a:lnTo>
                  <a:lnTo>
                    <a:pt x="7835" y="3810"/>
                  </a:lnTo>
                  <a:lnTo>
                    <a:pt x="11899" y="2641"/>
                  </a:lnTo>
                  <a:lnTo>
                    <a:pt x="12585" y="1549"/>
                  </a:lnTo>
                  <a:lnTo>
                    <a:pt x="12776" y="101"/>
                  </a:lnTo>
                  <a:close/>
                </a:path>
                <a:path w="63500" h="101600">
                  <a:moveTo>
                    <a:pt x="63246" y="93802"/>
                  </a:moveTo>
                  <a:lnTo>
                    <a:pt x="63182" y="91782"/>
                  </a:lnTo>
                  <a:lnTo>
                    <a:pt x="63055" y="89763"/>
                  </a:lnTo>
                  <a:lnTo>
                    <a:pt x="61531" y="88176"/>
                  </a:lnTo>
                  <a:lnTo>
                    <a:pt x="60198" y="89662"/>
                  </a:lnTo>
                  <a:lnTo>
                    <a:pt x="59664" y="91478"/>
                  </a:lnTo>
                  <a:lnTo>
                    <a:pt x="59397" y="93383"/>
                  </a:lnTo>
                  <a:lnTo>
                    <a:pt x="59842" y="95834"/>
                  </a:lnTo>
                  <a:lnTo>
                    <a:pt x="62522" y="97396"/>
                  </a:lnTo>
                  <a:lnTo>
                    <a:pt x="59321" y="99110"/>
                  </a:lnTo>
                  <a:lnTo>
                    <a:pt x="60248" y="101371"/>
                  </a:lnTo>
                  <a:lnTo>
                    <a:pt x="62826" y="99250"/>
                  </a:lnTo>
                  <a:lnTo>
                    <a:pt x="63004" y="96507"/>
                  </a:lnTo>
                  <a:lnTo>
                    <a:pt x="63246" y="93802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13496455" y="2404668"/>
              <a:ext cx="140970" cy="225425"/>
            </a:xfrm>
            <a:custGeom>
              <a:avLst/>
              <a:gdLst/>
              <a:ahLst/>
              <a:cxnLst/>
              <a:rect l="l" t="t" r="r" b="b"/>
              <a:pathLst>
                <a:path w="140969" h="225425">
                  <a:moveTo>
                    <a:pt x="9359" y="214236"/>
                  </a:moveTo>
                  <a:lnTo>
                    <a:pt x="7975" y="213766"/>
                  </a:lnTo>
                  <a:lnTo>
                    <a:pt x="7073" y="215163"/>
                  </a:lnTo>
                  <a:lnTo>
                    <a:pt x="5816" y="215176"/>
                  </a:lnTo>
                  <a:lnTo>
                    <a:pt x="5549" y="217322"/>
                  </a:lnTo>
                  <a:lnTo>
                    <a:pt x="5067" y="219138"/>
                  </a:lnTo>
                  <a:lnTo>
                    <a:pt x="2044" y="221297"/>
                  </a:lnTo>
                  <a:lnTo>
                    <a:pt x="0" y="222656"/>
                  </a:lnTo>
                  <a:lnTo>
                    <a:pt x="1320" y="224802"/>
                  </a:lnTo>
                  <a:lnTo>
                    <a:pt x="6210" y="222961"/>
                  </a:lnTo>
                  <a:lnTo>
                    <a:pt x="8051" y="218795"/>
                  </a:lnTo>
                  <a:lnTo>
                    <a:pt x="9359" y="214236"/>
                  </a:lnTo>
                  <a:close/>
                </a:path>
                <a:path w="140969" h="225425">
                  <a:moveTo>
                    <a:pt x="140868" y="622"/>
                  </a:moveTo>
                  <a:lnTo>
                    <a:pt x="138849" y="647"/>
                  </a:lnTo>
                  <a:lnTo>
                    <a:pt x="138493" y="0"/>
                  </a:lnTo>
                  <a:lnTo>
                    <a:pt x="133819" y="2311"/>
                  </a:lnTo>
                  <a:lnTo>
                    <a:pt x="132384" y="7188"/>
                  </a:lnTo>
                  <a:lnTo>
                    <a:pt x="128854" y="12573"/>
                  </a:lnTo>
                  <a:lnTo>
                    <a:pt x="130441" y="11925"/>
                  </a:lnTo>
                  <a:lnTo>
                    <a:pt x="131013" y="12039"/>
                  </a:lnTo>
                  <a:lnTo>
                    <a:pt x="135001" y="9664"/>
                  </a:lnTo>
                  <a:lnTo>
                    <a:pt x="136347" y="5067"/>
                  </a:lnTo>
                  <a:lnTo>
                    <a:pt x="140868" y="622"/>
                  </a:lnTo>
                  <a:close/>
                </a:path>
              </a:pathLst>
            </a:custGeom>
            <a:solidFill>
              <a:srgbClr val="DFB4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3610336" y="2605874"/>
              <a:ext cx="13970" cy="22225"/>
            </a:xfrm>
            <a:custGeom>
              <a:avLst/>
              <a:gdLst/>
              <a:ahLst/>
              <a:cxnLst/>
              <a:rect l="l" t="t" r="r" b="b"/>
              <a:pathLst>
                <a:path w="13969" h="22225">
                  <a:moveTo>
                    <a:pt x="7366" y="7835"/>
                  </a:moveTo>
                  <a:lnTo>
                    <a:pt x="5791" y="6388"/>
                  </a:lnTo>
                  <a:lnTo>
                    <a:pt x="4394" y="3263"/>
                  </a:lnTo>
                  <a:lnTo>
                    <a:pt x="3619" y="1727"/>
                  </a:lnTo>
                  <a:lnTo>
                    <a:pt x="2794" y="0"/>
                  </a:lnTo>
                  <a:lnTo>
                    <a:pt x="0" y="1460"/>
                  </a:lnTo>
                  <a:lnTo>
                    <a:pt x="2616" y="3759"/>
                  </a:lnTo>
                  <a:lnTo>
                    <a:pt x="2057" y="5499"/>
                  </a:lnTo>
                  <a:lnTo>
                    <a:pt x="2971" y="5803"/>
                  </a:lnTo>
                  <a:lnTo>
                    <a:pt x="2997" y="6464"/>
                  </a:lnTo>
                  <a:lnTo>
                    <a:pt x="2768" y="7239"/>
                  </a:lnTo>
                  <a:lnTo>
                    <a:pt x="2476" y="9448"/>
                  </a:lnTo>
                  <a:lnTo>
                    <a:pt x="4775" y="9156"/>
                  </a:lnTo>
                  <a:lnTo>
                    <a:pt x="5854" y="9740"/>
                  </a:lnTo>
                  <a:lnTo>
                    <a:pt x="7366" y="7835"/>
                  </a:lnTo>
                  <a:close/>
                </a:path>
                <a:path w="13969" h="22225">
                  <a:moveTo>
                    <a:pt x="13525" y="17068"/>
                  </a:moveTo>
                  <a:lnTo>
                    <a:pt x="10642" y="15760"/>
                  </a:lnTo>
                  <a:lnTo>
                    <a:pt x="12319" y="13436"/>
                  </a:lnTo>
                  <a:lnTo>
                    <a:pt x="12496" y="13208"/>
                  </a:lnTo>
                  <a:lnTo>
                    <a:pt x="11252" y="13589"/>
                  </a:lnTo>
                  <a:lnTo>
                    <a:pt x="10655" y="13500"/>
                  </a:lnTo>
                  <a:lnTo>
                    <a:pt x="8788" y="15316"/>
                  </a:lnTo>
                  <a:lnTo>
                    <a:pt x="6273" y="16840"/>
                  </a:lnTo>
                  <a:lnTo>
                    <a:pt x="7772" y="20116"/>
                  </a:lnTo>
                  <a:lnTo>
                    <a:pt x="9969" y="18300"/>
                  </a:lnTo>
                  <a:lnTo>
                    <a:pt x="10160" y="21348"/>
                  </a:lnTo>
                  <a:lnTo>
                    <a:pt x="11493" y="21653"/>
                  </a:lnTo>
                  <a:lnTo>
                    <a:pt x="12700" y="21158"/>
                  </a:lnTo>
                  <a:lnTo>
                    <a:pt x="12839" y="19926"/>
                  </a:lnTo>
                  <a:lnTo>
                    <a:pt x="13373" y="18961"/>
                  </a:lnTo>
                  <a:lnTo>
                    <a:pt x="13525" y="17068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3610996" y="2429039"/>
              <a:ext cx="11430" cy="203835"/>
            </a:xfrm>
            <a:custGeom>
              <a:avLst/>
              <a:gdLst/>
              <a:ahLst/>
              <a:cxnLst/>
              <a:rect l="l" t="t" r="r" b="b"/>
              <a:pathLst>
                <a:path w="11430" h="203835">
                  <a:moveTo>
                    <a:pt x="8432" y="914"/>
                  </a:moveTo>
                  <a:lnTo>
                    <a:pt x="5816" y="0"/>
                  </a:lnTo>
                  <a:lnTo>
                    <a:pt x="4775" y="2616"/>
                  </a:lnTo>
                  <a:lnTo>
                    <a:pt x="1663" y="3352"/>
                  </a:lnTo>
                  <a:lnTo>
                    <a:pt x="0" y="7150"/>
                  </a:lnTo>
                  <a:lnTo>
                    <a:pt x="228" y="7670"/>
                  </a:lnTo>
                  <a:lnTo>
                    <a:pt x="863" y="8394"/>
                  </a:lnTo>
                  <a:lnTo>
                    <a:pt x="2755" y="6934"/>
                  </a:lnTo>
                  <a:lnTo>
                    <a:pt x="4965" y="5816"/>
                  </a:lnTo>
                  <a:lnTo>
                    <a:pt x="7137" y="2438"/>
                  </a:lnTo>
                  <a:lnTo>
                    <a:pt x="8432" y="914"/>
                  </a:lnTo>
                  <a:close/>
                </a:path>
                <a:path w="11430" h="203835">
                  <a:moveTo>
                    <a:pt x="10833" y="198488"/>
                  </a:moveTo>
                  <a:lnTo>
                    <a:pt x="9499" y="198183"/>
                  </a:lnTo>
                  <a:lnTo>
                    <a:pt x="9309" y="195122"/>
                  </a:lnTo>
                  <a:lnTo>
                    <a:pt x="7112" y="196951"/>
                  </a:lnTo>
                  <a:lnTo>
                    <a:pt x="6096" y="197129"/>
                  </a:lnTo>
                  <a:lnTo>
                    <a:pt x="5105" y="197358"/>
                  </a:lnTo>
                  <a:lnTo>
                    <a:pt x="4610" y="198437"/>
                  </a:lnTo>
                  <a:lnTo>
                    <a:pt x="8013" y="199364"/>
                  </a:lnTo>
                  <a:lnTo>
                    <a:pt x="4546" y="201866"/>
                  </a:lnTo>
                  <a:lnTo>
                    <a:pt x="5715" y="203301"/>
                  </a:lnTo>
                  <a:lnTo>
                    <a:pt x="10731" y="201790"/>
                  </a:lnTo>
                  <a:lnTo>
                    <a:pt x="10833" y="198488"/>
                  </a:lnTo>
                  <a:close/>
                </a:path>
              </a:pathLst>
            </a:custGeom>
            <a:solidFill>
              <a:srgbClr val="DFB4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13612677" y="2627467"/>
              <a:ext cx="6350" cy="10795"/>
            </a:xfrm>
            <a:custGeom>
              <a:avLst/>
              <a:gdLst/>
              <a:ahLst/>
              <a:cxnLst/>
              <a:rect l="l" t="t" r="r" b="b"/>
              <a:pathLst>
                <a:path w="6350" h="10794">
                  <a:moveTo>
                    <a:pt x="2933" y="0"/>
                  </a:moveTo>
                  <a:lnTo>
                    <a:pt x="2641" y="2578"/>
                  </a:lnTo>
                  <a:lnTo>
                    <a:pt x="1435" y="4762"/>
                  </a:lnTo>
                  <a:lnTo>
                    <a:pt x="0" y="6858"/>
                  </a:lnTo>
                  <a:lnTo>
                    <a:pt x="1015" y="8496"/>
                  </a:lnTo>
                  <a:lnTo>
                    <a:pt x="1968" y="10756"/>
                  </a:lnTo>
                  <a:lnTo>
                    <a:pt x="3568" y="7251"/>
                  </a:lnTo>
                  <a:lnTo>
                    <a:pt x="4038" y="4864"/>
                  </a:lnTo>
                  <a:lnTo>
                    <a:pt x="2857" y="3429"/>
                  </a:lnTo>
                  <a:lnTo>
                    <a:pt x="6337" y="939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3435978" y="2479725"/>
              <a:ext cx="284480" cy="334645"/>
            </a:xfrm>
            <a:custGeom>
              <a:avLst/>
              <a:gdLst/>
              <a:ahLst/>
              <a:cxnLst/>
              <a:rect l="l" t="t" r="r" b="b"/>
              <a:pathLst>
                <a:path w="284480" h="334644">
                  <a:moveTo>
                    <a:pt x="3289" y="278472"/>
                  </a:moveTo>
                  <a:lnTo>
                    <a:pt x="2222" y="276047"/>
                  </a:lnTo>
                  <a:lnTo>
                    <a:pt x="381" y="273926"/>
                  </a:lnTo>
                  <a:lnTo>
                    <a:pt x="1409" y="276364"/>
                  </a:lnTo>
                  <a:lnTo>
                    <a:pt x="0" y="279742"/>
                  </a:lnTo>
                  <a:lnTo>
                    <a:pt x="3289" y="281292"/>
                  </a:lnTo>
                  <a:lnTo>
                    <a:pt x="3289" y="278472"/>
                  </a:lnTo>
                  <a:close/>
                </a:path>
                <a:path w="284480" h="334644">
                  <a:moveTo>
                    <a:pt x="7683" y="287388"/>
                  </a:moveTo>
                  <a:lnTo>
                    <a:pt x="6832" y="284911"/>
                  </a:lnTo>
                  <a:lnTo>
                    <a:pt x="6108" y="282346"/>
                  </a:lnTo>
                  <a:lnTo>
                    <a:pt x="3289" y="281317"/>
                  </a:lnTo>
                  <a:lnTo>
                    <a:pt x="3225" y="284429"/>
                  </a:lnTo>
                  <a:lnTo>
                    <a:pt x="5638" y="285775"/>
                  </a:lnTo>
                  <a:lnTo>
                    <a:pt x="7683" y="287388"/>
                  </a:lnTo>
                  <a:close/>
                </a:path>
                <a:path w="284480" h="334644">
                  <a:moveTo>
                    <a:pt x="18618" y="267779"/>
                  </a:moveTo>
                  <a:lnTo>
                    <a:pt x="15963" y="265823"/>
                  </a:lnTo>
                  <a:lnTo>
                    <a:pt x="15328" y="263486"/>
                  </a:lnTo>
                  <a:lnTo>
                    <a:pt x="15176" y="265874"/>
                  </a:lnTo>
                  <a:lnTo>
                    <a:pt x="14439" y="268338"/>
                  </a:lnTo>
                  <a:lnTo>
                    <a:pt x="16357" y="271030"/>
                  </a:lnTo>
                  <a:lnTo>
                    <a:pt x="18618" y="267779"/>
                  </a:lnTo>
                  <a:close/>
                </a:path>
                <a:path w="284480" h="334644">
                  <a:moveTo>
                    <a:pt x="26492" y="266839"/>
                  </a:moveTo>
                  <a:lnTo>
                    <a:pt x="25349" y="264223"/>
                  </a:lnTo>
                  <a:lnTo>
                    <a:pt x="25044" y="266712"/>
                  </a:lnTo>
                  <a:lnTo>
                    <a:pt x="22987" y="269100"/>
                  </a:lnTo>
                  <a:lnTo>
                    <a:pt x="25031" y="271741"/>
                  </a:lnTo>
                  <a:lnTo>
                    <a:pt x="25527" y="269265"/>
                  </a:lnTo>
                  <a:lnTo>
                    <a:pt x="26492" y="266839"/>
                  </a:lnTo>
                  <a:close/>
                </a:path>
                <a:path w="284480" h="334644">
                  <a:moveTo>
                    <a:pt x="26936" y="278739"/>
                  </a:moveTo>
                  <a:lnTo>
                    <a:pt x="26695" y="277304"/>
                  </a:lnTo>
                  <a:lnTo>
                    <a:pt x="26670" y="276415"/>
                  </a:lnTo>
                  <a:lnTo>
                    <a:pt x="26619" y="275348"/>
                  </a:lnTo>
                  <a:lnTo>
                    <a:pt x="26504" y="274002"/>
                  </a:lnTo>
                  <a:lnTo>
                    <a:pt x="25133" y="274040"/>
                  </a:lnTo>
                  <a:lnTo>
                    <a:pt x="23761" y="274091"/>
                  </a:lnTo>
                  <a:lnTo>
                    <a:pt x="24333" y="275424"/>
                  </a:lnTo>
                  <a:lnTo>
                    <a:pt x="24155" y="276186"/>
                  </a:lnTo>
                  <a:lnTo>
                    <a:pt x="24638" y="277253"/>
                  </a:lnTo>
                  <a:lnTo>
                    <a:pt x="24231" y="279044"/>
                  </a:lnTo>
                  <a:lnTo>
                    <a:pt x="26936" y="278739"/>
                  </a:lnTo>
                  <a:close/>
                </a:path>
                <a:path w="284480" h="334644">
                  <a:moveTo>
                    <a:pt x="34810" y="263004"/>
                  </a:moveTo>
                  <a:lnTo>
                    <a:pt x="34175" y="261861"/>
                  </a:lnTo>
                  <a:lnTo>
                    <a:pt x="31724" y="261518"/>
                  </a:lnTo>
                  <a:lnTo>
                    <a:pt x="32029" y="262978"/>
                  </a:lnTo>
                  <a:lnTo>
                    <a:pt x="31140" y="266039"/>
                  </a:lnTo>
                  <a:lnTo>
                    <a:pt x="32245" y="267931"/>
                  </a:lnTo>
                  <a:lnTo>
                    <a:pt x="33896" y="269798"/>
                  </a:lnTo>
                  <a:lnTo>
                    <a:pt x="34213" y="267830"/>
                  </a:lnTo>
                  <a:lnTo>
                    <a:pt x="34671" y="265861"/>
                  </a:lnTo>
                  <a:lnTo>
                    <a:pt x="34810" y="263004"/>
                  </a:lnTo>
                  <a:close/>
                </a:path>
                <a:path w="284480" h="334644">
                  <a:moveTo>
                    <a:pt x="36042" y="196824"/>
                  </a:moveTo>
                  <a:lnTo>
                    <a:pt x="32981" y="198374"/>
                  </a:lnTo>
                  <a:lnTo>
                    <a:pt x="33045" y="199936"/>
                  </a:lnTo>
                  <a:lnTo>
                    <a:pt x="32270" y="200875"/>
                  </a:lnTo>
                  <a:lnTo>
                    <a:pt x="31762" y="201891"/>
                  </a:lnTo>
                  <a:lnTo>
                    <a:pt x="35788" y="201891"/>
                  </a:lnTo>
                  <a:lnTo>
                    <a:pt x="35674" y="200875"/>
                  </a:lnTo>
                  <a:lnTo>
                    <a:pt x="35560" y="199936"/>
                  </a:lnTo>
                  <a:lnTo>
                    <a:pt x="35471" y="199186"/>
                  </a:lnTo>
                  <a:lnTo>
                    <a:pt x="36042" y="196824"/>
                  </a:lnTo>
                  <a:close/>
                </a:path>
                <a:path w="284480" h="334644">
                  <a:moveTo>
                    <a:pt x="62903" y="161188"/>
                  </a:moveTo>
                  <a:lnTo>
                    <a:pt x="59867" y="162115"/>
                  </a:lnTo>
                  <a:lnTo>
                    <a:pt x="59639" y="164846"/>
                  </a:lnTo>
                  <a:lnTo>
                    <a:pt x="58051" y="166344"/>
                  </a:lnTo>
                  <a:lnTo>
                    <a:pt x="61036" y="166357"/>
                  </a:lnTo>
                  <a:lnTo>
                    <a:pt x="62357" y="164630"/>
                  </a:lnTo>
                  <a:lnTo>
                    <a:pt x="62903" y="161188"/>
                  </a:lnTo>
                  <a:close/>
                </a:path>
                <a:path w="284480" h="334644">
                  <a:moveTo>
                    <a:pt x="99644" y="329349"/>
                  </a:moveTo>
                  <a:lnTo>
                    <a:pt x="96710" y="331673"/>
                  </a:lnTo>
                  <a:lnTo>
                    <a:pt x="96342" y="330034"/>
                  </a:lnTo>
                  <a:lnTo>
                    <a:pt x="95338" y="330149"/>
                  </a:lnTo>
                  <a:lnTo>
                    <a:pt x="94157" y="329844"/>
                  </a:lnTo>
                  <a:lnTo>
                    <a:pt x="94818" y="332828"/>
                  </a:lnTo>
                  <a:lnTo>
                    <a:pt x="96558" y="332981"/>
                  </a:lnTo>
                  <a:lnTo>
                    <a:pt x="99377" y="334137"/>
                  </a:lnTo>
                  <a:lnTo>
                    <a:pt x="99517" y="332968"/>
                  </a:lnTo>
                  <a:lnTo>
                    <a:pt x="99542" y="332066"/>
                  </a:lnTo>
                  <a:lnTo>
                    <a:pt x="99644" y="329349"/>
                  </a:lnTo>
                  <a:close/>
                </a:path>
                <a:path w="284480" h="334644">
                  <a:moveTo>
                    <a:pt x="129628" y="253796"/>
                  </a:moveTo>
                  <a:lnTo>
                    <a:pt x="128651" y="253136"/>
                  </a:lnTo>
                  <a:lnTo>
                    <a:pt x="125844" y="253161"/>
                  </a:lnTo>
                  <a:lnTo>
                    <a:pt x="124396" y="253072"/>
                  </a:lnTo>
                  <a:lnTo>
                    <a:pt x="123659" y="255041"/>
                  </a:lnTo>
                  <a:lnTo>
                    <a:pt x="124714" y="255968"/>
                  </a:lnTo>
                  <a:lnTo>
                    <a:pt x="125730" y="257441"/>
                  </a:lnTo>
                  <a:lnTo>
                    <a:pt x="128130" y="258165"/>
                  </a:lnTo>
                  <a:lnTo>
                    <a:pt x="129133" y="256692"/>
                  </a:lnTo>
                  <a:lnTo>
                    <a:pt x="129628" y="253796"/>
                  </a:lnTo>
                  <a:close/>
                </a:path>
                <a:path w="284480" h="334644">
                  <a:moveTo>
                    <a:pt x="146824" y="187794"/>
                  </a:moveTo>
                  <a:lnTo>
                    <a:pt x="146189" y="185394"/>
                  </a:lnTo>
                  <a:lnTo>
                    <a:pt x="146786" y="183222"/>
                  </a:lnTo>
                  <a:lnTo>
                    <a:pt x="145376" y="183680"/>
                  </a:lnTo>
                  <a:lnTo>
                    <a:pt x="145237" y="190157"/>
                  </a:lnTo>
                  <a:lnTo>
                    <a:pt x="146824" y="187794"/>
                  </a:lnTo>
                  <a:close/>
                </a:path>
                <a:path w="284480" h="334644">
                  <a:moveTo>
                    <a:pt x="187490" y="112306"/>
                  </a:moveTo>
                  <a:lnTo>
                    <a:pt x="185851" y="109410"/>
                  </a:lnTo>
                  <a:lnTo>
                    <a:pt x="185801" y="106159"/>
                  </a:lnTo>
                  <a:lnTo>
                    <a:pt x="183857" y="108915"/>
                  </a:lnTo>
                  <a:lnTo>
                    <a:pt x="185153" y="111785"/>
                  </a:lnTo>
                  <a:lnTo>
                    <a:pt x="183819" y="114033"/>
                  </a:lnTo>
                  <a:lnTo>
                    <a:pt x="187490" y="112306"/>
                  </a:lnTo>
                  <a:close/>
                </a:path>
                <a:path w="284480" h="334644">
                  <a:moveTo>
                    <a:pt x="197358" y="146062"/>
                  </a:moveTo>
                  <a:lnTo>
                    <a:pt x="196316" y="143573"/>
                  </a:lnTo>
                  <a:lnTo>
                    <a:pt x="195503" y="146062"/>
                  </a:lnTo>
                  <a:lnTo>
                    <a:pt x="193459" y="147815"/>
                  </a:lnTo>
                  <a:lnTo>
                    <a:pt x="195300" y="150863"/>
                  </a:lnTo>
                  <a:lnTo>
                    <a:pt x="197358" y="146062"/>
                  </a:lnTo>
                  <a:close/>
                </a:path>
                <a:path w="284480" h="334644">
                  <a:moveTo>
                    <a:pt x="212102" y="118719"/>
                  </a:moveTo>
                  <a:lnTo>
                    <a:pt x="211137" y="117309"/>
                  </a:lnTo>
                  <a:lnTo>
                    <a:pt x="210312" y="116852"/>
                  </a:lnTo>
                  <a:lnTo>
                    <a:pt x="209321" y="116281"/>
                  </a:lnTo>
                  <a:lnTo>
                    <a:pt x="209397" y="118351"/>
                  </a:lnTo>
                  <a:lnTo>
                    <a:pt x="208305" y="118325"/>
                  </a:lnTo>
                  <a:lnTo>
                    <a:pt x="208546" y="119659"/>
                  </a:lnTo>
                  <a:lnTo>
                    <a:pt x="209511" y="121069"/>
                  </a:lnTo>
                  <a:lnTo>
                    <a:pt x="207873" y="122326"/>
                  </a:lnTo>
                  <a:lnTo>
                    <a:pt x="207391" y="122682"/>
                  </a:lnTo>
                  <a:lnTo>
                    <a:pt x="207378" y="123659"/>
                  </a:lnTo>
                  <a:lnTo>
                    <a:pt x="208648" y="124752"/>
                  </a:lnTo>
                  <a:lnTo>
                    <a:pt x="209372" y="124028"/>
                  </a:lnTo>
                  <a:lnTo>
                    <a:pt x="210566" y="122326"/>
                  </a:lnTo>
                  <a:lnTo>
                    <a:pt x="211569" y="120942"/>
                  </a:lnTo>
                  <a:lnTo>
                    <a:pt x="212102" y="118719"/>
                  </a:lnTo>
                  <a:close/>
                </a:path>
                <a:path w="284480" h="334644">
                  <a:moveTo>
                    <a:pt x="216166" y="48018"/>
                  </a:moveTo>
                  <a:lnTo>
                    <a:pt x="216103" y="45986"/>
                  </a:lnTo>
                  <a:lnTo>
                    <a:pt x="216077" y="45415"/>
                  </a:lnTo>
                  <a:lnTo>
                    <a:pt x="215404" y="45262"/>
                  </a:lnTo>
                  <a:lnTo>
                    <a:pt x="212610" y="46875"/>
                  </a:lnTo>
                  <a:lnTo>
                    <a:pt x="213601" y="49072"/>
                  </a:lnTo>
                  <a:lnTo>
                    <a:pt x="212915" y="50863"/>
                  </a:lnTo>
                  <a:lnTo>
                    <a:pt x="213436" y="50901"/>
                  </a:lnTo>
                  <a:lnTo>
                    <a:pt x="213639" y="50977"/>
                  </a:lnTo>
                  <a:lnTo>
                    <a:pt x="214947" y="49491"/>
                  </a:lnTo>
                  <a:lnTo>
                    <a:pt x="216166" y="48018"/>
                  </a:lnTo>
                  <a:close/>
                </a:path>
                <a:path w="284480" h="334644">
                  <a:moveTo>
                    <a:pt x="267195" y="21018"/>
                  </a:moveTo>
                  <a:lnTo>
                    <a:pt x="264693" y="22669"/>
                  </a:lnTo>
                  <a:lnTo>
                    <a:pt x="265531" y="25374"/>
                  </a:lnTo>
                  <a:lnTo>
                    <a:pt x="264287" y="27393"/>
                  </a:lnTo>
                  <a:lnTo>
                    <a:pt x="264160" y="27622"/>
                  </a:lnTo>
                  <a:lnTo>
                    <a:pt x="264617" y="28536"/>
                  </a:lnTo>
                  <a:lnTo>
                    <a:pt x="265798" y="28981"/>
                  </a:lnTo>
                  <a:lnTo>
                    <a:pt x="266204" y="28206"/>
                  </a:lnTo>
                  <a:lnTo>
                    <a:pt x="266661" y="25400"/>
                  </a:lnTo>
                  <a:lnTo>
                    <a:pt x="266903" y="23202"/>
                  </a:lnTo>
                  <a:lnTo>
                    <a:pt x="267195" y="21018"/>
                  </a:lnTo>
                  <a:close/>
                </a:path>
                <a:path w="284480" h="334644">
                  <a:moveTo>
                    <a:pt x="283870" y="3479"/>
                  </a:moveTo>
                  <a:lnTo>
                    <a:pt x="281228" y="0"/>
                  </a:lnTo>
                  <a:lnTo>
                    <a:pt x="280771" y="1917"/>
                  </a:lnTo>
                  <a:lnTo>
                    <a:pt x="278714" y="2717"/>
                  </a:lnTo>
                  <a:lnTo>
                    <a:pt x="278688" y="4965"/>
                  </a:lnTo>
                  <a:lnTo>
                    <a:pt x="282511" y="4762"/>
                  </a:lnTo>
                  <a:lnTo>
                    <a:pt x="283870" y="3479"/>
                  </a:lnTo>
                  <a:close/>
                </a:path>
              </a:pathLst>
            </a:custGeom>
            <a:solidFill>
              <a:srgbClr val="DFB4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13734551" y="242781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2870" y="0"/>
                  </a:moveTo>
                  <a:lnTo>
                    <a:pt x="2311" y="76"/>
                  </a:lnTo>
                  <a:lnTo>
                    <a:pt x="1739" y="165"/>
                  </a:lnTo>
                  <a:lnTo>
                    <a:pt x="1168" y="241"/>
                  </a:lnTo>
                  <a:lnTo>
                    <a:pt x="1930" y="1663"/>
                  </a:lnTo>
                  <a:lnTo>
                    <a:pt x="0" y="4025"/>
                  </a:lnTo>
                  <a:lnTo>
                    <a:pt x="2755" y="4737"/>
                  </a:lnTo>
                  <a:lnTo>
                    <a:pt x="3314" y="3149"/>
                  </a:lnTo>
                  <a:lnTo>
                    <a:pt x="4927" y="160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13444322" y="2409037"/>
              <a:ext cx="280670" cy="405765"/>
            </a:xfrm>
            <a:custGeom>
              <a:avLst/>
              <a:gdLst/>
              <a:ahLst/>
              <a:cxnLst/>
              <a:rect l="l" t="t" r="r" b="b"/>
              <a:pathLst>
                <a:path w="280669" h="405764">
                  <a:moveTo>
                    <a:pt x="3683" y="364871"/>
                  </a:moveTo>
                  <a:lnTo>
                    <a:pt x="3390" y="361734"/>
                  </a:lnTo>
                  <a:lnTo>
                    <a:pt x="2006" y="360629"/>
                  </a:lnTo>
                  <a:lnTo>
                    <a:pt x="0" y="360006"/>
                  </a:lnTo>
                  <a:lnTo>
                    <a:pt x="3683" y="364871"/>
                  </a:lnTo>
                  <a:close/>
                </a:path>
                <a:path w="280669" h="405764">
                  <a:moveTo>
                    <a:pt x="5969" y="366039"/>
                  </a:moveTo>
                  <a:lnTo>
                    <a:pt x="5930" y="365848"/>
                  </a:lnTo>
                  <a:lnTo>
                    <a:pt x="5651" y="365658"/>
                  </a:lnTo>
                  <a:lnTo>
                    <a:pt x="5511" y="365810"/>
                  </a:lnTo>
                  <a:lnTo>
                    <a:pt x="5422" y="365975"/>
                  </a:lnTo>
                  <a:lnTo>
                    <a:pt x="5334" y="366128"/>
                  </a:lnTo>
                  <a:lnTo>
                    <a:pt x="5537" y="366242"/>
                  </a:lnTo>
                  <a:lnTo>
                    <a:pt x="5740" y="366369"/>
                  </a:lnTo>
                  <a:lnTo>
                    <a:pt x="5943" y="366483"/>
                  </a:lnTo>
                  <a:lnTo>
                    <a:pt x="5943" y="366255"/>
                  </a:lnTo>
                  <a:lnTo>
                    <a:pt x="5969" y="366039"/>
                  </a:lnTo>
                  <a:close/>
                </a:path>
                <a:path w="280669" h="405764">
                  <a:moveTo>
                    <a:pt x="23685" y="272897"/>
                  </a:moveTo>
                  <a:lnTo>
                    <a:pt x="23507" y="272681"/>
                  </a:lnTo>
                  <a:lnTo>
                    <a:pt x="21704" y="273329"/>
                  </a:lnTo>
                  <a:lnTo>
                    <a:pt x="20472" y="274574"/>
                  </a:lnTo>
                  <a:lnTo>
                    <a:pt x="19583" y="276174"/>
                  </a:lnTo>
                  <a:lnTo>
                    <a:pt x="19824" y="276504"/>
                  </a:lnTo>
                  <a:lnTo>
                    <a:pt x="21844" y="276085"/>
                  </a:lnTo>
                  <a:lnTo>
                    <a:pt x="23202" y="274955"/>
                  </a:lnTo>
                  <a:lnTo>
                    <a:pt x="23685" y="272897"/>
                  </a:lnTo>
                  <a:close/>
                </a:path>
                <a:path w="280669" h="405764">
                  <a:moveTo>
                    <a:pt x="29375" y="266433"/>
                  </a:moveTo>
                  <a:lnTo>
                    <a:pt x="28816" y="265544"/>
                  </a:lnTo>
                  <a:lnTo>
                    <a:pt x="28041" y="265734"/>
                  </a:lnTo>
                  <a:lnTo>
                    <a:pt x="27774" y="266179"/>
                  </a:lnTo>
                  <a:lnTo>
                    <a:pt x="28067" y="266941"/>
                  </a:lnTo>
                  <a:lnTo>
                    <a:pt x="29070" y="266877"/>
                  </a:lnTo>
                  <a:lnTo>
                    <a:pt x="29375" y="266433"/>
                  </a:lnTo>
                  <a:close/>
                </a:path>
                <a:path w="280669" h="405764">
                  <a:moveTo>
                    <a:pt x="57835" y="208508"/>
                  </a:moveTo>
                  <a:lnTo>
                    <a:pt x="56705" y="208064"/>
                  </a:lnTo>
                  <a:lnTo>
                    <a:pt x="55664" y="208851"/>
                  </a:lnTo>
                  <a:lnTo>
                    <a:pt x="57073" y="209473"/>
                  </a:lnTo>
                  <a:lnTo>
                    <a:pt x="56845" y="210197"/>
                  </a:lnTo>
                  <a:lnTo>
                    <a:pt x="57048" y="210261"/>
                  </a:lnTo>
                  <a:lnTo>
                    <a:pt x="57238" y="210299"/>
                  </a:lnTo>
                  <a:lnTo>
                    <a:pt x="57442" y="210299"/>
                  </a:lnTo>
                  <a:lnTo>
                    <a:pt x="57302" y="209511"/>
                  </a:lnTo>
                  <a:lnTo>
                    <a:pt x="57835" y="208508"/>
                  </a:lnTo>
                  <a:close/>
                </a:path>
                <a:path w="280669" h="405764">
                  <a:moveTo>
                    <a:pt x="69837" y="195008"/>
                  </a:moveTo>
                  <a:lnTo>
                    <a:pt x="69786" y="193408"/>
                  </a:lnTo>
                  <a:lnTo>
                    <a:pt x="69773" y="192608"/>
                  </a:lnTo>
                  <a:lnTo>
                    <a:pt x="68846" y="192303"/>
                  </a:lnTo>
                  <a:lnTo>
                    <a:pt x="67779" y="191897"/>
                  </a:lnTo>
                  <a:lnTo>
                    <a:pt x="68313" y="194398"/>
                  </a:lnTo>
                  <a:lnTo>
                    <a:pt x="66992" y="195376"/>
                  </a:lnTo>
                  <a:lnTo>
                    <a:pt x="68999" y="196265"/>
                  </a:lnTo>
                  <a:lnTo>
                    <a:pt x="69430" y="195503"/>
                  </a:lnTo>
                  <a:lnTo>
                    <a:pt x="69837" y="195008"/>
                  </a:lnTo>
                  <a:close/>
                </a:path>
                <a:path w="280669" h="405764">
                  <a:moveTo>
                    <a:pt x="75476" y="194932"/>
                  </a:moveTo>
                  <a:lnTo>
                    <a:pt x="75425" y="194271"/>
                  </a:lnTo>
                  <a:lnTo>
                    <a:pt x="75361" y="193598"/>
                  </a:lnTo>
                  <a:lnTo>
                    <a:pt x="74930" y="193141"/>
                  </a:lnTo>
                  <a:lnTo>
                    <a:pt x="74129" y="193408"/>
                  </a:lnTo>
                  <a:lnTo>
                    <a:pt x="73787" y="194094"/>
                  </a:lnTo>
                  <a:lnTo>
                    <a:pt x="73888" y="194741"/>
                  </a:lnTo>
                  <a:lnTo>
                    <a:pt x="74295" y="195364"/>
                  </a:lnTo>
                  <a:lnTo>
                    <a:pt x="75107" y="195440"/>
                  </a:lnTo>
                  <a:lnTo>
                    <a:pt x="75476" y="194932"/>
                  </a:lnTo>
                  <a:close/>
                </a:path>
                <a:path w="280669" h="405764">
                  <a:moveTo>
                    <a:pt x="83451" y="179044"/>
                  </a:moveTo>
                  <a:lnTo>
                    <a:pt x="81597" y="177965"/>
                  </a:lnTo>
                  <a:lnTo>
                    <a:pt x="80403" y="178371"/>
                  </a:lnTo>
                  <a:lnTo>
                    <a:pt x="80010" y="180568"/>
                  </a:lnTo>
                  <a:lnTo>
                    <a:pt x="81381" y="180568"/>
                  </a:lnTo>
                  <a:lnTo>
                    <a:pt x="82994" y="181114"/>
                  </a:lnTo>
                  <a:lnTo>
                    <a:pt x="83451" y="179044"/>
                  </a:lnTo>
                  <a:close/>
                </a:path>
                <a:path w="280669" h="405764">
                  <a:moveTo>
                    <a:pt x="92887" y="405460"/>
                  </a:moveTo>
                  <a:lnTo>
                    <a:pt x="92773" y="404787"/>
                  </a:lnTo>
                  <a:lnTo>
                    <a:pt x="92544" y="404914"/>
                  </a:lnTo>
                  <a:lnTo>
                    <a:pt x="92595" y="405142"/>
                  </a:lnTo>
                  <a:lnTo>
                    <a:pt x="92887" y="405460"/>
                  </a:lnTo>
                  <a:close/>
                </a:path>
                <a:path w="280669" h="405764">
                  <a:moveTo>
                    <a:pt x="131622" y="276479"/>
                  </a:moveTo>
                  <a:lnTo>
                    <a:pt x="131559" y="275729"/>
                  </a:lnTo>
                  <a:lnTo>
                    <a:pt x="130644" y="275717"/>
                  </a:lnTo>
                  <a:lnTo>
                    <a:pt x="130403" y="275717"/>
                  </a:lnTo>
                  <a:lnTo>
                    <a:pt x="130149" y="276199"/>
                  </a:lnTo>
                  <a:lnTo>
                    <a:pt x="130009" y="276339"/>
                  </a:lnTo>
                  <a:lnTo>
                    <a:pt x="129933" y="277126"/>
                  </a:lnTo>
                  <a:lnTo>
                    <a:pt x="130098" y="277571"/>
                  </a:lnTo>
                  <a:lnTo>
                    <a:pt x="131254" y="277926"/>
                  </a:lnTo>
                  <a:lnTo>
                    <a:pt x="131483" y="277533"/>
                  </a:lnTo>
                  <a:lnTo>
                    <a:pt x="131622" y="276479"/>
                  </a:lnTo>
                  <a:close/>
                </a:path>
                <a:path w="280669" h="405764">
                  <a:moveTo>
                    <a:pt x="133591" y="275196"/>
                  </a:moveTo>
                  <a:lnTo>
                    <a:pt x="133426" y="274777"/>
                  </a:lnTo>
                  <a:lnTo>
                    <a:pt x="133324" y="274040"/>
                  </a:lnTo>
                  <a:lnTo>
                    <a:pt x="132245" y="274751"/>
                  </a:lnTo>
                  <a:lnTo>
                    <a:pt x="132575" y="275323"/>
                  </a:lnTo>
                  <a:lnTo>
                    <a:pt x="133045" y="275640"/>
                  </a:lnTo>
                  <a:lnTo>
                    <a:pt x="133223" y="275475"/>
                  </a:lnTo>
                  <a:lnTo>
                    <a:pt x="133400" y="275336"/>
                  </a:lnTo>
                  <a:lnTo>
                    <a:pt x="133591" y="275196"/>
                  </a:lnTo>
                  <a:close/>
                </a:path>
                <a:path w="280669" h="405764">
                  <a:moveTo>
                    <a:pt x="168998" y="203301"/>
                  </a:moveTo>
                  <a:lnTo>
                    <a:pt x="168973" y="202628"/>
                  </a:lnTo>
                  <a:lnTo>
                    <a:pt x="168071" y="202323"/>
                  </a:lnTo>
                  <a:lnTo>
                    <a:pt x="167259" y="202323"/>
                  </a:lnTo>
                  <a:lnTo>
                    <a:pt x="166319" y="202450"/>
                  </a:lnTo>
                  <a:lnTo>
                    <a:pt x="166535" y="203466"/>
                  </a:lnTo>
                  <a:lnTo>
                    <a:pt x="166827" y="204787"/>
                  </a:lnTo>
                  <a:lnTo>
                    <a:pt x="167995" y="203974"/>
                  </a:lnTo>
                  <a:lnTo>
                    <a:pt x="168783" y="204063"/>
                  </a:lnTo>
                  <a:lnTo>
                    <a:pt x="168998" y="203301"/>
                  </a:lnTo>
                  <a:close/>
                </a:path>
                <a:path w="280669" h="405764">
                  <a:moveTo>
                    <a:pt x="201472" y="132549"/>
                  </a:moveTo>
                  <a:lnTo>
                    <a:pt x="201383" y="132308"/>
                  </a:lnTo>
                  <a:lnTo>
                    <a:pt x="201333" y="132029"/>
                  </a:lnTo>
                  <a:lnTo>
                    <a:pt x="201193" y="132194"/>
                  </a:lnTo>
                  <a:lnTo>
                    <a:pt x="201053" y="132321"/>
                  </a:lnTo>
                  <a:lnTo>
                    <a:pt x="200977" y="132473"/>
                  </a:lnTo>
                  <a:lnTo>
                    <a:pt x="200964" y="132715"/>
                  </a:lnTo>
                  <a:lnTo>
                    <a:pt x="201193" y="133184"/>
                  </a:lnTo>
                  <a:lnTo>
                    <a:pt x="201383" y="133159"/>
                  </a:lnTo>
                  <a:lnTo>
                    <a:pt x="201447" y="132765"/>
                  </a:lnTo>
                  <a:lnTo>
                    <a:pt x="201472" y="132549"/>
                  </a:lnTo>
                  <a:close/>
                </a:path>
                <a:path w="280669" h="405764">
                  <a:moveTo>
                    <a:pt x="204901" y="131368"/>
                  </a:moveTo>
                  <a:lnTo>
                    <a:pt x="204190" y="129298"/>
                  </a:lnTo>
                  <a:lnTo>
                    <a:pt x="202082" y="130771"/>
                  </a:lnTo>
                  <a:lnTo>
                    <a:pt x="203441" y="132638"/>
                  </a:lnTo>
                  <a:lnTo>
                    <a:pt x="203085" y="134137"/>
                  </a:lnTo>
                  <a:lnTo>
                    <a:pt x="204863" y="132943"/>
                  </a:lnTo>
                  <a:lnTo>
                    <a:pt x="204901" y="131368"/>
                  </a:lnTo>
                  <a:close/>
                </a:path>
                <a:path w="280669" h="405764">
                  <a:moveTo>
                    <a:pt x="205740" y="137947"/>
                  </a:moveTo>
                  <a:lnTo>
                    <a:pt x="204762" y="138480"/>
                  </a:lnTo>
                  <a:lnTo>
                    <a:pt x="204990" y="139039"/>
                  </a:lnTo>
                  <a:lnTo>
                    <a:pt x="205714" y="139585"/>
                  </a:lnTo>
                  <a:lnTo>
                    <a:pt x="205740" y="139039"/>
                  </a:lnTo>
                  <a:lnTo>
                    <a:pt x="205740" y="137947"/>
                  </a:lnTo>
                  <a:close/>
                </a:path>
                <a:path w="280669" h="405764">
                  <a:moveTo>
                    <a:pt x="206629" y="137007"/>
                  </a:moveTo>
                  <a:close/>
                </a:path>
                <a:path w="280669" h="405764">
                  <a:moveTo>
                    <a:pt x="207149" y="136321"/>
                  </a:moveTo>
                  <a:lnTo>
                    <a:pt x="206273" y="136067"/>
                  </a:lnTo>
                  <a:lnTo>
                    <a:pt x="206756" y="136842"/>
                  </a:lnTo>
                  <a:lnTo>
                    <a:pt x="207149" y="136321"/>
                  </a:lnTo>
                  <a:close/>
                </a:path>
                <a:path w="280669" h="405764">
                  <a:moveTo>
                    <a:pt x="218935" y="127787"/>
                  </a:moveTo>
                  <a:lnTo>
                    <a:pt x="216941" y="127787"/>
                  </a:lnTo>
                  <a:lnTo>
                    <a:pt x="216750" y="129298"/>
                  </a:lnTo>
                  <a:lnTo>
                    <a:pt x="216319" y="130517"/>
                  </a:lnTo>
                  <a:lnTo>
                    <a:pt x="218084" y="130517"/>
                  </a:lnTo>
                  <a:lnTo>
                    <a:pt x="218833" y="129768"/>
                  </a:lnTo>
                  <a:lnTo>
                    <a:pt x="218935" y="127787"/>
                  </a:lnTo>
                  <a:close/>
                </a:path>
                <a:path w="280669" h="405764">
                  <a:moveTo>
                    <a:pt x="238899" y="90690"/>
                  </a:moveTo>
                  <a:lnTo>
                    <a:pt x="238823" y="90424"/>
                  </a:lnTo>
                  <a:lnTo>
                    <a:pt x="238683" y="90424"/>
                  </a:lnTo>
                  <a:lnTo>
                    <a:pt x="238455" y="90525"/>
                  </a:lnTo>
                  <a:lnTo>
                    <a:pt x="238518" y="90779"/>
                  </a:lnTo>
                  <a:lnTo>
                    <a:pt x="238671" y="90792"/>
                  </a:lnTo>
                  <a:lnTo>
                    <a:pt x="238899" y="90690"/>
                  </a:lnTo>
                  <a:close/>
                </a:path>
                <a:path w="280669" h="405764">
                  <a:moveTo>
                    <a:pt x="264706" y="51701"/>
                  </a:moveTo>
                  <a:lnTo>
                    <a:pt x="262445" y="47561"/>
                  </a:lnTo>
                  <a:lnTo>
                    <a:pt x="260692" y="48564"/>
                  </a:lnTo>
                  <a:lnTo>
                    <a:pt x="263994" y="51701"/>
                  </a:lnTo>
                  <a:lnTo>
                    <a:pt x="264706" y="51701"/>
                  </a:lnTo>
                  <a:close/>
                </a:path>
                <a:path w="280669" h="405764">
                  <a:moveTo>
                    <a:pt x="280289" y="571"/>
                  </a:moveTo>
                  <a:lnTo>
                    <a:pt x="279717" y="0"/>
                  </a:lnTo>
                  <a:lnTo>
                    <a:pt x="278498" y="749"/>
                  </a:lnTo>
                  <a:lnTo>
                    <a:pt x="277418" y="1600"/>
                  </a:lnTo>
                  <a:lnTo>
                    <a:pt x="276809" y="3479"/>
                  </a:lnTo>
                  <a:lnTo>
                    <a:pt x="279006" y="3276"/>
                  </a:lnTo>
                  <a:lnTo>
                    <a:pt x="280111" y="2565"/>
                  </a:lnTo>
                  <a:lnTo>
                    <a:pt x="280289" y="571"/>
                  </a:lnTo>
                  <a:close/>
                </a:path>
              </a:pathLst>
            </a:custGeom>
            <a:solidFill>
              <a:srgbClr val="DFB4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13489052" y="263161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52" y="0"/>
                  </a:moveTo>
                  <a:lnTo>
                    <a:pt x="0" y="25"/>
                  </a:lnTo>
                  <a:lnTo>
                    <a:pt x="88" y="279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13498805" y="2419349"/>
              <a:ext cx="334010" cy="461645"/>
            </a:xfrm>
            <a:custGeom>
              <a:avLst/>
              <a:gdLst/>
              <a:ahLst/>
              <a:cxnLst/>
              <a:rect l="l" t="t" r="r" b="b"/>
              <a:pathLst>
                <a:path w="334009" h="461644">
                  <a:moveTo>
                    <a:pt x="825" y="196202"/>
                  </a:moveTo>
                  <a:lnTo>
                    <a:pt x="698" y="196075"/>
                  </a:lnTo>
                  <a:lnTo>
                    <a:pt x="558" y="195961"/>
                  </a:lnTo>
                  <a:lnTo>
                    <a:pt x="431" y="195834"/>
                  </a:lnTo>
                  <a:lnTo>
                    <a:pt x="292" y="196011"/>
                  </a:lnTo>
                  <a:lnTo>
                    <a:pt x="0" y="196303"/>
                  </a:lnTo>
                  <a:lnTo>
                    <a:pt x="355" y="196773"/>
                  </a:lnTo>
                  <a:lnTo>
                    <a:pt x="609" y="196557"/>
                  </a:lnTo>
                  <a:lnTo>
                    <a:pt x="825" y="196202"/>
                  </a:lnTo>
                  <a:close/>
                </a:path>
                <a:path w="334009" h="461644">
                  <a:moveTo>
                    <a:pt x="36385" y="152666"/>
                  </a:moveTo>
                  <a:lnTo>
                    <a:pt x="36322" y="152349"/>
                  </a:lnTo>
                  <a:lnTo>
                    <a:pt x="36055" y="152412"/>
                  </a:lnTo>
                  <a:lnTo>
                    <a:pt x="36055" y="152679"/>
                  </a:lnTo>
                  <a:lnTo>
                    <a:pt x="36385" y="152666"/>
                  </a:lnTo>
                  <a:close/>
                </a:path>
                <a:path w="334009" h="461644">
                  <a:moveTo>
                    <a:pt x="47104" y="140436"/>
                  </a:moveTo>
                  <a:lnTo>
                    <a:pt x="46939" y="140538"/>
                  </a:lnTo>
                  <a:lnTo>
                    <a:pt x="46621" y="140716"/>
                  </a:lnTo>
                  <a:lnTo>
                    <a:pt x="45478" y="140931"/>
                  </a:lnTo>
                  <a:lnTo>
                    <a:pt x="43980" y="141922"/>
                  </a:lnTo>
                  <a:lnTo>
                    <a:pt x="44030" y="139534"/>
                  </a:lnTo>
                  <a:lnTo>
                    <a:pt x="43053" y="139966"/>
                  </a:lnTo>
                  <a:lnTo>
                    <a:pt x="42037" y="140322"/>
                  </a:lnTo>
                  <a:lnTo>
                    <a:pt x="40043" y="141566"/>
                  </a:lnTo>
                  <a:lnTo>
                    <a:pt x="38468" y="142087"/>
                  </a:lnTo>
                  <a:lnTo>
                    <a:pt x="42773" y="144526"/>
                  </a:lnTo>
                  <a:lnTo>
                    <a:pt x="39535" y="145846"/>
                  </a:lnTo>
                  <a:lnTo>
                    <a:pt x="40487" y="147281"/>
                  </a:lnTo>
                  <a:lnTo>
                    <a:pt x="43319" y="145872"/>
                  </a:lnTo>
                  <a:lnTo>
                    <a:pt x="45262" y="143598"/>
                  </a:lnTo>
                  <a:lnTo>
                    <a:pt x="46837" y="140944"/>
                  </a:lnTo>
                  <a:lnTo>
                    <a:pt x="46913" y="140779"/>
                  </a:lnTo>
                  <a:lnTo>
                    <a:pt x="47015" y="140614"/>
                  </a:lnTo>
                  <a:lnTo>
                    <a:pt x="47104" y="140436"/>
                  </a:lnTo>
                  <a:close/>
                </a:path>
                <a:path w="334009" h="461644">
                  <a:moveTo>
                    <a:pt x="58407" y="123812"/>
                  </a:moveTo>
                  <a:lnTo>
                    <a:pt x="58064" y="123266"/>
                  </a:lnTo>
                  <a:lnTo>
                    <a:pt x="57950" y="122885"/>
                  </a:lnTo>
                  <a:lnTo>
                    <a:pt x="51904" y="126466"/>
                  </a:lnTo>
                  <a:lnTo>
                    <a:pt x="49390" y="132918"/>
                  </a:lnTo>
                  <a:lnTo>
                    <a:pt x="45466" y="138214"/>
                  </a:lnTo>
                  <a:lnTo>
                    <a:pt x="45986" y="138137"/>
                  </a:lnTo>
                  <a:lnTo>
                    <a:pt x="46736" y="138264"/>
                  </a:lnTo>
                  <a:lnTo>
                    <a:pt x="50800" y="133350"/>
                  </a:lnTo>
                  <a:lnTo>
                    <a:pt x="54546" y="128676"/>
                  </a:lnTo>
                  <a:lnTo>
                    <a:pt x="58407" y="123812"/>
                  </a:lnTo>
                  <a:close/>
                </a:path>
                <a:path w="334009" h="461644">
                  <a:moveTo>
                    <a:pt x="71780" y="88392"/>
                  </a:moveTo>
                  <a:lnTo>
                    <a:pt x="70459" y="87960"/>
                  </a:lnTo>
                  <a:lnTo>
                    <a:pt x="70218" y="89052"/>
                  </a:lnTo>
                  <a:lnTo>
                    <a:pt x="69723" y="89750"/>
                  </a:lnTo>
                  <a:lnTo>
                    <a:pt x="69100" y="89954"/>
                  </a:lnTo>
                  <a:lnTo>
                    <a:pt x="68465" y="90144"/>
                  </a:lnTo>
                  <a:lnTo>
                    <a:pt x="67843" y="90347"/>
                  </a:lnTo>
                  <a:lnTo>
                    <a:pt x="67919" y="90576"/>
                  </a:lnTo>
                  <a:lnTo>
                    <a:pt x="67957" y="90982"/>
                  </a:lnTo>
                  <a:lnTo>
                    <a:pt x="68084" y="91008"/>
                  </a:lnTo>
                  <a:lnTo>
                    <a:pt x="69100" y="91274"/>
                  </a:lnTo>
                  <a:lnTo>
                    <a:pt x="69557" y="90690"/>
                  </a:lnTo>
                  <a:lnTo>
                    <a:pt x="69748" y="89776"/>
                  </a:lnTo>
                  <a:lnTo>
                    <a:pt x="70675" y="89712"/>
                  </a:lnTo>
                  <a:lnTo>
                    <a:pt x="71615" y="89674"/>
                  </a:lnTo>
                  <a:lnTo>
                    <a:pt x="71780" y="88392"/>
                  </a:lnTo>
                  <a:close/>
                </a:path>
                <a:path w="334009" h="461644">
                  <a:moveTo>
                    <a:pt x="73279" y="109080"/>
                  </a:moveTo>
                  <a:lnTo>
                    <a:pt x="70878" y="109613"/>
                  </a:lnTo>
                  <a:lnTo>
                    <a:pt x="68757" y="108889"/>
                  </a:lnTo>
                  <a:lnTo>
                    <a:pt x="67843" y="112255"/>
                  </a:lnTo>
                  <a:lnTo>
                    <a:pt x="67779" y="113550"/>
                  </a:lnTo>
                  <a:lnTo>
                    <a:pt x="70853" y="113245"/>
                  </a:lnTo>
                  <a:lnTo>
                    <a:pt x="71767" y="111328"/>
                  </a:lnTo>
                  <a:lnTo>
                    <a:pt x="73279" y="109080"/>
                  </a:lnTo>
                  <a:close/>
                </a:path>
                <a:path w="334009" h="461644">
                  <a:moveTo>
                    <a:pt x="85166" y="63652"/>
                  </a:moveTo>
                  <a:lnTo>
                    <a:pt x="85064" y="63779"/>
                  </a:lnTo>
                  <a:lnTo>
                    <a:pt x="85166" y="63652"/>
                  </a:lnTo>
                  <a:close/>
                </a:path>
                <a:path w="334009" h="461644">
                  <a:moveTo>
                    <a:pt x="85382" y="63423"/>
                  </a:moveTo>
                  <a:lnTo>
                    <a:pt x="85255" y="63525"/>
                  </a:lnTo>
                  <a:lnTo>
                    <a:pt x="85166" y="63652"/>
                  </a:lnTo>
                  <a:lnTo>
                    <a:pt x="85382" y="63423"/>
                  </a:lnTo>
                  <a:close/>
                </a:path>
                <a:path w="334009" h="461644">
                  <a:moveTo>
                    <a:pt x="86194" y="62585"/>
                  </a:moveTo>
                  <a:lnTo>
                    <a:pt x="85636" y="63119"/>
                  </a:lnTo>
                  <a:lnTo>
                    <a:pt x="85369" y="63398"/>
                  </a:lnTo>
                  <a:lnTo>
                    <a:pt x="86194" y="62585"/>
                  </a:lnTo>
                  <a:close/>
                </a:path>
                <a:path w="334009" h="461644">
                  <a:moveTo>
                    <a:pt x="86601" y="85763"/>
                  </a:moveTo>
                  <a:lnTo>
                    <a:pt x="85344" y="83426"/>
                  </a:lnTo>
                  <a:lnTo>
                    <a:pt x="84315" y="85610"/>
                  </a:lnTo>
                  <a:lnTo>
                    <a:pt x="84239" y="85763"/>
                  </a:lnTo>
                  <a:lnTo>
                    <a:pt x="86601" y="85763"/>
                  </a:lnTo>
                  <a:close/>
                </a:path>
                <a:path w="334009" h="461644">
                  <a:moveTo>
                    <a:pt x="87033" y="61772"/>
                  </a:moveTo>
                  <a:lnTo>
                    <a:pt x="86741" y="62039"/>
                  </a:lnTo>
                  <a:lnTo>
                    <a:pt x="86194" y="62585"/>
                  </a:lnTo>
                  <a:lnTo>
                    <a:pt x="86474" y="62318"/>
                  </a:lnTo>
                  <a:lnTo>
                    <a:pt x="86753" y="62039"/>
                  </a:lnTo>
                  <a:lnTo>
                    <a:pt x="87033" y="61772"/>
                  </a:lnTo>
                  <a:close/>
                </a:path>
                <a:path w="334009" h="461644">
                  <a:moveTo>
                    <a:pt x="89103" y="70180"/>
                  </a:moveTo>
                  <a:lnTo>
                    <a:pt x="87960" y="70383"/>
                  </a:lnTo>
                  <a:lnTo>
                    <a:pt x="88201" y="70383"/>
                  </a:lnTo>
                  <a:lnTo>
                    <a:pt x="88341" y="70612"/>
                  </a:lnTo>
                  <a:lnTo>
                    <a:pt x="88811" y="70612"/>
                  </a:lnTo>
                  <a:lnTo>
                    <a:pt x="89103" y="70180"/>
                  </a:lnTo>
                  <a:close/>
                </a:path>
                <a:path w="334009" h="461644">
                  <a:moveTo>
                    <a:pt x="89115" y="60667"/>
                  </a:moveTo>
                  <a:lnTo>
                    <a:pt x="89077" y="59829"/>
                  </a:lnTo>
                  <a:lnTo>
                    <a:pt x="88900" y="59575"/>
                  </a:lnTo>
                  <a:lnTo>
                    <a:pt x="87934" y="59613"/>
                  </a:lnTo>
                  <a:lnTo>
                    <a:pt x="87858" y="60261"/>
                  </a:lnTo>
                  <a:lnTo>
                    <a:pt x="87820" y="60921"/>
                  </a:lnTo>
                  <a:lnTo>
                    <a:pt x="87553" y="61201"/>
                  </a:lnTo>
                  <a:lnTo>
                    <a:pt x="87007" y="61747"/>
                  </a:lnTo>
                  <a:lnTo>
                    <a:pt x="87858" y="60960"/>
                  </a:lnTo>
                  <a:lnTo>
                    <a:pt x="88544" y="60883"/>
                  </a:lnTo>
                  <a:lnTo>
                    <a:pt x="89115" y="60667"/>
                  </a:lnTo>
                  <a:close/>
                </a:path>
                <a:path w="334009" h="461644">
                  <a:moveTo>
                    <a:pt x="90385" y="58153"/>
                  </a:moveTo>
                  <a:lnTo>
                    <a:pt x="90373" y="57962"/>
                  </a:lnTo>
                  <a:lnTo>
                    <a:pt x="90131" y="58089"/>
                  </a:lnTo>
                  <a:lnTo>
                    <a:pt x="90385" y="58153"/>
                  </a:lnTo>
                  <a:close/>
                </a:path>
                <a:path w="334009" h="461644">
                  <a:moveTo>
                    <a:pt x="91935" y="69672"/>
                  </a:moveTo>
                  <a:lnTo>
                    <a:pt x="90792" y="67691"/>
                  </a:lnTo>
                  <a:lnTo>
                    <a:pt x="89103" y="70180"/>
                  </a:lnTo>
                  <a:lnTo>
                    <a:pt x="91935" y="69672"/>
                  </a:lnTo>
                  <a:close/>
                </a:path>
                <a:path w="334009" h="461644">
                  <a:moveTo>
                    <a:pt x="93878" y="72402"/>
                  </a:moveTo>
                  <a:lnTo>
                    <a:pt x="93370" y="70612"/>
                  </a:lnTo>
                  <a:lnTo>
                    <a:pt x="91694" y="70383"/>
                  </a:lnTo>
                  <a:lnTo>
                    <a:pt x="91046" y="72402"/>
                  </a:lnTo>
                  <a:lnTo>
                    <a:pt x="89433" y="72402"/>
                  </a:lnTo>
                  <a:lnTo>
                    <a:pt x="88341" y="70612"/>
                  </a:lnTo>
                  <a:lnTo>
                    <a:pt x="84201" y="71323"/>
                  </a:lnTo>
                  <a:lnTo>
                    <a:pt x="84785" y="76111"/>
                  </a:lnTo>
                  <a:lnTo>
                    <a:pt x="84861" y="76809"/>
                  </a:lnTo>
                  <a:lnTo>
                    <a:pt x="82651" y="78587"/>
                  </a:lnTo>
                  <a:lnTo>
                    <a:pt x="80200" y="77152"/>
                  </a:lnTo>
                  <a:lnTo>
                    <a:pt x="80187" y="77355"/>
                  </a:lnTo>
                  <a:lnTo>
                    <a:pt x="80187" y="81559"/>
                  </a:lnTo>
                  <a:lnTo>
                    <a:pt x="80137" y="81749"/>
                  </a:lnTo>
                  <a:lnTo>
                    <a:pt x="79806" y="81749"/>
                  </a:lnTo>
                  <a:lnTo>
                    <a:pt x="79768" y="81559"/>
                  </a:lnTo>
                  <a:lnTo>
                    <a:pt x="80187" y="81559"/>
                  </a:lnTo>
                  <a:lnTo>
                    <a:pt x="80187" y="77355"/>
                  </a:lnTo>
                  <a:lnTo>
                    <a:pt x="80149" y="77927"/>
                  </a:lnTo>
                  <a:lnTo>
                    <a:pt x="80048" y="79387"/>
                  </a:lnTo>
                  <a:lnTo>
                    <a:pt x="75311" y="81559"/>
                  </a:lnTo>
                  <a:lnTo>
                    <a:pt x="76987" y="85090"/>
                  </a:lnTo>
                  <a:lnTo>
                    <a:pt x="78968" y="88963"/>
                  </a:lnTo>
                  <a:lnTo>
                    <a:pt x="77762" y="89700"/>
                  </a:lnTo>
                  <a:lnTo>
                    <a:pt x="72275" y="93218"/>
                  </a:lnTo>
                  <a:lnTo>
                    <a:pt x="70104" y="97510"/>
                  </a:lnTo>
                  <a:lnTo>
                    <a:pt x="65633" y="100037"/>
                  </a:lnTo>
                  <a:lnTo>
                    <a:pt x="64998" y="104203"/>
                  </a:lnTo>
                  <a:lnTo>
                    <a:pt x="82232" y="90043"/>
                  </a:lnTo>
                  <a:lnTo>
                    <a:pt x="85229" y="87261"/>
                  </a:lnTo>
                  <a:lnTo>
                    <a:pt x="87122" y="86715"/>
                  </a:lnTo>
                  <a:lnTo>
                    <a:pt x="86766" y="86055"/>
                  </a:lnTo>
                  <a:lnTo>
                    <a:pt x="82473" y="86055"/>
                  </a:lnTo>
                  <a:lnTo>
                    <a:pt x="82727" y="85763"/>
                  </a:lnTo>
                  <a:lnTo>
                    <a:pt x="82854" y="85610"/>
                  </a:lnTo>
                  <a:lnTo>
                    <a:pt x="84696" y="81749"/>
                  </a:lnTo>
                  <a:lnTo>
                    <a:pt x="84785" y="81559"/>
                  </a:lnTo>
                  <a:lnTo>
                    <a:pt x="84988" y="81140"/>
                  </a:lnTo>
                  <a:lnTo>
                    <a:pt x="87998" y="78587"/>
                  </a:lnTo>
                  <a:lnTo>
                    <a:pt x="88785" y="77927"/>
                  </a:lnTo>
                  <a:lnTo>
                    <a:pt x="92430" y="72974"/>
                  </a:lnTo>
                  <a:lnTo>
                    <a:pt x="93751" y="72402"/>
                  </a:lnTo>
                  <a:lnTo>
                    <a:pt x="93878" y="72402"/>
                  </a:lnTo>
                  <a:close/>
                </a:path>
                <a:path w="334009" h="461644">
                  <a:moveTo>
                    <a:pt x="103060" y="460806"/>
                  </a:moveTo>
                  <a:lnTo>
                    <a:pt x="102831" y="460616"/>
                  </a:lnTo>
                  <a:lnTo>
                    <a:pt x="102603" y="460730"/>
                  </a:lnTo>
                  <a:lnTo>
                    <a:pt x="102438" y="460883"/>
                  </a:lnTo>
                  <a:lnTo>
                    <a:pt x="102273" y="461010"/>
                  </a:lnTo>
                  <a:lnTo>
                    <a:pt x="102438" y="461149"/>
                  </a:lnTo>
                  <a:lnTo>
                    <a:pt x="102590" y="461289"/>
                  </a:lnTo>
                  <a:lnTo>
                    <a:pt x="102755" y="461429"/>
                  </a:lnTo>
                  <a:lnTo>
                    <a:pt x="102857" y="461238"/>
                  </a:lnTo>
                  <a:lnTo>
                    <a:pt x="102984" y="461048"/>
                  </a:lnTo>
                  <a:lnTo>
                    <a:pt x="103060" y="460806"/>
                  </a:lnTo>
                  <a:close/>
                </a:path>
                <a:path w="334009" h="461644">
                  <a:moveTo>
                    <a:pt x="108369" y="37846"/>
                  </a:moveTo>
                  <a:lnTo>
                    <a:pt x="108089" y="37020"/>
                  </a:lnTo>
                  <a:lnTo>
                    <a:pt x="107937" y="36588"/>
                  </a:lnTo>
                  <a:lnTo>
                    <a:pt x="107670" y="36830"/>
                  </a:lnTo>
                  <a:lnTo>
                    <a:pt x="107137" y="37338"/>
                  </a:lnTo>
                  <a:lnTo>
                    <a:pt x="108000" y="37693"/>
                  </a:lnTo>
                  <a:lnTo>
                    <a:pt x="108369" y="37846"/>
                  </a:lnTo>
                  <a:close/>
                </a:path>
                <a:path w="334009" h="461644">
                  <a:moveTo>
                    <a:pt x="113182" y="428396"/>
                  </a:moveTo>
                  <a:lnTo>
                    <a:pt x="112585" y="425996"/>
                  </a:lnTo>
                  <a:lnTo>
                    <a:pt x="110337" y="426123"/>
                  </a:lnTo>
                  <a:lnTo>
                    <a:pt x="109778" y="424637"/>
                  </a:lnTo>
                  <a:lnTo>
                    <a:pt x="108877" y="427583"/>
                  </a:lnTo>
                  <a:lnTo>
                    <a:pt x="110858" y="427621"/>
                  </a:lnTo>
                  <a:lnTo>
                    <a:pt x="113182" y="428396"/>
                  </a:lnTo>
                  <a:close/>
                </a:path>
                <a:path w="334009" h="461644">
                  <a:moveTo>
                    <a:pt x="119291" y="189534"/>
                  </a:moveTo>
                  <a:lnTo>
                    <a:pt x="119037" y="189280"/>
                  </a:lnTo>
                  <a:lnTo>
                    <a:pt x="118910" y="189141"/>
                  </a:lnTo>
                  <a:lnTo>
                    <a:pt x="118554" y="189344"/>
                  </a:lnTo>
                  <a:lnTo>
                    <a:pt x="118351" y="189585"/>
                  </a:lnTo>
                  <a:lnTo>
                    <a:pt x="118770" y="189903"/>
                  </a:lnTo>
                  <a:lnTo>
                    <a:pt x="119113" y="189661"/>
                  </a:lnTo>
                  <a:lnTo>
                    <a:pt x="119291" y="189534"/>
                  </a:lnTo>
                  <a:close/>
                </a:path>
                <a:path w="334009" h="461644">
                  <a:moveTo>
                    <a:pt x="128130" y="12319"/>
                  </a:moveTo>
                  <a:lnTo>
                    <a:pt x="128003" y="12065"/>
                  </a:lnTo>
                  <a:lnTo>
                    <a:pt x="127838" y="11734"/>
                  </a:lnTo>
                  <a:lnTo>
                    <a:pt x="127685" y="11417"/>
                  </a:lnTo>
                  <a:lnTo>
                    <a:pt x="127203" y="11899"/>
                  </a:lnTo>
                  <a:lnTo>
                    <a:pt x="127533" y="12052"/>
                  </a:lnTo>
                  <a:lnTo>
                    <a:pt x="127876" y="12204"/>
                  </a:lnTo>
                  <a:lnTo>
                    <a:pt x="128130" y="12319"/>
                  </a:lnTo>
                  <a:close/>
                </a:path>
                <a:path w="334009" h="461644">
                  <a:moveTo>
                    <a:pt x="133134" y="850"/>
                  </a:moveTo>
                  <a:lnTo>
                    <a:pt x="132867" y="1003"/>
                  </a:lnTo>
                  <a:lnTo>
                    <a:pt x="133134" y="850"/>
                  </a:lnTo>
                  <a:close/>
                </a:path>
                <a:path w="334009" h="461644">
                  <a:moveTo>
                    <a:pt x="134950" y="546"/>
                  </a:moveTo>
                  <a:lnTo>
                    <a:pt x="134848" y="254"/>
                  </a:lnTo>
                  <a:lnTo>
                    <a:pt x="134061" y="0"/>
                  </a:lnTo>
                  <a:lnTo>
                    <a:pt x="133540" y="304"/>
                  </a:lnTo>
                  <a:lnTo>
                    <a:pt x="133146" y="825"/>
                  </a:lnTo>
                  <a:lnTo>
                    <a:pt x="133718" y="736"/>
                  </a:lnTo>
                  <a:lnTo>
                    <a:pt x="134340" y="635"/>
                  </a:lnTo>
                  <a:lnTo>
                    <a:pt x="134950" y="546"/>
                  </a:lnTo>
                  <a:close/>
                </a:path>
                <a:path w="334009" h="461644">
                  <a:moveTo>
                    <a:pt x="152069" y="126809"/>
                  </a:moveTo>
                  <a:lnTo>
                    <a:pt x="151218" y="127596"/>
                  </a:lnTo>
                  <a:lnTo>
                    <a:pt x="151523" y="127355"/>
                  </a:lnTo>
                  <a:lnTo>
                    <a:pt x="151803" y="127088"/>
                  </a:lnTo>
                  <a:lnTo>
                    <a:pt x="152069" y="126809"/>
                  </a:lnTo>
                  <a:close/>
                </a:path>
                <a:path w="334009" h="461644">
                  <a:moveTo>
                    <a:pt x="222072" y="307695"/>
                  </a:moveTo>
                  <a:lnTo>
                    <a:pt x="221348" y="306654"/>
                  </a:lnTo>
                  <a:lnTo>
                    <a:pt x="220256" y="307428"/>
                  </a:lnTo>
                  <a:lnTo>
                    <a:pt x="219163" y="308190"/>
                  </a:lnTo>
                  <a:lnTo>
                    <a:pt x="218097" y="309003"/>
                  </a:lnTo>
                  <a:lnTo>
                    <a:pt x="218630" y="309816"/>
                  </a:lnTo>
                  <a:lnTo>
                    <a:pt x="219811" y="309130"/>
                  </a:lnTo>
                  <a:lnTo>
                    <a:pt x="220941" y="308406"/>
                  </a:lnTo>
                  <a:lnTo>
                    <a:pt x="222072" y="307695"/>
                  </a:lnTo>
                  <a:close/>
                </a:path>
                <a:path w="334009" h="461644">
                  <a:moveTo>
                    <a:pt x="226047" y="8623"/>
                  </a:moveTo>
                  <a:lnTo>
                    <a:pt x="225882" y="8407"/>
                  </a:lnTo>
                  <a:lnTo>
                    <a:pt x="225717" y="8420"/>
                  </a:lnTo>
                  <a:lnTo>
                    <a:pt x="225640" y="8559"/>
                  </a:lnTo>
                  <a:lnTo>
                    <a:pt x="225653" y="8724"/>
                  </a:lnTo>
                  <a:lnTo>
                    <a:pt x="225742" y="8864"/>
                  </a:lnTo>
                  <a:lnTo>
                    <a:pt x="225907" y="8851"/>
                  </a:lnTo>
                  <a:lnTo>
                    <a:pt x="225971" y="8699"/>
                  </a:lnTo>
                  <a:close/>
                </a:path>
                <a:path w="334009" h="461644">
                  <a:moveTo>
                    <a:pt x="246634" y="266827"/>
                  </a:moveTo>
                  <a:lnTo>
                    <a:pt x="246329" y="266598"/>
                  </a:lnTo>
                  <a:lnTo>
                    <a:pt x="246164" y="266496"/>
                  </a:lnTo>
                  <a:lnTo>
                    <a:pt x="246075" y="266839"/>
                  </a:lnTo>
                  <a:lnTo>
                    <a:pt x="245973" y="267195"/>
                  </a:lnTo>
                  <a:lnTo>
                    <a:pt x="245884" y="267550"/>
                  </a:lnTo>
                  <a:lnTo>
                    <a:pt x="240372" y="272376"/>
                  </a:lnTo>
                  <a:lnTo>
                    <a:pt x="246138" y="272745"/>
                  </a:lnTo>
                  <a:lnTo>
                    <a:pt x="245973" y="267627"/>
                  </a:lnTo>
                  <a:lnTo>
                    <a:pt x="246189" y="267360"/>
                  </a:lnTo>
                  <a:lnTo>
                    <a:pt x="246418" y="267093"/>
                  </a:lnTo>
                  <a:lnTo>
                    <a:pt x="246634" y="266827"/>
                  </a:lnTo>
                  <a:close/>
                </a:path>
                <a:path w="334009" h="461644">
                  <a:moveTo>
                    <a:pt x="271614" y="243154"/>
                  </a:moveTo>
                  <a:lnTo>
                    <a:pt x="271500" y="242963"/>
                  </a:lnTo>
                  <a:lnTo>
                    <a:pt x="271614" y="243154"/>
                  </a:lnTo>
                  <a:close/>
                </a:path>
                <a:path w="334009" h="461644">
                  <a:moveTo>
                    <a:pt x="271881" y="252056"/>
                  </a:moveTo>
                  <a:lnTo>
                    <a:pt x="271487" y="251053"/>
                  </a:lnTo>
                  <a:lnTo>
                    <a:pt x="270573" y="249567"/>
                  </a:lnTo>
                  <a:lnTo>
                    <a:pt x="269748" y="251117"/>
                  </a:lnTo>
                  <a:lnTo>
                    <a:pt x="269595" y="252145"/>
                  </a:lnTo>
                  <a:lnTo>
                    <a:pt x="270637" y="253212"/>
                  </a:lnTo>
                  <a:lnTo>
                    <a:pt x="271881" y="252056"/>
                  </a:lnTo>
                  <a:close/>
                </a:path>
                <a:path w="334009" h="461644">
                  <a:moveTo>
                    <a:pt x="280276" y="244957"/>
                  </a:moveTo>
                  <a:lnTo>
                    <a:pt x="279793" y="243700"/>
                  </a:lnTo>
                  <a:lnTo>
                    <a:pt x="278955" y="244246"/>
                  </a:lnTo>
                  <a:lnTo>
                    <a:pt x="277215" y="243433"/>
                  </a:lnTo>
                  <a:lnTo>
                    <a:pt x="277164" y="240347"/>
                  </a:lnTo>
                  <a:lnTo>
                    <a:pt x="273989" y="242849"/>
                  </a:lnTo>
                  <a:lnTo>
                    <a:pt x="273583" y="245262"/>
                  </a:lnTo>
                  <a:lnTo>
                    <a:pt x="272783" y="247662"/>
                  </a:lnTo>
                  <a:lnTo>
                    <a:pt x="274129" y="248513"/>
                  </a:lnTo>
                  <a:lnTo>
                    <a:pt x="274523" y="243878"/>
                  </a:lnTo>
                  <a:lnTo>
                    <a:pt x="277990" y="245414"/>
                  </a:lnTo>
                  <a:lnTo>
                    <a:pt x="280276" y="244957"/>
                  </a:lnTo>
                  <a:close/>
                </a:path>
                <a:path w="334009" h="461644">
                  <a:moveTo>
                    <a:pt x="305650" y="168452"/>
                  </a:moveTo>
                  <a:lnTo>
                    <a:pt x="304076" y="170027"/>
                  </a:lnTo>
                  <a:lnTo>
                    <a:pt x="302463" y="170599"/>
                  </a:lnTo>
                  <a:lnTo>
                    <a:pt x="302323" y="172758"/>
                  </a:lnTo>
                  <a:lnTo>
                    <a:pt x="303098" y="173837"/>
                  </a:lnTo>
                  <a:lnTo>
                    <a:pt x="303822" y="173342"/>
                  </a:lnTo>
                  <a:lnTo>
                    <a:pt x="305244" y="172389"/>
                  </a:lnTo>
                  <a:lnTo>
                    <a:pt x="305562" y="170840"/>
                  </a:lnTo>
                  <a:lnTo>
                    <a:pt x="305650" y="168452"/>
                  </a:lnTo>
                  <a:close/>
                </a:path>
                <a:path w="334009" h="461644">
                  <a:moveTo>
                    <a:pt x="309791" y="171119"/>
                  </a:moveTo>
                  <a:lnTo>
                    <a:pt x="309778" y="170141"/>
                  </a:lnTo>
                  <a:lnTo>
                    <a:pt x="309613" y="169976"/>
                  </a:lnTo>
                  <a:lnTo>
                    <a:pt x="308648" y="169976"/>
                  </a:lnTo>
                  <a:lnTo>
                    <a:pt x="308610" y="170649"/>
                  </a:lnTo>
                  <a:lnTo>
                    <a:pt x="308508" y="171246"/>
                  </a:lnTo>
                  <a:lnTo>
                    <a:pt x="309092" y="171132"/>
                  </a:lnTo>
                  <a:lnTo>
                    <a:pt x="309791" y="171119"/>
                  </a:lnTo>
                  <a:close/>
                </a:path>
                <a:path w="334009" h="461644">
                  <a:moveTo>
                    <a:pt x="316433" y="152628"/>
                  </a:moveTo>
                  <a:lnTo>
                    <a:pt x="316344" y="152387"/>
                  </a:lnTo>
                  <a:lnTo>
                    <a:pt x="316204" y="152234"/>
                  </a:lnTo>
                  <a:lnTo>
                    <a:pt x="316090" y="152057"/>
                  </a:lnTo>
                  <a:lnTo>
                    <a:pt x="315785" y="152412"/>
                  </a:lnTo>
                  <a:lnTo>
                    <a:pt x="315645" y="152590"/>
                  </a:lnTo>
                  <a:lnTo>
                    <a:pt x="315823" y="152679"/>
                  </a:lnTo>
                  <a:lnTo>
                    <a:pt x="316001" y="152781"/>
                  </a:lnTo>
                  <a:lnTo>
                    <a:pt x="316204" y="152831"/>
                  </a:lnTo>
                  <a:lnTo>
                    <a:pt x="316433" y="152628"/>
                  </a:lnTo>
                  <a:close/>
                </a:path>
                <a:path w="334009" h="461644">
                  <a:moveTo>
                    <a:pt x="328587" y="125818"/>
                  </a:moveTo>
                  <a:lnTo>
                    <a:pt x="328218" y="125514"/>
                  </a:lnTo>
                  <a:lnTo>
                    <a:pt x="328079" y="125552"/>
                  </a:lnTo>
                  <a:lnTo>
                    <a:pt x="327418" y="125704"/>
                  </a:lnTo>
                  <a:lnTo>
                    <a:pt x="327533" y="126326"/>
                  </a:lnTo>
                  <a:lnTo>
                    <a:pt x="327456" y="126771"/>
                  </a:lnTo>
                  <a:lnTo>
                    <a:pt x="327888" y="126619"/>
                  </a:lnTo>
                  <a:lnTo>
                    <a:pt x="328536" y="126657"/>
                  </a:lnTo>
                  <a:lnTo>
                    <a:pt x="328574" y="125958"/>
                  </a:lnTo>
                  <a:lnTo>
                    <a:pt x="328587" y="125818"/>
                  </a:lnTo>
                  <a:close/>
                </a:path>
                <a:path w="334009" h="461644">
                  <a:moveTo>
                    <a:pt x="329374" y="113461"/>
                  </a:moveTo>
                  <a:lnTo>
                    <a:pt x="329057" y="113614"/>
                  </a:lnTo>
                  <a:lnTo>
                    <a:pt x="329374" y="113461"/>
                  </a:lnTo>
                  <a:close/>
                </a:path>
                <a:path w="334009" h="461644">
                  <a:moveTo>
                    <a:pt x="332689" y="116852"/>
                  </a:moveTo>
                  <a:lnTo>
                    <a:pt x="332384" y="116687"/>
                  </a:lnTo>
                  <a:lnTo>
                    <a:pt x="332232" y="116547"/>
                  </a:lnTo>
                  <a:lnTo>
                    <a:pt x="332003" y="116941"/>
                  </a:lnTo>
                  <a:lnTo>
                    <a:pt x="331787" y="117348"/>
                  </a:lnTo>
                  <a:lnTo>
                    <a:pt x="331571" y="117729"/>
                  </a:lnTo>
                  <a:lnTo>
                    <a:pt x="332028" y="117652"/>
                  </a:lnTo>
                  <a:lnTo>
                    <a:pt x="332587" y="117614"/>
                  </a:lnTo>
                  <a:lnTo>
                    <a:pt x="332663" y="116979"/>
                  </a:lnTo>
                  <a:lnTo>
                    <a:pt x="332689" y="116852"/>
                  </a:lnTo>
                  <a:close/>
                </a:path>
                <a:path w="334009" h="461644">
                  <a:moveTo>
                    <a:pt x="333946" y="107213"/>
                  </a:moveTo>
                  <a:lnTo>
                    <a:pt x="333692" y="107162"/>
                  </a:lnTo>
                  <a:lnTo>
                    <a:pt x="333425" y="107111"/>
                  </a:lnTo>
                  <a:lnTo>
                    <a:pt x="333248" y="107086"/>
                  </a:lnTo>
                  <a:lnTo>
                    <a:pt x="333743" y="107569"/>
                  </a:lnTo>
                  <a:lnTo>
                    <a:pt x="333883" y="107327"/>
                  </a:lnTo>
                  <a:close/>
                </a:path>
              </a:pathLst>
            </a:custGeom>
            <a:solidFill>
              <a:srgbClr val="DFB4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13625398" y="2475648"/>
              <a:ext cx="70485" cy="141605"/>
            </a:xfrm>
            <a:custGeom>
              <a:avLst/>
              <a:gdLst/>
              <a:ahLst/>
              <a:cxnLst/>
              <a:rect l="l" t="t" r="r" b="b"/>
              <a:pathLst>
                <a:path w="70484" h="141605">
                  <a:moveTo>
                    <a:pt x="3886" y="135432"/>
                  </a:moveTo>
                  <a:lnTo>
                    <a:pt x="2641" y="131076"/>
                  </a:lnTo>
                  <a:lnTo>
                    <a:pt x="1955" y="135128"/>
                  </a:lnTo>
                  <a:lnTo>
                    <a:pt x="0" y="138061"/>
                  </a:lnTo>
                  <a:lnTo>
                    <a:pt x="1371" y="141528"/>
                  </a:lnTo>
                  <a:lnTo>
                    <a:pt x="1943" y="138366"/>
                  </a:lnTo>
                  <a:lnTo>
                    <a:pt x="3886" y="135432"/>
                  </a:lnTo>
                  <a:close/>
                </a:path>
                <a:path w="70484" h="141605">
                  <a:moveTo>
                    <a:pt x="37934" y="68580"/>
                  </a:moveTo>
                  <a:lnTo>
                    <a:pt x="37630" y="67017"/>
                  </a:lnTo>
                  <a:lnTo>
                    <a:pt x="37312" y="65468"/>
                  </a:lnTo>
                  <a:lnTo>
                    <a:pt x="37007" y="63906"/>
                  </a:lnTo>
                  <a:lnTo>
                    <a:pt x="36461" y="63919"/>
                  </a:lnTo>
                  <a:lnTo>
                    <a:pt x="35915" y="63944"/>
                  </a:lnTo>
                  <a:lnTo>
                    <a:pt x="35369" y="63957"/>
                  </a:lnTo>
                  <a:lnTo>
                    <a:pt x="33362" y="66776"/>
                  </a:lnTo>
                  <a:lnTo>
                    <a:pt x="36449" y="67246"/>
                  </a:lnTo>
                  <a:lnTo>
                    <a:pt x="37934" y="68580"/>
                  </a:lnTo>
                  <a:close/>
                </a:path>
                <a:path w="70484" h="141605">
                  <a:moveTo>
                    <a:pt x="56883" y="47371"/>
                  </a:moveTo>
                  <a:lnTo>
                    <a:pt x="52590" y="41884"/>
                  </a:lnTo>
                  <a:lnTo>
                    <a:pt x="53555" y="45402"/>
                  </a:lnTo>
                  <a:lnTo>
                    <a:pt x="51371" y="47396"/>
                  </a:lnTo>
                  <a:lnTo>
                    <a:pt x="50977" y="49911"/>
                  </a:lnTo>
                  <a:lnTo>
                    <a:pt x="51968" y="50152"/>
                  </a:lnTo>
                  <a:lnTo>
                    <a:pt x="53225" y="47155"/>
                  </a:lnTo>
                  <a:lnTo>
                    <a:pt x="54140" y="50571"/>
                  </a:lnTo>
                  <a:lnTo>
                    <a:pt x="55092" y="49314"/>
                  </a:lnTo>
                  <a:lnTo>
                    <a:pt x="56565" y="48221"/>
                  </a:lnTo>
                  <a:lnTo>
                    <a:pt x="56883" y="47371"/>
                  </a:lnTo>
                  <a:close/>
                </a:path>
                <a:path w="70484" h="141605">
                  <a:moveTo>
                    <a:pt x="69888" y="3556"/>
                  </a:moveTo>
                  <a:lnTo>
                    <a:pt x="69545" y="1955"/>
                  </a:lnTo>
                  <a:lnTo>
                    <a:pt x="68732" y="825"/>
                  </a:lnTo>
                  <a:lnTo>
                    <a:pt x="68122" y="0"/>
                  </a:lnTo>
                  <a:lnTo>
                    <a:pt x="67360" y="1079"/>
                  </a:lnTo>
                  <a:lnTo>
                    <a:pt x="65570" y="2489"/>
                  </a:lnTo>
                  <a:lnTo>
                    <a:pt x="64185" y="3378"/>
                  </a:lnTo>
                  <a:lnTo>
                    <a:pt x="66332" y="5181"/>
                  </a:lnTo>
                  <a:lnTo>
                    <a:pt x="66319" y="5715"/>
                  </a:lnTo>
                  <a:lnTo>
                    <a:pt x="66433" y="6096"/>
                  </a:lnTo>
                  <a:lnTo>
                    <a:pt x="66624" y="6273"/>
                  </a:lnTo>
                  <a:lnTo>
                    <a:pt x="66814" y="6477"/>
                  </a:lnTo>
                  <a:lnTo>
                    <a:pt x="66979" y="6680"/>
                  </a:lnTo>
                  <a:lnTo>
                    <a:pt x="67691" y="6096"/>
                  </a:lnTo>
                  <a:lnTo>
                    <a:pt x="68630" y="5638"/>
                  </a:lnTo>
                  <a:lnTo>
                    <a:pt x="69075" y="4889"/>
                  </a:lnTo>
                  <a:lnTo>
                    <a:pt x="69888" y="3556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3723496" y="243359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2794" y="0"/>
                  </a:moveTo>
                  <a:lnTo>
                    <a:pt x="1587" y="2349"/>
                  </a:lnTo>
                  <a:lnTo>
                    <a:pt x="0" y="4216"/>
                  </a:lnTo>
                  <a:lnTo>
                    <a:pt x="3073" y="5727"/>
                  </a:lnTo>
                  <a:lnTo>
                    <a:pt x="4724" y="3924"/>
                  </a:lnTo>
                  <a:lnTo>
                    <a:pt x="3517" y="2222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13626325" y="2468359"/>
              <a:ext cx="100965" cy="137795"/>
            </a:xfrm>
            <a:custGeom>
              <a:avLst/>
              <a:gdLst/>
              <a:ahLst/>
              <a:cxnLst/>
              <a:rect l="l" t="t" r="r" b="b"/>
              <a:pathLst>
                <a:path w="100965" h="137794">
                  <a:moveTo>
                    <a:pt x="2324" y="125526"/>
                  </a:moveTo>
                  <a:lnTo>
                    <a:pt x="2159" y="124739"/>
                  </a:lnTo>
                  <a:lnTo>
                    <a:pt x="1828" y="123418"/>
                  </a:lnTo>
                  <a:lnTo>
                    <a:pt x="1231" y="123634"/>
                  </a:lnTo>
                  <a:lnTo>
                    <a:pt x="0" y="124053"/>
                  </a:lnTo>
                  <a:lnTo>
                    <a:pt x="215" y="125501"/>
                  </a:lnTo>
                  <a:lnTo>
                    <a:pt x="76" y="126707"/>
                  </a:lnTo>
                  <a:lnTo>
                    <a:pt x="2298" y="125564"/>
                  </a:lnTo>
                  <a:close/>
                </a:path>
                <a:path w="100965" h="137794">
                  <a:moveTo>
                    <a:pt x="6210" y="126022"/>
                  </a:moveTo>
                  <a:lnTo>
                    <a:pt x="2616" y="125564"/>
                  </a:lnTo>
                  <a:lnTo>
                    <a:pt x="2298" y="125564"/>
                  </a:lnTo>
                  <a:lnTo>
                    <a:pt x="3860" y="128231"/>
                  </a:lnTo>
                  <a:lnTo>
                    <a:pt x="6210" y="126022"/>
                  </a:lnTo>
                  <a:close/>
                </a:path>
                <a:path w="100965" h="137794">
                  <a:moveTo>
                    <a:pt x="13652" y="134569"/>
                  </a:moveTo>
                  <a:lnTo>
                    <a:pt x="11557" y="134962"/>
                  </a:lnTo>
                  <a:lnTo>
                    <a:pt x="9867" y="135140"/>
                  </a:lnTo>
                  <a:lnTo>
                    <a:pt x="8915" y="137591"/>
                  </a:lnTo>
                  <a:lnTo>
                    <a:pt x="10985" y="137160"/>
                  </a:lnTo>
                  <a:lnTo>
                    <a:pt x="12700" y="137160"/>
                  </a:lnTo>
                  <a:lnTo>
                    <a:pt x="13652" y="134569"/>
                  </a:lnTo>
                  <a:close/>
                </a:path>
                <a:path w="100965" h="137794">
                  <a:moveTo>
                    <a:pt x="37922" y="88620"/>
                  </a:moveTo>
                  <a:lnTo>
                    <a:pt x="37312" y="88049"/>
                  </a:lnTo>
                  <a:lnTo>
                    <a:pt x="37084" y="88099"/>
                  </a:lnTo>
                  <a:lnTo>
                    <a:pt x="35547" y="88392"/>
                  </a:lnTo>
                  <a:lnTo>
                    <a:pt x="35547" y="89522"/>
                  </a:lnTo>
                  <a:lnTo>
                    <a:pt x="35661" y="90817"/>
                  </a:lnTo>
                  <a:lnTo>
                    <a:pt x="36995" y="90639"/>
                  </a:lnTo>
                  <a:lnTo>
                    <a:pt x="37617" y="89852"/>
                  </a:lnTo>
                  <a:lnTo>
                    <a:pt x="37884" y="88798"/>
                  </a:lnTo>
                  <a:lnTo>
                    <a:pt x="37922" y="88620"/>
                  </a:lnTo>
                  <a:close/>
                </a:path>
                <a:path w="100965" h="137794">
                  <a:moveTo>
                    <a:pt x="49085" y="54533"/>
                  </a:moveTo>
                  <a:lnTo>
                    <a:pt x="48920" y="54394"/>
                  </a:lnTo>
                  <a:lnTo>
                    <a:pt x="48742" y="54267"/>
                  </a:lnTo>
                  <a:lnTo>
                    <a:pt x="48437" y="54038"/>
                  </a:lnTo>
                  <a:lnTo>
                    <a:pt x="48260" y="54330"/>
                  </a:lnTo>
                  <a:lnTo>
                    <a:pt x="48056" y="54584"/>
                  </a:lnTo>
                  <a:lnTo>
                    <a:pt x="47967" y="54864"/>
                  </a:lnTo>
                  <a:lnTo>
                    <a:pt x="48399" y="55270"/>
                  </a:lnTo>
                  <a:lnTo>
                    <a:pt x="48679" y="55041"/>
                  </a:lnTo>
                  <a:lnTo>
                    <a:pt x="48882" y="54775"/>
                  </a:lnTo>
                  <a:lnTo>
                    <a:pt x="49085" y="54533"/>
                  </a:lnTo>
                  <a:close/>
                </a:path>
                <a:path w="100965" h="137794">
                  <a:moveTo>
                    <a:pt x="49453" y="69773"/>
                  </a:moveTo>
                  <a:lnTo>
                    <a:pt x="49250" y="69570"/>
                  </a:lnTo>
                  <a:lnTo>
                    <a:pt x="48895" y="69545"/>
                  </a:lnTo>
                  <a:lnTo>
                    <a:pt x="48653" y="69659"/>
                  </a:lnTo>
                  <a:lnTo>
                    <a:pt x="47294" y="69900"/>
                  </a:lnTo>
                  <a:lnTo>
                    <a:pt x="46240" y="67538"/>
                  </a:lnTo>
                  <a:lnTo>
                    <a:pt x="44856" y="70180"/>
                  </a:lnTo>
                  <a:lnTo>
                    <a:pt x="45300" y="71018"/>
                  </a:lnTo>
                  <a:lnTo>
                    <a:pt x="46012" y="71183"/>
                  </a:lnTo>
                  <a:lnTo>
                    <a:pt x="47434" y="71539"/>
                  </a:lnTo>
                  <a:lnTo>
                    <a:pt x="49009" y="71920"/>
                  </a:lnTo>
                  <a:lnTo>
                    <a:pt x="49453" y="69773"/>
                  </a:lnTo>
                  <a:close/>
                </a:path>
                <a:path w="100965" h="137794">
                  <a:moveTo>
                    <a:pt x="51269" y="75222"/>
                  </a:moveTo>
                  <a:lnTo>
                    <a:pt x="50876" y="73025"/>
                  </a:lnTo>
                  <a:lnTo>
                    <a:pt x="46189" y="74371"/>
                  </a:lnTo>
                  <a:lnTo>
                    <a:pt x="45847" y="75044"/>
                  </a:lnTo>
                  <a:lnTo>
                    <a:pt x="48399" y="77800"/>
                  </a:lnTo>
                  <a:lnTo>
                    <a:pt x="48056" y="75577"/>
                  </a:lnTo>
                  <a:lnTo>
                    <a:pt x="51269" y="75222"/>
                  </a:lnTo>
                  <a:close/>
                </a:path>
                <a:path w="100965" h="137794">
                  <a:moveTo>
                    <a:pt x="71183" y="4889"/>
                  </a:moveTo>
                  <a:lnTo>
                    <a:pt x="70993" y="4762"/>
                  </a:lnTo>
                  <a:lnTo>
                    <a:pt x="70802" y="4533"/>
                  </a:lnTo>
                  <a:lnTo>
                    <a:pt x="70612" y="4533"/>
                  </a:lnTo>
                  <a:lnTo>
                    <a:pt x="70421" y="4546"/>
                  </a:lnTo>
                  <a:lnTo>
                    <a:pt x="70231" y="4787"/>
                  </a:lnTo>
                  <a:lnTo>
                    <a:pt x="70027" y="4927"/>
                  </a:lnTo>
                  <a:lnTo>
                    <a:pt x="70243" y="5054"/>
                  </a:lnTo>
                  <a:lnTo>
                    <a:pt x="70446" y="5283"/>
                  </a:lnTo>
                  <a:lnTo>
                    <a:pt x="70637" y="5270"/>
                  </a:lnTo>
                  <a:lnTo>
                    <a:pt x="70827" y="5270"/>
                  </a:lnTo>
                  <a:lnTo>
                    <a:pt x="71005" y="5029"/>
                  </a:lnTo>
                  <a:lnTo>
                    <a:pt x="71183" y="4889"/>
                  </a:lnTo>
                  <a:close/>
                </a:path>
                <a:path w="100965" h="137794">
                  <a:moveTo>
                    <a:pt x="80899" y="3848"/>
                  </a:moveTo>
                  <a:lnTo>
                    <a:pt x="79997" y="3860"/>
                  </a:lnTo>
                  <a:lnTo>
                    <a:pt x="78574" y="3835"/>
                  </a:lnTo>
                  <a:lnTo>
                    <a:pt x="78054" y="4089"/>
                  </a:lnTo>
                  <a:lnTo>
                    <a:pt x="78232" y="5295"/>
                  </a:lnTo>
                  <a:lnTo>
                    <a:pt x="78524" y="5562"/>
                  </a:lnTo>
                  <a:lnTo>
                    <a:pt x="78955" y="6273"/>
                  </a:lnTo>
                  <a:lnTo>
                    <a:pt x="80441" y="6426"/>
                  </a:lnTo>
                  <a:lnTo>
                    <a:pt x="80772" y="5372"/>
                  </a:lnTo>
                  <a:lnTo>
                    <a:pt x="80822" y="4699"/>
                  </a:lnTo>
                  <a:lnTo>
                    <a:pt x="80899" y="3848"/>
                  </a:lnTo>
                  <a:close/>
                </a:path>
                <a:path w="100965" h="137794">
                  <a:moveTo>
                    <a:pt x="100545" y="698"/>
                  </a:moveTo>
                  <a:lnTo>
                    <a:pt x="100342" y="469"/>
                  </a:lnTo>
                  <a:lnTo>
                    <a:pt x="100152" y="228"/>
                  </a:lnTo>
                  <a:lnTo>
                    <a:pt x="99949" y="0"/>
                  </a:lnTo>
                  <a:lnTo>
                    <a:pt x="99428" y="228"/>
                  </a:lnTo>
                  <a:lnTo>
                    <a:pt x="98425" y="279"/>
                  </a:lnTo>
                  <a:lnTo>
                    <a:pt x="99606" y="1854"/>
                  </a:lnTo>
                  <a:lnTo>
                    <a:pt x="100177" y="1295"/>
                  </a:lnTo>
                  <a:lnTo>
                    <a:pt x="100545" y="698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13737311" y="24325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" y="0"/>
                  </a:moveTo>
                  <a:lnTo>
                    <a:pt x="127" y="253"/>
                  </a:lnTo>
                  <a:lnTo>
                    <a:pt x="190" y="380"/>
                  </a:lnTo>
                  <a:lnTo>
                    <a:pt x="139" y="253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13675487" y="2427223"/>
              <a:ext cx="53975" cy="111125"/>
            </a:xfrm>
            <a:custGeom>
              <a:avLst/>
              <a:gdLst/>
              <a:ahLst/>
              <a:cxnLst/>
              <a:rect l="l" t="t" r="r" b="b"/>
              <a:pathLst>
                <a:path w="53975" h="111125">
                  <a:moveTo>
                    <a:pt x="533" y="110312"/>
                  </a:moveTo>
                  <a:lnTo>
                    <a:pt x="355" y="110401"/>
                  </a:lnTo>
                  <a:lnTo>
                    <a:pt x="177" y="110502"/>
                  </a:lnTo>
                  <a:lnTo>
                    <a:pt x="0" y="110591"/>
                  </a:lnTo>
                  <a:lnTo>
                    <a:pt x="304" y="110909"/>
                  </a:lnTo>
                  <a:lnTo>
                    <a:pt x="381" y="110705"/>
                  </a:lnTo>
                  <a:lnTo>
                    <a:pt x="457" y="110515"/>
                  </a:lnTo>
                  <a:lnTo>
                    <a:pt x="533" y="110312"/>
                  </a:lnTo>
                  <a:close/>
                </a:path>
                <a:path w="53975" h="111125">
                  <a:moveTo>
                    <a:pt x="914" y="98361"/>
                  </a:moveTo>
                  <a:lnTo>
                    <a:pt x="723" y="98552"/>
                  </a:lnTo>
                  <a:lnTo>
                    <a:pt x="914" y="98361"/>
                  </a:lnTo>
                  <a:close/>
                </a:path>
                <a:path w="53975" h="111125">
                  <a:moveTo>
                    <a:pt x="16891" y="55105"/>
                  </a:moveTo>
                  <a:lnTo>
                    <a:pt x="16725" y="54902"/>
                  </a:lnTo>
                  <a:lnTo>
                    <a:pt x="16535" y="54698"/>
                  </a:lnTo>
                  <a:lnTo>
                    <a:pt x="16344" y="54521"/>
                  </a:lnTo>
                  <a:lnTo>
                    <a:pt x="16167" y="55079"/>
                  </a:lnTo>
                  <a:lnTo>
                    <a:pt x="16090" y="55372"/>
                  </a:lnTo>
                  <a:lnTo>
                    <a:pt x="16891" y="55105"/>
                  </a:lnTo>
                  <a:close/>
                </a:path>
                <a:path w="53975" h="111125">
                  <a:moveTo>
                    <a:pt x="21488" y="53873"/>
                  </a:moveTo>
                  <a:lnTo>
                    <a:pt x="21348" y="53746"/>
                  </a:lnTo>
                  <a:lnTo>
                    <a:pt x="21463" y="53898"/>
                  </a:lnTo>
                  <a:close/>
                </a:path>
                <a:path w="53975" h="111125">
                  <a:moveTo>
                    <a:pt x="45808" y="46901"/>
                  </a:moveTo>
                  <a:lnTo>
                    <a:pt x="45631" y="46990"/>
                  </a:lnTo>
                  <a:lnTo>
                    <a:pt x="45275" y="47193"/>
                  </a:lnTo>
                  <a:lnTo>
                    <a:pt x="45567" y="47498"/>
                  </a:lnTo>
                  <a:lnTo>
                    <a:pt x="45643" y="47294"/>
                  </a:lnTo>
                  <a:lnTo>
                    <a:pt x="45732" y="47091"/>
                  </a:lnTo>
                  <a:lnTo>
                    <a:pt x="45808" y="46901"/>
                  </a:lnTo>
                  <a:close/>
                </a:path>
                <a:path w="53975" h="111125">
                  <a:moveTo>
                    <a:pt x="53936" y="0"/>
                  </a:moveTo>
                  <a:lnTo>
                    <a:pt x="53682" y="228"/>
                  </a:lnTo>
                  <a:lnTo>
                    <a:pt x="53619" y="393"/>
                  </a:lnTo>
                  <a:lnTo>
                    <a:pt x="53721" y="266"/>
                  </a:lnTo>
                  <a:lnTo>
                    <a:pt x="53822" y="127"/>
                  </a:lnTo>
                  <a:lnTo>
                    <a:pt x="53936" y="0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13588810" y="266752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254" y="0"/>
                  </a:moveTo>
                  <a:lnTo>
                    <a:pt x="0" y="4635"/>
                  </a:lnTo>
                  <a:lnTo>
                    <a:pt x="457" y="5194"/>
                  </a:lnTo>
                  <a:lnTo>
                    <a:pt x="4876" y="5257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13562393" y="2643060"/>
              <a:ext cx="43815" cy="81280"/>
            </a:xfrm>
            <a:custGeom>
              <a:avLst/>
              <a:gdLst/>
              <a:ahLst/>
              <a:cxnLst/>
              <a:rect l="l" t="t" r="r" b="b"/>
              <a:pathLst>
                <a:path w="43815" h="81280">
                  <a:moveTo>
                    <a:pt x="393" y="80899"/>
                  </a:moveTo>
                  <a:lnTo>
                    <a:pt x="266" y="80784"/>
                  </a:lnTo>
                  <a:lnTo>
                    <a:pt x="127" y="80657"/>
                  </a:lnTo>
                  <a:lnTo>
                    <a:pt x="0" y="80543"/>
                  </a:lnTo>
                  <a:lnTo>
                    <a:pt x="101" y="80683"/>
                  </a:lnTo>
                  <a:lnTo>
                    <a:pt x="330" y="80962"/>
                  </a:lnTo>
                  <a:close/>
                </a:path>
                <a:path w="43815" h="81280">
                  <a:moveTo>
                    <a:pt x="29514" y="40944"/>
                  </a:moveTo>
                  <a:lnTo>
                    <a:pt x="29298" y="40716"/>
                  </a:lnTo>
                  <a:lnTo>
                    <a:pt x="28867" y="40284"/>
                  </a:lnTo>
                  <a:lnTo>
                    <a:pt x="28790" y="40589"/>
                  </a:lnTo>
                  <a:lnTo>
                    <a:pt x="28727" y="40894"/>
                  </a:lnTo>
                  <a:lnTo>
                    <a:pt x="28651" y="41186"/>
                  </a:lnTo>
                  <a:lnTo>
                    <a:pt x="28930" y="41109"/>
                  </a:lnTo>
                  <a:lnTo>
                    <a:pt x="29222" y="41021"/>
                  </a:lnTo>
                  <a:lnTo>
                    <a:pt x="29514" y="40944"/>
                  </a:lnTo>
                  <a:close/>
                </a:path>
                <a:path w="43815" h="81280">
                  <a:moveTo>
                    <a:pt x="33451" y="34188"/>
                  </a:moveTo>
                  <a:lnTo>
                    <a:pt x="29933" y="30619"/>
                  </a:lnTo>
                  <a:lnTo>
                    <a:pt x="29362" y="31394"/>
                  </a:lnTo>
                  <a:lnTo>
                    <a:pt x="29159" y="32346"/>
                  </a:lnTo>
                  <a:lnTo>
                    <a:pt x="29375" y="33591"/>
                  </a:lnTo>
                  <a:lnTo>
                    <a:pt x="30187" y="34201"/>
                  </a:lnTo>
                  <a:lnTo>
                    <a:pt x="32131" y="33959"/>
                  </a:lnTo>
                  <a:lnTo>
                    <a:pt x="33451" y="34188"/>
                  </a:lnTo>
                  <a:close/>
                </a:path>
                <a:path w="43815" h="81280">
                  <a:moveTo>
                    <a:pt x="43713" y="3162"/>
                  </a:moveTo>
                  <a:lnTo>
                    <a:pt x="42621" y="2781"/>
                  </a:lnTo>
                  <a:lnTo>
                    <a:pt x="42011" y="2387"/>
                  </a:lnTo>
                  <a:lnTo>
                    <a:pt x="41109" y="1828"/>
                  </a:lnTo>
                  <a:lnTo>
                    <a:pt x="40081" y="1485"/>
                  </a:lnTo>
                  <a:lnTo>
                    <a:pt x="39090" y="1041"/>
                  </a:lnTo>
                  <a:lnTo>
                    <a:pt x="38989" y="698"/>
                  </a:lnTo>
                  <a:lnTo>
                    <a:pt x="38874" y="355"/>
                  </a:lnTo>
                  <a:lnTo>
                    <a:pt x="38773" y="0"/>
                  </a:lnTo>
                  <a:lnTo>
                    <a:pt x="38493" y="203"/>
                  </a:lnTo>
                  <a:lnTo>
                    <a:pt x="38671" y="508"/>
                  </a:lnTo>
                  <a:lnTo>
                    <a:pt x="38862" y="787"/>
                  </a:lnTo>
                  <a:lnTo>
                    <a:pt x="39065" y="1066"/>
                  </a:lnTo>
                  <a:lnTo>
                    <a:pt x="39433" y="2082"/>
                  </a:lnTo>
                  <a:lnTo>
                    <a:pt x="39852" y="3086"/>
                  </a:lnTo>
                  <a:lnTo>
                    <a:pt x="40411" y="4914"/>
                  </a:lnTo>
                  <a:lnTo>
                    <a:pt x="40614" y="5905"/>
                  </a:lnTo>
                  <a:lnTo>
                    <a:pt x="41630" y="5638"/>
                  </a:lnTo>
                  <a:lnTo>
                    <a:pt x="42316" y="5448"/>
                  </a:lnTo>
                  <a:lnTo>
                    <a:pt x="43116" y="4749"/>
                  </a:lnTo>
                  <a:lnTo>
                    <a:pt x="43713" y="3162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13456733" y="2677697"/>
              <a:ext cx="12700" cy="10795"/>
            </a:xfrm>
            <a:custGeom>
              <a:avLst/>
              <a:gdLst/>
              <a:ahLst/>
              <a:cxnLst/>
              <a:rect l="l" t="t" r="r" b="b"/>
              <a:pathLst>
                <a:path w="12700" h="10794">
                  <a:moveTo>
                    <a:pt x="8648" y="0"/>
                  </a:moveTo>
                  <a:lnTo>
                    <a:pt x="6311" y="761"/>
                  </a:lnTo>
                  <a:lnTo>
                    <a:pt x="4648" y="2273"/>
                  </a:lnTo>
                  <a:lnTo>
                    <a:pt x="3441" y="6311"/>
                  </a:lnTo>
                  <a:lnTo>
                    <a:pt x="3251" y="8127"/>
                  </a:lnTo>
                  <a:lnTo>
                    <a:pt x="0" y="7924"/>
                  </a:lnTo>
                  <a:lnTo>
                    <a:pt x="3543" y="10667"/>
                  </a:lnTo>
                  <a:lnTo>
                    <a:pt x="5168" y="7937"/>
                  </a:lnTo>
                  <a:lnTo>
                    <a:pt x="7175" y="7518"/>
                  </a:lnTo>
                  <a:lnTo>
                    <a:pt x="8064" y="5918"/>
                  </a:lnTo>
                  <a:lnTo>
                    <a:pt x="9296" y="4660"/>
                  </a:lnTo>
                  <a:lnTo>
                    <a:pt x="11010" y="3924"/>
                  </a:lnTo>
                  <a:lnTo>
                    <a:pt x="11518" y="2895"/>
                  </a:lnTo>
                  <a:lnTo>
                    <a:pt x="12280" y="1968"/>
                  </a:lnTo>
                  <a:lnTo>
                    <a:pt x="12192" y="723"/>
                  </a:lnTo>
                  <a:lnTo>
                    <a:pt x="10922" y="939"/>
                  </a:lnTo>
                  <a:lnTo>
                    <a:pt x="9588" y="1435"/>
                  </a:lnTo>
                  <a:lnTo>
                    <a:pt x="8648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13465387" y="2672128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5" h="7619">
                  <a:moveTo>
                    <a:pt x="2273" y="6515"/>
                  </a:moveTo>
                  <a:lnTo>
                    <a:pt x="615" y="6515"/>
                  </a:lnTo>
                  <a:lnTo>
                    <a:pt x="939" y="7010"/>
                  </a:lnTo>
                  <a:lnTo>
                    <a:pt x="2273" y="6515"/>
                  </a:lnTo>
                  <a:close/>
                </a:path>
                <a:path w="5715" h="7619">
                  <a:moveTo>
                    <a:pt x="4991" y="0"/>
                  </a:moveTo>
                  <a:lnTo>
                    <a:pt x="3378" y="1905"/>
                  </a:lnTo>
                  <a:lnTo>
                    <a:pt x="863" y="2997"/>
                  </a:lnTo>
                  <a:lnTo>
                    <a:pt x="0" y="5575"/>
                  </a:lnTo>
                  <a:lnTo>
                    <a:pt x="465" y="6286"/>
                  </a:lnTo>
                  <a:lnTo>
                    <a:pt x="3543" y="6286"/>
                  </a:lnTo>
                  <a:lnTo>
                    <a:pt x="3568" y="5969"/>
                  </a:lnTo>
                  <a:lnTo>
                    <a:pt x="2603" y="3644"/>
                  </a:lnTo>
                  <a:lnTo>
                    <a:pt x="5702" y="2273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13482016" y="265669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1892" y="0"/>
                  </a:moveTo>
                  <a:lnTo>
                    <a:pt x="406" y="127"/>
                  </a:lnTo>
                  <a:lnTo>
                    <a:pt x="38" y="1041"/>
                  </a:lnTo>
                  <a:lnTo>
                    <a:pt x="0" y="2184"/>
                  </a:lnTo>
                  <a:lnTo>
                    <a:pt x="228" y="2438"/>
                  </a:lnTo>
                  <a:lnTo>
                    <a:pt x="1384" y="2260"/>
                  </a:lnTo>
                  <a:lnTo>
                    <a:pt x="2171" y="1689"/>
                  </a:lnTo>
                  <a:lnTo>
                    <a:pt x="2235" y="444"/>
                  </a:lnTo>
                  <a:lnTo>
                    <a:pt x="2235" y="304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13610757" y="261661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06" y="0"/>
                  </a:moveTo>
                  <a:lnTo>
                    <a:pt x="241" y="25"/>
                  </a:lnTo>
                  <a:lnTo>
                    <a:pt x="88" y="114"/>
                  </a:lnTo>
                  <a:lnTo>
                    <a:pt x="0" y="330"/>
                  </a:lnTo>
                  <a:lnTo>
                    <a:pt x="165" y="368"/>
                  </a:lnTo>
                  <a:lnTo>
                    <a:pt x="342" y="393"/>
                  </a:lnTo>
                  <a:lnTo>
                    <a:pt x="520" y="431"/>
                  </a:lnTo>
                  <a:lnTo>
                    <a:pt x="495" y="304"/>
                  </a:lnTo>
                  <a:lnTo>
                    <a:pt x="507" y="165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AC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13578552" y="25007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38" y="215"/>
                  </a:lnTo>
                  <a:lnTo>
                    <a:pt x="152" y="355"/>
                  </a:lnTo>
                  <a:lnTo>
                    <a:pt x="279" y="419"/>
                  </a:lnTo>
                  <a:lnTo>
                    <a:pt x="419" y="190"/>
                  </a:lnTo>
                  <a:lnTo>
                    <a:pt x="304" y="63"/>
                  </a:lnTo>
                  <a:lnTo>
                    <a:pt x="152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13602416" y="4468640"/>
              <a:ext cx="176530" cy="361315"/>
            </a:xfrm>
            <a:custGeom>
              <a:avLst/>
              <a:gdLst/>
              <a:ahLst/>
              <a:cxnLst/>
              <a:rect l="l" t="t" r="r" b="b"/>
              <a:pathLst>
                <a:path w="176530" h="361314">
                  <a:moveTo>
                    <a:pt x="144500" y="0"/>
                  </a:moveTo>
                  <a:lnTo>
                    <a:pt x="31978" y="50"/>
                  </a:lnTo>
                  <a:lnTo>
                    <a:pt x="50" y="31902"/>
                  </a:lnTo>
                  <a:lnTo>
                    <a:pt x="0" y="181952"/>
                  </a:lnTo>
                  <a:lnTo>
                    <a:pt x="12" y="328599"/>
                  </a:lnTo>
                  <a:lnTo>
                    <a:pt x="1709" y="343522"/>
                  </a:lnTo>
                  <a:lnTo>
                    <a:pt x="7123" y="353474"/>
                  </a:lnTo>
                  <a:lnTo>
                    <a:pt x="16820" y="359037"/>
                  </a:lnTo>
                  <a:lnTo>
                    <a:pt x="31368" y="360794"/>
                  </a:lnTo>
                  <a:lnTo>
                    <a:pt x="143903" y="360794"/>
                  </a:lnTo>
                  <a:lnTo>
                    <a:pt x="158671" y="359070"/>
                  </a:lnTo>
                  <a:lnTo>
                    <a:pt x="168578" y="353606"/>
                  </a:lnTo>
                  <a:lnTo>
                    <a:pt x="174148" y="343817"/>
                  </a:lnTo>
                  <a:lnTo>
                    <a:pt x="175907" y="329120"/>
                  </a:lnTo>
                  <a:lnTo>
                    <a:pt x="175907" y="30721"/>
                  </a:lnTo>
                  <a:lnTo>
                    <a:pt x="174100" y="16782"/>
                  </a:lnTo>
                  <a:lnTo>
                    <a:pt x="168490" y="7259"/>
                  </a:lnTo>
                  <a:lnTo>
                    <a:pt x="158737" y="1787"/>
                  </a:lnTo>
                  <a:lnTo>
                    <a:pt x="144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3" name="object 10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623082" y="4304376"/>
              <a:ext cx="134304" cy="147876"/>
            </a:xfrm>
            <a:prstGeom prst="rect">
              <a:avLst/>
            </a:prstGeom>
          </p:spPr>
        </p:pic>
        <p:sp>
          <p:nvSpPr>
            <p:cNvPr id="104" name="object 104" descr=""/>
            <p:cNvSpPr/>
            <p:nvPr/>
          </p:nvSpPr>
          <p:spPr>
            <a:xfrm>
              <a:off x="11724694" y="4449841"/>
              <a:ext cx="176530" cy="361315"/>
            </a:xfrm>
            <a:custGeom>
              <a:avLst/>
              <a:gdLst/>
              <a:ahLst/>
              <a:cxnLst/>
              <a:rect l="l" t="t" r="r" b="b"/>
              <a:pathLst>
                <a:path w="176529" h="361314">
                  <a:moveTo>
                    <a:pt x="144500" y="0"/>
                  </a:moveTo>
                  <a:lnTo>
                    <a:pt x="31978" y="50"/>
                  </a:lnTo>
                  <a:lnTo>
                    <a:pt x="50" y="31902"/>
                  </a:lnTo>
                  <a:lnTo>
                    <a:pt x="0" y="181952"/>
                  </a:lnTo>
                  <a:lnTo>
                    <a:pt x="12" y="328599"/>
                  </a:lnTo>
                  <a:lnTo>
                    <a:pt x="1709" y="343520"/>
                  </a:lnTo>
                  <a:lnTo>
                    <a:pt x="7123" y="353469"/>
                  </a:lnTo>
                  <a:lnTo>
                    <a:pt x="16820" y="359032"/>
                  </a:lnTo>
                  <a:lnTo>
                    <a:pt x="31368" y="360794"/>
                  </a:lnTo>
                  <a:lnTo>
                    <a:pt x="143903" y="360794"/>
                  </a:lnTo>
                  <a:lnTo>
                    <a:pt x="158671" y="359070"/>
                  </a:lnTo>
                  <a:lnTo>
                    <a:pt x="168578" y="353606"/>
                  </a:lnTo>
                  <a:lnTo>
                    <a:pt x="174148" y="343817"/>
                  </a:lnTo>
                  <a:lnTo>
                    <a:pt x="175907" y="329120"/>
                  </a:lnTo>
                  <a:lnTo>
                    <a:pt x="175907" y="30721"/>
                  </a:lnTo>
                  <a:lnTo>
                    <a:pt x="174100" y="16782"/>
                  </a:lnTo>
                  <a:lnTo>
                    <a:pt x="168490" y="7259"/>
                  </a:lnTo>
                  <a:lnTo>
                    <a:pt x="158737" y="1787"/>
                  </a:lnTo>
                  <a:lnTo>
                    <a:pt x="144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5" name="object 10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745360" y="4285575"/>
              <a:ext cx="134354" cy="147877"/>
            </a:xfrm>
            <a:prstGeom prst="rect">
              <a:avLst/>
            </a:prstGeom>
          </p:spPr>
        </p:pic>
        <p:sp>
          <p:nvSpPr>
            <p:cNvPr id="106" name="object 106" descr=""/>
            <p:cNvSpPr/>
            <p:nvPr/>
          </p:nvSpPr>
          <p:spPr>
            <a:xfrm>
              <a:off x="12046300" y="5156592"/>
              <a:ext cx="1422400" cy="14604"/>
            </a:xfrm>
            <a:custGeom>
              <a:avLst/>
              <a:gdLst/>
              <a:ahLst/>
              <a:cxnLst/>
              <a:rect l="l" t="t" r="r" b="b"/>
              <a:pathLst>
                <a:path w="1422400" h="14604">
                  <a:moveTo>
                    <a:pt x="0" y="0"/>
                  </a:moveTo>
                  <a:lnTo>
                    <a:pt x="1422120" y="0"/>
                  </a:lnTo>
                  <a:lnTo>
                    <a:pt x="1422120" y="14224"/>
                  </a:lnTo>
                  <a:lnTo>
                    <a:pt x="167411" y="14224"/>
                  </a:lnTo>
                </a:path>
              </a:pathLst>
            </a:custGeom>
            <a:ln w="9525">
              <a:solidFill>
                <a:srgbClr val="FCEE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7" name="object 10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46637" y="6126216"/>
              <a:ext cx="3319268" cy="2200655"/>
            </a:xfrm>
            <a:prstGeom prst="rect">
              <a:avLst/>
            </a:prstGeom>
          </p:spPr>
        </p:pic>
        <p:sp>
          <p:nvSpPr>
            <p:cNvPr id="108" name="object 108" descr=""/>
            <p:cNvSpPr/>
            <p:nvPr/>
          </p:nvSpPr>
          <p:spPr>
            <a:xfrm>
              <a:off x="11250726" y="6228105"/>
              <a:ext cx="2934335" cy="1818639"/>
            </a:xfrm>
            <a:custGeom>
              <a:avLst/>
              <a:gdLst/>
              <a:ahLst/>
              <a:cxnLst/>
              <a:rect l="l" t="t" r="r" b="b"/>
              <a:pathLst>
                <a:path w="2934334" h="1818640">
                  <a:moveTo>
                    <a:pt x="2934220" y="0"/>
                  </a:moveTo>
                  <a:lnTo>
                    <a:pt x="0" y="0"/>
                  </a:lnTo>
                  <a:lnTo>
                    <a:pt x="0" y="1818246"/>
                  </a:lnTo>
                  <a:lnTo>
                    <a:pt x="2934220" y="1818246"/>
                  </a:lnTo>
                  <a:lnTo>
                    <a:pt x="2934220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11995277" y="6477952"/>
              <a:ext cx="1531620" cy="385445"/>
            </a:xfrm>
            <a:custGeom>
              <a:avLst/>
              <a:gdLst/>
              <a:ahLst/>
              <a:cxnLst/>
              <a:rect l="l" t="t" r="r" b="b"/>
              <a:pathLst>
                <a:path w="1531619" h="385445">
                  <a:moveTo>
                    <a:pt x="200799" y="94030"/>
                  </a:moveTo>
                  <a:lnTo>
                    <a:pt x="191122" y="49885"/>
                  </a:lnTo>
                  <a:lnTo>
                    <a:pt x="154774" y="11645"/>
                  </a:lnTo>
                  <a:lnTo>
                    <a:pt x="123647" y="1485"/>
                  </a:lnTo>
                  <a:lnTo>
                    <a:pt x="114960" y="1485"/>
                  </a:lnTo>
                  <a:lnTo>
                    <a:pt x="74790" y="10972"/>
                  </a:lnTo>
                  <a:lnTo>
                    <a:pt x="41414" y="35915"/>
                  </a:lnTo>
                  <a:lnTo>
                    <a:pt x="18834" y="71081"/>
                  </a:lnTo>
                  <a:lnTo>
                    <a:pt x="11036" y="111252"/>
                  </a:lnTo>
                  <a:lnTo>
                    <a:pt x="12026" y="122123"/>
                  </a:lnTo>
                  <a:lnTo>
                    <a:pt x="25438" y="163322"/>
                  </a:lnTo>
                  <a:lnTo>
                    <a:pt x="48196" y="199224"/>
                  </a:lnTo>
                  <a:lnTo>
                    <a:pt x="75476" y="228676"/>
                  </a:lnTo>
                  <a:lnTo>
                    <a:pt x="100558" y="250609"/>
                  </a:lnTo>
                  <a:lnTo>
                    <a:pt x="105422" y="256171"/>
                  </a:lnTo>
                  <a:lnTo>
                    <a:pt x="111442" y="267144"/>
                  </a:lnTo>
                  <a:lnTo>
                    <a:pt x="112115" y="272224"/>
                  </a:lnTo>
                  <a:lnTo>
                    <a:pt x="109766" y="279209"/>
                  </a:lnTo>
                  <a:lnTo>
                    <a:pt x="108508" y="281203"/>
                  </a:lnTo>
                  <a:lnTo>
                    <a:pt x="104825" y="284530"/>
                  </a:lnTo>
                  <a:lnTo>
                    <a:pt x="102743" y="285356"/>
                  </a:lnTo>
                  <a:lnTo>
                    <a:pt x="100393" y="285356"/>
                  </a:lnTo>
                  <a:lnTo>
                    <a:pt x="97053" y="285699"/>
                  </a:lnTo>
                  <a:lnTo>
                    <a:pt x="66255" y="230479"/>
                  </a:lnTo>
                  <a:lnTo>
                    <a:pt x="0" y="257924"/>
                  </a:lnTo>
                  <a:lnTo>
                    <a:pt x="21196" y="305676"/>
                  </a:lnTo>
                  <a:lnTo>
                    <a:pt x="49949" y="339483"/>
                  </a:lnTo>
                  <a:lnTo>
                    <a:pt x="86880" y="355625"/>
                  </a:lnTo>
                  <a:lnTo>
                    <a:pt x="100393" y="356704"/>
                  </a:lnTo>
                  <a:lnTo>
                    <a:pt x="113588" y="355714"/>
                  </a:lnTo>
                  <a:lnTo>
                    <a:pt x="148844" y="340741"/>
                  </a:lnTo>
                  <a:lnTo>
                    <a:pt x="173634" y="311454"/>
                  </a:lnTo>
                  <a:lnTo>
                    <a:pt x="183591" y="270776"/>
                  </a:lnTo>
                  <a:lnTo>
                    <a:pt x="182181" y="256400"/>
                  </a:lnTo>
                  <a:lnTo>
                    <a:pt x="163271" y="214401"/>
                  </a:lnTo>
                  <a:lnTo>
                    <a:pt x="127190" y="179070"/>
                  </a:lnTo>
                  <a:lnTo>
                    <a:pt x="116205" y="168490"/>
                  </a:lnTo>
                  <a:lnTo>
                    <a:pt x="91770" y="136753"/>
                  </a:lnTo>
                  <a:lnTo>
                    <a:pt x="82829" y="109245"/>
                  </a:lnTo>
                  <a:lnTo>
                    <a:pt x="82829" y="105587"/>
                  </a:lnTo>
                  <a:lnTo>
                    <a:pt x="107505" y="74510"/>
                  </a:lnTo>
                  <a:lnTo>
                    <a:pt x="111442" y="73329"/>
                  </a:lnTo>
                  <a:lnTo>
                    <a:pt x="117119" y="73329"/>
                  </a:lnTo>
                  <a:lnTo>
                    <a:pt x="129679" y="89966"/>
                  </a:lnTo>
                  <a:lnTo>
                    <a:pt x="129349" y="95123"/>
                  </a:lnTo>
                  <a:lnTo>
                    <a:pt x="127000" y="100774"/>
                  </a:lnTo>
                  <a:lnTo>
                    <a:pt x="114960" y="133692"/>
                  </a:lnTo>
                  <a:lnTo>
                    <a:pt x="182219" y="158648"/>
                  </a:lnTo>
                  <a:lnTo>
                    <a:pt x="197218" y="117475"/>
                  </a:lnTo>
                  <a:lnTo>
                    <a:pt x="200228" y="101879"/>
                  </a:lnTo>
                  <a:lnTo>
                    <a:pt x="200799" y="94030"/>
                  </a:lnTo>
                  <a:close/>
                </a:path>
                <a:path w="1531619" h="385445">
                  <a:moveTo>
                    <a:pt x="502539" y="245948"/>
                  </a:moveTo>
                  <a:lnTo>
                    <a:pt x="500164" y="197561"/>
                  </a:lnTo>
                  <a:lnTo>
                    <a:pt x="491248" y="148666"/>
                  </a:lnTo>
                  <a:lnTo>
                    <a:pt x="472859" y="104317"/>
                  </a:lnTo>
                  <a:lnTo>
                    <a:pt x="443585" y="72110"/>
                  </a:lnTo>
                  <a:lnTo>
                    <a:pt x="406692" y="55905"/>
                  </a:lnTo>
                  <a:lnTo>
                    <a:pt x="385521" y="53873"/>
                  </a:lnTo>
                  <a:lnTo>
                    <a:pt x="376428" y="54216"/>
                  </a:lnTo>
                  <a:lnTo>
                    <a:pt x="336080" y="66471"/>
                  </a:lnTo>
                  <a:lnTo>
                    <a:pt x="321259" y="76822"/>
                  </a:lnTo>
                  <a:lnTo>
                    <a:pt x="320763" y="26441"/>
                  </a:lnTo>
                  <a:lnTo>
                    <a:pt x="245465" y="27432"/>
                  </a:lnTo>
                  <a:lnTo>
                    <a:pt x="248475" y="320776"/>
                  </a:lnTo>
                  <a:lnTo>
                    <a:pt x="248983" y="353212"/>
                  </a:lnTo>
                  <a:lnTo>
                    <a:pt x="324281" y="351713"/>
                  </a:lnTo>
                  <a:lnTo>
                    <a:pt x="323773" y="323265"/>
                  </a:lnTo>
                  <a:lnTo>
                    <a:pt x="324231" y="306946"/>
                  </a:lnTo>
                  <a:lnTo>
                    <a:pt x="328041" y="256667"/>
                  </a:lnTo>
                  <a:lnTo>
                    <a:pt x="335813" y="208788"/>
                  </a:lnTo>
                  <a:lnTo>
                    <a:pt x="347738" y="168554"/>
                  </a:lnTo>
                  <a:lnTo>
                    <a:pt x="369824" y="133705"/>
                  </a:lnTo>
                  <a:lnTo>
                    <a:pt x="383514" y="128701"/>
                  </a:lnTo>
                  <a:lnTo>
                    <a:pt x="387858" y="128701"/>
                  </a:lnTo>
                  <a:lnTo>
                    <a:pt x="415963" y="158280"/>
                  </a:lnTo>
                  <a:lnTo>
                    <a:pt x="424980" y="201663"/>
                  </a:lnTo>
                  <a:lnTo>
                    <a:pt x="427494" y="251523"/>
                  </a:lnTo>
                  <a:lnTo>
                    <a:pt x="427177" y="264401"/>
                  </a:lnTo>
                  <a:lnTo>
                    <a:pt x="423176" y="310794"/>
                  </a:lnTo>
                  <a:lnTo>
                    <a:pt x="417652" y="347713"/>
                  </a:lnTo>
                  <a:lnTo>
                    <a:pt x="491934" y="358698"/>
                  </a:lnTo>
                  <a:lnTo>
                    <a:pt x="497459" y="321779"/>
                  </a:lnTo>
                  <a:lnTo>
                    <a:pt x="499719" y="302818"/>
                  </a:lnTo>
                  <a:lnTo>
                    <a:pt x="501230" y="286804"/>
                  </a:lnTo>
                  <a:lnTo>
                    <a:pt x="502234" y="267652"/>
                  </a:lnTo>
                  <a:lnTo>
                    <a:pt x="502539" y="245948"/>
                  </a:lnTo>
                  <a:close/>
                </a:path>
                <a:path w="1531619" h="385445">
                  <a:moveTo>
                    <a:pt x="785050" y="154152"/>
                  </a:moveTo>
                  <a:lnTo>
                    <a:pt x="784936" y="139433"/>
                  </a:lnTo>
                  <a:lnTo>
                    <a:pt x="784479" y="130213"/>
                  </a:lnTo>
                  <a:lnTo>
                    <a:pt x="784428" y="129184"/>
                  </a:lnTo>
                  <a:lnTo>
                    <a:pt x="782904" y="116116"/>
                  </a:lnTo>
                  <a:lnTo>
                    <a:pt x="780529" y="103492"/>
                  </a:lnTo>
                  <a:lnTo>
                    <a:pt x="778738" y="96723"/>
                  </a:lnTo>
                  <a:lnTo>
                    <a:pt x="778624" y="96291"/>
                  </a:lnTo>
                  <a:lnTo>
                    <a:pt x="777303" y="91300"/>
                  </a:lnTo>
                  <a:lnTo>
                    <a:pt x="751967" y="49390"/>
                  </a:lnTo>
                  <a:lnTo>
                    <a:pt x="717702" y="28435"/>
                  </a:lnTo>
                  <a:lnTo>
                    <a:pt x="673150" y="21450"/>
                  </a:lnTo>
                  <a:lnTo>
                    <a:pt x="661581" y="21818"/>
                  </a:lnTo>
                  <a:lnTo>
                    <a:pt x="649439" y="22948"/>
                  </a:lnTo>
                  <a:lnTo>
                    <a:pt x="636727" y="24815"/>
                  </a:lnTo>
                  <a:lnTo>
                    <a:pt x="623455" y="27444"/>
                  </a:lnTo>
                  <a:lnTo>
                    <a:pt x="586816" y="35420"/>
                  </a:lnTo>
                  <a:lnTo>
                    <a:pt x="602869" y="108254"/>
                  </a:lnTo>
                  <a:lnTo>
                    <a:pt x="639521" y="100279"/>
                  </a:lnTo>
                  <a:lnTo>
                    <a:pt x="649122" y="98526"/>
                  </a:lnTo>
                  <a:lnTo>
                    <a:pt x="657847" y="97282"/>
                  </a:lnTo>
                  <a:lnTo>
                    <a:pt x="665683" y="96532"/>
                  </a:lnTo>
                  <a:lnTo>
                    <a:pt x="672655" y="96291"/>
                  </a:lnTo>
                  <a:lnTo>
                    <a:pt x="681507" y="96723"/>
                  </a:lnTo>
                  <a:lnTo>
                    <a:pt x="709485" y="129184"/>
                  </a:lnTo>
                  <a:lnTo>
                    <a:pt x="709612" y="130213"/>
                  </a:lnTo>
                  <a:lnTo>
                    <a:pt x="709790" y="133210"/>
                  </a:lnTo>
                  <a:lnTo>
                    <a:pt x="709879" y="134759"/>
                  </a:lnTo>
                  <a:lnTo>
                    <a:pt x="709993" y="136715"/>
                  </a:lnTo>
                  <a:lnTo>
                    <a:pt x="710095" y="146240"/>
                  </a:lnTo>
                  <a:lnTo>
                    <a:pt x="709790" y="154152"/>
                  </a:lnTo>
                  <a:lnTo>
                    <a:pt x="702284" y="150050"/>
                  </a:lnTo>
                  <a:lnTo>
                    <a:pt x="698258" y="148132"/>
                  </a:lnTo>
                  <a:lnTo>
                    <a:pt x="698258" y="241465"/>
                  </a:lnTo>
                  <a:lnTo>
                    <a:pt x="697915" y="241808"/>
                  </a:lnTo>
                  <a:lnTo>
                    <a:pt x="697750" y="242468"/>
                  </a:lnTo>
                  <a:lnTo>
                    <a:pt x="697750" y="243459"/>
                  </a:lnTo>
                  <a:lnTo>
                    <a:pt x="697407" y="244132"/>
                  </a:lnTo>
                  <a:lnTo>
                    <a:pt x="697369" y="244373"/>
                  </a:lnTo>
                  <a:lnTo>
                    <a:pt x="655332" y="263918"/>
                  </a:lnTo>
                  <a:lnTo>
                    <a:pt x="633488" y="266915"/>
                  </a:lnTo>
                  <a:lnTo>
                    <a:pt x="623049" y="265976"/>
                  </a:lnTo>
                  <a:lnTo>
                    <a:pt x="598068" y="242658"/>
                  </a:lnTo>
                  <a:lnTo>
                    <a:pt x="598030" y="242468"/>
                  </a:lnTo>
                  <a:lnTo>
                    <a:pt x="597903" y="241808"/>
                  </a:lnTo>
                  <a:lnTo>
                    <a:pt x="597776" y="241134"/>
                  </a:lnTo>
                  <a:lnTo>
                    <a:pt x="599325" y="228739"/>
                  </a:lnTo>
                  <a:lnTo>
                    <a:pt x="599440" y="227825"/>
                  </a:lnTo>
                  <a:lnTo>
                    <a:pt x="603377" y="222173"/>
                  </a:lnTo>
                  <a:lnTo>
                    <a:pt x="610400" y="217512"/>
                  </a:lnTo>
                  <a:lnTo>
                    <a:pt x="615086" y="213855"/>
                  </a:lnTo>
                  <a:lnTo>
                    <a:pt x="619772" y="211366"/>
                  </a:lnTo>
                  <a:lnTo>
                    <a:pt x="629145" y="208711"/>
                  </a:lnTo>
                  <a:lnTo>
                    <a:pt x="633818" y="208038"/>
                  </a:lnTo>
                  <a:lnTo>
                    <a:pt x="644867" y="208038"/>
                  </a:lnTo>
                  <a:lnTo>
                    <a:pt x="679589" y="223748"/>
                  </a:lnTo>
                  <a:lnTo>
                    <a:pt x="685279" y="228739"/>
                  </a:lnTo>
                  <a:lnTo>
                    <a:pt x="687209" y="230327"/>
                  </a:lnTo>
                  <a:lnTo>
                    <a:pt x="688213" y="230987"/>
                  </a:lnTo>
                  <a:lnTo>
                    <a:pt x="698258" y="241465"/>
                  </a:lnTo>
                  <a:lnTo>
                    <a:pt x="698258" y="148132"/>
                  </a:lnTo>
                  <a:lnTo>
                    <a:pt x="658025" y="134759"/>
                  </a:lnTo>
                  <a:lnTo>
                    <a:pt x="638009" y="133210"/>
                  </a:lnTo>
                  <a:lnTo>
                    <a:pt x="627761" y="133591"/>
                  </a:lnTo>
                  <a:lnTo>
                    <a:pt x="628865" y="133591"/>
                  </a:lnTo>
                  <a:lnTo>
                    <a:pt x="620750" y="134505"/>
                  </a:lnTo>
                  <a:lnTo>
                    <a:pt x="576262" y="150368"/>
                  </a:lnTo>
                  <a:lnTo>
                    <a:pt x="545769" y="175742"/>
                  </a:lnTo>
                  <a:lnTo>
                    <a:pt x="525564" y="217017"/>
                  </a:lnTo>
                  <a:lnTo>
                    <a:pt x="523252" y="235153"/>
                  </a:lnTo>
                  <a:lnTo>
                    <a:pt x="523328" y="241134"/>
                  </a:lnTo>
                  <a:lnTo>
                    <a:pt x="532549" y="281051"/>
                  </a:lnTo>
                  <a:lnTo>
                    <a:pt x="563333" y="319176"/>
                  </a:lnTo>
                  <a:lnTo>
                    <a:pt x="602310" y="338048"/>
                  </a:lnTo>
                  <a:lnTo>
                    <a:pt x="634504" y="341731"/>
                  </a:lnTo>
                  <a:lnTo>
                    <a:pt x="642188" y="341731"/>
                  </a:lnTo>
                  <a:lnTo>
                    <a:pt x="685203" y="333260"/>
                  </a:lnTo>
                  <a:lnTo>
                    <a:pt x="683691" y="346227"/>
                  </a:lnTo>
                  <a:lnTo>
                    <a:pt x="758494" y="353212"/>
                  </a:lnTo>
                  <a:lnTo>
                    <a:pt x="760374" y="333463"/>
                  </a:lnTo>
                  <a:lnTo>
                    <a:pt x="760387" y="333260"/>
                  </a:lnTo>
                  <a:lnTo>
                    <a:pt x="762000" y="316293"/>
                  </a:lnTo>
                  <a:lnTo>
                    <a:pt x="768654" y="272707"/>
                  </a:lnTo>
                  <a:lnTo>
                    <a:pt x="771537" y="256933"/>
                  </a:lnTo>
                  <a:lnTo>
                    <a:pt x="774014" y="242658"/>
                  </a:lnTo>
                  <a:lnTo>
                    <a:pt x="779703" y="208038"/>
                  </a:lnTo>
                  <a:lnTo>
                    <a:pt x="781024" y="199605"/>
                  </a:lnTo>
                  <a:lnTo>
                    <a:pt x="783031" y="184823"/>
                  </a:lnTo>
                  <a:lnTo>
                    <a:pt x="784339" y="170548"/>
                  </a:lnTo>
                  <a:lnTo>
                    <a:pt x="785037" y="156502"/>
                  </a:lnTo>
                  <a:lnTo>
                    <a:pt x="785050" y="154152"/>
                  </a:lnTo>
                  <a:close/>
                </a:path>
                <a:path w="1531619" h="385445">
                  <a:moveTo>
                    <a:pt x="1052156" y="84810"/>
                  </a:moveTo>
                  <a:lnTo>
                    <a:pt x="1019136" y="50101"/>
                  </a:lnTo>
                  <a:lnTo>
                    <a:pt x="982243" y="30429"/>
                  </a:lnTo>
                  <a:lnTo>
                    <a:pt x="950264" y="25946"/>
                  </a:lnTo>
                  <a:lnTo>
                    <a:pt x="937780" y="26543"/>
                  </a:lnTo>
                  <a:lnTo>
                    <a:pt x="894486" y="40944"/>
                  </a:lnTo>
                  <a:lnTo>
                    <a:pt x="861745" y="70408"/>
                  </a:lnTo>
                  <a:lnTo>
                    <a:pt x="839876" y="111023"/>
                  </a:lnTo>
                  <a:lnTo>
                    <a:pt x="827354" y="164045"/>
                  </a:lnTo>
                  <a:lnTo>
                    <a:pt x="825093" y="197358"/>
                  </a:lnTo>
                  <a:lnTo>
                    <a:pt x="825766" y="212280"/>
                  </a:lnTo>
                  <a:lnTo>
                    <a:pt x="832485" y="250825"/>
                  </a:lnTo>
                  <a:lnTo>
                    <a:pt x="849274" y="288798"/>
                  </a:lnTo>
                  <a:lnTo>
                    <a:pt x="893305" y="331533"/>
                  </a:lnTo>
                  <a:lnTo>
                    <a:pt x="936726" y="347256"/>
                  </a:lnTo>
                  <a:lnTo>
                    <a:pt x="960793" y="349224"/>
                  </a:lnTo>
                  <a:lnTo>
                    <a:pt x="972769" y="348691"/>
                  </a:lnTo>
                  <a:lnTo>
                    <a:pt x="1010996" y="340741"/>
                  </a:lnTo>
                  <a:lnTo>
                    <a:pt x="1022540" y="257924"/>
                  </a:lnTo>
                  <a:lnTo>
                    <a:pt x="986891" y="269900"/>
                  </a:lnTo>
                  <a:lnTo>
                    <a:pt x="980173" y="271856"/>
                  </a:lnTo>
                  <a:lnTo>
                    <a:pt x="973582" y="273265"/>
                  </a:lnTo>
                  <a:lnTo>
                    <a:pt x="967117" y="274104"/>
                  </a:lnTo>
                  <a:lnTo>
                    <a:pt x="960793" y="274383"/>
                  </a:lnTo>
                  <a:lnTo>
                    <a:pt x="950366" y="273570"/>
                  </a:lnTo>
                  <a:lnTo>
                    <a:pt x="916305" y="253669"/>
                  </a:lnTo>
                  <a:lnTo>
                    <a:pt x="900760" y="207556"/>
                  </a:lnTo>
                  <a:lnTo>
                    <a:pt x="900417" y="192633"/>
                  </a:lnTo>
                  <a:lnTo>
                    <a:pt x="901522" y="176491"/>
                  </a:lnTo>
                  <a:lnTo>
                    <a:pt x="911009" y="133134"/>
                  </a:lnTo>
                  <a:lnTo>
                    <a:pt x="936028" y="102692"/>
                  </a:lnTo>
                  <a:lnTo>
                    <a:pt x="942390" y="100774"/>
                  </a:lnTo>
                  <a:lnTo>
                    <a:pt x="954430" y="100774"/>
                  </a:lnTo>
                  <a:lnTo>
                    <a:pt x="958786" y="101523"/>
                  </a:lnTo>
                  <a:lnTo>
                    <a:pt x="966825" y="104521"/>
                  </a:lnTo>
                  <a:lnTo>
                    <a:pt x="969657" y="106273"/>
                  </a:lnTo>
                  <a:lnTo>
                    <a:pt x="996442" y="135699"/>
                  </a:lnTo>
                  <a:lnTo>
                    <a:pt x="1052156" y="84810"/>
                  </a:lnTo>
                  <a:close/>
                </a:path>
                <a:path w="1531619" h="385445">
                  <a:moveTo>
                    <a:pt x="1327746" y="73837"/>
                  </a:moveTo>
                  <a:lnTo>
                    <a:pt x="1269009" y="26936"/>
                  </a:lnTo>
                  <a:lnTo>
                    <a:pt x="1167599" y="151663"/>
                  </a:lnTo>
                  <a:lnTo>
                    <a:pt x="1167599" y="0"/>
                  </a:lnTo>
                  <a:lnTo>
                    <a:pt x="1092809" y="0"/>
                  </a:lnTo>
                  <a:lnTo>
                    <a:pt x="1092301" y="385140"/>
                  </a:lnTo>
                  <a:lnTo>
                    <a:pt x="1167599" y="385140"/>
                  </a:lnTo>
                  <a:lnTo>
                    <a:pt x="1167599" y="285369"/>
                  </a:lnTo>
                  <a:lnTo>
                    <a:pt x="1253439" y="349224"/>
                  </a:lnTo>
                  <a:lnTo>
                    <a:pt x="1298625" y="289356"/>
                  </a:lnTo>
                  <a:lnTo>
                    <a:pt x="1207770" y="221500"/>
                  </a:lnTo>
                  <a:lnTo>
                    <a:pt x="1327746" y="73837"/>
                  </a:lnTo>
                  <a:close/>
                </a:path>
                <a:path w="1531619" h="385445">
                  <a:moveTo>
                    <a:pt x="1531620" y="261048"/>
                  </a:moveTo>
                  <a:lnTo>
                    <a:pt x="1522260" y="221005"/>
                  </a:lnTo>
                  <a:lnTo>
                    <a:pt x="1493113" y="186575"/>
                  </a:lnTo>
                  <a:lnTo>
                    <a:pt x="1466418" y="168744"/>
                  </a:lnTo>
                  <a:lnTo>
                    <a:pt x="1454797" y="160134"/>
                  </a:lnTo>
                  <a:lnTo>
                    <a:pt x="1422158" y="124599"/>
                  </a:lnTo>
                  <a:lnTo>
                    <a:pt x="1415415" y="105435"/>
                  </a:lnTo>
                  <a:lnTo>
                    <a:pt x="1415503" y="101600"/>
                  </a:lnTo>
                  <a:lnTo>
                    <a:pt x="1439506" y="70840"/>
                  </a:lnTo>
                  <a:lnTo>
                    <a:pt x="1445209" y="70840"/>
                  </a:lnTo>
                  <a:lnTo>
                    <a:pt x="1457756" y="89141"/>
                  </a:lnTo>
                  <a:lnTo>
                    <a:pt x="1456740" y="94780"/>
                  </a:lnTo>
                  <a:lnTo>
                    <a:pt x="1449209" y="127711"/>
                  </a:lnTo>
                  <a:lnTo>
                    <a:pt x="1515478" y="142684"/>
                  </a:lnTo>
                  <a:lnTo>
                    <a:pt x="1523009" y="109753"/>
                  </a:lnTo>
                  <a:lnTo>
                    <a:pt x="1524431" y="102069"/>
                  </a:lnTo>
                  <a:lnTo>
                    <a:pt x="1525193" y="94475"/>
                  </a:lnTo>
                  <a:lnTo>
                    <a:pt x="1525308" y="86969"/>
                  </a:lnTo>
                  <a:lnTo>
                    <a:pt x="1524762" y="79565"/>
                  </a:lnTo>
                  <a:lnTo>
                    <a:pt x="1510017" y="39090"/>
                  </a:lnTo>
                  <a:lnTo>
                    <a:pt x="1477822" y="10972"/>
                  </a:lnTo>
                  <a:lnTo>
                    <a:pt x="1442694" y="2984"/>
                  </a:lnTo>
                  <a:lnTo>
                    <a:pt x="1434096" y="3479"/>
                  </a:lnTo>
                  <a:lnTo>
                    <a:pt x="1389849" y="22072"/>
                  </a:lnTo>
                  <a:lnTo>
                    <a:pt x="1360055" y="57924"/>
                  </a:lnTo>
                  <a:lnTo>
                    <a:pt x="1347762" y="98094"/>
                  </a:lnTo>
                  <a:lnTo>
                    <a:pt x="1347673" y="108585"/>
                  </a:lnTo>
                  <a:lnTo>
                    <a:pt x="1348816" y="119227"/>
                  </a:lnTo>
                  <a:lnTo>
                    <a:pt x="1363129" y="157899"/>
                  </a:lnTo>
                  <a:lnTo>
                    <a:pt x="1387729" y="190322"/>
                  </a:lnTo>
                  <a:lnTo>
                    <a:pt x="1416596" y="216014"/>
                  </a:lnTo>
                  <a:lnTo>
                    <a:pt x="1450555" y="239141"/>
                  </a:lnTo>
                  <a:lnTo>
                    <a:pt x="1455991" y="243789"/>
                  </a:lnTo>
                  <a:lnTo>
                    <a:pt x="1463014" y="253098"/>
                  </a:lnTo>
                  <a:lnTo>
                    <a:pt x="1464271" y="257594"/>
                  </a:lnTo>
                  <a:lnTo>
                    <a:pt x="1463268" y="261912"/>
                  </a:lnTo>
                  <a:lnTo>
                    <a:pt x="1462938" y="264579"/>
                  </a:lnTo>
                  <a:lnTo>
                    <a:pt x="1461935" y="266738"/>
                  </a:lnTo>
                  <a:lnTo>
                    <a:pt x="1458582" y="270065"/>
                  </a:lnTo>
                  <a:lnTo>
                    <a:pt x="1456740" y="271068"/>
                  </a:lnTo>
                  <a:lnTo>
                    <a:pt x="1454734" y="271386"/>
                  </a:lnTo>
                  <a:lnTo>
                    <a:pt x="1450047" y="271386"/>
                  </a:lnTo>
                  <a:lnTo>
                    <a:pt x="1415592" y="223989"/>
                  </a:lnTo>
                  <a:lnTo>
                    <a:pt x="1357363" y="258419"/>
                  </a:lnTo>
                  <a:lnTo>
                    <a:pt x="1382293" y="299593"/>
                  </a:lnTo>
                  <a:lnTo>
                    <a:pt x="1410068" y="326021"/>
                  </a:lnTo>
                  <a:lnTo>
                    <a:pt x="1455737" y="339242"/>
                  </a:lnTo>
                  <a:lnTo>
                    <a:pt x="1466291" y="338239"/>
                  </a:lnTo>
                  <a:lnTo>
                    <a:pt x="1466608" y="337921"/>
                  </a:lnTo>
                  <a:lnTo>
                    <a:pt x="1478699" y="334911"/>
                  </a:lnTo>
                  <a:lnTo>
                    <a:pt x="1516062" y="307162"/>
                  </a:lnTo>
                  <a:lnTo>
                    <a:pt x="1530032" y="274891"/>
                  </a:lnTo>
                  <a:lnTo>
                    <a:pt x="1531620" y="261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0" name="object 11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762829" y="6578179"/>
              <a:ext cx="165087" cy="158078"/>
            </a:xfrm>
            <a:prstGeom prst="rect">
              <a:avLst/>
            </a:prstGeom>
          </p:spPr>
        </p:pic>
        <p:sp>
          <p:nvSpPr>
            <p:cNvPr id="111" name="object 111" descr=""/>
            <p:cNvSpPr/>
            <p:nvPr/>
          </p:nvSpPr>
          <p:spPr>
            <a:xfrm>
              <a:off x="13663844" y="6421090"/>
              <a:ext cx="264795" cy="312420"/>
            </a:xfrm>
            <a:custGeom>
              <a:avLst/>
              <a:gdLst/>
              <a:ahLst/>
              <a:cxnLst/>
              <a:rect l="l" t="t" r="r" b="b"/>
              <a:pathLst>
                <a:path w="264794" h="312420">
                  <a:moveTo>
                    <a:pt x="66168" y="11420"/>
                  </a:moveTo>
                  <a:lnTo>
                    <a:pt x="69267" y="10086"/>
                  </a:lnTo>
                  <a:lnTo>
                    <a:pt x="72493" y="9020"/>
                  </a:lnTo>
                  <a:lnTo>
                    <a:pt x="75426" y="7394"/>
                  </a:lnTo>
                  <a:lnTo>
                    <a:pt x="83843" y="3988"/>
                  </a:lnTo>
                  <a:lnTo>
                    <a:pt x="91679" y="3505"/>
                  </a:lnTo>
                  <a:lnTo>
                    <a:pt x="99072" y="6026"/>
                  </a:lnTo>
                  <a:lnTo>
                    <a:pt x="129233" y="41494"/>
                  </a:lnTo>
                  <a:lnTo>
                    <a:pt x="153799" y="93002"/>
                  </a:lnTo>
                  <a:lnTo>
                    <a:pt x="168767" y="128682"/>
                  </a:lnTo>
                  <a:lnTo>
                    <a:pt x="176239" y="146523"/>
                  </a:lnTo>
                  <a:lnTo>
                    <a:pt x="177433" y="149367"/>
                  </a:lnTo>
                  <a:lnTo>
                    <a:pt x="178500" y="152263"/>
                  </a:lnTo>
                  <a:lnTo>
                    <a:pt x="179147" y="153914"/>
                  </a:lnTo>
                  <a:lnTo>
                    <a:pt x="162365" y="158459"/>
                  </a:lnTo>
                  <a:lnTo>
                    <a:pt x="145711" y="162912"/>
                  </a:lnTo>
                  <a:lnTo>
                    <a:pt x="129205" y="167498"/>
                  </a:lnTo>
                  <a:lnTo>
                    <a:pt x="112866" y="172443"/>
                  </a:lnTo>
                  <a:lnTo>
                    <a:pt x="87115" y="176892"/>
                  </a:lnTo>
                  <a:lnTo>
                    <a:pt x="40141" y="165564"/>
                  </a:lnTo>
                  <a:lnTo>
                    <a:pt x="5675" y="134094"/>
                  </a:lnTo>
                  <a:lnTo>
                    <a:pt x="5135" y="122977"/>
                  </a:lnTo>
                  <a:lnTo>
                    <a:pt x="8345" y="111610"/>
                  </a:lnTo>
                  <a:lnTo>
                    <a:pt x="17103" y="93108"/>
                  </a:lnTo>
                  <a:lnTo>
                    <a:pt x="26400" y="74850"/>
                  </a:lnTo>
                  <a:lnTo>
                    <a:pt x="35947" y="56707"/>
                  </a:lnTo>
                  <a:lnTo>
                    <a:pt x="45454" y="38547"/>
                  </a:lnTo>
                  <a:lnTo>
                    <a:pt x="46597" y="36312"/>
                  </a:lnTo>
                  <a:lnTo>
                    <a:pt x="48071" y="34255"/>
                  </a:lnTo>
                  <a:lnTo>
                    <a:pt x="49379" y="32108"/>
                  </a:lnTo>
                  <a:lnTo>
                    <a:pt x="46953" y="34293"/>
                  </a:lnTo>
                  <a:lnTo>
                    <a:pt x="43829" y="36045"/>
                  </a:lnTo>
                  <a:lnTo>
                    <a:pt x="42203" y="38712"/>
                  </a:lnTo>
                  <a:lnTo>
                    <a:pt x="15718" y="82327"/>
                  </a:lnTo>
                  <a:lnTo>
                    <a:pt x="0" y="120421"/>
                  </a:lnTo>
                  <a:lnTo>
                    <a:pt x="2335" y="140715"/>
                  </a:lnTo>
                  <a:lnTo>
                    <a:pt x="35675" y="168684"/>
                  </a:lnTo>
                  <a:lnTo>
                    <a:pt x="78361" y="177282"/>
                  </a:lnTo>
                  <a:lnTo>
                    <a:pt x="92787" y="179568"/>
                  </a:lnTo>
                  <a:lnTo>
                    <a:pt x="95518" y="180063"/>
                  </a:lnTo>
                  <a:lnTo>
                    <a:pt x="98718" y="179631"/>
                  </a:lnTo>
                  <a:lnTo>
                    <a:pt x="100966" y="180914"/>
                  </a:lnTo>
                  <a:lnTo>
                    <a:pt x="133781" y="202282"/>
                  </a:lnTo>
                  <a:lnTo>
                    <a:pt x="160986" y="230431"/>
                  </a:lnTo>
                  <a:lnTo>
                    <a:pt x="177715" y="272499"/>
                  </a:lnTo>
                  <a:lnTo>
                    <a:pt x="177903" y="288140"/>
                  </a:lnTo>
                  <a:lnTo>
                    <a:pt x="177128" y="297221"/>
                  </a:lnTo>
                  <a:lnTo>
                    <a:pt x="180760" y="303698"/>
                  </a:lnTo>
                  <a:lnTo>
                    <a:pt x="189485" y="307686"/>
                  </a:lnTo>
                  <a:lnTo>
                    <a:pt x="201886" y="311696"/>
                  </a:lnTo>
                  <a:lnTo>
                    <a:pt x="213404" y="311861"/>
                  </a:lnTo>
                  <a:lnTo>
                    <a:pt x="224177" y="308011"/>
                  </a:lnTo>
                  <a:lnTo>
                    <a:pt x="234341" y="299977"/>
                  </a:lnTo>
                  <a:lnTo>
                    <a:pt x="249750" y="278938"/>
                  </a:lnTo>
                  <a:lnTo>
                    <a:pt x="260910" y="251650"/>
                  </a:lnTo>
                  <a:lnTo>
                    <a:pt x="264174" y="221481"/>
                  </a:lnTo>
                  <a:lnTo>
                    <a:pt x="255893" y="191798"/>
                  </a:lnTo>
                  <a:lnTo>
                    <a:pt x="216480" y="160114"/>
                  </a:lnTo>
                  <a:lnTo>
                    <a:pt x="190018" y="157064"/>
                  </a:lnTo>
                  <a:lnTo>
                    <a:pt x="186297" y="153939"/>
                  </a:lnTo>
                  <a:lnTo>
                    <a:pt x="167714" y="109300"/>
                  </a:lnTo>
                  <a:lnTo>
                    <a:pt x="151830" y="72456"/>
                  </a:lnTo>
                  <a:lnTo>
                    <a:pt x="124206" y="25634"/>
                  </a:lnTo>
                  <a:lnTo>
                    <a:pt x="89517" y="0"/>
                  </a:lnTo>
                  <a:lnTo>
                    <a:pt x="78238" y="2794"/>
                  </a:lnTo>
                  <a:lnTo>
                    <a:pt x="66168" y="1142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13618943" y="6648028"/>
              <a:ext cx="295275" cy="245110"/>
            </a:xfrm>
            <a:custGeom>
              <a:avLst/>
              <a:gdLst/>
              <a:ahLst/>
              <a:cxnLst/>
              <a:rect l="l" t="t" r="r" b="b"/>
              <a:pathLst>
                <a:path w="295275" h="245109">
                  <a:moveTo>
                    <a:pt x="128143" y="163725"/>
                  </a:moveTo>
                  <a:lnTo>
                    <a:pt x="138041" y="165791"/>
                  </a:lnTo>
                  <a:lnTo>
                    <a:pt x="147961" y="167789"/>
                  </a:lnTo>
                  <a:lnTo>
                    <a:pt x="157814" y="169998"/>
                  </a:lnTo>
                  <a:lnTo>
                    <a:pt x="207429" y="194077"/>
                  </a:lnTo>
                  <a:lnTo>
                    <a:pt x="231952" y="232369"/>
                  </a:lnTo>
                  <a:lnTo>
                    <a:pt x="234619" y="240814"/>
                  </a:lnTo>
                  <a:lnTo>
                    <a:pt x="240766" y="244789"/>
                  </a:lnTo>
                  <a:lnTo>
                    <a:pt x="283935" y="229910"/>
                  </a:lnTo>
                  <a:lnTo>
                    <a:pt x="294859" y="180277"/>
                  </a:lnTo>
                  <a:lnTo>
                    <a:pt x="292694" y="161943"/>
                  </a:lnTo>
                  <a:lnTo>
                    <a:pt x="287401" y="143901"/>
                  </a:lnTo>
                  <a:lnTo>
                    <a:pt x="272313" y="118890"/>
                  </a:lnTo>
                  <a:lnTo>
                    <a:pt x="250915" y="103542"/>
                  </a:lnTo>
                  <a:lnTo>
                    <a:pt x="224805" y="98454"/>
                  </a:lnTo>
                  <a:lnTo>
                    <a:pt x="195580" y="104226"/>
                  </a:lnTo>
                  <a:lnTo>
                    <a:pt x="189179" y="106639"/>
                  </a:lnTo>
                  <a:lnTo>
                    <a:pt x="185661" y="105547"/>
                  </a:lnTo>
                  <a:lnTo>
                    <a:pt x="180949" y="101064"/>
                  </a:lnTo>
                  <a:lnTo>
                    <a:pt x="162833" y="83722"/>
                  </a:lnTo>
                  <a:lnTo>
                    <a:pt x="144669" y="66427"/>
                  </a:lnTo>
                  <a:lnTo>
                    <a:pt x="107340" y="33030"/>
                  </a:lnTo>
                  <a:lnTo>
                    <a:pt x="72334" y="10554"/>
                  </a:lnTo>
                  <a:lnTo>
                    <a:pt x="46498" y="0"/>
                  </a:lnTo>
                  <a:lnTo>
                    <a:pt x="34912" y="1078"/>
                  </a:lnTo>
                  <a:lnTo>
                    <a:pt x="9477" y="45761"/>
                  </a:lnTo>
                  <a:lnTo>
                    <a:pt x="1972" y="88395"/>
                  </a:lnTo>
                  <a:lnTo>
                    <a:pt x="0" y="119534"/>
                  </a:lnTo>
                  <a:lnTo>
                    <a:pt x="292" y="135049"/>
                  </a:lnTo>
                  <a:lnTo>
                    <a:pt x="23202" y="172837"/>
                  </a:lnTo>
                  <a:lnTo>
                    <a:pt x="52467" y="178475"/>
                  </a:lnTo>
                  <a:lnTo>
                    <a:pt x="64425" y="177703"/>
                  </a:lnTo>
                  <a:lnTo>
                    <a:pt x="75705" y="175705"/>
                  </a:lnTo>
                  <a:lnTo>
                    <a:pt x="86055" y="172984"/>
                  </a:lnTo>
                  <a:lnTo>
                    <a:pt x="75782" y="173652"/>
                  </a:lnTo>
                  <a:lnTo>
                    <a:pt x="64700" y="174481"/>
                  </a:lnTo>
                  <a:lnTo>
                    <a:pt x="53122" y="174936"/>
                  </a:lnTo>
                  <a:lnTo>
                    <a:pt x="12724" y="162170"/>
                  </a:lnTo>
                  <a:lnTo>
                    <a:pt x="3048" y="132636"/>
                  </a:lnTo>
                  <a:lnTo>
                    <a:pt x="3734" y="107839"/>
                  </a:lnTo>
                  <a:lnTo>
                    <a:pt x="9940" y="58735"/>
                  </a:lnTo>
                  <a:lnTo>
                    <a:pt x="28121" y="12536"/>
                  </a:lnTo>
                  <a:lnTo>
                    <a:pt x="47128" y="5735"/>
                  </a:lnTo>
                  <a:lnTo>
                    <a:pt x="60363" y="9954"/>
                  </a:lnTo>
                  <a:lnTo>
                    <a:pt x="106088" y="39375"/>
                  </a:lnTo>
                  <a:lnTo>
                    <a:pt x="133132" y="64528"/>
                  </a:lnTo>
                  <a:lnTo>
                    <a:pt x="146705" y="77356"/>
                  </a:lnTo>
                  <a:lnTo>
                    <a:pt x="160310" y="90151"/>
                  </a:lnTo>
                  <a:lnTo>
                    <a:pt x="173913" y="102943"/>
                  </a:lnTo>
                  <a:lnTo>
                    <a:pt x="175971" y="104874"/>
                  </a:lnTo>
                  <a:lnTo>
                    <a:pt x="178231" y="106601"/>
                  </a:lnTo>
                  <a:lnTo>
                    <a:pt x="179413" y="107591"/>
                  </a:lnTo>
                  <a:lnTo>
                    <a:pt x="162873" y="120857"/>
                  </a:lnTo>
                  <a:lnTo>
                    <a:pt x="146496" y="133995"/>
                  </a:lnTo>
                  <a:lnTo>
                    <a:pt x="130226" y="147046"/>
                  </a:lnTo>
                  <a:lnTo>
                    <a:pt x="114008" y="160055"/>
                  </a:lnTo>
                  <a:lnTo>
                    <a:pt x="114579" y="160957"/>
                  </a:lnTo>
                  <a:lnTo>
                    <a:pt x="115151" y="161871"/>
                  </a:lnTo>
                  <a:lnTo>
                    <a:pt x="115722" y="162773"/>
                  </a:lnTo>
                  <a:lnTo>
                    <a:pt x="119964" y="163154"/>
                  </a:lnTo>
                  <a:lnTo>
                    <a:pt x="124193" y="163535"/>
                  </a:lnTo>
                  <a:lnTo>
                    <a:pt x="128409" y="163890"/>
                  </a:lnTo>
                  <a:lnTo>
                    <a:pt x="126022" y="162659"/>
                  </a:lnTo>
                  <a:lnTo>
                    <a:pt x="123660" y="161439"/>
                  </a:lnTo>
                  <a:lnTo>
                    <a:pt x="121272" y="160207"/>
                  </a:lnTo>
                  <a:lnTo>
                    <a:pt x="158270" y="130235"/>
                  </a:lnTo>
                  <a:lnTo>
                    <a:pt x="199860" y="109103"/>
                  </a:lnTo>
                  <a:lnTo>
                    <a:pt x="226649" y="105458"/>
                  </a:lnTo>
                  <a:lnTo>
                    <a:pt x="250115" y="111109"/>
                  </a:lnTo>
                  <a:lnTo>
                    <a:pt x="269059" y="125619"/>
                  </a:lnTo>
                  <a:lnTo>
                    <a:pt x="282283" y="148549"/>
                  </a:lnTo>
                  <a:lnTo>
                    <a:pt x="286977" y="165253"/>
                  </a:lnTo>
                  <a:lnTo>
                    <a:pt x="288864" y="182193"/>
                  </a:lnTo>
                  <a:lnTo>
                    <a:pt x="287994" y="199268"/>
                  </a:lnTo>
                  <a:lnTo>
                    <a:pt x="272215" y="234606"/>
                  </a:lnTo>
                  <a:lnTo>
                    <a:pt x="247523" y="240357"/>
                  </a:lnTo>
                  <a:lnTo>
                    <a:pt x="237236" y="239824"/>
                  </a:lnTo>
                  <a:lnTo>
                    <a:pt x="236296" y="230870"/>
                  </a:lnTo>
                  <a:lnTo>
                    <a:pt x="233426" y="223695"/>
                  </a:lnTo>
                  <a:lnTo>
                    <a:pt x="215889" y="197438"/>
                  </a:lnTo>
                  <a:lnTo>
                    <a:pt x="189823" y="178399"/>
                  </a:lnTo>
                  <a:lnTo>
                    <a:pt x="159238" y="167014"/>
                  </a:lnTo>
                  <a:lnTo>
                    <a:pt x="128143" y="163725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3" name="object 1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593740" y="6578296"/>
              <a:ext cx="165087" cy="158078"/>
            </a:xfrm>
            <a:prstGeom prst="rect">
              <a:avLst/>
            </a:prstGeom>
          </p:spPr>
        </p:pic>
        <p:sp>
          <p:nvSpPr>
            <p:cNvPr id="114" name="object 114" descr=""/>
            <p:cNvSpPr/>
            <p:nvPr/>
          </p:nvSpPr>
          <p:spPr>
            <a:xfrm>
              <a:off x="11593639" y="6421207"/>
              <a:ext cx="264795" cy="312420"/>
            </a:xfrm>
            <a:custGeom>
              <a:avLst/>
              <a:gdLst/>
              <a:ahLst/>
              <a:cxnLst/>
              <a:rect l="l" t="t" r="r" b="b"/>
              <a:pathLst>
                <a:path w="264795" h="312420">
                  <a:moveTo>
                    <a:pt x="198005" y="11420"/>
                  </a:moveTo>
                  <a:lnTo>
                    <a:pt x="194906" y="10086"/>
                  </a:lnTo>
                  <a:lnTo>
                    <a:pt x="191681" y="9020"/>
                  </a:lnTo>
                  <a:lnTo>
                    <a:pt x="188747" y="7394"/>
                  </a:lnTo>
                  <a:lnTo>
                    <a:pt x="180330" y="3988"/>
                  </a:lnTo>
                  <a:lnTo>
                    <a:pt x="172494" y="3505"/>
                  </a:lnTo>
                  <a:lnTo>
                    <a:pt x="165101" y="6026"/>
                  </a:lnTo>
                  <a:lnTo>
                    <a:pt x="134940" y="41494"/>
                  </a:lnTo>
                  <a:lnTo>
                    <a:pt x="110375" y="93002"/>
                  </a:lnTo>
                  <a:lnTo>
                    <a:pt x="95406" y="128682"/>
                  </a:lnTo>
                  <a:lnTo>
                    <a:pt x="87934" y="146523"/>
                  </a:lnTo>
                  <a:lnTo>
                    <a:pt x="86740" y="149367"/>
                  </a:lnTo>
                  <a:lnTo>
                    <a:pt x="85674" y="152263"/>
                  </a:lnTo>
                  <a:lnTo>
                    <a:pt x="85026" y="153914"/>
                  </a:lnTo>
                  <a:lnTo>
                    <a:pt x="101808" y="158459"/>
                  </a:lnTo>
                  <a:lnTo>
                    <a:pt x="118462" y="162912"/>
                  </a:lnTo>
                  <a:lnTo>
                    <a:pt x="134968" y="167498"/>
                  </a:lnTo>
                  <a:lnTo>
                    <a:pt x="151307" y="172443"/>
                  </a:lnTo>
                  <a:lnTo>
                    <a:pt x="177059" y="176892"/>
                  </a:lnTo>
                  <a:lnTo>
                    <a:pt x="224032" y="165564"/>
                  </a:lnTo>
                  <a:lnTo>
                    <a:pt x="258498" y="134094"/>
                  </a:lnTo>
                  <a:lnTo>
                    <a:pt x="259039" y="122977"/>
                  </a:lnTo>
                  <a:lnTo>
                    <a:pt x="255828" y="111610"/>
                  </a:lnTo>
                  <a:lnTo>
                    <a:pt x="247071" y="93108"/>
                  </a:lnTo>
                  <a:lnTo>
                    <a:pt x="237774" y="74850"/>
                  </a:lnTo>
                  <a:lnTo>
                    <a:pt x="228227" y="56707"/>
                  </a:lnTo>
                  <a:lnTo>
                    <a:pt x="218719" y="38547"/>
                  </a:lnTo>
                  <a:lnTo>
                    <a:pt x="217576" y="36312"/>
                  </a:lnTo>
                  <a:lnTo>
                    <a:pt x="216103" y="34255"/>
                  </a:lnTo>
                  <a:lnTo>
                    <a:pt x="214795" y="32108"/>
                  </a:lnTo>
                  <a:lnTo>
                    <a:pt x="217220" y="34293"/>
                  </a:lnTo>
                  <a:lnTo>
                    <a:pt x="220344" y="36045"/>
                  </a:lnTo>
                  <a:lnTo>
                    <a:pt x="221970" y="38712"/>
                  </a:lnTo>
                  <a:lnTo>
                    <a:pt x="248456" y="82327"/>
                  </a:lnTo>
                  <a:lnTo>
                    <a:pt x="264174" y="120421"/>
                  </a:lnTo>
                  <a:lnTo>
                    <a:pt x="261839" y="140715"/>
                  </a:lnTo>
                  <a:lnTo>
                    <a:pt x="228498" y="168684"/>
                  </a:lnTo>
                  <a:lnTo>
                    <a:pt x="185812" y="177282"/>
                  </a:lnTo>
                  <a:lnTo>
                    <a:pt x="171386" y="179568"/>
                  </a:lnTo>
                  <a:lnTo>
                    <a:pt x="168655" y="180063"/>
                  </a:lnTo>
                  <a:lnTo>
                    <a:pt x="165455" y="179631"/>
                  </a:lnTo>
                  <a:lnTo>
                    <a:pt x="163207" y="180914"/>
                  </a:lnTo>
                  <a:lnTo>
                    <a:pt x="130397" y="202282"/>
                  </a:lnTo>
                  <a:lnTo>
                    <a:pt x="103187" y="230431"/>
                  </a:lnTo>
                  <a:lnTo>
                    <a:pt x="86458" y="272499"/>
                  </a:lnTo>
                  <a:lnTo>
                    <a:pt x="86271" y="288140"/>
                  </a:lnTo>
                  <a:lnTo>
                    <a:pt x="87045" y="297221"/>
                  </a:lnTo>
                  <a:lnTo>
                    <a:pt x="83413" y="303698"/>
                  </a:lnTo>
                  <a:lnTo>
                    <a:pt x="74688" y="307686"/>
                  </a:lnTo>
                  <a:lnTo>
                    <a:pt x="62288" y="311696"/>
                  </a:lnTo>
                  <a:lnTo>
                    <a:pt x="50769" y="311861"/>
                  </a:lnTo>
                  <a:lnTo>
                    <a:pt x="39996" y="308011"/>
                  </a:lnTo>
                  <a:lnTo>
                    <a:pt x="29832" y="299977"/>
                  </a:lnTo>
                  <a:lnTo>
                    <a:pt x="14424" y="278938"/>
                  </a:lnTo>
                  <a:lnTo>
                    <a:pt x="3263" y="251650"/>
                  </a:lnTo>
                  <a:lnTo>
                    <a:pt x="0" y="221481"/>
                  </a:lnTo>
                  <a:lnTo>
                    <a:pt x="8280" y="191798"/>
                  </a:lnTo>
                  <a:lnTo>
                    <a:pt x="47694" y="160114"/>
                  </a:lnTo>
                  <a:lnTo>
                    <a:pt x="74155" y="157064"/>
                  </a:lnTo>
                  <a:lnTo>
                    <a:pt x="77876" y="153939"/>
                  </a:lnTo>
                  <a:lnTo>
                    <a:pt x="96464" y="109300"/>
                  </a:lnTo>
                  <a:lnTo>
                    <a:pt x="112344" y="72456"/>
                  </a:lnTo>
                  <a:lnTo>
                    <a:pt x="139967" y="25634"/>
                  </a:lnTo>
                  <a:lnTo>
                    <a:pt x="174656" y="0"/>
                  </a:lnTo>
                  <a:lnTo>
                    <a:pt x="185935" y="2794"/>
                  </a:lnTo>
                  <a:lnTo>
                    <a:pt x="198005" y="1142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11607856" y="6648145"/>
              <a:ext cx="295275" cy="245110"/>
            </a:xfrm>
            <a:custGeom>
              <a:avLst/>
              <a:gdLst/>
              <a:ahLst/>
              <a:cxnLst/>
              <a:rect l="l" t="t" r="r" b="b"/>
              <a:pathLst>
                <a:path w="295275" h="245109">
                  <a:moveTo>
                    <a:pt x="166714" y="163725"/>
                  </a:moveTo>
                  <a:lnTo>
                    <a:pt x="156816" y="165791"/>
                  </a:lnTo>
                  <a:lnTo>
                    <a:pt x="146896" y="167789"/>
                  </a:lnTo>
                  <a:lnTo>
                    <a:pt x="137042" y="169998"/>
                  </a:lnTo>
                  <a:lnTo>
                    <a:pt x="87428" y="194077"/>
                  </a:lnTo>
                  <a:lnTo>
                    <a:pt x="62904" y="232369"/>
                  </a:lnTo>
                  <a:lnTo>
                    <a:pt x="60237" y="240814"/>
                  </a:lnTo>
                  <a:lnTo>
                    <a:pt x="54090" y="244789"/>
                  </a:lnTo>
                  <a:lnTo>
                    <a:pt x="10922" y="229910"/>
                  </a:lnTo>
                  <a:lnTo>
                    <a:pt x="0" y="180277"/>
                  </a:lnTo>
                  <a:lnTo>
                    <a:pt x="2168" y="161943"/>
                  </a:lnTo>
                  <a:lnTo>
                    <a:pt x="7469" y="143901"/>
                  </a:lnTo>
                  <a:lnTo>
                    <a:pt x="22550" y="118890"/>
                  </a:lnTo>
                  <a:lnTo>
                    <a:pt x="43943" y="103542"/>
                  </a:lnTo>
                  <a:lnTo>
                    <a:pt x="70052" y="98454"/>
                  </a:lnTo>
                  <a:lnTo>
                    <a:pt x="99277" y="104226"/>
                  </a:lnTo>
                  <a:lnTo>
                    <a:pt x="105678" y="106639"/>
                  </a:lnTo>
                  <a:lnTo>
                    <a:pt x="109196" y="105547"/>
                  </a:lnTo>
                  <a:lnTo>
                    <a:pt x="113907" y="101064"/>
                  </a:lnTo>
                  <a:lnTo>
                    <a:pt x="132024" y="83722"/>
                  </a:lnTo>
                  <a:lnTo>
                    <a:pt x="150188" y="66427"/>
                  </a:lnTo>
                  <a:lnTo>
                    <a:pt x="187517" y="33030"/>
                  </a:lnTo>
                  <a:lnTo>
                    <a:pt x="222523" y="10554"/>
                  </a:lnTo>
                  <a:lnTo>
                    <a:pt x="248359" y="0"/>
                  </a:lnTo>
                  <a:lnTo>
                    <a:pt x="259945" y="1078"/>
                  </a:lnTo>
                  <a:lnTo>
                    <a:pt x="285384" y="45761"/>
                  </a:lnTo>
                  <a:lnTo>
                    <a:pt x="292884" y="88395"/>
                  </a:lnTo>
                  <a:lnTo>
                    <a:pt x="294857" y="119534"/>
                  </a:lnTo>
                  <a:lnTo>
                    <a:pt x="294565" y="135049"/>
                  </a:lnTo>
                  <a:lnTo>
                    <a:pt x="271655" y="172837"/>
                  </a:lnTo>
                  <a:lnTo>
                    <a:pt x="242390" y="178475"/>
                  </a:lnTo>
                  <a:lnTo>
                    <a:pt x="230431" y="177703"/>
                  </a:lnTo>
                  <a:lnTo>
                    <a:pt x="219152" y="175705"/>
                  </a:lnTo>
                  <a:lnTo>
                    <a:pt x="208802" y="172984"/>
                  </a:lnTo>
                  <a:lnTo>
                    <a:pt x="219074" y="173652"/>
                  </a:lnTo>
                  <a:lnTo>
                    <a:pt x="230157" y="174481"/>
                  </a:lnTo>
                  <a:lnTo>
                    <a:pt x="241734" y="174936"/>
                  </a:lnTo>
                  <a:lnTo>
                    <a:pt x="282133" y="162170"/>
                  </a:lnTo>
                  <a:lnTo>
                    <a:pt x="291809" y="132636"/>
                  </a:lnTo>
                  <a:lnTo>
                    <a:pt x="291123" y="107839"/>
                  </a:lnTo>
                  <a:lnTo>
                    <a:pt x="284917" y="58735"/>
                  </a:lnTo>
                  <a:lnTo>
                    <a:pt x="266735" y="12536"/>
                  </a:lnTo>
                  <a:lnTo>
                    <a:pt x="247729" y="5735"/>
                  </a:lnTo>
                  <a:lnTo>
                    <a:pt x="234494" y="9954"/>
                  </a:lnTo>
                  <a:lnTo>
                    <a:pt x="188769" y="39375"/>
                  </a:lnTo>
                  <a:lnTo>
                    <a:pt x="161727" y="64528"/>
                  </a:lnTo>
                  <a:lnTo>
                    <a:pt x="148156" y="77356"/>
                  </a:lnTo>
                  <a:lnTo>
                    <a:pt x="134552" y="90151"/>
                  </a:lnTo>
                  <a:lnTo>
                    <a:pt x="120943" y="102943"/>
                  </a:lnTo>
                  <a:lnTo>
                    <a:pt x="118886" y="104874"/>
                  </a:lnTo>
                  <a:lnTo>
                    <a:pt x="116625" y="106601"/>
                  </a:lnTo>
                  <a:lnTo>
                    <a:pt x="115444" y="107591"/>
                  </a:lnTo>
                  <a:lnTo>
                    <a:pt x="131984" y="120857"/>
                  </a:lnTo>
                  <a:lnTo>
                    <a:pt x="148361" y="133995"/>
                  </a:lnTo>
                  <a:lnTo>
                    <a:pt x="164631" y="147046"/>
                  </a:lnTo>
                  <a:lnTo>
                    <a:pt x="180849" y="160055"/>
                  </a:lnTo>
                  <a:lnTo>
                    <a:pt x="180278" y="160957"/>
                  </a:lnTo>
                  <a:lnTo>
                    <a:pt x="179706" y="161871"/>
                  </a:lnTo>
                  <a:lnTo>
                    <a:pt x="179135" y="162773"/>
                  </a:lnTo>
                  <a:lnTo>
                    <a:pt x="174893" y="163154"/>
                  </a:lnTo>
                  <a:lnTo>
                    <a:pt x="170664" y="163535"/>
                  </a:lnTo>
                  <a:lnTo>
                    <a:pt x="166447" y="163890"/>
                  </a:lnTo>
                  <a:lnTo>
                    <a:pt x="168835" y="162659"/>
                  </a:lnTo>
                  <a:lnTo>
                    <a:pt x="171197" y="161439"/>
                  </a:lnTo>
                  <a:lnTo>
                    <a:pt x="173585" y="160207"/>
                  </a:lnTo>
                  <a:lnTo>
                    <a:pt x="136586" y="130235"/>
                  </a:lnTo>
                  <a:lnTo>
                    <a:pt x="94997" y="109103"/>
                  </a:lnTo>
                  <a:lnTo>
                    <a:pt x="68208" y="105458"/>
                  </a:lnTo>
                  <a:lnTo>
                    <a:pt x="44742" y="111109"/>
                  </a:lnTo>
                  <a:lnTo>
                    <a:pt x="25797" y="125619"/>
                  </a:lnTo>
                  <a:lnTo>
                    <a:pt x="12574" y="148549"/>
                  </a:lnTo>
                  <a:lnTo>
                    <a:pt x="7879" y="165253"/>
                  </a:lnTo>
                  <a:lnTo>
                    <a:pt x="5992" y="182193"/>
                  </a:lnTo>
                  <a:lnTo>
                    <a:pt x="6863" y="199268"/>
                  </a:lnTo>
                  <a:lnTo>
                    <a:pt x="22636" y="234606"/>
                  </a:lnTo>
                  <a:lnTo>
                    <a:pt x="47334" y="240357"/>
                  </a:lnTo>
                  <a:lnTo>
                    <a:pt x="57621" y="239824"/>
                  </a:lnTo>
                  <a:lnTo>
                    <a:pt x="58561" y="230870"/>
                  </a:lnTo>
                  <a:lnTo>
                    <a:pt x="61431" y="223695"/>
                  </a:lnTo>
                  <a:lnTo>
                    <a:pt x="78969" y="197438"/>
                  </a:lnTo>
                  <a:lnTo>
                    <a:pt x="105038" y="178399"/>
                  </a:lnTo>
                  <a:lnTo>
                    <a:pt x="135624" y="167014"/>
                  </a:lnTo>
                  <a:lnTo>
                    <a:pt x="166714" y="163725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9983114" y="3540213"/>
              <a:ext cx="5457825" cy="3144520"/>
            </a:xfrm>
            <a:custGeom>
              <a:avLst/>
              <a:gdLst/>
              <a:ahLst/>
              <a:cxnLst/>
              <a:rect l="l" t="t" r="r" b="b"/>
              <a:pathLst>
                <a:path w="5457825" h="3144520">
                  <a:moveTo>
                    <a:pt x="993406" y="643229"/>
                  </a:moveTo>
                  <a:lnTo>
                    <a:pt x="687793" y="643229"/>
                  </a:lnTo>
                  <a:lnTo>
                    <a:pt x="687793" y="353682"/>
                  </a:lnTo>
                  <a:lnTo>
                    <a:pt x="993317" y="353682"/>
                  </a:lnTo>
                  <a:lnTo>
                    <a:pt x="993317" y="311238"/>
                  </a:lnTo>
                  <a:lnTo>
                    <a:pt x="993317" y="311048"/>
                  </a:lnTo>
                  <a:lnTo>
                    <a:pt x="746582" y="311048"/>
                  </a:lnTo>
                  <a:lnTo>
                    <a:pt x="689864" y="311226"/>
                  </a:lnTo>
                  <a:lnTo>
                    <a:pt x="686612" y="309079"/>
                  </a:lnTo>
                  <a:lnTo>
                    <a:pt x="686854" y="251701"/>
                  </a:lnTo>
                  <a:lnTo>
                    <a:pt x="686879" y="7302"/>
                  </a:lnTo>
                  <a:lnTo>
                    <a:pt x="686562" y="3987"/>
                  </a:lnTo>
                  <a:lnTo>
                    <a:pt x="686358" y="139"/>
                  </a:lnTo>
                  <a:lnTo>
                    <a:pt x="644347" y="139"/>
                  </a:lnTo>
                  <a:lnTo>
                    <a:pt x="644410" y="250418"/>
                  </a:lnTo>
                  <a:lnTo>
                    <a:pt x="644486" y="308457"/>
                  </a:lnTo>
                  <a:lnTo>
                    <a:pt x="642581" y="311238"/>
                  </a:lnTo>
                  <a:lnTo>
                    <a:pt x="354317" y="311048"/>
                  </a:lnTo>
                  <a:lnTo>
                    <a:pt x="354317" y="0"/>
                  </a:lnTo>
                  <a:lnTo>
                    <a:pt x="312166" y="0"/>
                  </a:lnTo>
                  <a:lnTo>
                    <a:pt x="311962" y="3987"/>
                  </a:lnTo>
                  <a:lnTo>
                    <a:pt x="311670" y="7302"/>
                  </a:lnTo>
                  <a:lnTo>
                    <a:pt x="311721" y="251701"/>
                  </a:lnTo>
                  <a:lnTo>
                    <a:pt x="311861" y="298119"/>
                  </a:lnTo>
                  <a:lnTo>
                    <a:pt x="311899" y="308457"/>
                  </a:lnTo>
                  <a:lnTo>
                    <a:pt x="309626" y="311238"/>
                  </a:lnTo>
                  <a:lnTo>
                    <a:pt x="252145" y="311048"/>
                  </a:lnTo>
                  <a:lnTo>
                    <a:pt x="0" y="311048"/>
                  </a:lnTo>
                  <a:lnTo>
                    <a:pt x="0" y="353682"/>
                  </a:lnTo>
                  <a:lnTo>
                    <a:pt x="309854" y="353682"/>
                  </a:lnTo>
                  <a:lnTo>
                    <a:pt x="311950" y="355892"/>
                  </a:lnTo>
                  <a:lnTo>
                    <a:pt x="311721" y="418172"/>
                  </a:lnTo>
                  <a:lnTo>
                    <a:pt x="311708" y="577367"/>
                  </a:lnTo>
                  <a:lnTo>
                    <a:pt x="311937" y="630440"/>
                  </a:lnTo>
                  <a:lnTo>
                    <a:pt x="312000" y="641146"/>
                  </a:lnTo>
                  <a:lnTo>
                    <a:pt x="309829" y="643229"/>
                  </a:lnTo>
                  <a:lnTo>
                    <a:pt x="360591" y="643229"/>
                  </a:lnTo>
                  <a:lnTo>
                    <a:pt x="358889" y="643001"/>
                  </a:lnTo>
                  <a:lnTo>
                    <a:pt x="355269" y="642734"/>
                  </a:lnTo>
                  <a:lnTo>
                    <a:pt x="355269" y="354203"/>
                  </a:lnTo>
                  <a:lnTo>
                    <a:pt x="359435" y="353999"/>
                  </a:lnTo>
                  <a:lnTo>
                    <a:pt x="362826" y="353682"/>
                  </a:lnTo>
                  <a:lnTo>
                    <a:pt x="642378" y="353682"/>
                  </a:lnTo>
                  <a:lnTo>
                    <a:pt x="644550" y="355892"/>
                  </a:lnTo>
                  <a:lnTo>
                    <a:pt x="644525" y="640664"/>
                  </a:lnTo>
                  <a:lnTo>
                    <a:pt x="643013" y="643559"/>
                  </a:lnTo>
                  <a:lnTo>
                    <a:pt x="309664" y="643382"/>
                  </a:lnTo>
                  <a:lnTo>
                    <a:pt x="309460" y="643572"/>
                  </a:lnTo>
                  <a:lnTo>
                    <a:pt x="38" y="643483"/>
                  </a:lnTo>
                  <a:lnTo>
                    <a:pt x="38" y="643750"/>
                  </a:lnTo>
                  <a:lnTo>
                    <a:pt x="38" y="686193"/>
                  </a:lnTo>
                  <a:lnTo>
                    <a:pt x="230886" y="686193"/>
                  </a:lnTo>
                  <a:lnTo>
                    <a:pt x="309702" y="686181"/>
                  </a:lnTo>
                  <a:lnTo>
                    <a:pt x="311924" y="689089"/>
                  </a:lnTo>
                  <a:lnTo>
                    <a:pt x="311746" y="745998"/>
                  </a:lnTo>
                  <a:lnTo>
                    <a:pt x="311645" y="993813"/>
                  </a:lnTo>
                  <a:lnTo>
                    <a:pt x="354672" y="993813"/>
                  </a:lnTo>
                  <a:lnTo>
                    <a:pt x="354672" y="686193"/>
                  </a:lnTo>
                  <a:lnTo>
                    <a:pt x="564565" y="686193"/>
                  </a:lnTo>
                  <a:lnTo>
                    <a:pt x="596950" y="686092"/>
                  </a:lnTo>
                  <a:lnTo>
                    <a:pt x="642404" y="686079"/>
                  </a:lnTo>
                  <a:lnTo>
                    <a:pt x="644588" y="689089"/>
                  </a:lnTo>
                  <a:lnTo>
                    <a:pt x="644410" y="745998"/>
                  </a:lnTo>
                  <a:lnTo>
                    <a:pt x="644347" y="993609"/>
                  </a:lnTo>
                  <a:lnTo>
                    <a:pt x="687311" y="993609"/>
                  </a:lnTo>
                  <a:lnTo>
                    <a:pt x="687311" y="686066"/>
                  </a:lnTo>
                  <a:lnTo>
                    <a:pt x="993406" y="685965"/>
                  </a:lnTo>
                  <a:lnTo>
                    <a:pt x="993406" y="643750"/>
                  </a:lnTo>
                  <a:lnTo>
                    <a:pt x="993406" y="643229"/>
                  </a:lnTo>
                  <a:close/>
                </a:path>
                <a:path w="5457825" h="3144520">
                  <a:moveTo>
                    <a:pt x="4910683" y="2296833"/>
                  </a:moveTo>
                  <a:lnTo>
                    <a:pt x="4907445" y="2250656"/>
                  </a:lnTo>
                  <a:lnTo>
                    <a:pt x="4895837" y="2207717"/>
                  </a:lnTo>
                  <a:lnTo>
                    <a:pt x="4876139" y="2168918"/>
                  </a:lnTo>
                  <a:lnTo>
                    <a:pt x="4848644" y="2135174"/>
                  </a:lnTo>
                  <a:lnTo>
                    <a:pt x="4813617" y="2107374"/>
                  </a:lnTo>
                  <a:lnTo>
                    <a:pt x="4806505" y="2104872"/>
                  </a:lnTo>
                  <a:lnTo>
                    <a:pt x="4799660" y="2102573"/>
                  </a:lnTo>
                  <a:lnTo>
                    <a:pt x="4810391" y="2125535"/>
                  </a:lnTo>
                  <a:lnTo>
                    <a:pt x="4827740" y="2170099"/>
                  </a:lnTo>
                  <a:lnTo>
                    <a:pt x="4836465" y="2214588"/>
                  </a:lnTo>
                  <a:lnTo>
                    <a:pt x="4836274" y="2258974"/>
                  </a:lnTo>
                  <a:lnTo>
                    <a:pt x="4826901" y="2303234"/>
                  </a:lnTo>
                  <a:lnTo>
                    <a:pt x="4808080" y="2347353"/>
                  </a:lnTo>
                  <a:lnTo>
                    <a:pt x="4781181" y="2396464"/>
                  </a:lnTo>
                  <a:lnTo>
                    <a:pt x="4752987" y="2444826"/>
                  </a:lnTo>
                  <a:lnTo>
                    <a:pt x="4729772" y="2485694"/>
                  </a:lnTo>
                  <a:lnTo>
                    <a:pt x="4709706" y="2527668"/>
                  </a:lnTo>
                  <a:lnTo>
                    <a:pt x="4693513" y="2570988"/>
                  </a:lnTo>
                  <a:lnTo>
                    <a:pt x="4681880" y="2615882"/>
                  </a:lnTo>
                  <a:lnTo>
                    <a:pt x="4675543" y="2662605"/>
                  </a:lnTo>
                  <a:lnTo>
                    <a:pt x="4675568" y="2712847"/>
                  </a:lnTo>
                  <a:lnTo>
                    <a:pt x="4683264" y="2759621"/>
                  </a:lnTo>
                  <a:lnTo>
                    <a:pt x="4698720" y="2802852"/>
                  </a:lnTo>
                  <a:lnTo>
                    <a:pt x="4722050" y="2842412"/>
                  </a:lnTo>
                  <a:lnTo>
                    <a:pt x="4753318" y="2878239"/>
                  </a:lnTo>
                  <a:lnTo>
                    <a:pt x="4792650" y="2910217"/>
                  </a:lnTo>
                  <a:lnTo>
                    <a:pt x="4780610" y="2874556"/>
                  </a:lnTo>
                  <a:lnTo>
                    <a:pt x="4765738" y="2822410"/>
                  </a:lnTo>
                  <a:lnTo>
                    <a:pt x="4757471" y="2769844"/>
                  </a:lnTo>
                  <a:lnTo>
                    <a:pt x="4757953" y="2716987"/>
                  </a:lnTo>
                  <a:lnTo>
                    <a:pt x="4769370" y="2664028"/>
                  </a:lnTo>
                  <a:lnTo>
                    <a:pt x="4795342" y="2599029"/>
                  </a:lnTo>
                  <a:lnTo>
                    <a:pt x="4826393" y="2536025"/>
                  </a:lnTo>
                  <a:lnTo>
                    <a:pt x="4850168" y="2490012"/>
                  </a:lnTo>
                  <a:lnTo>
                    <a:pt x="4872583" y="2443518"/>
                  </a:lnTo>
                  <a:lnTo>
                    <a:pt x="4891608" y="2395601"/>
                  </a:lnTo>
                  <a:lnTo>
                    <a:pt x="4905273" y="2345321"/>
                  </a:lnTo>
                  <a:lnTo>
                    <a:pt x="4910683" y="2296833"/>
                  </a:lnTo>
                  <a:close/>
                </a:path>
                <a:path w="5457825" h="3144520">
                  <a:moveTo>
                    <a:pt x="5237683" y="2268778"/>
                  </a:moveTo>
                  <a:lnTo>
                    <a:pt x="5235689" y="2220823"/>
                  </a:lnTo>
                  <a:lnTo>
                    <a:pt x="5227320" y="2172233"/>
                  </a:lnTo>
                  <a:lnTo>
                    <a:pt x="5210543" y="2122081"/>
                  </a:lnTo>
                  <a:lnTo>
                    <a:pt x="5186096" y="2078037"/>
                  </a:lnTo>
                  <a:lnTo>
                    <a:pt x="5154295" y="2039886"/>
                  </a:lnTo>
                  <a:lnTo>
                    <a:pt x="5115471" y="2007450"/>
                  </a:lnTo>
                  <a:lnTo>
                    <a:pt x="5069954" y="1980501"/>
                  </a:lnTo>
                  <a:lnTo>
                    <a:pt x="5096662" y="2038769"/>
                  </a:lnTo>
                  <a:lnTo>
                    <a:pt x="5105031" y="2058403"/>
                  </a:lnTo>
                  <a:lnTo>
                    <a:pt x="5119357" y="2098103"/>
                  </a:lnTo>
                  <a:lnTo>
                    <a:pt x="5128946" y="2138578"/>
                  </a:lnTo>
                  <a:lnTo>
                    <a:pt x="5131905" y="2179701"/>
                  </a:lnTo>
                  <a:lnTo>
                    <a:pt x="5126329" y="2221357"/>
                  </a:lnTo>
                  <a:lnTo>
                    <a:pt x="5105209" y="2293150"/>
                  </a:lnTo>
                  <a:lnTo>
                    <a:pt x="5077536" y="2362593"/>
                  </a:lnTo>
                  <a:lnTo>
                    <a:pt x="5057254" y="2404122"/>
                  </a:lnTo>
                  <a:lnTo>
                    <a:pt x="5035728" y="2445093"/>
                  </a:lnTo>
                  <a:lnTo>
                    <a:pt x="5013858" y="2485898"/>
                  </a:lnTo>
                  <a:lnTo>
                    <a:pt x="4992573" y="2526957"/>
                  </a:lnTo>
                  <a:lnTo>
                    <a:pt x="4972774" y="2568676"/>
                  </a:lnTo>
                  <a:lnTo>
                    <a:pt x="4953279" y="2617127"/>
                  </a:lnTo>
                  <a:lnTo>
                    <a:pt x="4937874" y="2666200"/>
                  </a:lnTo>
                  <a:lnTo>
                    <a:pt x="4926952" y="2715844"/>
                  </a:lnTo>
                  <a:lnTo>
                    <a:pt x="4920932" y="2766060"/>
                  </a:lnTo>
                  <a:lnTo>
                    <a:pt x="4920234" y="2816834"/>
                  </a:lnTo>
                  <a:lnTo>
                    <a:pt x="4925238" y="2868130"/>
                  </a:lnTo>
                  <a:lnTo>
                    <a:pt x="4936363" y="2919946"/>
                  </a:lnTo>
                  <a:lnTo>
                    <a:pt x="4951946" y="2965246"/>
                  </a:lnTo>
                  <a:lnTo>
                    <a:pt x="4972672" y="3007029"/>
                  </a:lnTo>
                  <a:lnTo>
                    <a:pt x="4998440" y="3045549"/>
                  </a:lnTo>
                  <a:lnTo>
                    <a:pt x="5029149" y="3081070"/>
                  </a:lnTo>
                  <a:lnTo>
                    <a:pt x="5064684" y="3113836"/>
                  </a:lnTo>
                  <a:lnTo>
                    <a:pt x="5104930" y="3144113"/>
                  </a:lnTo>
                  <a:lnTo>
                    <a:pt x="5099837" y="3129521"/>
                  </a:lnTo>
                  <a:lnTo>
                    <a:pt x="5076545" y="3067266"/>
                  </a:lnTo>
                  <a:lnTo>
                    <a:pt x="5059997" y="3014548"/>
                  </a:lnTo>
                  <a:lnTo>
                    <a:pt x="5047805" y="2960713"/>
                  </a:lnTo>
                  <a:lnTo>
                    <a:pt x="5041379" y="2905442"/>
                  </a:lnTo>
                  <a:lnTo>
                    <a:pt x="5041697" y="2858617"/>
                  </a:lnTo>
                  <a:lnTo>
                    <a:pt x="5047386" y="2812897"/>
                  </a:lnTo>
                  <a:lnTo>
                    <a:pt x="5057787" y="2768206"/>
                  </a:lnTo>
                  <a:lnTo>
                    <a:pt x="5072215" y="2724416"/>
                  </a:lnTo>
                  <a:lnTo>
                    <a:pt x="5089969" y="2681440"/>
                  </a:lnTo>
                  <a:lnTo>
                    <a:pt x="5110988" y="2635999"/>
                  </a:lnTo>
                  <a:lnTo>
                    <a:pt x="5154092" y="2545600"/>
                  </a:lnTo>
                  <a:lnTo>
                    <a:pt x="5175059" y="2500172"/>
                  </a:lnTo>
                  <a:lnTo>
                    <a:pt x="5194922" y="2454287"/>
                  </a:lnTo>
                  <a:lnTo>
                    <a:pt x="5211915" y="2408859"/>
                  </a:lnTo>
                  <a:lnTo>
                    <a:pt x="5225148" y="2362797"/>
                  </a:lnTo>
                  <a:lnTo>
                    <a:pt x="5233949" y="2316111"/>
                  </a:lnTo>
                  <a:lnTo>
                    <a:pt x="5237683" y="2268778"/>
                  </a:lnTo>
                  <a:close/>
                </a:path>
                <a:path w="5457825" h="3144520">
                  <a:moveTo>
                    <a:pt x="5457533" y="2461437"/>
                  </a:moveTo>
                  <a:lnTo>
                    <a:pt x="5450827" y="2417203"/>
                  </a:lnTo>
                  <a:lnTo>
                    <a:pt x="5435727" y="2375598"/>
                  </a:lnTo>
                  <a:lnTo>
                    <a:pt x="5412816" y="2338235"/>
                  </a:lnTo>
                  <a:lnTo>
                    <a:pt x="5382704" y="2306726"/>
                  </a:lnTo>
                  <a:lnTo>
                    <a:pt x="5345963" y="2282647"/>
                  </a:lnTo>
                  <a:lnTo>
                    <a:pt x="5362702" y="2321649"/>
                  </a:lnTo>
                  <a:lnTo>
                    <a:pt x="5379593" y="2372106"/>
                  </a:lnTo>
                  <a:lnTo>
                    <a:pt x="5384558" y="2422321"/>
                  </a:lnTo>
                  <a:lnTo>
                    <a:pt x="5377485" y="2472169"/>
                  </a:lnTo>
                  <a:lnTo>
                    <a:pt x="5358219" y="2521534"/>
                  </a:lnTo>
                  <a:lnTo>
                    <a:pt x="5322608" y="2586278"/>
                  </a:lnTo>
                  <a:lnTo>
                    <a:pt x="5285867" y="2650452"/>
                  </a:lnTo>
                  <a:lnTo>
                    <a:pt x="5263096" y="2694635"/>
                  </a:lnTo>
                  <a:lnTo>
                    <a:pt x="5244490" y="2739694"/>
                  </a:lnTo>
                  <a:lnTo>
                    <a:pt x="5230863" y="2785795"/>
                  </a:lnTo>
                  <a:lnTo>
                    <a:pt x="5223014" y="2833052"/>
                  </a:lnTo>
                  <a:lnTo>
                    <a:pt x="5221757" y="2881604"/>
                  </a:lnTo>
                  <a:lnTo>
                    <a:pt x="5227917" y="2931617"/>
                  </a:lnTo>
                  <a:lnTo>
                    <a:pt x="5242750" y="2980474"/>
                  </a:lnTo>
                  <a:lnTo>
                    <a:pt x="5266296" y="3023933"/>
                  </a:lnTo>
                  <a:lnTo>
                    <a:pt x="5298071" y="3062452"/>
                  </a:lnTo>
                  <a:lnTo>
                    <a:pt x="5337568" y="3096501"/>
                  </a:lnTo>
                  <a:lnTo>
                    <a:pt x="5337848" y="3091980"/>
                  </a:lnTo>
                  <a:lnTo>
                    <a:pt x="5338394" y="3090303"/>
                  </a:lnTo>
                  <a:lnTo>
                    <a:pt x="5327637" y="3057283"/>
                  </a:lnTo>
                  <a:lnTo>
                    <a:pt x="5313337" y="3009849"/>
                  </a:lnTo>
                  <a:lnTo>
                    <a:pt x="5305425" y="2962732"/>
                  </a:lnTo>
                  <a:lnTo>
                    <a:pt x="5304117" y="2915970"/>
                  </a:lnTo>
                  <a:lnTo>
                    <a:pt x="5309616" y="2869552"/>
                  </a:lnTo>
                  <a:lnTo>
                    <a:pt x="5322163" y="2823502"/>
                  </a:lnTo>
                  <a:lnTo>
                    <a:pt x="5341950" y="2777820"/>
                  </a:lnTo>
                  <a:lnTo>
                    <a:pt x="5354840" y="2752953"/>
                  </a:lnTo>
                  <a:lnTo>
                    <a:pt x="5394020" y="2678595"/>
                  </a:lnTo>
                  <a:lnTo>
                    <a:pt x="5414467" y="2637498"/>
                  </a:lnTo>
                  <a:lnTo>
                    <a:pt x="5431942" y="2595359"/>
                  </a:lnTo>
                  <a:lnTo>
                    <a:pt x="5445760" y="2551874"/>
                  </a:lnTo>
                  <a:lnTo>
                    <a:pt x="5455247" y="2506726"/>
                  </a:lnTo>
                  <a:lnTo>
                    <a:pt x="5457533" y="24614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11201190" y="1899169"/>
              <a:ext cx="3253104" cy="0"/>
            </a:xfrm>
            <a:custGeom>
              <a:avLst/>
              <a:gdLst/>
              <a:ahLst/>
              <a:cxnLst/>
              <a:rect l="l" t="t" r="r" b="b"/>
              <a:pathLst>
                <a:path w="3253105" h="0">
                  <a:moveTo>
                    <a:pt x="0" y="0"/>
                  </a:moveTo>
                  <a:lnTo>
                    <a:pt x="3252762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10732213" y="1994288"/>
              <a:ext cx="4090670" cy="0"/>
            </a:xfrm>
            <a:custGeom>
              <a:avLst/>
              <a:gdLst/>
              <a:ahLst/>
              <a:cxnLst/>
              <a:rect l="l" t="t" r="r" b="b"/>
              <a:pathLst>
                <a:path w="4090669" h="0">
                  <a:moveTo>
                    <a:pt x="409050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10339159" y="992491"/>
              <a:ext cx="4994910" cy="588010"/>
            </a:xfrm>
            <a:custGeom>
              <a:avLst/>
              <a:gdLst/>
              <a:ahLst/>
              <a:cxnLst/>
              <a:rect l="l" t="t" r="r" b="b"/>
              <a:pathLst>
                <a:path w="4994909" h="588010">
                  <a:moveTo>
                    <a:pt x="305346" y="298640"/>
                  </a:moveTo>
                  <a:lnTo>
                    <a:pt x="298399" y="226910"/>
                  </a:lnTo>
                  <a:lnTo>
                    <a:pt x="288467" y="182854"/>
                  </a:lnTo>
                  <a:lnTo>
                    <a:pt x="268643" y="146240"/>
                  </a:lnTo>
                  <a:lnTo>
                    <a:pt x="238861" y="117309"/>
                  </a:lnTo>
                  <a:lnTo>
                    <a:pt x="199085" y="96266"/>
                  </a:lnTo>
                  <a:lnTo>
                    <a:pt x="187261" y="91922"/>
                  </a:lnTo>
                  <a:lnTo>
                    <a:pt x="176453" y="86868"/>
                  </a:lnTo>
                  <a:lnTo>
                    <a:pt x="167576" y="79463"/>
                  </a:lnTo>
                  <a:lnTo>
                    <a:pt x="161239" y="67310"/>
                  </a:lnTo>
                  <a:lnTo>
                    <a:pt x="157911" y="65316"/>
                  </a:lnTo>
                  <a:lnTo>
                    <a:pt x="153657" y="61341"/>
                  </a:lnTo>
                  <a:lnTo>
                    <a:pt x="149186" y="63804"/>
                  </a:lnTo>
                  <a:lnTo>
                    <a:pt x="147662" y="68160"/>
                  </a:lnTo>
                  <a:lnTo>
                    <a:pt x="145300" y="73164"/>
                  </a:lnTo>
                  <a:lnTo>
                    <a:pt x="145656" y="75260"/>
                  </a:lnTo>
                  <a:lnTo>
                    <a:pt x="132257" y="281000"/>
                  </a:lnTo>
                  <a:lnTo>
                    <a:pt x="131457" y="296151"/>
                  </a:lnTo>
                  <a:lnTo>
                    <a:pt x="111836" y="325958"/>
                  </a:lnTo>
                  <a:lnTo>
                    <a:pt x="102692" y="322122"/>
                  </a:lnTo>
                  <a:lnTo>
                    <a:pt x="65252" y="281889"/>
                  </a:lnTo>
                  <a:lnTo>
                    <a:pt x="35153" y="216344"/>
                  </a:lnTo>
                  <a:lnTo>
                    <a:pt x="28117" y="150710"/>
                  </a:lnTo>
                  <a:lnTo>
                    <a:pt x="32842" y="122974"/>
                  </a:lnTo>
                  <a:lnTo>
                    <a:pt x="59575" y="72720"/>
                  </a:lnTo>
                  <a:lnTo>
                    <a:pt x="108204" y="35356"/>
                  </a:lnTo>
                  <a:lnTo>
                    <a:pt x="137185" y="28384"/>
                  </a:lnTo>
                  <a:lnTo>
                    <a:pt x="169697" y="30581"/>
                  </a:lnTo>
                  <a:lnTo>
                    <a:pt x="200012" y="36537"/>
                  </a:lnTo>
                  <a:lnTo>
                    <a:pt x="215239" y="39116"/>
                  </a:lnTo>
                  <a:lnTo>
                    <a:pt x="259981" y="51117"/>
                  </a:lnTo>
                  <a:lnTo>
                    <a:pt x="279095" y="75819"/>
                  </a:lnTo>
                  <a:lnTo>
                    <a:pt x="280098" y="75882"/>
                  </a:lnTo>
                  <a:lnTo>
                    <a:pt x="283502" y="77114"/>
                  </a:lnTo>
                  <a:lnTo>
                    <a:pt x="283781" y="71894"/>
                  </a:lnTo>
                  <a:lnTo>
                    <a:pt x="283692" y="67094"/>
                  </a:lnTo>
                  <a:lnTo>
                    <a:pt x="285127" y="57238"/>
                  </a:lnTo>
                  <a:lnTo>
                    <a:pt x="287756" y="47053"/>
                  </a:lnTo>
                  <a:lnTo>
                    <a:pt x="289598" y="36042"/>
                  </a:lnTo>
                  <a:lnTo>
                    <a:pt x="288048" y="28841"/>
                  </a:lnTo>
                  <a:lnTo>
                    <a:pt x="282409" y="24333"/>
                  </a:lnTo>
                  <a:lnTo>
                    <a:pt x="271919" y="21386"/>
                  </a:lnTo>
                  <a:lnTo>
                    <a:pt x="167081" y="1714"/>
                  </a:lnTo>
                  <a:lnTo>
                    <a:pt x="153047" y="0"/>
                  </a:lnTo>
                  <a:lnTo>
                    <a:pt x="139115" y="38"/>
                  </a:lnTo>
                  <a:lnTo>
                    <a:pt x="85318" y="14478"/>
                  </a:lnTo>
                  <a:lnTo>
                    <a:pt x="38811" y="53898"/>
                  </a:lnTo>
                  <a:lnTo>
                    <a:pt x="14833" y="92100"/>
                  </a:lnTo>
                  <a:lnTo>
                    <a:pt x="2171" y="132499"/>
                  </a:lnTo>
                  <a:lnTo>
                    <a:pt x="0" y="174840"/>
                  </a:lnTo>
                  <a:lnTo>
                    <a:pt x="7467" y="218859"/>
                  </a:lnTo>
                  <a:lnTo>
                    <a:pt x="30213" y="280530"/>
                  </a:lnTo>
                  <a:lnTo>
                    <a:pt x="55524" y="317652"/>
                  </a:lnTo>
                  <a:lnTo>
                    <a:pt x="89039" y="344601"/>
                  </a:lnTo>
                  <a:lnTo>
                    <a:pt x="115608" y="354685"/>
                  </a:lnTo>
                  <a:lnTo>
                    <a:pt x="131076" y="351802"/>
                  </a:lnTo>
                  <a:lnTo>
                    <a:pt x="144030" y="342392"/>
                  </a:lnTo>
                  <a:lnTo>
                    <a:pt x="153377" y="327215"/>
                  </a:lnTo>
                  <a:lnTo>
                    <a:pt x="155702" y="321475"/>
                  </a:lnTo>
                  <a:lnTo>
                    <a:pt x="157378" y="315480"/>
                  </a:lnTo>
                  <a:lnTo>
                    <a:pt x="159575" y="308965"/>
                  </a:lnTo>
                  <a:lnTo>
                    <a:pt x="278638" y="386549"/>
                  </a:lnTo>
                  <a:lnTo>
                    <a:pt x="286626" y="389775"/>
                  </a:lnTo>
                  <a:lnTo>
                    <a:pt x="293903" y="389331"/>
                  </a:lnTo>
                  <a:lnTo>
                    <a:pt x="299250" y="385533"/>
                  </a:lnTo>
                  <a:lnTo>
                    <a:pt x="301498" y="378663"/>
                  </a:lnTo>
                  <a:lnTo>
                    <a:pt x="301675" y="373392"/>
                  </a:lnTo>
                  <a:lnTo>
                    <a:pt x="297116" y="365963"/>
                  </a:lnTo>
                  <a:lnTo>
                    <a:pt x="261454" y="342163"/>
                  </a:lnTo>
                  <a:lnTo>
                    <a:pt x="164846" y="278612"/>
                  </a:lnTo>
                  <a:lnTo>
                    <a:pt x="161429" y="274243"/>
                  </a:lnTo>
                  <a:lnTo>
                    <a:pt x="161315" y="263855"/>
                  </a:lnTo>
                  <a:lnTo>
                    <a:pt x="162966" y="242493"/>
                  </a:lnTo>
                  <a:lnTo>
                    <a:pt x="184480" y="248805"/>
                  </a:lnTo>
                  <a:lnTo>
                    <a:pt x="191528" y="250151"/>
                  </a:lnTo>
                  <a:lnTo>
                    <a:pt x="239953" y="265772"/>
                  </a:lnTo>
                  <a:lnTo>
                    <a:pt x="280111" y="296773"/>
                  </a:lnTo>
                  <a:lnTo>
                    <a:pt x="285178" y="302031"/>
                  </a:lnTo>
                  <a:lnTo>
                    <a:pt x="290017" y="305993"/>
                  </a:lnTo>
                  <a:lnTo>
                    <a:pt x="305346" y="298640"/>
                  </a:lnTo>
                  <a:close/>
                </a:path>
                <a:path w="4994909" h="588010">
                  <a:moveTo>
                    <a:pt x="4994338" y="331203"/>
                  </a:moveTo>
                  <a:lnTo>
                    <a:pt x="4973485" y="259448"/>
                  </a:lnTo>
                  <a:lnTo>
                    <a:pt x="4950409" y="227647"/>
                  </a:lnTo>
                  <a:lnTo>
                    <a:pt x="4922177" y="201980"/>
                  </a:lnTo>
                  <a:lnTo>
                    <a:pt x="4855883" y="175844"/>
                  </a:lnTo>
                  <a:lnTo>
                    <a:pt x="4817986" y="178765"/>
                  </a:lnTo>
                  <a:lnTo>
                    <a:pt x="4786528" y="187502"/>
                  </a:lnTo>
                  <a:lnTo>
                    <a:pt x="4755553" y="198285"/>
                  </a:lnTo>
                  <a:lnTo>
                    <a:pt x="4724781" y="209994"/>
                  </a:lnTo>
                  <a:lnTo>
                    <a:pt x="4686084" y="224332"/>
                  </a:lnTo>
                  <a:lnTo>
                    <a:pt x="4683049" y="230962"/>
                  </a:lnTo>
                  <a:lnTo>
                    <a:pt x="4689424" y="248589"/>
                  </a:lnTo>
                  <a:lnTo>
                    <a:pt x="4702060" y="280225"/>
                  </a:lnTo>
                  <a:lnTo>
                    <a:pt x="4706061" y="262839"/>
                  </a:lnTo>
                  <a:lnTo>
                    <a:pt x="4713871" y="249567"/>
                  </a:lnTo>
                  <a:lnTo>
                    <a:pt x="4725390" y="239903"/>
                  </a:lnTo>
                  <a:lnTo>
                    <a:pt x="4740541" y="233337"/>
                  </a:lnTo>
                  <a:lnTo>
                    <a:pt x="4758118" y="227545"/>
                  </a:lnTo>
                  <a:lnTo>
                    <a:pt x="4792954" y="214884"/>
                  </a:lnTo>
                  <a:lnTo>
                    <a:pt x="4830940" y="204343"/>
                  </a:lnTo>
                  <a:lnTo>
                    <a:pt x="4837887" y="203847"/>
                  </a:lnTo>
                  <a:lnTo>
                    <a:pt x="4874184" y="209054"/>
                  </a:lnTo>
                  <a:lnTo>
                    <a:pt x="4907750" y="225818"/>
                  </a:lnTo>
                  <a:lnTo>
                    <a:pt x="4935613" y="252361"/>
                  </a:lnTo>
                  <a:lnTo>
                    <a:pt x="4954765" y="286867"/>
                  </a:lnTo>
                  <a:lnTo>
                    <a:pt x="4966474" y="337769"/>
                  </a:lnTo>
                  <a:lnTo>
                    <a:pt x="4964544" y="386753"/>
                  </a:lnTo>
                  <a:lnTo>
                    <a:pt x="4950130" y="433857"/>
                  </a:lnTo>
                  <a:lnTo>
                    <a:pt x="4924399" y="479082"/>
                  </a:lnTo>
                  <a:lnTo>
                    <a:pt x="4907851" y="493699"/>
                  </a:lnTo>
                  <a:lnTo>
                    <a:pt x="4899926" y="493610"/>
                  </a:lnTo>
                  <a:lnTo>
                    <a:pt x="4892954" y="490118"/>
                  </a:lnTo>
                  <a:lnTo>
                    <a:pt x="4888674" y="484390"/>
                  </a:lnTo>
                  <a:lnTo>
                    <a:pt x="4886122" y="477304"/>
                  </a:lnTo>
                  <a:lnTo>
                    <a:pt x="4833480" y="251117"/>
                  </a:lnTo>
                  <a:lnTo>
                    <a:pt x="4828895" y="245249"/>
                  </a:lnTo>
                  <a:lnTo>
                    <a:pt x="4825720" y="239052"/>
                  </a:lnTo>
                  <a:lnTo>
                    <a:pt x="4821466" y="245084"/>
                  </a:lnTo>
                  <a:lnTo>
                    <a:pt x="4815611" y="250583"/>
                  </a:lnTo>
                  <a:lnTo>
                    <a:pt x="4810430" y="265874"/>
                  </a:lnTo>
                  <a:lnTo>
                    <a:pt x="4805934" y="270560"/>
                  </a:lnTo>
                  <a:lnTo>
                    <a:pt x="4797641" y="274205"/>
                  </a:lnTo>
                  <a:lnTo>
                    <a:pt x="4767732" y="291185"/>
                  </a:lnTo>
                  <a:lnTo>
                    <a:pt x="4743602" y="313258"/>
                  </a:lnTo>
                  <a:lnTo>
                    <a:pt x="4725187" y="340347"/>
                  </a:lnTo>
                  <a:lnTo>
                    <a:pt x="4712462" y="372351"/>
                  </a:lnTo>
                  <a:lnTo>
                    <a:pt x="4707433" y="402170"/>
                  </a:lnTo>
                  <a:lnTo>
                    <a:pt x="4707636" y="431977"/>
                  </a:lnTo>
                  <a:lnTo>
                    <a:pt x="4710315" y="461784"/>
                  </a:lnTo>
                  <a:lnTo>
                    <a:pt x="4712881" y="494741"/>
                  </a:lnTo>
                  <a:lnTo>
                    <a:pt x="4718139" y="499935"/>
                  </a:lnTo>
                  <a:lnTo>
                    <a:pt x="4725708" y="500519"/>
                  </a:lnTo>
                  <a:lnTo>
                    <a:pt x="4732579" y="498335"/>
                  </a:lnTo>
                  <a:lnTo>
                    <a:pt x="4734585" y="494969"/>
                  </a:lnTo>
                  <a:lnTo>
                    <a:pt x="4756162" y="467880"/>
                  </a:lnTo>
                  <a:lnTo>
                    <a:pt x="4782566" y="447865"/>
                  </a:lnTo>
                  <a:lnTo>
                    <a:pt x="4812360" y="432727"/>
                  </a:lnTo>
                  <a:lnTo>
                    <a:pt x="4844110" y="420255"/>
                  </a:lnTo>
                  <a:lnTo>
                    <a:pt x="4845761" y="427088"/>
                  </a:lnTo>
                  <a:lnTo>
                    <a:pt x="4846917" y="434149"/>
                  </a:lnTo>
                  <a:lnTo>
                    <a:pt x="4852060" y="449008"/>
                  </a:lnTo>
                  <a:lnTo>
                    <a:pt x="4849787" y="454266"/>
                  </a:lnTo>
                  <a:lnTo>
                    <a:pt x="4736427" y="557453"/>
                  </a:lnTo>
                  <a:lnTo>
                    <a:pt x="4731156" y="563270"/>
                  </a:lnTo>
                  <a:lnTo>
                    <a:pt x="4728413" y="569264"/>
                  </a:lnTo>
                  <a:lnTo>
                    <a:pt x="4728438" y="575691"/>
                  </a:lnTo>
                  <a:lnTo>
                    <a:pt x="4731461" y="582752"/>
                  </a:lnTo>
                  <a:lnTo>
                    <a:pt x="4741646" y="587489"/>
                  </a:lnTo>
                  <a:lnTo>
                    <a:pt x="4766259" y="567753"/>
                  </a:lnTo>
                  <a:lnTo>
                    <a:pt x="4774209" y="560882"/>
                  </a:lnTo>
                  <a:lnTo>
                    <a:pt x="4793056" y="543814"/>
                  </a:lnTo>
                  <a:lnTo>
                    <a:pt x="4849266" y="492188"/>
                  </a:lnTo>
                  <a:lnTo>
                    <a:pt x="4858156" y="484543"/>
                  </a:lnTo>
                  <a:lnTo>
                    <a:pt x="4892840" y="521779"/>
                  </a:lnTo>
                  <a:lnTo>
                    <a:pt x="4909299" y="522097"/>
                  </a:lnTo>
                  <a:lnTo>
                    <a:pt x="4925923" y="514477"/>
                  </a:lnTo>
                  <a:lnTo>
                    <a:pt x="4958626" y="480009"/>
                  </a:lnTo>
                  <a:lnTo>
                    <a:pt x="4980648" y="436067"/>
                  </a:lnTo>
                  <a:lnTo>
                    <a:pt x="4991151" y="386829"/>
                  </a:lnTo>
                  <a:lnTo>
                    <a:pt x="4993525" y="370293"/>
                  </a:lnTo>
                  <a:lnTo>
                    <a:pt x="4994338" y="3312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14669425" y="3189690"/>
              <a:ext cx="869950" cy="1485900"/>
            </a:xfrm>
            <a:custGeom>
              <a:avLst/>
              <a:gdLst/>
              <a:ahLst/>
              <a:cxnLst/>
              <a:rect l="l" t="t" r="r" b="b"/>
              <a:pathLst>
                <a:path w="869950" h="1485900">
                  <a:moveTo>
                    <a:pt x="799124" y="1155699"/>
                  </a:moveTo>
                  <a:lnTo>
                    <a:pt x="628276" y="1155699"/>
                  </a:lnTo>
                  <a:lnTo>
                    <a:pt x="623234" y="1168399"/>
                  </a:lnTo>
                  <a:lnTo>
                    <a:pt x="590463" y="1168399"/>
                  </a:lnTo>
                  <a:lnTo>
                    <a:pt x="559640" y="1181099"/>
                  </a:lnTo>
                  <a:lnTo>
                    <a:pt x="529810" y="1193799"/>
                  </a:lnTo>
                  <a:lnTo>
                    <a:pt x="501593" y="1219199"/>
                  </a:lnTo>
                  <a:lnTo>
                    <a:pt x="101997" y="1219199"/>
                  </a:lnTo>
                  <a:lnTo>
                    <a:pt x="38081" y="1244599"/>
                  </a:lnTo>
                  <a:lnTo>
                    <a:pt x="17648" y="1282699"/>
                  </a:lnTo>
                  <a:lnTo>
                    <a:pt x="7506" y="1308099"/>
                  </a:lnTo>
                  <a:lnTo>
                    <a:pt x="9585" y="1346199"/>
                  </a:lnTo>
                  <a:lnTo>
                    <a:pt x="59845" y="1396999"/>
                  </a:lnTo>
                  <a:lnTo>
                    <a:pt x="95755" y="1422399"/>
                  </a:lnTo>
                  <a:lnTo>
                    <a:pt x="133566" y="1435099"/>
                  </a:lnTo>
                  <a:lnTo>
                    <a:pt x="173298" y="1447799"/>
                  </a:lnTo>
                  <a:lnTo>
                    <a:pt x="190707" y="1460499"/>
                  </a:lnTo>
                  <a:lnTo>
                    <a:pt x="242894" y="1460499"/>
                  </a:lnTo>
                  <a:lnTo>
                    <a:pt x="338368" y="1485899"/>
                  </a:lnTo>
                  <a:lnTo>
                    <a:pt x="863429" y="1485899"/>
                  </a:lnTo>
                  <a:lnTo>
                    <a:pt x="862524" y="1473199"/>
                  </a:lnTo>
                  <a:lnTo>
                    <a:pt x="863178" y="1447799"/>
                  </a:lnTo>
                  <a:lnTo>
                    <a:pt x="865447" y="1435099"/>
                  </a:lnTo>
                  <a:lnTo>
                    <a:pt x="867416" y="1422399"/>
                  </a:lnTo>
                  <a:lnTo>
                    <a:pt x="588662" y="1422399"/>
                  </a:lnTo>
                  <a:lnTo>
                    <a:pt x="538817" y="1409699"/>
                  </a:lnTo>
                  <a:lnTo>
                    <a:pt x="491048" y="1396999"/>
                  </a:lnTo>
                  <a:lnTo>
                    <a:pt x="442854" y="1396999"/>
                  </a:lnTo>
                  <a:lnTo>
                    <a:pt x="394515" y="1384299"/>
                  </a:lnTo>
                  <a:lnTo>
                    <a:pt x="134396" y="1384299"/>
                  </a:lnTo>
                  <a:lnTo>
                    <a:pt x="111260" y="1371599"/>
                  </a:lnTo>
                  <a:lnTo>
                    <a:pt x="68854" y="1346199"/>
                  </a:lnTo>
                  <a:lnTo>
                    <a:pt x="234500" y="1346199"/>
                  </a:lnTo>
                  <a:lnTo>
                    <a:pt x="174708" y="1308099"/>
                  </a:lnTo>
                  <a:lnTo>
                    <a:pt x="667349" y="1308099"/>
                  </a:lnTo>
                  <a:lnTo>
                    <a:pt x="705984" y="1295399"/>
                  </a:lnTo>
                  <a:lnTo>
                    <a:pt x="743100" y="1282699"/>
                  </a:lnTo>
                  <a:lnTo>
                    <a:pt x="778834" y="1257299"/>
                  </a:lnTo>
                  <a:lnTo>
                    <a:pt x="798752" y="1231899"/>
                  </a:lnTo>
                  <a:lnTo>
                    <a:pt x="804503" y="1181099"/>
                  </a:lnTo>
                  <a:lnTo>
                    <a:pt x="799124" y="1155699"/>
                  </a:lnTo>
                  <a:close/>
                </a:path>
                <a:path w="869950" h="1485900">
                  <a:moveTo>
                    <a:pt x="869385" y="1409699"/>
                  </a:moveTo>
                  <a:lnTo>
                    <a:pt x="837559" y="1409699"/>
                  </a:lnTo>
                  <a:lnTo>
                    <a:pt x="787831" y="1422399"/>
                  </a:lnTo>
                  <a:lnTo>
                    <a:pt x="867416" y="1422399"/>
                  </a:lnTo>
                  <a:lnTo>
                    <a:pt x="869385" y="1409699"/>
                  </a:lnTo>
                  <a:close/>
                </a:path>
                <a:path w="869950" h="1485900">
                  <a:moveTo>
                    <a:pt x="581861" y="1308099"/>
                  </a:moveTo>
                  <a:lnTo>
                    <a:pt x="178696" y="1308099"/>
                  </a:lnTo>
                  <a:lnTo>
                    <a:pt x="236671" y="1346199"/>
                  </a:lnTo>
                  <a:lnTo>
                    <a:pt x="94916" y="1346199"/>
                  </a:lnTo>
                  <a:lnTo>
                    <a:pt x="116628" y="1358899"/>
                  </a:lnTo>
                  <a:lnTo>
                    <a:pt x="137487" y="1371599"/>
                  </a:lnTo>
                  <a:lnTo>
                    <a:pt x="160992" y="1384299"/>
                  </a:lnTo>
                  <a:lnTo>
                    <a:pt x="325855" y="1384299"/>
                  </a:lnTo>
                  <a:lnTo>
                    <a:pt x="305556" y="1371599"/>
                  </a:lnTo>
                  <a:lnTo>
                    <a:pt x="285324" y="1371599"/>
                  </a:lnTo>
                  <a:lnTo>
                    <a:pt x="265069" y="1358899"/>
                  </a:lnTo>
                  <a:lnTo>
                    <a:pt x="315894" y="1358899"/>
                  </a:lnTo>
                  <a:lnTo>
                    <a:pt x="350271" y="1333499"/>
                  </a:lnTo>
                  <a:lnTo>
                    <a:pt x="385180" y="1320799"/>
                  </a:lnTo>
                  <a:lnTo>
                    <a:pt x="559255" y="1320799"/>
                  </a:lnTo>
                  <a:lnTo>
                    <a:pt x="581861" y="1308099"/>
                  </a:lnTo>
                  <a:close/>
                </a:path>
                <a:path w="869950" h="1485900">
                  <a:moveTo>
                    <a:pt x="315894" y="1358899"/>
                  </a:moveTo>
                  <a:lnTo>
                    <a:pt x="266427" y="1358899"/>
                  </a:lnTo>
                  <a:lnTo>
                    <a:pt x="330194" y="1371599"/>
                  </a:lnTo>
                  <a:lnTo>
                    <a:pt x="315894" y="1358899"/>
                  </a:lnTo>
                  <a:close/>
                </a:path>
                <a:path w="869950" h="1485900">
                  <a:moveTo>
                    <a:pt x="347568" y="1104899"/>
                  </a:moveTo>
                  <a:lnTo>
                    <a:pt x="88729" y="1104899"/>
                  </a:lnTo>
                  <a:lnTo>
                    <a:pt x="334019" y="1168399"/>
                  </a:lnTo>
                  <a:lnTo>
                    <a:pt x="432188" y="1181099"/>
                  </a:lnTo>
                  <a:lnTo>
                    <a:pt x="451449" y="1181099"/>
                  </a:lnTo>
                  <a:lnTo>
                    <a:pt x="461125" y="1193799"/>
                  </a:lnTo>
                  <a:lnTo>
                    <a:pt x="365627" y="1193799"/>
                  </a:lnTo>
                  <a:lnTo>
                    <a:pt x="423930" y="1206499"/>
                  </a:lnTo>
                  <a:lnTo>
                    <a:pt x="463420" y="1206499"/>
                  </a:lnTo>
                  <a:lnTo>
                    <a:pt x="502201" y="1193799"/>
                  </a:lnTo>
                  <a:lnTo>
                    <a:pt x="558375" y="1168399"/>
                  </a:lnTo>
                  <a:lnTo>
                    <a:pt x="574351" y="1168399"/>
                  </a:lnTo>
                  <a:lnTo>
                    <a:pt x="591106" y="1155699"/>
                  </a:lnTo>
                  <a:lnTo>
                    <a:pt x="799124" y="1155699"/>
                  </a:lnTo>
                  <a:lnTo>
                    <a:pt x="796435" y="1142999"/>
                  </a:lnTo>
                  <a:lnTo>
                    <a:pt x="511082" y="1142999"/>
                  </a:lnTo>
                  <a:lnTo>
                    <a:pt x="497093" y="1130299"/>
                  </a:lnTo>
                  <a:lnTo>
                    <a:pt x="348990" y="1130299"/>
                  </a:lnTo>
                  <a:lnTo>
                    <a:pt x="347568" y="1104899"/>
                  </a:lnTo>
                  <a:close/>
                </a:path>
                <a:path w="869950" h="1485900">
                  <a:moveTo>
                    <a:pt x="88342" y="1028699"/>
                  </a:moveTo>
                  <a:lnTo>
                    <a:pt x="27082" y="1028699"/>
                  </a:lnTo>
                  <a:lnTo>
                    <a:pt x="28315" y="1041399"/>
                  </a:lnTo>
                  <a:lnTo>
                    <a:pt x="32370" y="1054099"/>
                  </a:lnTo>
                  <a:lnTo>
                    <a:pt x="37292" y="1066799"/>
                  </a:lnTo>
                  <a:lnTo>
                    <a:pt x="43251" y="1079499"/>
                  </a:lnTo>
                  <a:lnTo>
                    <a:pt x="50413" y="1092199"/>
                  </a:lnTo>
                  <a:lnTo>
                    <a:pt x="58602" y="1092199"/>
                  </a:lnTo>
                  <a:lnTo>
                    <a:pt x="68157" y="1104899"/>
                  </a:lnTo>
                  <a:lnTo>
                    <a:pt x="499856" y="1104899"/>
                  </a:lnTo>
                  <a:lnTo>
                    <a:pt x="515763" y="1117599"/>
                  </a:lnTo>
                  <a:lnTo>
                    <a:pt x="529790" y="1117599"/>
                  </a:lnTo>
                  <a:lnTo>
                    <a:pt x="541154" y="1130299"/>
                  </a:lnTo>
                  <a:lnTo>
                    <a:pt x="525530" y="1142999"/>
                  </a:lnTo>
                  <a:lnTo>
                    <a:pt x="551111" y="1142999"/>
                  </a:lnTo>
                  <a:lnTo>
                    <a:pt x="562335" y="1130299"/>
                  </a:lnTo>
                  <a:lnTo>
                    <a:pt x="785666" y="1130299"/>
                  </a:lnTo>
                  <a:lnTo>
                    <a:pt x="774897" y="1117599"/>
                  </a:lnTo>
                  <a:lnTo>
                    <a:pt x="730983" y="1092199"/>
                  </a:lnTo>
                  <a:lnTo>
                    <a:pt x="639859" y="1066799"/>
                  </a:lnTo>
                  <a:lnTo>
                    <a:pt x="92502" y="1066799"/>
                  </a:lnTo>
                  <a:lnTo>
                    <a:pt x="69196" y="1054099"/>
                  </a:lnTo>
                  <a:lnTo>
                    <a:pt x="88342" y="1028699"/>
                  </a:lnTo>
                  <a:close/>
                </a:path>
                <a:path w="869950" h="1485900">
                  <a:moveTo>
                    <a:pt x="785666" y="1130299"/>
                  </a:moveTo>
                  <a:lnTo>
                    <a:pt x="601593" y="1130299"/>
                  </a:lnTo>
                  <a:lnTo>
                    <a:pt x="551111" y="1142999"/>
                  </a:lnTo>
                  <a:lnTo>
                    <a:pt x="796435" y="1142999"/>
                  </a:lnTo>
                  <a:lnTo>
                    <a:pt x="785666" y="1130299"/>
                  </a:lnTo>
                  <a:close/>
                </a:path>
                <a:path w="869950" h="1485900">
                  <a:moveTo>
                    <a:pt x="367361" y="1117599"/>
                  </a:moveTo>
                  <a:lnTo>
                    <a:pt x="348990" y="1130299"/>
                  </a:lnTo>
                  <a:lnTo>
                    <a:pt x="386382" y="1130299"/>
                  </a:lnTo>
                  <a:lnTo>
                    <a:pt x="367361" y="1117599"/>
                  </a:lnTo>
                  <a:close/>
                </a:path>
                <a:path w="869950" h="1485900">
                  <a:moveTo>
                    <a:pt x="499856" y="1104899"/>
                  </a:moveTo>
                  <a:lnTo>
                    <a:pt x="425965" y="1104899"/>
                  </a:lnTo>
                  <a:lnTo>
                    <a:pt x="405951" y="1117599"/>
                  </a:lnTo>
                  <a:lnTo>
                    <a:pt x="386382" y="1130299"/>
                  </a:lnTo>
                  <a:lnTo>
                    <a:pt x="497093" y="1130299"/>
                  </a:lnTo>
                  <a:lnTo>
                    <a:pt x="482848" y="1117599"/>
                  </a:lnTo>
                  <a:lnTo>
                    <a:pt x="499856" y="1104899"/>
                  </a:lnTo>
                  <a:close/>
                </a:path>
                <a:path w="869950" h="1485900">
                  <a:moveTo>
                    <a:pt x="369012" y="1054099"/>
                  </a:moveTo>
                  <a:lnTo>
                    <a:pt x="164218" y="1054099"/>
                  </a:lnTo>
                  <a:lnTo>
                    <a:pt x="139841" y="1066799"/>
                  </a:lnTo>
                  <a:lnTo>
                    <a:pt x="404819" y="1066799"/>
                  </a:lnTo>
                  <a:lnTo>
                    <a:pt x="369012" y="1054099"/>
                  </a:lnTo>
                  <a:close/>
                </a:path>
                <a:path w="869950" h="1485900">
                  <a:moveTo>
                    <a:pt x="262440" y="1028699"/>
                  </a:moveTo>
                  <a:lnTo>
                    <a:pt x="98886" y="1028699"/>
                  </a:lnTo>
                  <a:lnTo>
                    <a:pt x="111259" y="1041399"/>
                  </a:lnTo>
                  <a:lnTo>
                    <a:pt x="125716" y="1041399"/>
                  </a:lnTo>
                  <a:lnTo>
                    <a:pt x="133488" y="1054099"/>
                  </a:lnTo>
                  <a:lnTo>
                    <a:pt x="333339" y="1054099"/>
                  </a:lnTo>
                  <a:lnTo>
                    <a:pt x="262440" y="1028699"/>
                  </a:lnTo>
                  <a:close/>
                </a:path>
                <a:path w="869950" h="1485900">
                  <a:moveTo>
                    <a:pt x="667468" y="990599"/>
                  </a:moveTo>
                  <a:lnTo>
                    <a:pt x="228225" y="990599"/>
                  </a:lnTo>
                  <a:lnTo>
                    <a:pt x="243606" y="1003299"/>
                  </a:lnTo>
                  <a:lnTo>
                    <a:pt x="250799" y="1015999"/>
                  </a:lnTo>
                  <a:lnTo>
                    <a:pt x="275368" y="1015999"/>
                  </a:lnTo>
                  <a:lnTo>
                    <a:pt x="439230" y="1054099"/>
                  </a:lnTo>
                  <a:lnTo>
                    <a:pt x="660254" y="1054099"/>
                  </a:lnTo>
                  <a:lnTo>
                    <a:pt x="660204" y="1041399"/>
                  </a:lnTo>
                  <a:lnTo>
                    <a:pt x="580689" y="1041399"/>
                  </a:lnTo>
                  <a:lnTo>
                    <a:pt x="579406" y="1028699"/>
                  </a:lnTo>
                  <a:lnTo>
                    <a:pt x="601613" y="1028699"/>
                  </a:lnTo>
                  <a:lnTo>
                    <a:pt x="645904" y="1003299"/>
                  </a:lnTo>
                  <a:lnTo>
                    <a:pt x="667468" y="990599"/>
                  </a:lnTo>
                  <a:close/>
                </a:path>
                <a:path w="869950" h="1485900">
                  <a:moveTo>
                    <a:pt x="148027" y="914399"/>
                  </a:moveTo>
                  <a:lnTo>
                    <a:pt x="75964" y="914399"/>
                  </a:lnTo>
                  <a:lnTo>
                    <a:pt x="48289" y="927099"/>
                  </a:lnTo>
                  <a:lnTo>
                    <a:pt x="31649" y="965199"/>
                  </a:lnTo>
                  <a:lnTo>
                    <a:pt x="28175" y="1003299"/>
                  </a:lnTo>
                  <a:lnTo>
                    <a:pt x="28151" y="1015999"/>
                  </a:lnTo>
                  <a:lnTo>
                    <a:pt x="27407" y="1028699"/>
                  </a:lnTo>
                  <a:lnTo>
                    <a:pt x="241475" y="1028699"/>
                  </a:lnTo>
                  <a:lnTo>
                    <a:pt x="200218" y="1003299"/>
                  </a:lnTo>
                  <a:lnTo>
                    <a:pt x="179610" y="1003299"/>
                  </a:lnTo>
                  <a:lnTo>
                    <a:pt x="196226" y="990599"/>
                  </a:lnTo>
                  <a:lnTo>
                    <a:pt x="667468" y="990599"/>
                  </a:lnTo>
                  <a:lnTo>
                    <a:pt x="678918" y="977899"/>
                  </a:lnTo>
                  <a:lnTo>
                    <a:pt x="689942" y="977899"/>
                  </a:lnTo>
                  <a:lnTo>
                    <a:pt x="699388" y="965199"/>
                  </a:lnTo>
                  <a:lnTo>
                    <a:pt x="706101" y="952499"/>
                  </a:lnTo>
                  <a:lnTo>
                    <a:pt x="265205" y="952499"/>
                  </a:lnTo>
                  <a:lnTo>
                    <a:pt x="210648" y="927099"/>
                  </a:lnTo>
                  <a:lnTo>
                    <a:pt x="165696" y="927099"/>
                  </a:lnTo>
                  <a:lnTo>
                    <a:pt x="148027" y="914399"/>
                  </a:lnTo>
                  <a:close/>
                </a:path>
                <a:path w="869950" h="1485900">
                  <a:moveTo>
                    <a:pt x="704646" y="901699"/>
                  </a:moveTo>
                  <a:lnTo>
                    <a:pt x="540354" y="901699"/>
                  </a:lnTo>
                  <a:lnTo>
                    <a:pt x="475215" y="927099"/>
                  </a:lnTo>
                  <a:lnTo>
                    <a:pt x="405101" y="927099"/>
                  </a:lnTo>
                  <a:lnTo>
                    <a:pt x="375952" y="939799"/>
                  </a:lnTo>
                  <a:lnTo>
                    <a:pt x="447099" y="939799"/>
                  </a:lnTo>
                  <a:lnTo>
                    <a:pt x="436399" y="952499"/>
                  </a:lnTo>
                  <a:lnTo>
                    <a:pt x="706101" y="952499"/>
                  </a:lnTo>
                  <a:lnTo>
                    <a:pt x="709452" y="927099"/>
                  </a:lnTo>
                  <a:lnTo>
                    <a:pt x="704646" y="901699"/>
                  </a:lnTo>
                  <a:close/>
                </a:path>
                <a:path w="869950" h="1485900">
                  <a:moveTo>
                    <a:pt x="685983" y="863599"/>
                  </a:moveTo>
                  <a:lnTo>
                    <a:pt x="503740" y="863599"/>
                  </a:lnTo>
                  <a:lnTo>
                    <a:pt x="482602" y="876299"/>
                  </a:lnTo>
                  <a:lnTo>
                    <a:pt x="462614" y="888999"/>
                  </a:lnTo>
                  <a:lnTo>
                    <a:pt x="176715" y="888999"/>
                  </a:lnTo>
                  <a:lnTo>
                    <a:pt x="405835" y="927099"/>
                  </a:lnTo>
                  <a:lnTo>
                    <a:pt x="475215" y="927099"/>
                  </a:lnTo>
                  <a:lnTo>
                    <a:pt x="493482" y="901699"/>
                  </a:lnTo>
                  <a:lnTo>
                    <a:pt x="704646" y="901699"/>
                  </a:lnTo>
                  <a:lnTo>
                    <a:pt x="693627" y="876299"/>
                  </a:lnTo>
                  <a:lnTo>
                    <a:pt x="685983" y="863599"/>
                  </a:lnTo>
                  <a:close/>
                </a:path>
                <a:path w="869950" h="1485900">
                  <a:moveTo>
                    <a:pt x="257156" y="685799"/>
                  </a:moveTo>
                  <a:lnTo>
                    <a:pt x="31381" y="685799"/>
                  </a:lnTo>
                  <a:lnTo>
                    <a:pt x="9886" y="698499"/>
                  </a:lnTo>
                  <a:lnTo>
                    <a:pt x="0" y="723899"/>
                  </a:lnTo>
                  <a:lnTo>
                    <a:pt x="1404" y="761999"/>
                  </a:lnTo>
                  <a:lnTo>
                    <a:pt x="10242" y="800099"/>
                  </a:lnTo>
                  <a:lnTo>
                    <a:pt x="25010" y="825499"/>
                  </a:lnTo>
                  <a:lnTo>
                    <a:pt x="46431" y="850899"/>
                  </a:lnTo>
                  <a:lnTo>
                    <a:pt x="75229" y="850899"/>
                  </a:lnTo>
                  <a:lnTo>
                    <a:pt x="152031" y="888999"/>
                  </a:lnTo>
                  <a:lnTo>
                    <a:pt x="442336" y="888999"/>
                  </a:lnTo>
                  <a:lnTo>
                    <a:pt x="420326" y="876299"/>
                  </a:lnTo>
                  <a:lnTo>
                    <a:pt x="361598" y="876299"/>
                  </a:lnTo>
                  <a:lnTo>
                    <a:pt x="352433" y="863599"/>
                  </a:lnTo>
                  <a:lnTo>
                    <a:pt x="685983" y="863599"/>
                  </a:lnTo>
                  <a:lnTo>
                    <a:pt x="678339" y="850899"/>
                  </a:lnTo>
                  <a:lnTo>
                    <a:pt x="656732" y="838199"/>
                  </a:lnTo>
                  <a:lnTo>
                    <a:pt x="156204" y="838199"/>
                  </a:lnTo>
                  <a:lnTo>
                    <a:pt x="151746" y="825499"/>
                  </a:lnTo>
                  <a:lnTo>
                    <a:pt x="140639" y="812799"/>
                  </a:lnTo>
                  <a:lnTo>
                    <a:pt x="45854" y="812799"/>
                  </a:lnTo>
                  <a:lnTo>
                    <a:pt x="56750" y="800099"/>
                  </a:lnTo>
                  <a:lnTo>
                    <a:pt x="66574" y="787399"/>
                  </a:lnTo>
                  <a:lnTo>
                    <a:pt x="380425" y="787399"/>
                  </a:lnTo>
                  <a:lnTo>
                    <a:pt x="398952" y="774699"/>
                  </a:lnTo>
                  <a:lnTo>
                    <a:pt x="461766" y="774699"/>
                  </a:lnTo>
                  <a:lnTo>
                    <a:pt x="486879" y="761999"/>
                  </a:lnTo>
                  <a:lnTo>
                    <a:pt x="203308" y="761999"/>
                  </a:lnTo>
                  <a:lnTo>
                    <a:pt x="154464" y="749299"/>
                  </a:lnTo>
                  <a:lnTo>
                    <a:pt x="168776" y="736599"/>
                  </a:lnTo>
                  <a:lnTo>
                    <a:pt x="544817" y="736599"/>
                  </a:lnTo>
                  <a:lnTo>
                    <a:pt x="554614" y="723899"/>
                  </a:lnTo>
                  <a:lnTo>
                    <a:pt x="559128" y="698499"/>
                  </a:lnTo>
                  <a:lnTo>
                    <a:pt x="287598" y="698499"/>
                  </a:lnTo>
                  <a:lnTo>
                    <a:pt x="257156" y="685799"/>
                  </a:lnTo>
                  <a:close/>
                </a:path>
                <a:path w="869950" h="1485900">
                  <a:moveTo>
                    <a:pt x="543360" y="800099"/>
                  </a:moveTo>
                  <a:lnTo>
                    <a:pt x="495066" y="812799"/>
                  </a:lnTo>
                  <a:lnTo>
                    <a:pt x="461576" y="812799"/>
                  </a:lnTo>
                  <a:lnTo>
                    <a:pt x="428067" y="825499"/>
                  </a:lnTo>
                  <a:lnTo>
                    <a:pt x="176169" y="825499"/>
                  </a:lnTo>
                  <a:lnTo>
                    <a:pt x="173082" y="838199"/>
                  </a:lnTo>
                  <a:lnTo>
                    <a:pt x="656732" y="838199"/>
                  </a:lnTo>
                  <a:lnTo>
                    <a:pt x="635124" y="825499"/>
                  </a:lnTo>
                  <a:lnTo>
                    <a:pt x="590089" y="812799"/>
                  </a:lnTo>
                  <a:lnTo>
                    <a:pt x="543360" y="800099"/>
                  </a:lnTo>
                  <a:close/>
                </a:path>
                <a:path w="869950" h="1485900">
                  <a:moveTo>
                    <a:pt x="360306" y="812799"/>
                  </a:moveTo>
                  <a:lnTo>
                    <a:pt x="163291" y="812799"/>
                  </a:lnTo>
                  <a:lnTo>
                    <a:pt x="169755" y="825499"/>
                  </a:lnTo>
                  <a:lnTo>
                    <a:pt x="394367" y="825499"/>
                  </a:lnTo>
                  <a:lnTo>
                    <a:pt x="360306" y="812799"/>
                  </a:lnTo>
                  <a:close/>
                </a:path>
                <a:path w="869950" h="1485900">
                  <a:moveTo>
                    <a:pt x="363252" y="787399"/>
                  </a:moveTo>
                  <a:lnTo>
                    <a:pt x="151410" y="787399"/>
                  </a:lnTo>
                  <a:lnTo>
                    <a:pt x="156361" y="800099"/>
                  </a:lnTo>
                  <a:lnTo>
                    <a:pt x="155772" y="812799"/>
                  </a:lnTo>
                  <a:lnTo>
                    <a:pt x="257995" y="812799"/>
                  </a:lnTo>
                  <a:lnTo>
                    <a:pt x="251109" y="800099"/>
                  </a:lnTo>
                  <a:lnTo>
                    <a:pt x="329981" y="800099"/>
                  </a:lnTo>
                  <a:lnTo>
                    <a:pt x="363252" y="787399"/>
                  </a:lnTo>
                  <a:close/>
                </a:path>
                <a:path w="869950" h="1485900">
                  <a:moveTo>
                    <a:pt x="132836" y="787399"/>
                  </a:moveTo>
                  <a:lnTo>
                    <a:pt x="90304" y="787399"/>
                  </a:lnTo>
                  <a:lnTo>
                    <a:pt x="98730" y="800099"/>
                  </a:lnTo>
                  <a:lnTo>
                    <a:pt x="121360" y="800099"/>
                  </a:lnTo>
                  <a:lnTo>
                    <a:pt x="132836" y="787399"/>
                  </a:lnTo>
                  <a:close/>
                </a:path>
                <a:path w="869950" h="1485900">
                  <a:moveTo>
                    <a:pt x="544817" y="736599"/>
                  </a:moveTo>
                  <a:lnTo>
                    <a:pt x="192926" y="736599"/>
                  </a:lnTo>
                  <a:lnTo>
                    <a:pt x="203308" y="761999"/>
                  </a:lnTo>
                  <a:lnTo>
                    <a:pt x="486879" y="761999"/>
                  </a:lnTo>
                  <a:lnTo>
                    <a:pt x="511475" y="749299"/>
                  </a:lnTo>
                  <a:lnTo>
                    <a:pt x="535020" y="749299"/>
                  </a:lnTo>
                  <a:lnTo>
                    <a:pt x="544817" y="736599"/>
                  </a:lnTo>
                  <a:close/>
                </a:path>
                <a:path w="869950" h="1485900">
                  <a:moveTo>
                    <a:pt x="549770" y="647699"/>
                  </a:moveTo>
                  <a:lnTo>
                    <a:pt x="382226" y="647699"/>
                  </a:lnTo>
                  <a:lnTo>
                    <a:pt x="381147" y="660399"/>
                  </a:lnTo>
                  <a:lnTo>
                    <a:pt x="376321" y="673099"/>
                  </a:lnTo>
                  <a:lnTo>
                    <a:pt x="355450" y="685799"/>
                  </a:lnTo>
                  <a:lnTo>
                    <a:pt x="334112" y="685799"/>
                  </a:lnTo>
                  <a:lnTo>
                    <a:pt x="311698" y="698499"/>
                  </a:lnTo>
                  <a:lnTo>
                    <a:pt x="559128" y="698499"/>
                  </a:lnTo>
                  <a:lnTo>
                    <a:pt x="561385" y="685799"/>
                  </a:lnTo>
                  <a:lnTo>
                    <a:pt x="555697" y="660399"/>
                  </a:lnTo>
                  <a:lnTo>
                    <a:pt x="549770" y="647699"/>
                  </a:lnTo>
                  <a:close/>
                </a:path>
                <a:path w="869950" h="1485900">
                  <a:moveTo>
                    <a:pt x="114929" y="673099"/>
                  </a:moveTo>
                  <a:lnTo>
                    <a:pt x="89826" y="673099"/>
                  </a:lnTo>
                  <a:lnTo>
                    <a:pt x="64802" y="685799"/>
                  </a:lnTo>
                  <a:lnTo>
                    <a:pt x="140051" y="685799"/>
                  </a:lnTo>
                  <a:lnTo>
                    <a:pt x="114929" y="673099"/>
                  </a:lnTo>
                  <a:close/>
                </a:path>
                <a:path w="869950" h="1485900">
                  <a:moveTo>
                    <a:pt x="274210" y="671426"/>
                  </a:moveTo>
                  <a:lnTo>
                    <a:pt x="275279" y="673099"/>
                  </a:lnTo>
                  <a:lnTo>
                    <a:pt x="278967" y="673099"/>
                  </a:lnTo>
                  <a:lnTo>
                    <a:pt x="274210" y="671426"/>
                  </a:lnTo>
                  <a:close/>
                </a:path>
                <a:path w="869950" h="1485900">
                  <a:moveTo>
                    <a:pt x="360141" y="304799"/>
                  </a:moveTo>
                  <a:lnTo>
                    <a:pt x="138253" y="304799"/>
                  </a:lnTo>
                  <a:lnTo>
                    <a:pt x="247466" y="342899"/>
                  </a:lnTo>
                  <a:lnTo>
                    <a:pt x="246349" y="355599"/>
                  </a:lnTo>
                  <a:lnTo>
                    <a:pt x="326327" y="355599"/>
                  </a:lnTo>
                  <a:lnTo>
                    <a:pt x="344634" y="368299"/>
                  </a:lnTo>
                  <a:lnTo>
                    <a:pt x="329427" y="380999"/>
                  </a:lnTo>
                  <a:lnTo>
                    <a:pt x="315324" y="393699"/>
                  </a:lnTo>
                  <a:lnTo>
                    <a:pt x="288538" y="393699"/>
                  </a:lnTo>
                  <a:lnTo>
                    <a:pt x="247497" y="406399"/>
                  </a:lnTo>
                  <a:lnTo>
                    <a:pt x="206380" y="406399"/>
                  </a:lnTo>
                  <a:lnTo>
                    <a:pt x="165214" y="419099"/>
                  </a:lnTo>
                  <a:lnTo>
                    <a:pt x="124022" y="419099"/>
                  </a:lnTo>
                  <a:lnTo>
                    <a:pt x="105153" y="431799"/>
                  </a:lnTo>
                  <a:lnTo>
                    <a:pt x="91475" y="431799"/>
                  </a:lnTo>
                  <a:lnTo>
                    <a:pt x="81917" y="457199"/>
                  </a:lnTo>
                  <a:lnTo>
                    <a:pt x="75407" y="482599"/>
                  </a:lnTo>
                  <a:lnTo>
                    <a:pt x="72116" y="495299"/>
                  </a:lnTo>
                  <a:lnTo>
                    <a:pt x="73456" y="520699"/>
                  </a:lnTo>
                  <a:lnTo>
                    <a:pt x="80356" y="533399"/>
                  </a:lnTo>
                  <a:lnTo>
                    <a:pt x="93746" y="558799"/>
                  </a:lnTo>
                  <a:lnTo>
                    <a:pt x="109969" y="571499"/>
                  </a:lnTo>
                  <a:lnTo>
                    <a:pt x="126627" y="584199"/>
                  </a:lnTo>
                  <a:lnTo>
                    <a:pt x="143736" y="584199"/>
                  </a:lnTo>
                  <a:lnTo>
                    <a:pt x="161310" y="596899"/>
                  </a:lnTo>
                  <a:lnTo>
                    <a:pt x="294710" y="647699"/>
                  </a:lnTo>
                  <a:lnTo>
                    <a:pt x="299714" y="660399"/>
                  </a:lnTo>
                  <a:lnTo>
                    <a:pt x="300081" y="660399"/>
                  </a:lnTo>
                  <a:lnTo>
                    <a:pt x="291594" y="673099"/>
                  </a:lnTo>
                  <a:lnTo>
                    <a:pt x="342662" y="673099"/>
                  </a:lnTo>
                  <a:lnTo>
                    <a:pt x="368523" y="647699"/>
                  </a:lnTo>
                  <a:lnTo>
                    <a:pt x="549770" y="647699"/>
                  </a:lnTo>
                  <a:lnTo>
                    <a:pt x="537915" y="622299"/>
                  </a:lnTo>
                  <a:lnTo>
                    <a:pt x="334093" y="622299"/>
                  </a:lnTo>
                  <a:lnTo>
                    <a:pt x="161157" y="558799"/>
                  </a:lnTo>
                  <a:lnTo>
                    <a:pt x="165501" y="533399"/>
                  </a:lnTo>
                  <a:lnTo>
                    <a:pt x="254337" y="533399"/>
                  </a:lnTo>
                  <a:lnTo>
                    <a:pt x="236191" y="520699"/>
                  </a:lnTo>
                  <a:lnTo>
                    <a:pt x="218661" y="507999"/>
                  </a:lnTo>
                  <a:lnTo>
                    <a:pt x="202529" y="495299"/>
                  </a:lnTo>
                  <a:lnTo>
                    <a:pt x="188576" y="469899"/>
                  </a:lnTo>
                  <a:lnTo>
                    <a:pt x="469247" y="469899"/>
                  </a:lnTo>
                  <a:lnTo>
                    <a:pt x="482467" y="457199"/>
                  </a:lnTo>
                  <a:lnTo>
                    <a:pt x="493835" y="444499"/>
                  </a:lnTo>
                  <a:lnTo>
                    <a:pt x="498039" y="419099"/>
                  </a:lnTo>
                  <a:lnTo>
                    <a:pt x="497807" y="406399"/>
                  </a:lnTo>
                  <a:lnTo>
                    <a:pt x="495866" y="380999"/>
                  </a:lnTo>
                  <a:lnTo>
                    <a:pt x="492279" y="368299"/>
                  </a:lnTo>
                  <a:lnTo>
                    <a:pt x="485309" y="355599"/>
                  </a:lnTo>
                  <a:lnTo>
                    <a:pt x="475695" y="342899"/>
                  </a:lnTo>
                  <a:lnTo>
                    <a:pt x="464179" y="342899"/>
                  </a:lnTo>
                  <a:lnTo>
                    <a:pt x="412419" y="317499"/>
                  </a:lnTo>
                  <a:lnTo>
                    <a:pt x="360141" y="304799"/>
                  </a:lnTo>
                  <a:close/>
                </a:path>
                <a:path w="869950" h="1485900">
                  <a:moveTo>
                    <a:pt x="267165" y="660399"/>
                  </a:moveTo>
                  <a:lnTo>
                    <a:pt x="242869" y="660399"/>
                  </a:lnTo>
                  <a:lnTo>
                    <a:pt x="274210" y="671426"/>
                  </a:lnTo>
                  <a:lnTo>
                    <a:pt x="267165" y="660399"/>
                  </a:lnTo>
                  <a:close/>
                </a:path>
                <a:path w="869950" h="1485900">
                  <a:moveTo>
                    <a:pt x="254337" y="533399"/>
                  </a:moveTo>
                  <a:lnTo>
                    <a:pt x="165501" y="533399"/>
                  </a:lnTo>
                  <a:lnTo>
                    <a:pt x="209435" y="558799"/>
                  </a:lnTo>
                  <a:lnTo>
                    <a:pt x="252411" y="571499"/>
                  </a:lnTo>
                  <a:lnTo>
                    <a:pt x="294890" y="596899"/>
                  </a:lnTo>
                  <a:lnTo>
                    <a:pt x="337332" y="609599"/>
                  </a:lnTo>
                  <a:lnTo>
                    <a:pt x="334093" y="622299"/>
                  </a:lnTo>
                  <a:lnTo>
                    <a:pt x="537915" y="622299"/>
                  </a:lnTo>
                  <a:lnTo>
                    <a:pt x="507140" y="609599"/>
                  </a:lnTo>
                  <a:lnTo>
                    <a:pt x="474472" y="596899"/>
                  </a:lnTo>
                  <a:lnTo>
                    <a:pt x="406153" y="571499"/>
                  </a:lnTo>
                  <a:lnTo>
                    <a:pt x="367898" y="558799"/>
                  </a:lnTo>
                  <a:lnTo>
                    <a:pt x="329778" y="558799"/>
                  </a:lnTo>
                  <a:lnTo>
                    <a:pt x="254337" y="533399"/>
                  </a:lnTo>
                  <a:close/>
                </a:path>
                <a:path w="869950" h="1485900">
                  <a:moveTo>
                    <a:pt x="455527" y="469899"/>
                  </a:moveTo>
                  <a:lnTo>
                    <a:pt x="208630" y="469899"/>
                  </a:lnTo>
                  <a:lnTo>
                    <a:pt x="227415" y="495299"/>
                  </a:lnTo>
                  <a:lnTo>
                    <a:pt x="249028" y="507999"/>
                  </a:lnTo>
                  <a:lnTo>
                    <a:pt x="272509" y="520699"/>
                  </a:lnTo>
                  <a:lnTo>
                    <a:pt x="296895" y="533399"/>
                  </a:lnTo>
                  <a:lnTo>
                    <a:pt x="306534" y="533399"/>
                  </a:lnTo>
                  <a:lnTo>
                    <a:pt x="339742" y="520699"/>
                  </a:lnTo>
                  <a:lnTo>
                    <a:pt x="368961" y="520699"/>
                  </a:lnTo>
                  <a:lnTo>
                    <a:pt x="426892" y="495299"/>
                  </a:lnTo>
                  <a:lnTo>
                    <a:pt x="441383" y="482599"/>
                  </a:lnTo>
                  <a:lnTo>
                    <a:pt x="455527" y="469899"/>
                  </a:lnTo>
                  <a:close/>
                </a:path>
                <a:path w="869950" h="1485900">
                  <a:moveTo>
                    <a:pt x="262899" y="368299"/>
                  </a:moveTo>
                  <a:lnTo>
                    <a:pt x="134271" y="368299"/>
                  </a:lnTo>
                  <a:lnTo>
                    <a:pt x="152267" y="380999"/>
                  </a:lnTo>
                  <a:lnTo>
                    <a:pt x="106026" y="406399"/>
                  </a:lnTo>
                  <a:lnTo>
                    <a:pt x="108782" y="419099"/>
                  </a:lnTo>
                  <a:lnTo>
                    <a:pt x="143694" y="393699"/>
                  </a:lnTo>
                  <a:lnTo>
                    <a:pt x="180494" y="380999"/>
                  </a:lnTo>
                  <a:lnTo>
                    <a:pt x="256674" y="380999"/>
                  </a:lnTo>
                  <a:lnTo>
                    <a:pt x="262899" y="368299"/>
                  </a:lnTo>
                  <a:close/>
                </a:path>
                <a:path w="869950" h="1485900">
                  <a:moveTo>
                    <a:pt x="294780" y="355599"/>
                  </a:moveTo>
                  <a:lnTo>
                    <a:pt x="99837" y="355599"/>
                  </a:lnTo>
                  <a:lnTo>
                    <a:pt x="116810" y="368299"/>
                  </a:lnTo>
                  <a:lnTo>
                    <a:pt x="280423" y="368299"/>
                  </a:lnTo>
                  <a:lnTo>
                    <a:pt x="294780" y="355599"/>
                  </a:lnTo>
                  <a:close/>
                </a:path>
                <a:path w="869950" h="1485900">
                  <a:moveTo>
                    <a:pt x="411627" y="165099"/>
                  </a:moveTo>
                  <a:lnTo>
                    <a:pt x="285960" y="165099"/>
                  </a:lnTo>
                  <a:lnTo>
                    <a:pt x="292433" y="177799"/>
                  </a:lnTo>
                  <a:lnTo>
                    <a:pt x="291926" y="177799"/>
                  </a:lnTo>
                  <a:lnTo>
                    <a:pt x="277919" y="203199"/>
                  </a:lnTo>
                  <a:lnTo>
                    <a:pt x="65837" y="203199"/>
                  </a:lnTo>
                  <a:lnTo>
                    <a:pt x="59006" y="215899"/>
                  </a:lnTo>
                  <a:lnTo>
                    <a:pt x="52930" y="215899"/>
                  </a:lnTo>
                  <a:lnTo>
                    <a:pt x="48076" y="228599"/>
                  </a:lnTo>
                  <a:lnTo>
                    <a:pt x="35166" y="266699"/>
                  </a:lnTo>
                  <a:lnTo>
                    <a:pt x="37131" y="292099"/>
                  </a:lnTo>
                  <a:lnTo>
                    <a:pt x="53375" y="330199"/>
                  </a:lnTo>
                  <a:lnTo>
                    <a:pt x="83306" y="355599"/>
                  </a:lnTo>
                  <a:lnTo>
                    <a:pt x="218371" y="355599"/>
                  </a:lnTo>
                  <a:lnTo>
                    <a:pt x="200166" y="342899"/>
                  </a:lnTo>
                  <a:lnTo>
                    <a:pt x="181379" y="330199"/>
                  </a:lnTo>
                  <a:lnTo>
                    <a:pt x="143149" y="330199"/>
                  </a:lnTo>
                  <a:lnTo>
                    <a:pt x="131772" y="317499"/>
                  </a:lnTo>
                  <a:lnTo>
                    <a:pt x="120700" y="317499"/>
                  </a:lnTo>
                  <a:lnTo>
                    <a:pt x="109939" y="304799"/>
                  </a:lnTo>
                  <a:lnTo>
                    <a:pt x="360141" y="304799"/>
                  </a:lnTo>
                  <a:lnTo>
                    <a:pt x="252864" y="279399"/>
                  </a:lnTo>
                  <a:lnTo>
                    <a:pt x="217859" y="279399"/>
                  </a:lnTo>
                  <a:lnTo>
                    <a:pt x="183103" y="253999"/>
                  </a:lnTo>
                  <a:lnTo>
                    <a:pt x="423265" y="253999"/>
                  </a:lnTo>
                  <a:lnTo>
                    <a:pt x="427632" y="215899"/>
                  </a:lnTo>
                  <a:lnTo>
                    <a:pt x="427032" y="190499"/>
                  </a:lnTo>
                  <a:lnTo>
                    <a:pt x="421440" y="177799"/>
                  </a:lnTo>
                  <a:lnTo>
                    <a:pt x="411627" y="165099"/>
                  </a:lnTo>
                  <a:close/>
                </a:path>
                <a:path w="869950" h="1485900">
                  <a:moveTo>
                    <a:pt x="423265" y="253999"/>
                  </a:moveTo>
                  <a:lnTo>
                    <a:pt x="211678" y="253999"/>
                  </a:lnTo>
                  <a:lnTo>
                    <a:pt x="225699" y="266699"/>
                  </a:lnTo>
                  <a:lnTo>
                    <a:pt x="267901" y="266699"/>
                  </a:lnTo>
                  <a:lnTo>
                    <a:pt x="298108" y="279399"/>
                  </a:lnTo>
                  <a:lnTo>
                    <a:pt x="388970" y="279399"/>
                  </a:lnTo>
                  <a:lnTo>
                    <a:pt x="393542" y="292099"/>
                  </a:lnTo>
                  <a:lnTo>
                    <a:pt x="399054" y="292099"/>
                  </a:lnTo>
                  <a:lnTo>
                    <a:pt x="402610" y="279399"/>
                  </a:lnTo>
                  <a:lnTo>
                    <a:pt x="414675" y="266699"/>
                  </a:lnTo>
                  <a:lnTo>
                    <a:pt x="423265" y="253999"/>
                  </a:lnTo>
                  <a:close/>
                </a:path>
                <a:path w="869950" h="1485900">
                  <a:moveTo>
                    <a:pt x="206161" y="190499"/>
                  </a:moveTo>
                  <a:lnTo>
                    <a:pt x="100254" y="190499"/>
                  </a:lnTo>
                  <a:lnTo>
                    <a:pt x="72956" y="203199"/>
                  </a:lnTo>
                  <a:lnTo>
                    <a:pt x="227640" y="203199"/>
                  </a:lnTo>
                  <a:lnTo>
                    <a:pt x="206161" y="190499"/>
                  </a:lnTo>
                  <a:close/>
                </a:path>
                <a:path w="869950" h="1485900">
                  <a:moveTo>
                    <a:pt x="156137" y="177799"/>
                  </a:moveTo>
                  <a:lnTo>
                    <a:pt x="127915" y="190499"/>
                  </a:lnTo>
                  <a:lnTo>
                    <a:pt x="185122" y="190499"/>
                  </a:lnTo>
                  <a:lnTo>
                    <a:pt x="156137" y="177799"/>
                  </a:lnTo>
                  <a:close/>
                </a:path>
                <a:path w="869950" h="1485900">
                  <a:moveTo>
                    <a:pt x="320936" y="114299"/>
                  </a:moveTo>
                  <a:lnTo>
                    <a:pt x="183929" y="114299"/>
                  </a:lnTo>
                  <a:lnTo>
                    <a:pt x="189913" y="126999"/>
                  </a:lnTo>
                  <a:lnTo>
                    <a:pt x="196445" y="139699"/>
                  </a:lnTo>
                  <a:lnTo>
                    <a:pt x="203639" y="152399"/>
                  </a:lnTo>
                  <a:lnTo>
                    <a:pt x="168345" y="152399"/>
                  </a:lnTo>
                  <a:lnTo>
                    <a:pt x="167812" y="165099"/>
                  </a:lnTo>
                  <a:lnTo>
                    <a:pt x="216605" y="177799"/>
                  </a:lnTo>
                  <a:lnTo>
                    <a:pt x="218002" y="177799"/>
                  </a:lnTo>
                  <a:lnTo>
                    <a:pt x="202064" y="165099"/>
                  </a:lnTo>
                  <a:lnTo>
                    <a:pt x="227121" y="139699"/>
                  </a:lnTo>
                  <a:lnTo>
                    <a:pt x="353159" y="139699"/>
                  </a:lnTo>
                  <a:lnTo>
                    <a:pt x="336654" y="126999"/>
                  </a:lnTo>
                  <a:lnTo>
                    <a:pt x="320936" y="114299"/>
                  </a:lnTo>
                  <a:close/>
                </a:path>
                <a:path w="869950" h="1485900">
                  <a:moveTo>
                    <a:pt x="387039" y="152399"/>
                  </a:moveTo>
                  <a:lnTo>
                    <a:pt x="262022" y="152399"/>
                  </a:lnTo>
                  <a:lnTo>
                    <a:pt x="272727" y="165099"/>
                  </a:lnTo>
                  <a:lnTo>
                    <a:pt x="399517" y="165099"/>
                  </a:lnTo>
                  <a:lnTo>
                    <a:pt x="387039" y="152399"/>
                  </a:lnTo>
                  <a:close/>
                </a:path>
                <a:path w="869950" h="1485900">
                  <a:moveTo>
                    <a:pt x="353159" y="139699"/>
                  </a:moveTo>
                  <a:lnTo>
                    <a:pt x="239397" y="139699"/>
                  </a:lnTo>
                  <a:lnTo>
                    <a:pt x="250972" y="152399"/>
                  </a:lnTo>
                  <a:lnTo>
                    <a:pt x="370078" y="152399"/>
                  </a:lnTo>
                  <a:lnTo>
                    <a:pt x="353159" y="139699"/>
                  </a:lnTo>
                  <a:close/>
                </a:path>
                <a:path w="869950" h="1485900">
                  <a:moveTo>
                    <a:pt x="202524" y="0"/>
                  </a:moveTo>
                  <a:lnTo>
                    <a:pt x="175821" y="0"/>
                  </a:lnTo>
                  <a:lnTo>
                    <a:pt x="169787" y="12699"/>
                  </a:lnTo>
                  <a:lnTo>
                    <a:pt x="165729" y="25399"/>
                  </a:lnTo>
                  <a:lnTo>
                    <a:pt x="160839" y="38099"/>
                  </a:lnTo>
                  <a:lnTo>
                    <a:pt x="161972" y="63499"/>
                  </a:lnTo>
                  <a:lnTo>
                    <a:pt x="168146" y="88899"/>
                  </a:lnTo>
                  <a:lnTo>
                    <a:pt x="178378" y="114299"/>
                  </a:lnTo>
                  <a:lnTo>
                    <a:pt x="235528" y="114299"/>
                  </a:lnTo>
                  <a:lnTo>
                    <a:pt x="234335" y="101599"/>
                  </a:lnTo>
                  <a:lnTo>
                    <a:pt x="268421" y="88899"/>
                  </a:lnTo>
                  <a:lnTo>
                    <a:pt x="254211" y="63499"/>
                  </a:lnTo>
                  <a:lnTo>
                    <a:pt x="240788" y="50799"/>
                  </a:lnTo>
                  <a:lnTo>
                    <a:pt x="227729" y="25399"/>
                  </a:lnTo>
                  <a:lnTo>
                    <a:pt x="214611" y="12699"/>
                  </a:lnTo>
                  <a:lnTo>
                    <a:pt x="208944" y="12699"/>
                  </a:lnTo>
                  <a:lnTo>
                    <a:pt x="202524" y="0"/>
                  </a:lnTo>
                  <a:close/>
                </a:path>
                <a:path w="869950" h="1485900">
                  <a:moveTo>
                    <a:pt x="290910" y="101599"/>
                  </a:moveTo>
                  <a:lnTo>
                    <a:pt x="258084" y="101599"/>
                  </a:lnTo>
                  <a:lnTo>
                    <a:pt x="251251" y="114299"/>
                  </a:lnTo>
                  <a:lnTo>
                    <a:pt x="305918" y="114299"/>
                  </a:lnTo>
                  <a:lnTo>
                    <a:pt x="290910" y="101599"/>
                  </a:lnTo>
                  <a:close/>
                </a:path>
              </a:pathLst>
            </a:custGeom>
            <a:solidFill>
              <a:srgbClr val="FCEE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14778165" y="4070552"/>
              <a:ext cx="144145" cy="316230"/>
            </a:xfrm>
            <a:custGeom>
              <a:avLst/>
              <a:gdLst/>
              <a:ahLst/>
              <a:cxnLst/>
              <a:rect l="l" t="t" r="r" b="b"/>
              <a:pathLst>
                <a:path w="144144" h="316229">
                  <a:moveTo>
                    <a:pt x="126898" y="33197"/>
                  </a:moveTo>
                  <a:lnTo>
                    <a:pt x="69684" y="6045"/>
                  </a:lnTo>
                  <a:lnTo>
                    <a:pt x="67970" y="5232"/>
                  </a:lnTo>
                  <a:lnTo>
                    <a:pt x="68770" y="6045"/>
                  </a:lnTo>
                  <a:lnTo>
                    <a:pt x="0" y="0"/>
                  </a:lnTo>
                  <a:lnTo>
                    <a:pt x="16078" y="4381"/>
                  </a:lnTo>
                  <a:lnTo>
                    <a:pt x="48196" y="11430"/>
                  </a:lnTo>
                  <a:lnTo>
                    <a:pt x="64109" y="15341"/>
                  </a:lnTo>
                  <a:lnTo>
                    <a:pt x="79705" y="20129"/>
                  </a:lnTo>
                  <a:lnTo>
                    <a:pt x="95173" y="25628"/>
                  </a:lnTo>
                  <a:lnTo>
                    <a:pt x="126034" y="37134"/>
                  </a:lnTo>
                  <a:lnTo>
                    <a:pt x="126898" y="33197"/>
                  </a:lnTo>
                  <a:close/>
                </a:path>
                <a:path w="144144" h="316229">
                  <a:moveTo>
                    <a:pt x="143738" y="316166"/>
                  </a:moveTo>
                  <a:lnTo>
                    <a:pt x="11645" y="307162"/>
                  </a:lnTo>
                  <a:lnTo>
                    <a:pt x="11391" y="316191"/>
                  </a:lnTo>
                  <a:lnTo>
                    <a:pt x="143738" y="3161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14768919" y="3485806"/>
              <a:ext cx="404495" cy="588010"/>
            </a:xfrm>
            <a:custGeom>
              <a:avLst/>
              <a:gdLst/>
              <a:ahLst/>
              <a:cxnLst/>
              <a:rect l="l" t="t" r="r" b="b"/>
              <a:pathLst>
                <a:path w="404494" h="588010">
                  <a:moveTo>
                    <a:pt x="147967" y="34899"/>
                  </a:moveTo>
                  <a:lnTo>
                    <a:pt x="111594" y="23291"/>
                  </a:lnTo>
                  <a:lnTo>
                    <a:pt x="75565" y="9652"/>
                  </a:lnTo>
                  <a:lnTo>
                    <a:pt x="38747" y="0"/>
                  </a:lnTo>
                  <a:lnTo>
                    <a:pt x="0" y="317"/>
                  </a:lnTo>
                  <a:lnTo>
                    <a:pt x="10439" y="8394"/>
                  </a:lnTo>
                  <a:lnTo>
                    <a:pt x="21209" y="15252"/>
                  </a:lnTo>
                  <a:lnTo>
                    <a:pt x="32270" y="20662"/>
                  </a:lnTo>
                  <a:lnTo>
                    <a:pt x="43662" y="24396"/>
                  </a:lnTo>
                  <a:lnTo>
                    <a:pt x="81876" y="32258"/>
                  </a:lnTo>
                  <a:lnTo>
                    <a:pt x="100660" y="38049"/>
                  </a:lnTo>
                  <a:lnTo>
                    <a:pt x="118872" y="47688"/>
                  </a:lnTo>
                  <a:lnTo>
                    <a:pt x="124968" y="49898"/>
                  </a:lnTo>
                  <a:lnTo>
                    <a:pt x="132029" y="49936"/>
                  </a:lnTo>
                  <a:lnTo>
                    <a:pt x="139509" y="49034"/>
                  </a:lnTo>
                  <a:lnTo>
                    <a:pt x="146850" y="48450"/>
                  </a:lnTo>
                  <a:lnTo>
                    <a:pt x="147967" y="34899"/>
                  </a:lnTo>
                  <a:close/>
                </a:path>
                <a:path w="404494" h="588010">
                  <a:moveTo>
                    <a:pt x="404241" y="556387"/>
                  </a:moveTo>
                  <a:lnTo>
                    <a:pt x="245122" y="556387"/>
                  </a:lnTo>
                  <a:lnTo>
                    <a:pt x="243763" y="563473"/>
                  </a:lnTo>
                  <a:lnTo>
                    <a:pt x="262102" y="568363"/>
                  </a:lnTo>
                  <a:lnTo>
                    <a:pt x="271284" y="570585"/>
                  </a:lnTo>
                  <a:lnTo>
                    <a:pt x="280530" y="572160"/>
                  </a:lnTo>
                  <a:lnTo>
                    <a:pt x="291020" y="572211"/>
                  </a:lnTo>
                  <a:lnTo>
                    <a:pt x="301739" y="571246"/>
                  </a:lnTo>
                  <a:lnTo>
                    <a:pt x="311937" y="571309"/>
                  </a:lnTo>
                  <a:lnTo>
                    <a:pt x="320827" y="574421"/>
                  </a:lnTo>
                  <a:lnTo>
                    <a:pt x="342836" y="585698"/>
                  </a:lnTo>
                  <a:lnTo>
                    <a:pt x="363118" y="587438"/>
                  </a:lnTo>
                  <a:lnTo>
                    <a:pt x="383108" y="578154"/>
                  </a:lnTo>
                  <a:lnTo>
                    <a:pt x="404241" y="556387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3" name="object 1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830586" y="3722594"/>
              <a:ext cx="176174" cy="87947"/>
            </a:xfrm>
            <a:prstGeom prst="rect">
              <a:avLst/>
            </a:prstGeom>
          </p:spPr>
        </p:pic>
        <p:sp>
          <p:nvSpPr>
            <p:cNvPr id="124" name="object 124" descr=""/>
            <p:cNvSpPr/>
            <p:nvPr/>
          </p:nvSpPr>
          <p:spPr>
            <a:xfrm>
              <a:off x="14715274" y="3916514"/>
              <a:ext cx="556260" cy="653415"/>
            </a:xfrm>
            <a:custGeom>
              <a:avLst/>
              <a:gdLst/>
              <a:ahLst/>
              <a:cxnLst/>
              <a:rect l="l" t="t" r="r" b="b"/>
              <a:pathLst>
                <a:path w="556259" h="653414">
                  <a:moveTo>
                    <a:pt x="115138" y="651573"/>
                  </a:moveTo>
                  <a:lnTo>
                    <a:pt x="91630" y="642035"/>
                  </a:lnTo>
                  <a:lnTo>
                    <a:pt x="70777" y="624281"/>
                  </a:lnTo>
                  <a:lnTo>
                    <a:pt x="49060" y="609473"/>
                  </a:lnTo>
                  <a:lnTo>
                    <a:pt x="22999" y="608799"/>
                  </a:lnTo>
                  <a:lnTo>
                    <a:pt x="44107" y="626275"/>
                  </a:lnTo>
                  <a:lnTo>
                    <a:pt x="65417" y="642823"/>
                  </a:lnTo>
                  <a:lnTo>
                    <a:pt x="88544" y="653059"/>
                  </a:lnTo>
                  <a:lnTo>
                    <a:pt x="115138" y="651573"/>
                  </a:lnTo>
                  <a:close/>
                </a:path>
                <a:path w="556259" h="653414">
                  <a:moveTo>
                    <a:pt x="118364" y="323646"/>
                  </a:moveTo>
                  <a:lnTo>
                    <a:pt x="110693" y="321691"/>
                  </a:lnTo>
                  <a:lnTo>
                    <a:pt x="102908" y="320230"/>
                  </a:lnTo>
                  <a:lnTo>
                    <a:pt x="95377" y="317665"/>
                  </a:lnTo>
                  <a:lnTo>
                    <a:pt x="79870" y="312775"/>
                  </a:lnTo>
                  <a:lnTo>
                    <a:pt x="72351" y="309714"/>
                  </a:lnTo>
                  <a:lnTo>
                    <a:pt x="65405" y="305536"/>
                  </a:lnTo>
                  <a:lnTo>
                    <a:pt x="53035" y="298577"/>
                  </a:lnTo>
                  <a:lnTo>
                    <a:pt x="42481" y="298526"/>
                  </a:lnTo>
                  <a:lnTo>
                    <a:pt x="32880" y="306057"/>
                  </a:lnTo>
                  <a:lnTo>
                    <a:pt x="23342" y="321805"/>
                  </a:lnTo>
                  <a:lnTo>
                    <a:pt x="46647" y="331127"/>
                  </a:lnTo>
                  <a:lnTo>
                    <a:pt x="70142" y="335813"/>
                  </a:lnTo>
                  <a:lnTo>
                    <a:pt x="93980" y="333959"/>
                  </a:lnTo>
                  <a:lnTo>
                    <a:pt x="118364" y="323646"/>
                  </a:lnTo>
                  <a:close/>
                </a:path>
                <a:path w="556259" h="653414">
                  <a:moveTo>
                    <a:pt x="130314" y="94564"/>
                  </a:moveTo>
                  <a:lnTo>
                    <a:pt x="123901" y="89192"/>
                  </a:lnTo>
                  <a:lnTo>
                    <a:pt x="109918" y="79146"/>
                  </a:lnTo>
                  <a:lnTo>
                    <a:pt x="110502" y="65874"/>
                  </a:lnTo>
                  <a:lnTo>
                    <a:pt x="105562" y="60121"/>
                  </a:lnTo>
                  <a:lnTo>
                    <a:pt x="97053" y="58991"/>
                  </a:lnTo>
                  <a:lnTo>
                    <a:pt x="86982" y="59601"/>
                  </a:lnTo>
                  <a:lnTo>
                    <a:pt x="63690" y="62509"/>
                  </a:lnTo>
                  <a:lnTo>
                    <a:pt x="52870" y="62306"/>
                  </a:lnTo>
                  <a:lnTo>
                    <a:pt x="44450" y="58331"/>
                  </a:lnTo>
                  <a:lnTo>
                    <a:pt x="31292" y="49707"/>
                  </a:lnTo>
                  <a:lnTo>
                    <a:pt x="20713" y="51244"/>
                  </a:lnTo>
                  <a:lnTo>
                    <a:pt x="10896" y="60642"/>
                  </a:lnTo>
                  <a:lnTo>
                    <a:pt x="0" y="75577"/>
                  </a:lnTo>
                  <a:lnTo>
                    <a:pt x="15773" y="78130"/>
                  </a:lnTo>
                  <a:lnTo>
                    <a:pt x="30238" y="80924"/>
                  </a:lnTo>
                  <a:lnTo>
                    <a:pt x="43484" y="82270"/>
                  </a:lnTo>
                  <a:lnTo>
                    <a:pt x="55575" y="80441"/>
                  </a:lnTo>
                  <a:lnTo>
                    <a:pt x="70345" y="77343"/>
                  </a:lnTo>
                  <a:lnTo>
                    <a:pt x="83172" y="78981"/>
                  </a:lnTo>
                  <a:lnTo>
                    <a:pt x="94780" y="85331"/>
                  </a:lnTo>
                  <a:lnTo>
                    <a:pt x="105892" y="96316"/>
                  </a:lnTo>
                  <a:lnTo>
                    <a:pt x="110350" y="101663"/>
                  </a:lnTo>
                  <a:lnTo>
                    <a:pt x="119303" y="101574"/>
                  </a:lnTo>
                  <a:lnTo>
                    <a:pt x="127228" y="103136"/>
                  </a:lnTo>
                  <a:lnTo>
                    <a:pt x="130314" y="94564"/>
                  </a:lnTo>
                  <a:close/>
                </a:path>
                <a:path w="556259" h="653414">
                  <a:moveTo>
                    <a:pt x="157454" y="24765"/>
                  </a:moveTo>
                  <a:lnTo>
                    <a:pt x="147066" y="8229"/>
                  </a:lnTo>
                  <a:lnTo>
                    <a:pt x="135648" y="0"/>
                  </a:lnTo>
                  <a:lnTo>
                    <a:pt x="122923" y="1016"/>
                  </a:lnTo>
                  <a:lnTo>
                    <a:pt x="108610" y="12179"/>
                  </a:lnTo>
                  <a:lnTo>
                    <a:pt x="157454" y="24765"/>
                  </a:lnTo>
                  <a:close/>
                </a:path>
                <a:path w="556259" h="653414">
                  <a:moveTo>
                    <a:pt x="190817" y="612165"/>
                  </a:moveTo>
                  <a:lnTo>
                    <a:pt x="132842" y="569277"/>
                  </a:lnTo>
                  <a:lnTo>
                    <a:pt x="128854" y="578891"/>
                  </a:lnTo>
                  <a:lnTo>
                    <a:pt x="188645" y="617664"/>
                  </a:lnTo>
                  <a:lnTo>
                    <a:pt x="190817" y="612165"/>
                  </a:lnTo>
                  <a:close/>
                </a:path>
                <a:path w="556259" h="653414">
                  <a:moveTo>
                    <a:pt x="380111" y="376491"/>
                  </a:moveTo>
                  <a:lnTo>
                    <a:pt x="301713" y="367741"/>
                  </a:lnTo>
                  <a:lnTo>
                    <a:pt x="303136" y="391388"/>
                  </a:lnTo>
                  <a:lnTo>
                    <a:pt x="321513" y="388988"/>
                  </a:lnTo>
                  <a:lnTo>
                    <a:pt x="340525" y="391807"/>
                  </a:lnTo>
                  <a:lnTo>
                    <a:pt x="360095" y="390690"/>
                  </a:lnTo>
                  <a:lnTo>
                    <a:pt x="380111" y="376491"/>
                  </a:lnTo>
                  <a:close/>
                </a:path>
                <a:path w="556259" h="653414">
                  <a:moveTo>
                    <a:pt x="494499" y="172326"/>
                  </a:moveTo>
                  <a:lnTo>
                    <a:pt x="482066" y="163449"/>
                  </a:lnTo>
                  <a:lnTo>
                    <a:pt x="465823" y="163969"/>
                  </a:lnTo>
                  <a:lnTo>
                    <a:pt x="447624" y="173151"/>
                  </a:lnTo>
                  <a:lnTo>
                    <a:pt x="429361" y="190271"/>
                  </a:lnTo>
                  <a:lnTo>
                    <a:pt x="494499" y="172326"/>
                  </a:lnTo>
                  <a:close/>
                </a:path>
                <a:path w="556259" h="653414">
                  <a:moveTo>
                    <a:pt x="495287" y="402805"/>
                  </a:moveTo>
                  <a:lnTo>
                    <a:pt x="483933" y="388175"/>
                  </a:lnTo>
                  <a:lnTo>
                    <a:pt x="469912" y="379793"/>
                  </a:lnTo>
                  <a:lnTo>
                    <a:pt x="453999" y="378066"/>
                  </a:lnTo>
                  <a:lnTo>
                    <a:pt x="436994" y="383413"/>
                  </a:lnTo>
                  <a:lnTo>
                    <a:pt x="451243" y="400723"/>
                  </a:lnTo>
                  <a:lnTo>
                    <a:pt x="465226" y="409473"/>
                  </a:lnTo>
                  <a:lnTo>
                    <a:pt x="479679" y="410044"/>
                  </a:lnTo>
                  <a:lnTo>
                    <a:pt x="495287" y="402805"/>
                  </a:lnTo>
                  <a:close/>
                </a:path>
                <a:path w="556259" h="653414">
                  <a:moveTo>
                    <a:pt x="555739" y="400380"/>
                  </a:moveTo>
                  <a:lnTo>
                    <a:pt x="542137" y="394944"/>
                  </a:lnTo>
                  <a:lnTo>
                    <a:pt x="528916" y="392455"/>
                  </a:lnTo>
                  <a:lnTo>
                    <a:pt x="516483" y="396265"/>
                  </a:lnTo>
                  <a:lnTo>
                    <a:pt x="505256" y="409740"/>
                  </a:lnTo>
                  <a:lnTo>
                    <a:pt x="555739" y="40038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5" name="object 12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536781" y="7022337"/>
              <a:ext cx="1508755" cy="396231"/>
            </a:xfrm>
            <a:prstGeom prst="rect">
              <a:avLst/>
            </a:prstGeom>
          </p:spPr>
        </p:pic>
        <p:pic>
          <p:nvPicPr>
            <p:cNvPr id="126" name="object 12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908381" y="7022337"/>
              <a:ext cx="1243579" cy="396231"/>
            </a:xfrm>
            <a:prstGeom prst="rect">
              <a:avLst/>
            </a:prstGeom>
          </p:spPr>
        </p:pic>
      </p:grpSp>
      <p:sp>
        <p:nvSpPr>
          <p:cNvPr id="127" name="object 127" descr=""/>
          <p:cNvSpPr txBox="1"/>
          <p:nvPr/>
        </p:nvSpPr>
        <p:spPr>
          <a:xfrm>
            <a:off x="11976930" y="4282785"/>
            <a:ext cx="1574165" cy="6242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900" spc="-145">
                <a:solidFill>
                  <a:srgbClr val="FFFFFF"/>
                </a:solidFill>
                <a:latin typeface="Kidspace"/>
                <a:cs typeface="Kidspace"/>
              </a:rPr>
              <a:t>DRI</a:t>
            </a:r>
            <a:r>
              <a:rPr dirty="0" sz="3900" spc="-1495">
                <a:solidFill>
                  <a:srgbClr val="FFFFFF"/>
                </a:solidFill>
                <a:latin typeface="Kidspace"/>
                <a:cs typeface="Kidspace"/>
              </a:rPr>
              <a:t> </a:t>
            </a:r>
            <a:r>
              <a:rPr dirty="0" sz="3900" spc="-100">
                <a:solidFill>
                  <a:srgbClr val="FFFFFF"/>
                </a:solidFill>
                <a:latin typeface="Kidspace"/>
                <a:cs typeface="Kidspace"/>
              </a:rPr>
              <a:t>NKS</a:t>
            </a:r>
            <a:endParaRPr sz="3900">
              <a:latin typeface="Kidspace"/>
              <a:cs typeface="Kidspace"/>
            </a:endParaRPr>
          </a:p>
        </p:txBody>
      </p:sp>
      <p:sp>
        <p:nvSpPr>
          <p:cNvPr id="128" name="object 128" descr=""/>
          <p:cNvSpPr txBox="1"/>
          <p:nvPr/>
        </p:nvSpPr>
        <p:spPr>
          <a:xfrm>
            <a:off x="11449099" y="4959849"/>
            <a:ext cx="432434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20">
                <a:solidFill>
                  <a:srgbClr val="FCEE20"/>
                </a:solidFill>
                <a:latin typeface="Kidspace"/>
                <a:cs typeface="Kidspace"/>
              </a:rPr>
              <a:t>Milk</a:t>
            </a:r>
            <a:endParaRPr sz="1600">
              <a:latin typeface="Kidspace"/>
              <a:cs typeface="Kidspace"/>
            </a:endParaRPr>
          </a:p>
        </p:txBody>
      </p:sp>
      <p:sp>
        <p:nvSpPr>
          <p:cNvPr id="129" name="object 129" descr=""/>
          <p:cNvSpPr txBox="1"/>
          <p:nvPr/>
        </p:nvSpPr>
        <p:spPr>
          <a:xfrm>
            <a:off x="13524021" y="4969844"/>
            <a:ext cx="54546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10">
                <a:solidFill>
                  <a:srgbClr val="FCEE20"/>
                </a:solidFill>
                <a:latin typeface="Kidspace"/>
                <a:cs typeface="Kidspace"/>
              </a:rPr>
              <a:t>$1.00</a:t>
            </a:r>
            <a:endParaRPr sz="1600">
              <a:latin typeface="Kidspace"/>
              <a:cs typeface="Kidspace"/>
            </a:endParaRPr>
          </a:p>
        </p:txBody>
      </p:sp>
      <p:sp>
        <p:nvSpPr>
          <p:cNvPr id="130" name="object 130" descr=""/>
          <p:cNvSpPr txBox="1"/>
          <p:nvPr/>
        </p:nvSpPr>
        <p:spPr>
          <a:xfrm>
            <a:off x="12599178" y="5324993"/>
            <a:ext cx="149542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873760" algn="l"/>
              </a:tabLst>
            </a:pPr>
            <a:r>
              <a:rPr dirty="0" u="heavy" baseline="12152" sz="2400">
                <a:solidFill>
                  <a:srgbClr val="FCEE20"/>
                </a:solidFill>
                <a:uFill>
                  <a:solidFill>
                    <a:srgbClr val="FCEE20"/>
                  </a:solidFill>
                </a:uFill>
                <a:latin typeface="Kidspace"/>
                <a:cs typeface="Kidspace"/>
              </a:rPr>
              <a:t>	</a:t>
            </a:r>
            <a:r>
              <a:rPr dirty="0" u="none" baseline="12152" sz="2400" spc="-202">
                <a:solidFill>
                  <a:srgbClr val="FCEE20"/>
                </a:solidFill>
                <a:latin typeface="Kidspace"/>
                <a:cs typeface="Kidspace"/>
              </a:rPr>
              <a:t> </a:t>
            </a:r>
            <a:r>
              <a:rPr dirty="0" u="none" sz="1600">
                <a:solidFill>
                  <a:srgbClr val="FCEE20"/>
                </a:solidFill>
                <a:latin typeface="Kidspace"/>
                <a:cs typeface="Kidspace"/>
              </a:rPr>
              <a:t>$1.00</a:t>
            </a:r>
            <a:endParaRPr sz="1600">
              <a:latin typeface="Kidspace"/>
              <a:cs typeface="Kidspace"/>
            </a:endParaRPr>
          </a:p>
        </p:txBody>
      </p:sp>
      <p:sp>
        <p:nvSpPr>
          <p:cNvPr id="131" name="object 131" descr=""/>
          <p:cNvSpPr txBox="1"/>
          <p:nvPr/>
        </p:nvSpPr>
        <p:spPr>
          <a:xfrm>
            <a:off x="11449099" y="5282971"/>
            <a:ext cx="1012825" cy="486409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345"/>
              </a:spcBef>
            </a:pPr>
            <a:r>
              <a:rPr dirty="0" sz="1600" spc="-25">
                <a:solidFill>
                  <a:srgbClr val="FCEE20"/>
                </a:solidFill>
                <a:latin typeface="Kidspace"/>
                <a:cs typeface="Kidspace"/>
              </a:rPr>
              <a:t>Chocolate </a:t>
            </a:r>
            <a:r>
              <a:rPr dirty="0" sz="1600" spc="-20">
                <a:solidFill>
                  <a:srgbClr val="FCEE20"/>
                </a:solidFill>
                <a:latin typeface="Kidspace"/>
                <a:cs typeface="Kidspace"/>
              </a:rPr>
              <a:t>Milk</a:t>
            </a:r>
            <a:endParaRPr sz="1600">
              <a:latin typeface="Kidspace"/>
              <a:cs typeface="Kidspace"/>
            </a:endParaRPr>
          </a:p>
        </p:txBody>
      </p:sp>
      <p:sp>
        <p:nvSpPr>
          <p:cNvPr id="132" name="object 132" descr=""/>
          <p:cNvSpPr txBox="1"/>
          <p:nvPr/>
        </p:nvSpPr>
        <p:spPr>
          <a:xfrm>
            <a:off x="10004387" y="6288280"/>
            <a:ext cx="938530" cy="808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699"/>
              </a:lnSpc>
              <a:spcBef>
                <a:spcPts val="95"/>
              </a:spcBef>
            </a:pPr>
            <a:r>
              <a:rPr dirty="0" sz="1700" spc="-20">
                <a:solidFill>
                  <a:srgbClr val="FFFFFF"/>
                </a:solidFill>
                <a:latin typeface="Kidspace"/>
                <a:cs typeface="Kidspace"/>
              </a:rPr>
              <a:t>Assorted </a:t>
            </a:r>
            <a:r>
              <a:rPr dirty="0" sz="1700" spc="-10">
                <a:solidFill>
                  <a:srgbClr val="FFFFFF"/>
                </a:solidFill>
                <a:latin typeface="Kidspace"/>
                <a:cs typeface="Kidspace"/>
              </a:rPr>
              <a:t>Candy!</a:t>
            </a:r>
            <a:endParaRPr sz="1700">
              <a:latin typeface="Kidspace"/>
              <a:cs typeface="Kidspace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dirty="0" sz="1700" spc="-10">
                <a:solidFill>
                  <a:srgbClr val="FFFFFF"/>
                </a:solidFill>
                <a:latin typeface="Kidspace"/>
                <a:cs typeface="Kidspace"/>
              </a:rPr>
              <a:t>$2.00</a:t>
            </a:r>
            <a:endParaRPr sz="1700">
              <a:latin typeface="Kidspace"/>
              <a:cs typeface="Kidspace"/>
            </a:endParaRPr>
          </a:p>
        </p:txBody>
      </p:sp>
      <p:sp>
        <p:nvSpPr>
          <p:cNvPr id="133" name="object 133" descr=""/>
          <p:cNvSpPr txBox="1"/>
          <p:nvPr/>
        </p:nvSpPr>
        <p:spPr>
          <a:xfrm>
            <a:off x="11541791" y="7351296"/>
            <a:ext cx="96520" cy="5162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320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00">
              <a:latin typeface="Neon Light"/>
              <a:cs typeface="Neon Light"/>
            </a:endParaRPr>
          </a:p>
        </p:txBody>
      </p:sp>
      <p:sp>
        <p:nvSpPr>
          <p:cNvPr id="134" name="object 134" descr=""/>
          <p:cNvSpPr txBox="1"/>
          <p:nvPr/>
        </p:nvSpPr>
        <p:spPr>
          <a:xfrm>
            <a:off x="11538363" y="7186178"/>
            <a:ext cx="96520" cy="5162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320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00">
              <a:latin typeface="Neon Light"/>
              <a:cs typeface="Neon Light"/>
            </a:endParaRPr>
          </a:p>
        </p:txBody>
      </p:sp>
      <p:sp>
        <p:nvSpPr>
          <p:cNvPr id="135" name="object 135" descr=""/>
          <p:cNvSpPr txBox="1"/>
          <p:nvPr/>
        </p:nvSpPr>
        <p:spPr>
          <a:xfrm>
            <a:off x="11650699" y="7193118"/>
            <a:ext cx="264795" cy="139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50" spc="-10">
                <a:solidFill>
                  <a:srgbClr val="FCEE20"/>
                </a:solidFill>
                <a:latin typeface="Arial Rounded MT Bold"/>
                <a:cs typeface="Arial Rounded MT Bold"/>
              </a:rPr>
              <a:t>Plain</a:t>
            </a:r>
            <a:endParaRPr sz="750">
              <a:latin typeface="Arial Rounded MT Bold"/>
              <a:cs typeface="Arial Rounded MT Bold"/>
            </a:endParaRPr>
          </a:p>
        </p:txBody>
      </p:sp>
      <p:sp>
        <p:nvSpPr>
          <p:cNvPr id="136" name="object 136" descr=""/>
          <p:cNvSpPr txBox="1"/>
          <p:nvPr/>
        </p:nvSpPr>
        <p:spPr>
          <a:xfrm>
            <a:off x="11512963" y="6681252"/>
            <a:ext cx="1290320" cy="5162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baseline="-24305" sz="4800" spc="24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r>
              <a:rPr dirty="0" u="sng" sz="800" spc="39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Rounded MT Bold"/>
                <a:cs typeface="Arial Rounded MT Bold"/>
              </a:rPr>
              <a:t> </a:t>
            </a:r>
            <a:r>
              <a:rPr dirty="0" u="sng" sz="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Rounded MT Bold"/>
                <a:cs typeface="Arial Rounded MT Bold"/>
              </a:rPr>
              <a:t>Middleswrath</a:t>
            </a:r>
            <a:r>
              <a:rPr dirty="0" u="sng" sz="800" spc="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Rounded MT Bold"/>
                <a:cs typeface="Arial Rounded MT Bold"/>
              </a:rPr>
              <a:t> </a:t>
            </a:r>
            <a:r>
              <a:rPr dirty="0" u="sng" sz="8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Rounded MT Bold"/>
                <a:cs typeface="Arial Rounded MT Bold"/>
              </a:rPr>
              <a:t>chips</a:t>
            </a:r>
            <a:r>
              <a:rPr dirty="0" u="sng" sz="800" spc="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Rounded MT Bold"/>
                <a:cs typeface="Arial Rounded MT Bold"/>
              </a:rPr>
              <a:t> </a:t>
            </a:r>
            <a:endParaRPr sz="800">
              <a:latin typeface="Arial Rounded MT Bold"/>
              <a:cs typeface="Arial Rounded MT Bold"/>
            </a:endParaRPr>
          </a:p>
        </p:txBody>
      </p:sp>
      <p:sp>
        <p:nvSpPr>
          <p:cNvPr id="137" name="object 137" descr=""/>
          <p:cNvSpPr txBox="1"/>
          <p:nvPr/>
        </p:nvSpPr>
        <p:spPr>
          <a:xfrm>
            <a:off x="12891723" y="6681252"/>
            <a:ext cx="1019175" cy="5162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baseline="-26041" sz="4800" spc="157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r>
              <a:rPr dirty="0" u="sng" sz="800" spc="2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Rounded MT Bold"/>
                <a:cs typeface="Arial Rounded MT Bold"/>
              </a:rPr>
              <a:t>  </a:t>
            </a:r>
            <a:r>
              <a:rPr dirty="0" u="sng" sz="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Rounded MT Bold"/>
                <a:cs typeface="Arial Rounded MT Bold"/>
              </a:rPr>
              <a:t>Good’s</a:t>
            </a:r>
            <a:r>
              <a:rPr dirty="0" u="sng" sz="800" spc="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Rounded MT Bold"/>
                <a:cs typeface="Arial Rounded MT Bold"/>
              </a:rPr>
              <a:t> </a:t>
            </a:r>
            <a:r>
              <a:rPr dirty="0" u="sng" sz="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Rounded MT Bold"/>
                <a:cs typeface="Arial Rounded MT Bold"/>
              </a:rPr>
              <a:t>chips</a:t>
            </a:r>
            <a:r>
              <a:rPr dirty="0" u="sng" sz="800" spc="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Rounded MT Bold"/>
                <a:cs typeface="Arial Rounded MT Bold"/>
              </a:rPr>
              <a:t> </a:t>
            </a:r>
            <a:endParaRPr sz="800">
              <a:latin typeface="Arial Rounded MT Bold"/>
              <a:cs typeface="Arial Rounded MT Bold"/>
            </a:endParaRPr>
          </a:p>
        </p:txBody>
      </p:sp>
      <p:sp>
        <p:nvSpPr>
          <p:cNvPr id="138" name="object 138" descr=""/>
          <p:cNvSpPr txBox="1"/>
          <p:nvPr/>
        </p:nvSpPr>
        <p:spPr>
          <a:xfrm>
            <a:off x="11655560" y="7039991"/>
            <a:ext cx="1362075" cy="84518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ts val="3215"/>
              </a:lnSpc>
              <a:spcBef>
                <a:spcPts val="114"/>
              </a:spcBef>
              <a:tabLst>
                <a:tab pos="1273810" algn="l"/>
              </a:tabLst>
            </a:pPr>
            <a:r>
              <a:rPr dirty="0" sz="750">
                <a:solidFill>
                  <a:srgbClr val="FCEE20"/>
                </a:solidFill>
                <a:latin typeface="Arial Rounded MT Bold"/>
                <a:cs typeface="Arial Rounded MT Bold"/>
              </a:rPr>
              <a:t>Sea</a:t>
            </a:r>
            <a:r>
              <a:rPr dirty="0" sz="750" spc="30">
                <a:solidFill>
                  <a:srgbClr val="FCEE20"/>
                </a:solidFill>
                <a:latin typeface="Arial Rounded MT Bold"/>
                <a:cs typeface="Arial Rounded MT Bold"/>
              </a:rPr>
              <a:t> </a:t>
            </a:r>
            <a:r>
              <a:rPr dirty="0" sz="750">
                <a:solidFill>
                  <a:srgbClr val="FCEE20"/>
                </a:solidFill>
                <a:latin typeface="Arial Rounded MT Bold"/>
                <a:cs typeface="Arial Rounded MT Bold"/>
              </a:rPr>
              <a:t>salt</a:t>
            </a:r>
            <a:r>
              <a:rPr dirty="0" sz="750" spc="35">
                <a:solidFill>
                  <a:srgbClr val="FCEE20"/>
                </a:solidFill>
                <a:latin typeface="Arial Rounded MT Bold"/>
                <a:cs typeface="Arial Rounded MT Bold"/>
              </a:rPr>
              <a:t> </a:t>
            </a:r>
            <a:r>
              <a:rPr dirty="0" sz="750">
                <a:solidFill>
                  <a:srgbClr val="FCEE20"/>
                </a:solidFill>
                <a:latin typeface="Arial Rounded MT Bold"/>
                <a:cs typeface="Arial Rounded MT Bold"/>
              </a:rPr>
              <a:t>&amp;</a:t>
            </a:r>
            <a:r>
              <a:rPr dirty="0" sz="750" spc="35">
                <a:solidFill>
                  <a:srgbClr val="FCEE20"/>
                </a:solidFill>
                <a:latin typeface="Arial Rounded MT Bold"/>
                <a:cs typeface="Arial Rounded MT Bold"/>
              </a:rPr>
              <a:t> </a:t>
            </a:r>
            <a:r>
              <a:rPr dirty="0" sz="750" spc="-10">
                <a:solidFill>
                  <a:srgbClr val="FCEE20"/>
                </a:solidFill>
                <a:latin typeface="Arial Rounded MT Bold"/>
                <a:cs typeface="Arial Rounded MT Bold"/>
              </a:rPr>
              <a:t>VINEGAR</a:t>
            </a:r>
            <a:r>
              <a:rPr dirty="0" sz="750">
                <a:solidFill>
                  <a:srgbClr val="FCEE20"/>
                </a:solidFill>
                <a:latin typeface="Arial Rounded MT Bold"/>
                <a:cs typeface="Arial Rounded MT Bold"/>
              </a:rPr>
              <a:t>	</a:t>
            </a:r>
            <a:r>
              <a:rPr dirty="0" sz="320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00">
              <a:latin typeface="Neon Light"/>
              <a:cs typeface="Neon Light"/>
            </a:endParaRPr>
          </a:p>
          <a:p>
            <a:pPr marL="16510">
              <a:lnSpc>
                <a:spcPts val="994"/>
              </a:lnSpc>
              <a:tabLst>
                <a:tab pos="1277620" algn="l"/>
              </a:tabLst>
            </a:pPr>
            <a:r>
              <a:rPr dirty="0" sz="750">
                <a:solidFill>
                  <a:srgbClr val="FCEE20"/>
                </a:solidFill>
                <a:latin typeface="Arial Rounded MT Bold"/>
                <a:cs typeface="Arial Rounded MT Bold"/>
              </a:rPr>
              <a:t>Sour</a:t>
            </a:r>
            <a:r>
              <a:rPr dirty="0" sz="750" spc="50">
                <a:solidFill>
                  <a:srgbClr val="FCEE20"/>
                </a:solidFill>
                <a:latin typeface="Arial Rounded MT Bold"/>
                <a:cs typeface="Arial Rounded MT Bold"/>
              </a:rPr>
              <a:t> </a:t>
            </a:r>
            <a:r>
              <a:rPr dirty="0" sz="750">
                <a:solidFill>
                  <a:srgbClr val="FCEE20"/>
                </a:solidFill>
                <a:latin typeface="Arial Rounded MT Bold"/>
                <a:cs typeface="Arial Rounded MT Bold"/>
              </a:rPr>
              <a:t>cream</a:t>
            </a:r>
            <a:r>
              <a:rPr dirty="0" sz="750" spc="55">
                <a:solidFill>
                  <a:srgbClr val="FCEE20"/>
                </a:solidFill>
                <a:latin typeface="Arial Rounded MT Bold"/>
                <a:cs typeface="Arial Rounded MT Bold"/>
              </a:rPr>
              <a:t> </a:t>
            </a:r>
            <a:r>
              <a:rPr dirty="0" sz="750">
                <a:solidFill>
                  <a:srgbClr val="FCEE20"/>
                </a:solidFill>
                <a:latin typeface="Arial Rounded MT Bold"/>
                <a:cs typeface="Arial Rounded MT Bold"/>
              </a:rPr>
              <a:t>&amp;</a:t>
            </a:r>
            <a:r>
              <a:rPr dirty="0" sz="750" spc="50">
                <a:solidFill>
                  <a:srgbClr val="FCEE20"/>
                </a:solidFill>
                <a:latin typeface="Arial Rounded MT Bold"/>
                <a:cs typeface="Arial Rounded MT Bold"/>
              </a:rPr>
              <a:t> </a:t>
            </a:r>
            <a:r>
              <a:rPr dirty="0" sz="750" spc="-10">
                <a:solidFill>
                  <a:srgbClr val="FCEE20"/>
                </a:solidFill>
                <a:latin typeface="Arial Rounded MT Bold"/>
                <a:cs typeface="Arial Rounded MT Bold"/>
              </a:rPr>
              <a:t>onion</a:t>
            </a:r>
            <a:r>
              <a:rPr dirty="0" sz="750">
                <a:solidFill>
                  <a:srgbClr val="FCEE20"/>
                </a:solidFill>
                <a:latin typeface="Arial Rounded MT Bold"/>
                <a:cs typeface="Arial Rounded MT Bold"/>
              </a:rPr>
              <a:t>	</a:t>
            </a:r>
            <a:r>
              <a:rPr dirty="0" sz="320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3200">
              <a:latin typeface="Neon Light"/>
              <a:cs typeface="Neon Light"/>
            </a:endParaRPr>
          </a:p>
          <a:p>
            <a:pPr marL="16510">
              <a:lnSpc>
                <a:spcPts val="445"/>
              </a:lnSpc>
            </a:pPr>
            <a:r>
              <a:rPr dirty="0" sz="750" spc="-25">
                <a:solidFill>
                  <a:srgbClr val="FCEE20"/>
                </a:solidFill>
                <a:latin typeface="Arial Rounded MT Bold"/>
                <a:cs typeface="Arial Rounded MT Bold"/>
              </a:rPr>
              <a:t>BBQ</a:t>
            </a:r>
            <a:endParaRPr sz="750">
              <a:latin typeface="Arial Rounded MT Bold"/>
              <a:cs typeface="Arial Rounded MT Bold"/>
            </a:endParaRPr>
          </a:p>
        </p:txBody>
      </p:sp>
      <p:sp>
        <p:nvSpPr>
          <p:cNvPr id="139" name="object 139" descr=""/>
          <p:cNvSpPr txBox="1"/>
          <p:nvPr/>
        </p:nvSpPr>
        <p:spPr>
          <a:xfrm>
            <a:off x="13046554" y="7204947"/>
            <a:ext cx="536575" cy="139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50" spc="-10">
                <a:solidFill>
                  <a:srgbClr val="FCEE20"/>
                </a:solidFill>
                <a:latin typeface="Arial Rounded MT Bold"/>
                <a:cs typeface="Arial Rounded MT Bold"/>
              </a:rPr>
              <a:t>Homestyle</a:t>
            </a:r>
            <a:endParaRPr sz="750">
              <a:latin typeface="Arial Rounded MT Bold"/>
              <a:cs typeface="Arial Rounded MT Bold"/>
            </a:endParaRPr>
          </a:p>
        </p:txBody>
      </p:sp>
      <p:sp>
        <p:nvSpPr>
          <p:cNvPr id="140" name="object 140" descr=""/>
          <p:cNvSpPr txBox="1"/>
          <p:nvPr/>
        </p:nvSpPr>
        <p:spPr>
          <a:xfrm>
            <a:off x="13031551" y="7313459"/>
            <a:ext cx="688975" cy="52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510" marR="5080" indent="-4445">
              <a:lnSpc>
                <a:spcPct val="145300"/>
              </a:lnSpc>
              <a:spcBef>
                <a:spcPts val="100"/>
              </a:spcBef>
            </a:pPr>
            <a:r>
              <a:rPr dirty="0" sz="750">
                <a:solidFill>
                  <a:srgbClr val="FCEE20"/>
                </a:solidFill>
                <a:latin typeface="Arial Rounded MT Bold"/>
                <a:cs typeface="Arial Rounded MT Bold"/>
              </a:rPr>
              <a:t>Kettle</a:t>
            </a:r>
            <a:r>
              <a:rPr dirty="0" sz="750" spc="45">
                <a:solidFill>
                  <a:srgbClr val="FCEE20"/>
                </a:solidFill>
                <a:latin typeface="Arial Rounded MT Bold"/>
                <a:cs typeface="Arial Rounded MT Bold"/>
              </a:rPr>
              <a:t> </a:t>
            </a:r>
            <a:r>
              <a:rPr dirty="0" sz="750" spc="-10">
                <a:solidFill>
                  <a:srgbClr val="FCEE20"/>
                </a:solidFill>
                <a:latin typeface="Arial Rounded MT Bold"/>
                <a:cs typeface="Arial Rounded MT Bold"/>
              </a:rPr>
              <a:t>cooked</a:t>
            </a:r>
            <a:r>
              <a:rPr dirty="0" sz="750" spc="500">
                <a:solidFill>
                  <a:srgbClr val="FCEE20"/>
                </a:solidFill>
                <a:latin typeface="Arial Rounded MT Bold"/>
                <a:cs typeface="Arial Rounded MT Bold"/>
              </a:rPr>
              <a:t> </a:t>
            </a:r>
            <a:r>
              <a:rPr dirty="0" sz="750" spc="-25">
                <a:solidFill>
                  <a:srgbClr val="FCEE20"/>
                </a:solidFill>
                <a:latin typeface="Arial Rounded MT Bold"/>
                <a:cs typeface="Arial Rounded MT Bold"/>
              </a:rPr>
              <a:t>BBQ</a:t>
            </a:r>
            <a:endParaRPr sz="750">
              <a:latin typeface="Arial Rounded MT Bold"/>
              <a:cs typeface="Arial Rounded MT Bold"/>
            </a:endParaRPr>
          </a:p>
          <a:p>
            <a:pPr marL="16510">
              <a:lnSpc>
                <a:spcPct val="100000"/>
              </a:lnSpc>
              <a:spcBef>
                <a:spcPts val="380"/>
              </a:spcBef>
            </a:pPr>
            <a:r>
              <a:rPr dirty="0" sz="750">
                <a:solidFill>
                  <a:srgbClr val="FCEE20"/>
                </a:solidFill>
                <a:latin typeface="Arial Rounded MT Bold"/>
                <a:cs typeface="Arial Rounded MT Bold"/>
              </a:rPr>
              <a:t>Cheese</a:t>
            </a:r>
            <a:r>
              <a:rPr dirty="0" sz="750" spc="60">
                <a:solidFill>
                  <a:srgbClr val="FCEE20"/>
                </a:solidFill>
                <a:latin typeface="Arial Rounded MT Bold"/>
                <a:cs typeface="Arial Rounded MT Bold"/>
              </a:rPr>
              <a:t> </a:t>
            </a:r>
            <a:r>
              <a:rPr dirty="0" sz="750" spc="-10">
                <a:solidFill>
                  <a:srgbClr val="FCEE20"/>
                </a:solidFill>
                <a:latin typeface="Arial Rounded MT Bold"/>
                <a:cs typeface="Arial Rounded MT Bold"/>
              </a:rPr>
              <a:t>curls</a:t>
            </a:r>
            <a:endParaRPr sz="750">
              <a:latin typeface="Arial Rounded MT Bold"/>
              <a:cs typeface="Arial Rounded MT Bold"/>
            </a:endParaRPr>
          </a:p>
        </p:txBody>
      </p:sp>
      <p:sp>
        <p:nvSpPr>
          <p:cNvPr id="141" name="object 141" descr=""/>
          <p:cNvSpPr txBox="1"/>
          <p:nvPr/>
        </p:nvSpPr>
        <p:spPr>
          <a:xfrm>
            <a:off x="14716025" y="8105001"/>
            <a:ext cx="775335" cy="1346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700" spc="-10">
                <a:solidFill>
                  <a:srgbClr val="FCEE20"/>
                </a:solidFill>
                <a:latin typeface="Arial Rounded MT Bold"/>
                <a:cs typeface="Arial Rounded MT Bold"/>
              </a:rPr>
              <a:t>@TheSqueeze’In</a:t>
            </a:r>
            <a:endParaRPr sz="700">
              <a:latin typeface="Arial Rounded MT Bold"/>
              <a:cs typeface="Arial Rounded MT Bold"/>
            </a:endParaRPr>
          </a:p>
        </p:txBody>
      </p:sp>
      <p:grpSp>
        <p:nvGrpSpPr>
          <p:cNvPr id="142" name="object 142" descr=""/>
          <p:cNvGrpSpPr/>
          <p:nvPr/>
        </p:nvGrpSpPr>
        <p:grpSpPr>
          <a:xfrm>
            <a:off x="395580" y="0"/>
            <a:ext cx="15083155" cy="8706485"/>
            <a:chOff x="395580" y="0"/>
            <a:chExt cx="15083155" cy="8706485"/>
          </a:xfrm>
        </p:grpSpPr>
        <p:pic>
          <p:nvPicPr>
            <p:cNvPr id="143" name="object 14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729046" y="8260329"/>
              <a:ext cx="749588" cy="162159"/>
            </a:xfrm>
            <a:prstGeom prst="rect">
              <a:avLst/>
            </a:prstGeom>
          </p:spPr>
        </p:pic>
        <p:pic>
          <p:nvPicPr>
            <p:cNvPr id="144" name="object 14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5580" y="3666340"/>
              <a:ext cx="6719476" cy="5039607"/>
            </a:xfrm>
            <a:prstGeom prst="rect">
              <a:avLst/>
            </a:prstGeom>
          </p:spPr>
        </p:pic>
        <p:pic>
          <p:nvPicPr>
            <p:cNvPr id="145" name="object 14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826353" y="0"/>
              <a:ext cx="5007859" cy="5103609"/>
            </a:xfrm>
            <a:prstGeom prst="rect">
              <a:avLst/>
            </a:prstGeom>
          </p:spPr>
        </p:pic>
        <p:sp>
          <p:nvSpPr>
            <p:cNvPr id="146" name="object 146" descr=""/>
            <p:cNvSpPr/>
            <p:nvPr/>
          </p:nvSpPr>
          <p:spPr>
            <a:xfrm>
              <a:off x="7200201" y="750138"/>
              <a:ext cx="2261235" cy="2980690"/>
            </a:xfrm>
            <a:custGeom>
              <a:avLst/>
              <a:gdLst/>
              <a:ahLst/>
              <a:cxnLst/>
              <a:rect l="l" t="t" r="r" b="b"/>
              <a:pathLst>
                <a:path w="2261234" h="2980690">
                  <a:moveTo>
                    <a:pt x="2260765" y="0"/>
                  </a:moveTo>
                  <a:lnTo>
                    <a:pt x="0" y="0"/>
                  </a:lnTo>
                  <a:lnTo>
                    <a:pt x="0" y="2980321"/>
                  </a:lnTo>
                  <a:lnTo>
                    <a:pt x="2260765" y="2980321"/>
                  </a:lnTo>
                  <a:lnTo>
                    <a:pt x="2260765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7" name="object 147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406741" y="1267704"/>
              <a:ext cx="2026915" cy="2014724"/>
            </a:xfrm>
            <a:prstGeom prst="rect">
              <a:avLst/>
            </a:prstGeom>
          </p:spPr>
        </p:pic>
        <p:pic>
          <p:nvPicPr>
            <p:cNvPr id="148" name="object 148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510980" y="1375085"/>
              <a:ext cx="1641391" cy="1625600"/>
            </a:xfrm>
            <a:prstGeom prst="rect">
              <a:avLst/>
            </a:prstGeom>
          </p:spPr>
        </p:pic>
        <p:pic>
          <p:nvPicPr>
            <p:cNvPr id="149" name="object 14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077301" y="1910832"/>
              <a:ext cx="396235" cy="399284"/>
            </a:xfrm>
            <a:prstGeom prst="rect">
              <a:avLst/>
            </a:prstGeom>
          </p:spPr>
        </p:pic>
        <p:sp>
          <p:nvSpPr>
            <p:cNvPr id="150" name="object 150" descr=""/>
            <p:cNvSpPr/>
            <p:nvPr/>
          </p:nvSpPr>
          <p:spPr>
            <a:xfrm>
              <a:off x="8181616" y="2015813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0"/>
                  </a:moveTo>
                  <a:lnTo>
                    <a:pt x="9766" y="12560"/>
                  </a:lnTo>
                  <a:lnTo>
                    <a:pt x="6629" y="44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 descr=""/>
            <p:cNvSpPr/>
            <p:nvPr/>
          </p:nvSpPr>
          <p:spPr>
            <a:xfrm>
              <a:off x="8181616" y="2015813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0"/>
                  </a:moveTo>
                  <a:lnTo>
                    <a:pt x="6629" y="4483"/>
                  </a:lnTo>
                  <a:lnTo>
                    <a:pt x="9766" y="12560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 descr=""/>
            <p:cNvSpPr/>
            <p:nvPr/>
          </p:nvSpPr>
          <p:spPr>
            <a:xfrm>
              <a:off x="8203633" y="2014443"/>
              <a:ext cx="5715" cy="9525"/>
            </a:xfrm>
            <a:custGeom>
              <a:avLst/>
              <a:gdLst/>
              <a:ahLst/>
              <a:cxnLst/>
              <a:rect l="l" t="t" r="r" b="b"/>
              <a:pathLst>
                <a:path w="5715" h="9525">
                  <a:moveTo>
                    <a:pt x="0" y="0"/>
                  </a:moveTo>
                  <a:lnTo>
                    <a:pt x="5219" y="5473"/>
                  </a:lnTo>
                  <a:lnTo>
                    <a:pt x="4991" y="9448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 descr=""/>
            <p:cNvSpPr/>
            <p:nvPr/>
          </p:nvSpPr>
          <p:spPr>
            <a:xfrm>
              <a:off x="8217861" y="2042637"/>
              <a:ext cx="2540" cy="11430"/>
            </a:xfrm>
            <a:custGeom>
              <a:avLst/>
              <a:gdLst/>
              <a:ahLst/>
              <a:cxnLst/>
              <a:rect l="l" t="t" r="r" b="b"/>
              <a:pathLst>
                <a:path w="2540" h="11430">
                  <a:moveTo>
                    <a:pt x="2374" y="0"/>
                  </a:moveTo>
                  <a:lnTo>
                    <a:pt x="0" y="7086"/>
                  </a:lnTo>
                  <a:lnTo>
                    <a:pt x="1295" y="11163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 descr=""/>
            <p:cNvSpPr/>
            <p:nvPr/>
          </p:nvSpPr>
          <p:spPr>
            <a:xfrm>
              <a:off x="8217861" y="2042637"/>
              <a:ext cx="2540" cy="11430"/>
            </a:xfrm>
            <a:custGeom>
              <a:avLst/>
              <a:gdLst/>
              <a:ahLst/>
              <a:cxnLst/>
              <a:rect l="l" t="t" r="r" b="b"/>
              <a:pathLst>
                <a:path w="2540" h="11430">
                  <a:moveTo>
                    <a:pt x="2374" y="0"/>
                  </a:moveTo>
                  <a:lnTo>
                    <a:pt x="0" y="7086"/>
                  </a:lnTo>
                  <a:lnTo>
                    <a:pt x="1295" y="11163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 descr=""/>
            <p:cNvSpPr/>
            <p:nvPr/>
          </p:nvSpPr>
          <p:spPr>
            <a:xfrm>
              <a:off x="8203368" y="2051933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5" h="13335">
                  <a:moveTo>
                    <a:pt x="0" y="0"/>
                  </a:moveTo>
                  <a:lnTo>
                    <a:pt x="11887" y="13004"/>
                  </a:lnTo>
                  <a:lnTo>
                    <a:pt x="9944" y="57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 descr=""/>
            <p:cNvSpPr/>
            <p:nvPr/>
          </p:nvSpPr>
          <p:spPr>
            <a:xfrm>
              <a:off x="8203368" y="2051933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5" h="13335">
                  <a:moveTo>
                    <a:pt x="0" y="0"/>
                  </a:moveTo>
                  <a:lnTo>
                    <a:pt x="9944" y="5715"/>
                  </a:lnTo>
                  <a:lnTo>
                    <a:pt x="11887" y="13004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 descr=""/>
            <p:cNvSpPr/>
            <p:nvPr/>
          </p:nvSpPr>
          <p:spPr>
            <a:xfrm>
              <a:off x="7342594" y="1285963"/>
              <a:ext cx="1030605" cy="1025525"/>
            </a:xfrm>
            <a:custGeom>
              <a:avLst/>
              <a:gdLst/>
              <a:ahLst/>
              <a:cxnLst/>
              <a:rect l="l" t="t" r="r" b="b"/>
              <a:pathLst>
                <a:path w="1030604" h="1025525">
                  <a:moveTo>
                    <a:pt x="345478" y="77292"/>
                  </a:moveTo>
                  <a:lnTo>
                    <a:pt x="344728" y="0"/>
                  </a:lnTo>
                  <a:lnTo>
                    <a:pt x="325437" y="18199"/>
                  </a:lnTo>
                  <a:lnTo>
                    <a:pt x="310565" y="29476"/>
                  </a:lnTo>
                  <a:lnTo>
                    <a:pt x="292493" y="38519"/>
                  </a:lnTo>
                  <a:lnTo>
                    <a:pt x="263613" y="50038"/>
                  </a:lnTo>
                  <a:lnTo>
                    <a:pt x="228993" y="59575"/>
                  </a:lnTo>
                  <a:lnTo>
                    <a:pt x="193395" y="62280"/>
                  </a:lnTo>
                  <a:lnTo>
                    <a:pt x="157683" y="58724"/>
                  </a:lnTo>
                  <a:lnTo>
                    <a:pt x="122745" y="49428"/>
                  </a:lnTo>
                  <a:lnTo>
                    <a:pt x="110172" y="45402"/>
                  </a:lnTo>
                  <a:lnTo>
                    <a:pt x="95631" y="41656"/>
                  </a:lnTo>
                  <a:lnTo>
                    <a:pt x="79463" y="38633"/>
                  </a:lnTo>
                  <a:lnTo>
                    <a:pt x="61976" y="36766"/>
                  </a:lnTo>
                  <a:lnTo>
                    <a:pt x="20878" y="38214"/>
                  </a:lnTo>
                  <a:lnTo>
                    <a:pt x="1828" y="45923"/>
                  </a:lnTo>
                  <a:lnTo>
                    <a:pt x="0" y="66395"/>
                  </a:lnTo>
                  <a:lnTo>
                    <a:pt x="10591" y="106121"/>
                  </a:lnTo>
                  <a:lnTo>
                    <a:pt x="41287" y="154698"/>
                  </a:lnTo>
                  <a:lnTo>
                    <a:pt x="92557" y="181978"/>
                  </a:lnTo>
                  <a:lnTo>
                    <a:pt x="156019" y="189052"/>
                  </a:lnTo>
                  <a:lnTo>
                    <a:pt x="193903" y="185191"/>
                  </a:lnTo>
                  <a:lnTo>
                    <a:pt x="234759" y="173863"/>
                  </a:lnTo>
                  <a:lnTo>
                    <a:pt x="300799" y="147929"/>
                  </a:lnTo>
                  <a:lnTo>
                    <a:pt x="334264" y="121170"/>
                  </a:lnTo>
                  <a:lnTo>
                    <a:pt x="345478" y="77292"/>
                  </a:lnTo>
                  <a:close/>
                </a:path>
                <a:path w="1030604" h="1025525">
                  <a:moveTo>
                    <a:pt x="1030300" y="956043"/>
                  </a:moveTo>
                  <a:lnTo>
                    <a:pt x="1027125" y="947331"/>
                  </a:lnTo>
                  <a:lnTo>
                    <a:pt x="1021270" y="935037"/>
                  </a:lnTo>
                  <a:lnTo>
                    <a:pt x="1016431" y="923556"/>
                  </a:lnTo>
                  <a:lnTo>
                    <a:pt x="1016330" y="917308"/>
                  </a:lnTo>
                  <a:lnTo>
                    <a:pt x="1021549" y="909853"/>
                  </a:lnTo>
                  <a:lnTo>
                    <a:pt x="1019937" y="901611"/>
                  </a:lnTo>
                  <a:lnTo>
                    <a:pt x="1013637" y="896277"/>
                  </a:lnTo>
                  <a:lnTo>
                    <a:pt x="1004785" y="897572"/>
                  </a:lnTo>
                  <a:lnTo>
                    <a:pt x="993444" y="909269"/>
                  </a:lnTo>
                  <a:lnTo>
                    <a:pt x="992327" y="922007"/>
                  </a:lnTo>
                  <a:lnTo>
                    <a:pt x="997292" y="935418"/>
                  </a:lnTo>
                  <a:lnTo>
                    <a:pt x="1004227" y="949172"/>
                  </a:lnTo>
                  <a:lnTo>
                    <a:pt x="1006640" y="961224"/>
                  </a:lnTo>
                  <a:lnTo>
                    <a:pt x="1003858" y="972045"/>
                  </a:lnTo>
                  <a:lnTo>
                    <a:pt x="999464" y="982776"/>
                  </a:lnTo>
                  <a:lnTo>
                    <a:pt x="997026" y="994537"/>
                  </a:lnTo>
                  <a:lnTo>
                    <a:pt x="1015949" y="1025017"/>
                  </a:lnTo>
                  <a:lnTo>
                    <a:pt x="1023277" y="1021549"/>
                  </a:lnTo>
                  <a:lnTo>
                    <a:pt x="1027049" y="1013891"/>
                  </a:lnTo>
                  <a:lnTo>
                    <a:pt x="1020978" y="994410"/>
                  </a:lnTo>
                  <a:lnTo>
                    <a:pt x="1023950" y="981773"/>
                  </a:lnTo>
                  <a:lnTo>
                    <a:pt x="1028585" y="968540"/>
                  </a:lnTo>
                  <a:lnTo>
                    <a:pt x="1030300" y="956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 descr=""/>
            <p:cNvSpPr/>
            <p:nvPr/>
          </p:nvSpPr>
          <p:spPr>
            <a:xfrm>
              <a:off x="7342605" y="1285955"/>
              <a:ext cx="346075" cy="189230"/>
            </a:xfrm>
            <a:custGeom>
              <a:avLst/>
              <a:gdLst/>
              <a:ahLst/>
              <a:cxnLst/>
              <a:rect l="l" t="t" r="r" b="b"/>
              <a:pathLst>
                <a:path w="346075" h="189230">
                  <a:moveTo>
                    <a:pt x="344721" y="0"/>
                  </a:moveTo>
                  <a:lnTo>
                    <a:pt x="310559" y="29476"/>
                  </a:lnTo>
                  <a:lnTo>
                    <a:pt x="263606" y="50038"/>
                  </a:lnTo>
                  <a:lnTo>
                    <a:pt x="193386" y="62287"/>
                  </a:lnTo>
                  <a:lnTo>
                    <a:pt x="157673" y="58721"/>
                  </a:lnTo>
                  <a:lnTo>
                    <a:pt x="122737" y="49428"/>
                  </a:lnTo>
                  <a:lnTo>
                    <a:pt x="110163" y="45405"/>
                  </a:lnTo>
                  <a:lnTo>
                    <a:pt x="95629" y="41663"/>
                  </a:lnTo>
                  <a:lnTo>
                    <a:pt x="79457" y="38639"/>
                  </a:lnTo>
                  <a:lnTo>
                    <a:pt x="61968" y="36766"/>
                  </a:lnTo>
                  <a:lnTo>
                    <a:pt x="20874" y="38221"/>
                  </a:lnTo>
                  <a:lnTo>
                    <a:pt x="1824" y="45931"/>
                  </a:lnTo>
                  <a:lnTo>
                    <a:pt x="0" y="66396"/>
                  </a:lnTo>
                  <a:lnTo>
                    <a:pt x="10584" y="106121"/>
                  </a:lnTo>
                  <a:lnTo>
                    <a:pt x="41280" y="154703"/>
                  </a:lnTo>
                  <a:lnTo>
                    <a:pt x="92550" y="181978"/>
                  </a:lnTo>
                  <a:lnTo>
                    <a:pt x="156011" y="189060"/>
                  </a:lnTo>
                  <a:lnTo>
                    <a:pt x="193898" y="185191"/>
                  </a:lnTo>
                  <a:lnTo>
                    <a:pt x="234751" y="173863"/>
                  </a:lnTo>
                  <a:lnTo>
                    <a:pt x="300792" y="147929"/>
                  </a:lnTo>
                  <a:lnTo>
                    <a:pt x="334261" y="121173"/>
                  </a:lnTo>
                  <a:lnTo>
                    <a:pt x="345467" y="77297"/>
                  </a:lnTo>
                  <a:lnTo>
                    <a:pt x="344721" y="0"/>
                  </a:lnTo>
                  <a:close/>
                </a:path>
              </a:pathLst>
            </a:custGeom>
            <a:ln w="3175">
              <a:solidFill>
                <a:srgbClr val="31160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 descr=""/>
            <p:cNvSpPr/>
            <p:nvPr/>
          </p:nvSpPr>
          <p:spPr>
            <a:xfrm>
              <a:off x="7319538" y="942356"/>
              <a:ext cx="170180" cy="329565"/>
            </a:xfrm>
            <a:custGeom>
              <a:avLst/>
              <a:gdLst/>
              <a:ahLst/>
              <a:cxnLst/>
              <a:rect l="l" t="t" r="r" b="b"/>
              <a:pathLst>
                <a:path w="170179" h="329565">
                  <a:moveTo>
                    <a:pt x="88772" y="0"/>
                  </a:moveTo>
                  <a:lnTo>
                    <a:pt x="43113" y="3824"/>
                  </a:lnTo>
                  <a:lnTo>
                    <a:pt x="12870" y="37344"/>
                  </a:lnTo>
                  <a:lnTo>
                    <a:pt x="0" y="103526"/>
                  </a:lnTo>
                  <a:lnTo>
                    <a:pt x="1251" y="148380"/>
                  </a:lnTo>
                  <a:lnTo>
                    <a:pt x="12380" y="198771"/>
                  </a:lnTo>
                  <a:lnTo>
                    <a:pt x="36951" y="252971"/>
                  </a:lnTo>
                  <a:lnTo>
                    <a:pt x="78529" y="309251"/>
                  </a:lnTo>
                  <a:lnTo>
                    <a:pt x="120075" y="329034"/>
                  </a:lnTo>
                  <a:lnTo>
                    <a:pt x="135488" y="326409"/>
                  </a:lnTo>
                  <a:lnTo>
                    <a:pt x="149546" y="318387"/>
                  </a:lnTo>
                  <a:lnTo>
                    <a:pt x="161266" y="303584"/>
                  </a:lnTo>
                  <a:lnTo>
                    <a:pt x="168657" y="280174"/>
                  </a:lnTo>
                  <a:lnTo>
                    <a:pt x="169727" y="246335"/>
                  </a:lnTo>
                  <a:lnTo>
                    <a:pt x="167740" y="193982"/>
                  </a:lnTo>
                  <a:lnTo>
                    <a:pt x="163114" y="164412"/>
                  </a:lnTo>
                  <a:lnTo>
                    <a:pt x="152282" y="146717"/>
                  </a:lnTo>
                  <a:lnTo>
                    <a:pt x="131678" y="129991"/>
                  </a:lnTo>
                  <a:lnTo>
                    <a:pt x="87381" y="132188"/>
                  </a:lnTo>
                  <a:lnTo>
                    <a:pt x="129570" y="82226"/>
                  </a:lnTo>
                  <a:lnTo>
                    <a:pt x="117788" y="33262"/>
                  </a:lnTo>
                  <a:lnTo>
                    <a:pt x="106421" y="8412"/>
                  </a:lnTo>
                  <a:lnTo>
                    <a:pt x="887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 descr=""/>
            <p:cNvSpPr/>
            <p:nvPr/>
          </p:nvSpPr>
          <p:spPr>
            <a:xfrm>
              <a:off x="7319538" y="942356"/>
              <a:ext cx="170180" cy="329565"/>
            </a:xfrm>
            <a:custGeom>
              <a:avLst/>
              <a:gdLst/>
              <a:ahLst/>
              <a:cxnLst/>
              <a:rect l="l" t="t" r="r" b="b"/>
              <a:pathLst>
                <a:path w="170179" h="329565">
                  <a:moveTo>
                    <a:pt x="129570" y="82226"/>
                  </a:moveTo>
                  <a:lnTo>
                    <a:pt x="117788" y="33262"/>
                  </a:lnTo>
                  <a:lnTo>
                    <a:pt x="106421" y="8412"/>
                  </a:lnTo>
                  <a:lnTo>
                    <a:pt x="88772" y="0"/>
                  </a:lnTo>
                  <a:lnTo>
                    <a:pt x="58145" y="349"/>
                  </a:lnTo>
                  <a:lnTo>
                    <a:pt x="19830" y="23332"/>
                  </a:lnTo>
                  <a:lnTo>
                    <a:pt x="5061" y="65938"/>
                  </a:lnTo>
                  <a:lnTo>
                    <a:pt x="0" y="103526"/>
                  </a:lnTo>
                  <a:lnTo>
                    <a:pt x="1251" y="148380"/>
                  </a:lnTo>
                  <a:lnTo>
                    <a:pt x="12380" y="198771"/>
                  </a:lnTo>
                  <a:lnTo>
                    <a:pt x="36951" y="252971"/>
                  </a:lnTo>
                  <a:lnTo>
                    <a:pt x="78529" y="309251"/>
                  </a:lnTo>
                  <a:lnTo>
                    <a:pt x="120075" y="329034"/>
                  </a:lnTo>
                  <a:lnTo>
                    <a:pt x="135488" y="326409"/>
                  </a:lnTo>
                  <a:lnTo>
                    <a:pt x="149546" y="318387"/>
                  </a:lnTo>
                  <a:lnTo>
                    <a:pt x="161266" y="303584"/>
                  </a:lnTo>
                  <a:lnTo>
                    <a:pt x="168657" y="280174"/>
                  </a:lnTo>
                  <a:lnTo>
                    <a:pt x="169727" y="246335"/>
                  </a:lnTo>
                  <a:lnTo>
                    <a:pt x="167740" y="193982"/>
                  </a:lnTo>
                  <a:lnTo>
                    <a:pt x="163114" y="164412"/>
                  </a:lnTo>
                  <a:lnTo>
                    <a:pt x="152282" y="146717"/>
                  </a:lnTo>
                  <a:lnTo>
                    <a:pt x="131678" y="129991"/>
                  </a:lnTo>
                  <a:lnTo>
                    <a:pt x="87381" y="132188"/>
                  </a:lnTo>
                  <a:lnTo>
                    <a:pt x="129570" y="82226"/>
                  </a:lnTo>
                  <a:close/>
                </a:path>
              </a:pathLst>
            </a:custGeom>
            <a:ln w="3175">
              <a:solidFill>
                <a:srgbClr val="31160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 descr=""/>
            <p:cNvSpPr/>
            <p:nvPr/>
          </p:nvSpPr>
          <p:spPr>
            <a:xfrm>
              <a:off x="7514590" y="835804"/>
              <a:ext cx="166370" cy="361950"/>
            </a:xfrm>
            <a:custGeom>
              <a:avLst/>
              <a:gdLst/>
              <a:ahLst/>
              <a:cxnLst/>
              <a:rect l="l" t="t" r="r" b="b"/>
              <a:pathLst>
                <a:path w="166370" h="361950">
                  <a:moveTo>
                    <a:pt x="85674" y="0"/>
                  </a:moveTo>
                  <a:lnTo>
                    <a:pt x="43335" y="14151"/>
                  </a:lnTo>
                  <a:lnTo>
                    <a:pt x="7662" y="50675"/>
                  </a:lnTo>
                  <a:lnTo>
                    <a:pt x="274" y="99775"/>
                  </a:lnTo>
                  <a:lnTo>
                    <a:pt x="0" y="140003"/>
                  </a:lnTo>
                  <a:lnTo>
                    <a:pt x="4492" y="186301"/>
                  </a:lnTo>
                  <a:lnTo>
                    <a:pt x="15851" y="236503"/>
                  </a:lnTo>
                  <a:lnTo>
                    <a:pt x="36175" y="288443"/>
                  </a:lnTo>
                  <a:lnTo>
                    <a:pt x="67566" y="339957"/>
                  </a:lnTo>
                  <a:lnTo>
                    <a:pt x="110216" y="361347"/>
                  </a:lnTo>
                  <a:lnTo>
                    <a:pt x="133135" y="355848"/>
                  </a:lnTo>
                  <a:lnTo>
                    <a:pt x="151132" y="339169"/>
                  </a:lnTo>
                  <a:lnTo>
                    <a:pt x="161994" y="313766"/>
                  </a:lnTo>
                  <a:lnTo>
                    <a:pt x="166360" y="278487"/>
                  </a:lnTo>
                  <a:lnTo>
                    <a:pt x="161419" y="231718"/>
                  </a:lnTo>
                  <a:lnTo>
                    <a:pt x="144363" y="171847"/>
                  </a:lnTo>
                  <a:lnTo>
                    <a:pt x="71554" y="141189"/>
                  </a:lnTo>
                  <a:lnTo>
                    <a:pt x="134635" y="120704"/>
                  </a:lnTo>
                  <a:lnTo>
                    <a:pt x="122764" y="43287"/>
                  </a:lnTo>
                  <a:lnTo>
                    <a:pt x="109297" y="6382"/>
                  </a:lnTo>
                  <a:lnTo>
                    <a:pt x="856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 descr=""/>
            <p:cNvSpPr/>
            <p:nvPr/>
          </p:nvSpPr>
          <p:spPr>
            <a:xfrm>
              <a:off x="7514590" y="835804"/>
              <a:ext cx="166370" cy="361950"/>
            </a:xfrm>
            <a:custGeom>
              <a:avLst/>
              <a:gdLst/>
              <a:ahLst/>
              <a:cxnLst/>
              <a:rect l="l" t="t" r="r" b="b"/>
              <a:pathLst>
                <a:path w="166370" h="361950">
                  <a:moveTo>
                    <a:pt x="134635" y="120704"/>
                  </a:moveTo>
                  <a:lnTo>
                    <a:pt x="122764" y="43287"/>
                  </a:lnTo>
                  <a:lnTo>
                    <a:pt x="109297" y="6382"/>
                  </a:lnTo>
                  <a:lnTo>
                    <a:pt x="85674" y="0"/>
                  </a:lnTo>
                  <a:lnTo>
                    <a:pt x="43335" y="14151"/>
                  </a:lnTo>
                  <a:lnTo>
                    <a:pt x="7662" y="50675"/>
                  </a:lnTo>
                  <a:lnTo>
                    <a:pt x="274" y="99775"/>
                  </a:lnTo>
                  <a:lnTo>
                    <a:pt x="0" y="140003"/>
                  </a:lnTo>
                  <a:lnTo>
                    <a:pt x="4492" y="186301"/>
                  </a:lnTo>
                  <a:lnTo>
                    <a:pt x="15851" y="236503"/>
                  </a:lnTo>
                  <a:lnTo>
                    <a:pt x="36175" y="288443"/>
                  </a:lnTo>
                  <a:lnTo>
                    <a:pt x="67566" y="339957"/>
                  </a:lnTo>
                  <a:lnTo>
                    <a:pt x="110216" y="361347"/>
                  </a:lnTo>
                  <a:lnTo>
                    <a:pt x="133135" y="355848"/>
                  </a:lnTo>
                  <a:lnTo>
                    <a:pt x="151132" y="339169"/>
                  </a:lnTo>
                  <a:lnTo>
                    <a:pt x="161994" y="313766"/>
                  </a:lnTo>
                  <a:lnTo>
                    <a:pt x="166360" y="278487"/>
                  </a:lnTo>
                  <a:lnTo>
                    <a:pt x="161419" y="231718"/>
                  </a:lnTo>
                  <a:lnTo>
                    <a:pt x="144363" y="171847"/>
                  </a:lnTo>
                  <a:lnTo>
                    <a:pt x="71554" y="141189"/>
                  </a:lnTo>
                  <a:lnTo>
                    <a:pt x="134635" y="120704"/>
                  </a:lnTo>
                  <a:close/>
                </a:path>
              </a:pathLst>
            </a:custGeom>
            <a:ln w="3175">
              <a:solidFill>
                <a:srgbClr val="31160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 descr=""/>
            <p:cNvSpPr/>
            <p:nvPr/>
          </p:nvSpPr>
          <p:spPr>
            <a:xfrm>
              <a:off x="7647424" y="1315507"/>
              <a:ext cx="23495" cy="57150"/>
            </a:xfrm>
            <a:custGeom>
              <a:avLst/>
              <a:gdLst/>
              <a:ahLst/>
              <a:cxnLst/>
              <a:rect l="l" t="t" r="r" b="b"/>
              <a:pathLst>
                <a:path w="23495" h="57150">
                  <a:moveTo>
                    <a:pt x="0" y="0"/>
                  </a:moveTo>
                  <a:lnTo>
                    <a:pt x="23012" y="56794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 descr=""/>
            <p:cNvSpPr/>
            <p:nvPr/>
          </p:nvSpPr>
          <p:spPr>
            <a:xfrm>
              <a:off x="7647424" y="1315507"/>
              <a:ext cx="23495" cy="57150"/>
            </a:xfrm>
            <a:custGeom>
              <a:avLst/>
              <a:gdLst/>
              <a:ahLst/>
              <a:cxnLst/>
              <a:rect l="l" t="t" r="r" b="b"/>
              <a:pathLst>
                <a:path w="23495" h="57150">
                  <a:moveTo>
                    <a:pt x="0" y="0"/>
                  </a:moveTo>
                  <a:lnTo>
                    <a:pt x="23012" y="56794"/>
                  </a:lnTo>
                </a:path>
              </a:pathLst>
            </a:custGeom>
            <a:ln w="3175">
              <a:solidFill>
                <a:srgbClr val="31160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 descr=""/>
            <p:cNvSpPr/>
            <p:nvPr/>
          </p:nvSpPr>
          <p:spPr>
            <a:xfrm>
              <a:off x="7606206" y="1335992"/>
              <a:ext cx="22860" cy="91440"/>
            </a:xfrm>
            <a:custGeom>
              <a:avLst/>
              <a:gdLst/>
              <a:ahLst/>
              <a:cxnLst/>
              <a:rect l="l" t="t" r="r" b="b"/>
              <a:pathLst>
                <a:path w="22859" h="91440">
                  <a:moveTo>
                    <a:pt x="0" y="0"/>
                  </a:moveTo>
                  <a:lnTo>
                    <a:pt x="22580" y="91325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 descr=""/>
            <p:cNvSpPr/>
            <p:nvPr/>
          </p:nvSpPr>
          <p:spPr>
            <a:xfrm>
              <a:off x="7606206" y="1335992"/>
              <a:ext cx="22860" cy="91440"/>
            </a:xfrm>
            <a:custGeom>
              <a:avLst/>
              <a:gdLst/>
              <a:ahLst/>
              <a:cxnLst/>
              <a:rect l="l" t="t" r="r" b="b"/>
              <a:pathLst>
                <a:path w="22859" h="91440">
                  <a:moveTo>
                    <a:pt x="0" y="0"/>
                  </a:moveTo>
                  <a:lnTo>
                    <a:pt x="22580" y="91325"/>
                  </a:lnTo>
                </a:path>
              </a:pathLst>
            </a:custGeom>
            <a:ln w="3175">
              <a:solidFill>
                <a:srgbClr val="31160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 descr=""/>
            <p:cNvSpPr/>
            <p:nvPr/>
          </p:nvSpPr>
          <p:spPr>
            <a:xfrm>
              <a:off x="7525893" y="1349046"/>
              <a:ext cx="21590" cy="120650"/>
            </a:xfrm>
            <a:custGeom>
              <a:avLst/>
              <a:gdLst/>
              <a:ahLst/>
              <a:cxnLst/>
              <a:rect l="l" t="t" r="r" b="b"/>
              <a:pathLst>
                <a:path w="21590" h="120650">
                  <a:moveTo>
                    <a:pt x="0" y="0"/>
                  </a:moveTo>
                  <a:lnTo>
                    <a:pt x="21577" y="120319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 descr=""/>
            <p:cNvSpPr/>
            <p:nvPr/>
          </p:nvSpPr>
          <p:spPr>
            <a:xfrm>
              <a:off x="7525893" y="1349046"/>
              <a:ext cx="21590" cy="120650"/>
            </a:xfrm>
            <a:custGeom>
              <a:avLst/>
              <a:gdLst/>
              <a:ahLst/>
              <a:cxnLst/>
              <a:rect l="l" t="t" r="r" b="b"/>
              <a:pathLst>
                <a:path w="21590" h="120650">
                  <a:moveTo>
                    <a:pt x="0" y="0"/>
                  </a:moveTo>
                  <a:lnTo>
                    <a:pt x="21577" y="120319"/>
                  </a:lnTo>
                </a:path>
              </a:pathLst>
            </a:custGeom>
            <a:ln w="3175">
              <a:solidFill>
                <a:srgbClr val="31160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 descr=""/>
            <p:cNvSpPr/>
            <p:nvPr/>
          </p:nvSpPr>
          <p:spPr>
            <a:xfrm>
              <a:off x="7445739" y="1329479"/>
              <a:ext cx="12700" cy="143510"/>
            </a:xfrm>
            <a:custGeom>
              <a:avLst/>
              <a:gdLst/>
              <a:ahLst/>
              <a:cxnLst/>
              <a:rect l="l" t="t" r="r" b="b"/>
              <a:pathLst>
                <a:path w="12700" h="143509">
                  <a:moveTo>
                    <a:pt x="0" y="0"/>
                  </a:moveTo>
                  <a:lnTo>
                    <a:pt x="12395" y="142938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 descr=""/>
            <p:cNvSpPr/>
            <p:nvPr/>
          </p:nvSpPr>
          <p:spPr>
            <a:xfrm>
              <a:off x="7445739" y="1329479"/>
              <a:ext cx="12700" cy="143510"/>
            </a:xfrm>
            <a:custGeom>
              <a:avLst/>
              <a:gdLst/>
              <a:ahLst/>
              <a:cxnLst/>
              <a:rect l="l" t="t" r="r" b="b"/>
              <a:pathLst>
                <a:path w="12700" h="143509">
                  <a:moveTo>
                    <a:pt x="0" y="0"/>
                  </a:moveTo>
                  <a:lnTo>
                    <a:pt x="12395" y="142938"/>
                  </a:lnTo>
                </a:path>
              </a:pathLst>
            </a:custGeom>
            <a:ln w="3175">
              <a:solidFill>
                <a:srgbClr val="31160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 descr=""/>
            <p:cNvSpPr/>
            <p:nvPr/>
          </p:nvSpPr>
          <p:spPr>
            <a:xfrm>
              <a:off x="7388053" y="1325006"/>
              <a:ext cx="13335" cy="128905"/>
            </a:xfrm>
            <a:custGeom>
              <a:avLst/>
              <a:gdLst/>
              <a:ahLst/>
              <a:cxnLst/>
              <a:rect l="l" t="t" r="r" b="b"/>
              <a:pathLst>
                <a:path w="13334" h="128905">
                  <a:moveTo>
                    <a:pt x="0" y="0"/>
                  </a:moveTo>
                  <a:lnTo>
                    <a:pt x="12966" y="12856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 descr=""/>
            <p:cNvSpPr/>
            <p:nvPr/>
          </p:nvSpPr>
          <p:spPr>
            <a:xfrm>
              <a:off x="7388053" y="1325006"/>
              <a:ext cx="13335" cy="128905"/>
            </a:xfrm>
            <a:custGeom>
              <a:avLst/>
              <a:gdLst/>
              <a:ahLst/>
              <a:cxnLst/>
              <a:rect l="l" t="t" r="r" b="b"/>
              <a:pathLst>
                <a:path w="13334" h="128905">
                  <a:moveTo>
                    <a:pt x="0" y="0"/>
                  </a:moveTo>
                  <a:lnTo>
                    <a:pt x="12966" y="128562"/>
                  </a:lnTo>
                </a:path>
              </a:pathLst>
            </a:custGeom>
            <a:ln w="3175">
              <a:solidFill>
                <a:srgbClr val="31160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3" name="object 173" descr=""/>
          <p:cNvSpPr txBox="1"/>
          <p:nvPr/>
        </p:nvSpPr>
        <p:spPr>
          <a:xfrm>
            <a:off x="7200201" y="750138"/>
            <a:ext cx="2261235" cy="29806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60"/>
              </a:spcBef>
            </a:pPr>
            <a:endParaRPr sz="1300">
              <a:latin typeface="Times New Roman"/>
              <a:cs typeface="Times New Roman"/>
            </a:endParaRPr>
          </a:p>
          <a:p>
            <a:pPr marL="617220">
              <a:lnSpc>
                <a:spcPct val="100000"/>
              </a:lnSpc>
            </a:pPr>
            <a:r>
              <a:rPr dirty="0" sz="1300">
                <a:solidFill>
                  <a:srgbClr val="FFFFFF"/>
                </a:solidFill>
                <a:latin typeface="Kidspace"/>
                <a:cs typeface="Kidspace"/>
              </a:rPr>
              <a:t>Color</a:t>
            </a:r>
            <a:r>
              <a:rPr dirty="0" sz="1300" spc="40">
                <a:solidFill>
                  <a:srgbClr val="FFFFFF"/>
                </a:solidFill>
                <a:latin typeface="Kidspace"/>
                <a:cs typeface="Kidspace"/>
              </a:rPr>
              <a:t> </a:t>
            </a:r>
            <a:r>
              <a:rPr dirty="0" sz="1300">
                <a:solidFill>
                  <a:srgbClr val="FFFFFF"/>
                </a:solidFill>
                <a:latin typeface="Kidspace"/>
                <a:cs typeface="Kidspace"/>
              </a:rPr>
              <a:t>Me</a:t>
            </a:r>
            <a:r>
              <a:rPr dirty="0" sz="1300" spc="45">
                <a:solidFill>
                  <a:srgbClr val="FFFFFF"/>
                </a:solidFill>
                <a:latin typeface="Kidspace"/>
                <a:cs typeface="Kidspace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Kidspace"/>
                <a:cs typeface="Kidspace"/>
              </a:rPr>
              <a:t>In!</a:t>
            </a:r>
            <a:endParaRPr sz="1300">
              <a:latin typeface="Kidspace"/>
              <a:cs typeface="Kidspace"/>
            </a:endParaRPr>
          </a:p>
        </p:txBody>
      </p:sp>
      <p:grpSp>
        <p:nvGrpSpPr>
          <p:cNvPr id="174" name="object 174" descr=""/>
          <p:cNvGrpSpPr/>
          <p:nvPr/>
        </p:nvGrpSpPr>
        <p:grpSpPr>
          <a:xfrm>
            <a:off x="8864175" y="868076"/>
            <a:ext cx="502284" cy="529590"/>
            <a:chOff x="8864175" y="868076"/>
            <a:chExt cx="502284" cy="529590"/>
          </a:xfrm>
        </p:grpSpPr>
        <p:sp>
          <p:nvSpPr>
            <p:cNvPr id="175" name="object 175" descr=""/>
            <p:cNvSpPr/>
            <p:nvPr/>
          </p:nvSpPr>
          <p:spPr>
            <a:xfrm>
              <a:off x="8864168" y="1042745"/>
              <a:ext cx="502284" cy="354965"/>
            </a:xfrm>
            <a:custGeom>
              <a:avLst/>
              <a:gdLst/>
              <a:ahLst/>
              <a:cxnLst/>
              <a:rect l="l" t="t" r="r" b="b"/>
              <a:pathLst>
                <a:path w="502284" h="354965">
                  <a:moveTo>
                    <a:pt x="386715" y="9994"/>
                  </a:moveTo>
                  <a:lnTo>
                    <a:pt x="371551" y="2451"/>
                  </a:lnTo>
                  <a:lnTo>
                    <a:pt x="354965" y="0"/>
                  </a:lnTo>
                  <a:lnTo>
                    <a:pt x="338455" y="2603"/>
                  </a:lnTo>
                  <a:lnTo>
                    <a:pt x="323596" y="10274"/>
                  </a:lnTo>
                  <a:lnTo>
                    <a:pt x="317258" y="15036"/>
                  </a:lnTo>
                  <a:lnTo>
                    <a:pt x="311238" y="20205"/>
                  </a:lnTo>
                  <a:lnTo>
                    <a:pt x="304863" y="24930"/>
                  </a:lnTo>
                  <a:lnTo>
                    <a:pt x="242951" y="64693"/>
                  </a:lnTo>
                  <a:lnTo>
                    <a:pt x="176707" y="96850"/>
                  </a:lnTo>
                  <a:lnTo>
                    <a:pt x="130898" y="114109"/>
                  </a:lnTo>
                  <a:lnTo>
                    <a:pt x="83604" y="126911"/>
                  </a:lnTo>
                  <a:lnTo>
                    <a:pt x="70459" y="131241"/>
                  </a:lnTo>
                  <a:lnTo>
                    <a:pt x="44005" y="160020"/>
                  </a:lnTo>
                  <a:lnTo>
                    <a:pt x="41186" y="170942"/>
                  </a:lnTo>
                  <a:lnTo>
                    <a:pt x="39662" y="177088"/>
                  </a:lnTo>
                  <a:lnTo>
                    <a:pt x="48945" y="174625"/>
                  </a:lnTo>
                  <a:lnTo>
                    <a:pt x="55651" y="173380"/>
                  </a:lnTo>
                  <a:lnTo>
                    <a:pt x="56883" y="172186"/>
                  </a:lnTo>
                  <a:lnTo>
                    <a:pt x="86906" y="142506"/>
                  </a:lnTo>
                  <a:lnTo>
                    <a:pt x="97688" y="140106"/>
                  </a:lnTo>
                  <a:lnTo>
                    <a:pt x="128498" y="131622"/>
                  </a:lnTo>
                  <a:lnTo>
                    <a:pt x="178079" y="113665"/>
                  </a:lnTo>
                  <a:lnTo>
                    <a:pt x="235953" y="86664"/>
                  </a:lnTo>
                  <a:lnTo>
                    <a:pt x="299821" y="48247"/>
                  </a:lnTo>
                  <a:lnTo>
                    <a:pt x="329692" y="25692"/>
                  </a:lnTo>
                  <a:lnTo>
                    <a:pt x="339369" y="19380"/>
                  </a:lnTo>
                  <a:lnTo>
                    <a:pt x="349504" y="16078"/>
                  </a:lnTo>
                  <a:lnTo>
                    <a:pt x="360133" y="15900"/>
                  </a:lnTo>
                  <a:lnTo>
                    <a:pt x="371322" y="18999"/>
                  </a:lnTo>
                  <a:lnTo>
                    <a:pt x="372465" y="19469"/>
                  </a:lnTo>
                  <a:lnTo>
                    <a:pt x="374421" y="19278"/>
                  </a:lnTo>
                  <a:lnTo>
                    <a:pt x="379272" y="15938"/>
                  </a:lnTo>
                  <a:lnTo>
                    <a:pt x="386715" y="9994"/>
                  </a:lnTo>
                  <a:close/>
                </a:path>
                <a:path w="502284" h="354965">
                  <a:moveTo>
                    <a:pt x="501764" y="131254"/>
                  </a:moveTo>
                  <a:lnTo>
                    <a:pt x="501180" y="119849"/>
                  </a:lnTo>
                  <a:lnTo>
                    <a:pt x="501065" y="117538"/>
                  </a:lnTo>
                  <a:lnTo>
                    <a:pt x="497395" y="104660"/>
                  </a:lnTo>
                  <a:lnTo>
                    <a:pt x="490816" y="92964"/>
                  </a:lnTo>
                  <a:lnTo>
                    <a:pt x="482841" y="84137"/>
                  </a:lnTo>
                  <a:lnTo>
                    <a:pt x="482841" y="131254"/>
                  </a:lnTo>
                  <a:lnTo>
                    <a:pt x="480288" y="144741"/>
                  </a:lnTo>
                  <a:lnTo>
                    <a:pt x="438340" y="188099"/>
                  </a:lnTo>
                  <a:lnTo>
                    <a:pt x="384784" y="225120"/>
                  </a:lnTo>
                  <a:lnTo>
                    <a:pt x="319468" y="261277"/>
                  </a:lnTo>
                  <a:lnTo>
                    <a:pt x="281673" y="279527"/>
                  </a:lnTo>
                  <a:lnTo>
                    <a:pt x="243128" y="296176"/>
                  </a:lnTo>
                  <a:lnTo>
                    <a:pt x="203771" y="311023"/>
                  </a:lnTo>
                  <a:lnTo>
                    <a:pt x="160845" y="324485"/>
                  </a:lnTo>
                  <a:lnTo>
                    <a:pt x="117030" y="334683"/>
                  </a:lnTo>
                  <a:lnTo>
                    <a:pt x="102400" y="335762"/>
                  </a:lnTo>
                  <a:lnTo>
                    <a:pt x="88900" y="333235"/>
                  </a:lnTo>
                  <a:lnTo>
                    <a:pt x="76784" y="326859"/>
                  </a:lnTo>
                  <a:lnTo>
                    <a:pt x="66294" y="316407"/>
                  </a:lnTo>
                  <a:lnTo>
                    <a:pt x="59728" y="303504"/>
                  </a:lnTo>
                  <a:lnTo>
                    <a:pt x="58089" y="290017"/>
                  </a:lnTo>
                  <a:lnTo>
                    <a:pt x="57988" y="289191"/>
                  </a:lnTo>
                  <a:lnTo>
                    <a:pt x="76212" y="252552"/>
                  </a:lnTo>
                  <a:lnTo>
                    <a:pt x="137439" y="230505"/>
                  </a:lnTo>
                  <a:lnTo>
                    <a:pt x="153568" y="225628"/>
                  </a:lnTo>
                  <a:lnTo>
                    <a:pt x="198539" y="210197"/>
                  </a:lnTo>
                  <a:lnTo>
                    <a:pt x="252806" y="186524"/>
                  </a:lnTo>
                  <a:lnTo>
                    <a:pt x="290487" y="167970"/>
                  </a:lnTo>
                  <a:lnTo>
                    <a:pt x="345528" y="135051"/>
                  </a:lnTo>
                  <a:lnTo>
                    <a:pt x="349631" y="132422"/>
                  </a:lnTo>
                  <a:lnTo>
                    <a:pt x="362216" y="123380"/>
                  </a:lnTo>
                  <a:lnTo>
                    <a:pt x="374573" y="114033"/>
                  </a:lnTo>
                  <a:lnTo>
                    <a:pt x="386778" y="104660"/>
                  </a:lnTo>
                  <a:lnTo>
                    <a:pt x="399237" y="95250"/>
                  </a:lnTo>
                  <a:lnTo>
                    <a:pt x="407352" y="90208"/>
                  </a:lnTo>
                  <a:lnTo>
                    <a:pt x="416077" y="86652"/>
                  </a:lnTo>
                  <a:lnTo>
                    <a:pt x="425297" y="84582"/>
                  </a:lnTo>
                  <a:lnTo>
                    <a:pt x="424980" y="84582"/>
                  </a:lnTo>
                  <a:lnTo>
                    <a:pt x="464667" y="92964"/>
                  </a:lnTo>
                  <a:lnTo>
                    <a:pt x="482841" y="131254"/>
                  </a:lnTo>
                  <a:lnTo>
                    <a:pt x="482841" y="84137"/>
                  </a:lnTo>
                  <a:lnTo>
                    <a:pt x="482561" y="83820"/>
                  </a:lnTo>
                  <a:lnTo>
                    <a:pt x="481317" y="82448"/>
                  </a:lnTo>
                  <a:lnTo>
                    <a:pt x="479374" y="80683"/>
                  </a:lnTo>
                  <a:lnTo>
                    <a:pt x="478878" y="79375"/>
                  </a:lnTo>
                  <a:lnTo>
                    <a:pt x="480809" y="73113"/>
                  </a:lnTo>
                  <a:lnTo>
                    <a:pt x="482828" y="66370"/>
                  </a:lnTo>
                  <a:lnTo>
                    <a:pt x="483057" y="61404"/>
                  </a:lnTo>
                  <a:lnTo>
                    <a:pt x="483019" y="60794"/>
                  </a:lnTo>
                  <a:lnTo>
                    <a:pt x="481355" y="49784"/>
                  </a:lnTo>
                  <a:lnTo>
                    <a:pt x="481228" y="48983"/>
                  </a:lnTo>
                  <a:lnTo>
                    <a:pt x="480123" y="41706"/>
                  </a:lnTo>
                  <a:lnTo>
                    <a:pt x="480047" y="41224"/>
                  </a:lnTo>
                  <a:lnTo>
                    <a:pt x="470039" y="24739"/>
                  </a:lnTo>
                  <a:lnTo>
                    <a:pt x="454482" y="13131"/>
                  </a:lnTo>
                  <a:lnTo>
                    <a:pt x="434822" y="7899"/>
                  </a:lnTo>
                  <a:lnTo>
                    <a:pt x="430707" y="7988"/>
                  </a:lnTo>
                  <a:lnTo>
                    <a:pt x="430707" y="57061"/>
                  </a:lnTo>
                  <a:lnTo>
                    <a:pt x="429844" y="60794"/>
                  </a:lnTo>
                  <a:lnTo>
                    <a:pt x="429768" y="61112"/>
                  </a:lnTo>
                  <a:lnTo>
                    <a:pt x="429704" y="61404"/>
                  </a:lnTo>
                  <a:lnTo>
                    <a:pt x="425577" y="64389"/>
                  </a:lnTo>
                  <a:lnTo>
                    <a:pt x="419252" y="68275"/>
                  </a:lnTo>
                  <a:lnTo>
                    <a:pt x="412483" y="71031"/>
                  </a:lnTo>
                  <a:lnTo>
                    <a:pt x="405206" y="72644"/>
                  </a:lnTo>
                  <a:lnTo>
                    <a:pt x="397319" y="73113"/>
                  </a:lnTo>
                  <a:lnTo>
                    <a:pt x="393319" y="72872"/>
                  </a:lnTo>
                  <a:lnTo>
                    <a:pt x="388505" y="72377"/>
                  </a:lnTo>
                  <a:lnTo>
                    <a:pt x="383209" y="72377"/>
                  </a:lnTo>
                  <a:lnTo>
                    <a:pt x="351218" y="99949"/>
                  </a:lnTo>
                  <a:lnTo>
                    <a:pt x="349072" y="106222"/>
                  </a:lnTo>
                  <a:lnTo>
                    <a:pt x="311594" y="135051"/>
                  </a:lnTo>
                  <a:lnTo>
                    <a:pt x="301205" y="134734"/>
                  </a:lnTo>
                  <a:lnTo>
                    <a:pt x="299351" y="134734"/>
                  </a:lnTo>
                  <a:lnTo>
                    <a:pt x="292823" y="133807"/>
                  </a:lnTo>
                  <a:lnTo>
                    <a:pt x="286766" y="132016"/>
                  </a:lnTo>
                  <a:lnTo>
                    <a:pt x="277215" y="132422"/>
                  </a:lnTo>
                  <a:lnTo>
                    <a:pt x="279882" y="132422"/>
                  </a:lnTo>
                  <a:lnTo>
                    <a:pt x="271513" y="133807"/>
                  </a:lnTo>
                  <a:lnTo>
                    <a:pt x="271894" y="133807"/>
                  </a:lnTo>
                  <a:lnTo>
                    <a:pt x="248297" y="162318"/>
                  </a:lnTo>
                  <a:lnTo>
                    <a:pt x="248234" y="162458"/>
                  </a:lnTo>
                  <a:lnTo>
                    <a:pt x="244640" y="167970"/>
                  </a:lnTo>
                  <a:lnTo>
                    <a:pt x="236296" y="176847"/>
                  </a:lnTo>
                  <a:lnTo>
                    <a:pt x="224447" y="183502"/>
                  </a:lnTo>
                  <a:lnTo>
                    <a:pt x="210248" y="186524"/>
                  </a:lnTo>
                  <a:lnTo>
                    <a:pt x="194805" y="184505"/>
                  </a:lnTo>
                  <a:lnTo>
                    <a:pt x="188912" y="182613"/>
                  </a:lnTo>
                  <a:lnTo>
                    <a:pt x="182841" y="180492"/>
                  </a:lnTo>
                  <a:lnTo>
                    <a:pt x="176758" y="180098"/>
                  </a:lnTo>
                  <a:lnTo>
                    <a:pt x="168046" y="180644"/>
                  </a:lnTo>
                  <a:lnTo>
                    <a:pt x="160096" y="183502"/>
                  </a:lnTo>
                  <a:lnTo>
                    <a:pt x="160248" y="183502"/>
                  </a:lnTo>
                  <a:lnTo>
                    <a:pt x="153797" y="188277"/>
                  </a:lnTo>
                  <a:lnTo>
                    <a:pt x="148310" y="195186"/>
                  </a:lnTo>
                  <a:lnTo>
                    <a:pt x="145326" y="199974"/>
                  </a:lnTo>
                  <a:lnTo>
                    <a:pt x="142544" y="205079"/>
                  </a:lnTo>
                  <a:lnTo>
                    <a:pt x="139077" y="209359"/>
                  </a:lnTo>
                  <a:lnTo>
                    <a:pt x="127927" y="219202"/>
                  </a:lnTo>
                  <a:lnTo>
                    <a:pt x="114579" y="224701"/>
                  </a:lnTo>
                  <a:lnTo>
                    <a:pt x="100012" y="225628"/>
                  </a:lnTo>
                  <a:lnTo>
                    <a:pt x="85204" y="221830"/>
                  </a:lnTo>
                  <a:lnTo>
                    <a:pt x="74002" y="217017"/>
                  </a:lnTo>
                  <a:lnTo>
                    <a:pt x="68465" y="214630"/>
                  </a:lnTo>
                  <a:lnTo>
                    <a:pt x="62484" y="214464"/>
                  </a:lnTo>
                  <a:lnTo>
                    <a:pt x="51041" y="217017"/>
                  </a:lnTo>
                  <a:lnTo>
                    <a:pt x="47282" y="214909"/>
                  </a:lnTo>
                  <a:lnTo>
                    <a:pt x="45275" y="205816"/>
                  </a:lnTo>
                  <a:lnTo>
                    <a:pt x="47713" y="202399"/>
                  </a:lnTo>
                  <a:lnTo>
                    <a:pt x="52819" y="201117"/>
                  </a:lnTo>
                  <a:lnTo>
                    <a:pt x="60401" y="199974"/>
                  </a:lnTo>
                  <a:lnTo>
                    <a:pt x="63766" y="199974"/>
                  </a:lnTo>
                  <a:lnTo>
                    <a:pt x="69278" y="200202"/>
                  </a:lnTo>
                  <a:lnTo>
                    <a:pt x="77228" y="202006"/>
                  </a:lnTo>
                  <a:lnTo>
                    <a:pt x="85026" y="205079"/>
                  </a:lnTo>
                  <a:lnTo>
                    <a:pt x="98602" y="211455"/>
                  </a:lnTo>
                  <a:lnTo>
                    <a:pt x="106540" y="210553"/>
                  </a:lnTo>
                  <a:lnTo>
                    <a:pt x="112534" y="209359"/>
                  </a:lnTo>
                  <a:lnTo>
                    <a:pt x="112852" y="209359"/>
                  </a:lnTo>
                  <a:lnTo>
                    <a:pt x="119087" y="206781"/>
                  </a:lnTo>
                  <a:lnTo>
                    <a:pt x="124269" y="203085"/>
                  </a:lnTo>
                  <a:lnTo>
                    <a:pt x="126936" y="199974"/>
                  </a:lnTo>
                  <a:lnTo>
                    <a:pt x="128638" y="197993"/>
                  </a:lnTo>
                  <a:lnTo>
                    <a:pt x="131330" y="194017"/>
                  </a:lnTo>
                  <a:lnTo>
                    <a:pt x="133629" y="189788"/>
                  </a:lnTo>
                  <a:lnTo>
                    <a:pt x="136283" y="185788"/>
                  </a:lnTo>
                  <a:lnTo>
                    <a:pt x="146710" y="174409"/>
                  </a:lnTo>
                  <a:lnTo>
                    <a:pt x="159562" y="167297"/>
                  </a:lnTo>
                  <a:lnTo>
                    <a:pt x="174078" y="164719"/>
                  </a:lnTo>
                  <a:lnTo>
                    <a:pt x="189496" y="166928"/>
                  </a:lnTo>
                  <a:lnTo>
                    <a:pt x="192938" y="167970"/>
                  </a:lnTo>
                  <a:lnTo>
                    <a:pt x="195973" y="168973"/>
                  </a:lnTo>
                  <a:lnTo>
                    <a:pt x="199250" y="169862"/>
                  </a:lnTo>
                  <a:lnTo>
                    <a:pt x="235991" y="152730"/>
                  </a:lnTo>
                  <a:lnTo>
                    <a:pt x="242303" y="138620"/>
                  </a:lnTo>
                  <a:lnTo>
                    <a:pt x="247154" y="132981"/>
                  </a:lnTo>
                  <a:lnTo>
                    <a:pt x="257302" y="123952"/>
                  </a:lnTo>
                  <a:lnTo>
                    <a:pt x="268732" y="118630"/>
                  </a:lnTo>
                  <a:lnTo>
                    <a:pt x="281317" y="116878"/>
                  </a:lnTo>
                  <a:lnTo>
                    <a:pt x="294881" y="118503"/>
                  </a:lnTo>
                  <a:lnTo>
                    <a:pt x="302856" y="119849"/>
                  </a:lnTo>
                  <a:lnTo>
                    <a:pt x="310438" y="119849"/>
                  </a:lnTo>
                  <a:lnTo>
                    <a:pt x="318033" y="117970"/>
                  </a:lnTo>
                  <a:lnTo>
                    <a:pt x="319938" y="116878"/>
                  </a:lnTo>
                  <a:lnTo>
                    <a:pt x="325183" y="113880"/>
                  </a:lnTo>
                  <a:lnTo>
                    <a:pt x="331381" y="109143"/>
                  </a:lnTo>
                  <a:lnTo>
                    <a:pt x="334670" y="102793"/>
                  </a:lnTo>
                  <a:lnTo>
                    <a:pt x="336511" y="95554"/>
                  </a:lnTo>
                  <a:lnTo>
                    <a:pt x="340372" y="84582"/>
                  </a:lnTo>
                  <a:lnTo>
                    <a:pt x="370941" y="58445"/>
                  </a:lnTo>
                  <a:lnTo>
                    <a:pt x="378498" y="57061"/>
                  </a:lnTo>
                  <a:lnTo>
                    <a:pt x="386118" y="57061"/>
                  </a:lnTo>
                  <a:lnTo>
                    <a:pt x="391426" y="57467"/>
                  </a:lnTo>
                  <a:lnTo>
                    <a:pt x="398221" y="57873"/>
                  </a:lnTo>
                  <a:lnTo>
                    <a:pt x="406476" y="57061"/>
                  </a:lnTo>
                  <a:lnTo>
                    <a:pt x="405295" y="57061"/>
                  </a:lnTo>
                  <a:lnTo>
                    <a:pt x="410959" y="55321"/>
                  </a:lnTo>
                  <a:lnTo>
                    <a:pt x="416902" y="51943"/>
                  </a:lnTo>
                  <a:lnTo>
                    <a:pt x="421005" y="48983"/>
                  </a:lnTo>
                  <a:lnTo>
                    <a:pt x="425678" y="49784"/>
                  </a:lnTo>
                  <a:lnTo>
                    <a:pt x="430707" y="57061"/>
                  </a:lnTo>
                  <a:lnTo>
                    <a:pt x="430707" y="7988"/>
                  </a:lnTo>
                  <a:lnTo>
                    <a:pt x="381736" y="25222"/>
                  </a:lnTo>
                  <a:lnTo>
                    <a:pt x="360908" y="41706"/>
                  </a:lnTo>
                  <a:lnTo>
                    <a:pt x="339305" y="57467"/>
                  </a:lnTo>
                  <a:lnTo>
                    <a:pt x="294652" y="85801"/>
                  </a:lnTo>
                  <a:lnTo>
                    <a:pt x="230695" y="119532"/>
                  </a:lnTo>
                  <a:lnTo>
                    <a:pt x="164528" y="148805"/>
                  </a:lnTo>
                  <a:lnTo>
                    <a:pt x="112356" y="167614"/>
                  </a:lnTo>
                  <a:lnTo>
                    <a:pt x="58940" y="181673"/>
                  </a:lnTo>
                  <a:lnTo>
                    <a:pt x="48653" y="184226"/>
                  </a:lnTo>
                  <a:lnTo>
                    <a:pt x="10083" y="211607"/>
                  </a:lnTo>
                  <a:lnTo>
                    <a:pt x="0" y="240779"/>
                  </a:lnTo>
                  <a:lnTo>
                    <a:pt x="2209" y="257594"/>
                  </a:lnTo>
                  <a:lnTo>
                    <a:pt x="33731" y="290017"/>
                  </a:lnTo>
                  <a:lnTo>
                    <a:pt x="37668" y="291426"/>
                  </a:lnTo>
                  <a:lnTo>
                    <a:pt x="39192" y="293255"/>
                  </a:lnTo>
                  <a:lnTo>
                    <a:pt x="65963" y="342315"/>
                  </a:lnTo>
                  <a:lnTo>
                    <a:pt x="106603" y="354660"/>
                  </a:lnTo>
                  <a:lnTo>
                    <a:pt x="109715" y="354444"/>
                  </a:lnTo>
                  <a:lnTo>
                    <a:pt x="112928" y="354660"/>
                  </a:lnTo>
                  <a:lnTo>
                    <a:pt x="113842" y="354444"/>
                  </a:lnTo>
                  <a:lnTo>
                    <a:pt x="147751" y="346583"/>
                  </a:lnTo>
                  <a:lnTo>
                    <a:pt x="163614" y="342722"/>
                  </a:lnTo>
                  <a:lnTo>
                    <a:pt x="179374" y="338518"/>
                  </a:lnTo>
                  <a:lnTo>
                    <a:pt x="188125" y="335762"/>
                  </a:lnTo>
                  <a:lnTo>
                    <a:pt x="210273" y="328815"/>
                  </a:lnTo>
                  <a:lnTo>
                    <a:pt x="270446" y="305168"/>
                  </a:lnTo>
                  <a:lnTo>
                    <a:pt x="346379" y="268706"/>
                  </a:lnTo>
                  <a:lnTo>
                    <a:pt x="391515" y="242963"/>
                  </a:lnTo>
                  <a:lnTo>
                    <a:pt x="434530" y="214464"/>
                  </a:lnTo>
                  <a:lnTo>
                    <a:pt x="475729" y="182435"/>
                  </a:lnTo>
                  <a:lnTo>
                    <a:pt x="499465" y="146253"/>
                  </a:lnTo>
                  <a:lnTo>
                    <a:pt x="501548" y="132981"/>
                  </a:lnTo>
                  <a:lnTo>
                    <a:pt x="501637" y="132422"/>
                  </a:lnTo>
                  <a:lnTo>
                    <a:pt x="501700" y="132016"/>
                  </a:lnTo>
                  <a:lnTo>
                    <a:pt x="501764" y="1312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6" name="object 176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982872" y="868076"/>
              <a:ext cx="138992" cy="206057"/>
            </a:xfrm>
            <a:prstGeom prst="rect">
              <a:avLst/>
            </a:prstGeom>
          </p:spPr>
        </p:pic>
      </p:grpSp>
      <p:sp>
        <p:nvSpPr>
          <p:cNvPr id="177" name="object 177" descr=""/>
          <p:cNvSpPr txBox="1"/>
          <p:nvPr/>
        </p:nvSpPr>
        <p:spPr>
          <a:xfrm rot="20100000">
            <a:off x="9044552" y="1212466"/>
            <a:ext cx="219825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50"/>
              </a:lnSpc>
            </a:pPr>
            <a:r>
              <a:rPr dirty="0" sz="850" spc="-30">
                <a:solidFill>
                  <a:srgbClr val="FFFFFF"/>
                </a:solidFill>
                <a:latin typeface="Neon Light"/>
                <a:cs typeface="Neon Light"/>
              </a:rPr>
              <a:t>2023</a:t>
            </a:r>
            <a:endParaRPr sz="850">
              <a:latin typeface="Neon Light"/>
              <a:cs typeface="Neon Light"/>
            </a:endParaRPr>
          </a:p>
        </p:txBody>
      </p:sp>
      <p:grpSp>
        <p:nvGrpSpPr>
          <p:cNvPr id="178" name="object 178" descr=""/>
          <p:cNvGrpSpPr/>
          <p:nvPr/>
        </p:nvGrpSpPr>
        <p:grpSpPr>
          <a:xfrm>
            <a:off x="7289886" y="2869347"/>
            <a:ext cx="2139315" cy="807085"/>
            <a:chOff x="7289886" y="2869347"/>
            <a:chExt cx="2139315" cy="807085"/>
          </a:xfrm>
        </p:grpSpPr>
        <p:sp>
          <p:nvSpPr>
            <p:cNvPr id="179" name="object 179" descr=""/>
            <p:cNvSpPr/>
            <p:nvPr/>
          </p:nvSpPr>
          <p:spPr>
            <a:xfrm>
              <a:off x="7289886" y="2869347"/>
              <a:ext cx="793115" cy="685800"/>
            </a:xfrm>
            <a:custGeom>
              <a:avLst/>
              <a:gdLst/>
              <a:ahLst/>
              <a:cxnLst/>
              <a:rect l="l" t="t" r="r" b="b"/>
              <a:pathLst>
                <a:path w="793115" h="685800">
                  <a:moveTo>
                    <a:pt x="568851" y="637539"/>
                  </a:moveTo>
                  <a:lnTo>
                    <a:pt x="445795" y="637539"/>
                  </a:lnTo>
                  <a:lnTo>
                    <a:pt x="483742" y="646429"/>
                  </a:lnTo>
                  <a:lnTo>
                    <a:pt x="482587" y="647699"/>
                  </a:lnTo>
                  <a:lnTo>
                    <a:pt x="468592" y="664209"/>
                  </a:lnTo>
                  <a:lnTo>
                    <a:pt x="460984" y="674369"/>
                  </a:lnTo>
                  <a:lnTo>
                    <a:pt x="461924" y="678179"/>
                  </a:lnTo>
                  <a:lnTo>
                    <a:pt x="466572" y="679449"/>
                  </a:lnTo>
                  <a:lnTo>
                    <a:pt x="486724" y="681989"/>
                  </a:lnTo>
                  <a:lnTo>
                    <a:pt x="496822" y="684529"/>
                  </a:lnTo>
                  <a:lnTo>
                    <a:pt x="511378" y="685799"/>
                  </a:lnTo>
                  <a:lnTo>
                    <a:pt x="513778" y="683259"/>
                  </a:lnTo>
                  <a:lnTo>
                    <a:pt x="510997" y="674369"/>
                  </a:lnTo>
                  <a:lnTo>
                    <a:pt x="500468" y="674369"/>
                  </a:lnTo>
                  <a:lnTo>
                    <a:pt x="476288" y="670559"/>
                  </a:lnTo>
                  <a:lnTo>
                    <a:pt x="491947" y="651509"/>
                  </a:lnTo>
                  <a:lnTo>
                    <a:pt x="502214" y="651509"/>
                  </a:lnTo>
                  <a:lnTo>
                    <a:pt x="500278" y="646429"/>
                  </a:lnTo>
                  <a:lnTo>
                    <a:pt x="547573" y="641349"/>
                  </a:lnTo>
                  <a:lnTo>
                    <a:pt x="566389" y="641349"/>
                  </a:lnTo>
                  <a:lnTo>
                    <a:pt x="564489" y="638809"/>
                  </a:lnTo>
                  <a:lnTo>
                    <a:pt x="568851" y="637539"/>
                  </a:lnTo>
                  <a:close/>
                </a:path>
                <a:path w="793115" h="685800">
                  <a:moveTo>
                    <a:pt x="566389" y="641349"/>
                  </a:moveTo>
                  <a:lnTo>
                    <a:pt x="547573" y="641349"/>
                  </a:lnTo>
                  <a:lnTo>
                    <a:pt x="539742" y="657859"/>
                  </a:lnTo>
                  <a:lnTo>
                    <a:pt x="537010" y="662939"/>
                  </a:lnTo>
                  <a:lnTo>
                    <a:pt x="534339" y="669289"/>
                  </a:lnTo>
                  <a:lnTo>
                    <a:pt x="532231" y="673099"/>
                  </a:lnTo>
                  <a:lnTo>
                    <a:pt x="534301" y="676909"/>
                  </a:lnTo>
                  <a:lnTo>
                    <a:pt x="539102" y="676909"/>
                  </a:lnTo>
                  <a:lnTo>
                    <a:pt x="549205" y="675639"/>
                  </a:lnTo>
                  <a:lnTo>
                    <a:pt x="559303" y="675639"/>
                  </a:lnTo>
                  <a:lnTo>
                    <a:pt x="569393" y="674369"/>
                  </a:lnTo>
                  <a:lnTo>
                    <a:pt x="584022" y="673099"/>
                  </a:lnTo>
                  <a:lnTo>
                    <a:pt x="585774" y="669289"/>
                  </a:lnTo>
                  <a:lnTo>
                    <a:pt x="584196" y="666749"/>
                  </a:lnTo>
                  <a:lnTo>
                    <a:pt x="546353" y="666749"/>
                  </a:lnTo>
                  <a:lnTo>
                    <a:pt x="556767" y="645159"/>
                  </a:lnTo>
                  <a:lnTo>
                    <a:pt x="569239" y="645159"/>
                  </a:lnTo>
                  <a:lnTo>
                    <a:pt x="566389" y="641349"/>
                  </a:lnTo>
                  <a:close/>
                </a:path>
                <a:path w="793115" h="685800">
                  <a:moveTo>
                    <a:pt x="502214" y="651509"/>
                  </a:moveTo>
                  <a:lnTo>
                    <a:pt x="491947" y="651509"/>
                  </a:lnTo>
                  <a:lnTo>
                    <a:pt x="500468" y="674369"/>
                  </a:lnTo>
                  <a:lnTo>
                    <a:pt x="510997" y="674369"/>
                  </a:lnTo>
                  <a:lnTo>
                    <a:pt x="509473" y="670559"/>
                  </a:lnTo>
                  <a:lnTo>
                    <a:pt x="502214" y="651509"/>
                  </a:lnTo>
                  <a:close/>
                </a:path>
                <a:path w="793115" h="685800">
                  <a:moveTo>
                    <a:pt x="153758" y="0"/>
                  </a:moveTo>
                  <a:lnTo>
                    <a:pt x="151726" y="2539"/>
                  </a:lnTo>
                  <a:lnTo>
                    <a:pt x="149415" y="3809"/>
                  </a:lnTo>
                  <a:lnTo>
                    <a:pt x="139588" y="22859"/>
                  </a:lnTo>
                  <a:lnTo>
                    <a:pt x="46397" y="201929"/>
                  </a:lnTo>
                  <a:lnTo>
                    <a:pt x="0" y="292099"/>
                  </a:lnTo>
                  <a:lnTo>
                    <a:pt x="507" y="293369"/>
                  </a:lnTo>
                  <a:lnTo>
                    <a:pt x="2755" y="294639"/>
                  </a:lnTo>
                  <a:lnTo>
                    <a:pt x="9930" y="299719"/>
                  </a:lnTo>
                  <a:lnTo>
                    <a:pt x="380999" y="586739"/>
                  </a:lnTo>
                  <a:lnTo>
                    <a:pt x="388602" y="593089"/>
                  </a:lnTo>
                  <a:lnTo>
                    <a:pt x="396270" y="598169"/>
                  </a:lnTo>
                  <a:lnTo>
                    <a:pt x="403868" y="604519"/>
                  </a:lnTo>
                  <a:lnTo>
                    <a:pt x="411264" y="610869"/>
                  </a:lnTo>
                  <a:lnTo>
                    <a:pt x="417093" y="615949"/>
                  </a:lnTo>
                  <a:lnTo>
                    <a:pt x="421678" y="622299"/>
                  </a:lnTo>
                  <a:lnTo>
                    <a:pt x="427037" y="627379"/>
                  </a:lnTo>
                  <a:lnTo>
                    <a:pt x="426300" y="628649"/>
                  </a:lnTo>
                  <a:lnTo>
                    <a:pt x="411326" y="646429"/>
                  </a:lnTo>
                  <a:lnTo>
                    <a:pt x="402691" y="657859"/>
                  </a:lnTo>
                  <a:lnTo>
                    <a:pt x="404113" y="661669"/>
                  </a:lnTo>
                  <a:lnTo>
                    <a:pt x="418020" y="664209"/>
                  </a:lnTo>
                  <a:lnTo>
                    <a:pt x="438772" y="666749"/>
                  </a:lnTo>
                  <a:lnTo>
                    <a:pt x="443636" y="668019"/>
                  </a:lnTo>
                  <a:lnTo>
                    <a:pt x="453224" y="669289"/>
                  </a:lnTo>
                  <a:lnTo>
                    <a:pt x="455688" y="666749"/>
                  </a:lnTo>
                  <a:lnTo>
                    <a:pt x="454139" y="660399"/>
                  </a:lnTo>
                  <a:lnTo>
                    <a:pt x="453504" y="659129"/>
                  </a:lnTo>
                  <a:lnTo>
                    <a:pt x="453050" y="657859"/>
                  </a:lnTo>
                  <a:lnTo>
                    <a:pt x="442912" y="657859"/>
                  </a:lnTo>
                  <a:lnTo>
                    <a:pt x="418363" y="654049"/>
                  </a:lnTo>
                  <a:lnTo>
                    <a:pt x="433463" y="634999"/>
                  </a:lnTo>
                  <a:lnTo>
                    <a:pt x="476443" y="634999"/>
                  </a:lnTo>
                  <a:lnTo>
                    <a:pt x="464686" y="632459"/>
                  </a:lnTo>
                  <a:lnTo>
                    <a:pt x="453301" y="628649"/>
                  </a:lnTo>
                  <a:lnTo>
                    <a:pt x="442239" y="623569"/>
                  </a:lnTo>
                  <a:lnTo>
                    <a:pt x="443280" y="623569"/>
                  </a:lnTo>
                  <a:lnTo>
                    <a:pt x="444017" y="622299"/>
                  </a:lnTo>
                  <a:lnTo>
                    <a:pt x="451621" y="615949"/>
                  </a:lnTo>
                  <a:lnTo>
                    <a:pt x="428980" y="615949"/>
                  </a:lnTo>
                  <a:lnTo>
                    <a:pt x="418274" y="603249"/>
                  </a:lnTo>
                  <a:lnTo>
                    <a:pt x="419760" y="601979"/>
                  </a:lnTo>
                  <a:lnTo>
                    <a:pt x="420484" y="599439"/>
                  </a:lnTo>
                  <a:lnTo>
                    <a:pt x="421981" y="584199"/>
                  </a:lnTo>
                  <a:lnTo>
                    <a:pt x="396366" y="584199"/>
                  </a:lnTo>
                  <a:lnTo>
                    <a:pt x="19659" y="293369"/>
                  </a:lnTo>
                  <a:lnTo>
                    <a:pt x="62169" y="275589"/>
                  </a:lnTo>
                  <a:lnTo>
                    <a:pt x="21234" y="275589"/>
                  </a:lnTo>
                  <a:lnTo>
                    <a:pt x="153390" y="21589"/>
                  </a:lnTo>
                  <a:lnTo>
                    <a:pt x="169186" y="21589"/>
                  </a:lnTo>
                  <a:lnTo>
                    <a:pt x="167017" y="16509"/>
                  </a:lnTo>
                  <a:lnTo>
                    <a:pt x="209962" y="16509"/>
                  </a:lnTo>
                  <a:lnTo>
                    <a:pt x="153758" y="0"/>
                  </a:lnTo>
                  <a:close/>
                </a:path>
                <a:path w="793115" h="685800">
                  <a:moveTo>
                    <a:pt x="569239" y="645159"/>
                  </a:moveTo>
                  <a:lnTo>
                    <a:pt x="556767" y="645159"/>
                  </a:lnTo>
                  <a:lnTo>
                    <a:pt x="570763" y="664209"/>
                  </a:lnTo>
                  <a:lnTo>
                    <a:pt x="546353" y="666749"/>
                  </a:lnTo>
                  <a:lnTo>
                    <a:pt x="584196" y="666749"/>
                  </a:lnTo>
                  <a:lnTo>
                    <a:pt x="579462" y="659129"/>
                  </a:lnTo>
                  <a:lnTo>
                    <a:pt x="575525" y="654049"/>
                  </a:lnTo>
                  <a:lnTo>
                    <a:pt x="569239" y="645159"/>
                  </a:lnTo>
                  <a:close/>
                </a:path>
                <a:path w="793115" h="685800">
                  <a:moveTo>
                    <a:pt x="632200" y="624839"/>
                  </a:moveTo>
                  <a:lnTo>
                    <a:pt x="612470" y="624839"/>
                  </a:lnTo>
                  <a:lnTo>
                    <a:pt x="598639" y="659129"/>
                  </a:lnTo>
                  <a:lnTo>
                    <a:pt x="600824" y="661669"/>
                  </a:lnTo>
                  <a:lnTo>
                    <a:pt x="626540" y="657859"/>
                  </a:lnTo>
                  <a:lnTo>
                    <a:pt x="651522" y="655319"/>
                  </a:lnTo>
                  <a:lnTo>
                    <a:pt x="652945" y="651509"/>
                  </a:lnTo>
                  <a:lnTo>
                    <a:pt x="652012" y="650239"/>
                  </a:lnTo>
                  <a:lnTo>
                    <a:pt x="614413" y="650239"/>
                  </a:lnTo>
                  <a:lnTo>
                    <a:pt x="622820" y="628649"/>
                  </a:lnTo>
                  <a:lnTo>
                    <a:pt x="635216" y="628649"/>
                  </a:lnTo>
                  <a:lnTo>
                    <a:pt x="632200" y="624839"/>
                  </a:lnTo>
                  <a:close/>
                </a:path>
                <a:path w="793115" h="685800">
                  <a:moveTo>
                    <a:pt x="534822" y="589279"/>
                  </a:moveTo>
                  <a:lnTo>
                    <a:pt x="532523" y="593089"/>
                  </a:lnTo>
                  <a:lnTo>
                    <a:pt x="537730" y="604519"/>
                  </a:lnTo>
                  <a:lnTo>
                    <a:pt x="540816" y="610869"/>
                  </a:lnTo>
                  <a:lnTo>
                    <a:pt x="545820" y="622299"/>
                  </a:lnTo>
                  <a:lnTo>
                    <a:pt x="547814" y="626109"/>
                  </a:lnTo>
                  <a:lnTo>
                    <a:pt x="550075" y="629919"/>
                  </a:lnTo>
                  <a:lnTo>
                    <a:pt x="508279" y="634999"/>
                  </a:lnTo>
                  <a:lnTo>
                    <a:pt x="433463" y="634999"/>
                  </a:lnTo>
                  <a:lnTo>
                    <a:pt x="442912" y="657859"/>
                  </a:lnTo>
                  <a:lnTo>
                    <a:pt x="453050" y="657859"/>
                  </a:lnTo>
                  <a:lnTo>
                    <a:pt x="445795" y="637539"/>
                  </a:lnTo>
                  <a:lnTo>
                    <a:pt x="568851" y="637539"/>
                  </a:lnTo>
                  <a:lnTo>
                    <a:pt x="603746" y="627379"/>
                  </a:lnTo>
                  <a:lnTo>
                    <a:pt x="566432" y="627379"/>
                  </a:lnTo>
                  <a:lnTo>
                    <a:pt x="565797" y="626109"/>
                  </a:lnTo>
                  <a:lnTo>
                    <a:pt x="568533" y="622299"/>
                  </a:lnTo>
                  <a:lnTo>
                    <a:pt x="556945" y="622299"/>
                  </a:lnTo>
                  <a:lnTo>
                    <a:pt x="547573" y="599439"/>
                  </a:lnTo>
                  <a:lnTo>
                    <a:pt x="584663" y="599439"/>
                  </a:lnTo>
                  <a:lnTo>
                    <a:pt x="586104" y="596899"/>
                  </a:lnTo>
                  <a:lnTo>
                    <a:pt x="584390" y="593089"/>
                  </a:lnTo>
                  <a:lnTo>
                    <a:pt x="569610" y="591819"/>
                  </a:lnTo>
                  <a:lnTo>
                    <a:pt x="559808" y="590549"/>
                  </a:lnTo>
                  <a:lnTo>
                    <a:pt x="550003" y="590549"/>
                  </a:lnTo>
                  <a:lnTo>
                    <a:pt x="534822" y="589279"/>
                  </a:lnTo>
                  <a:close/>
                </a:path>
                <a:path w="793115" h="685800">
                  <a:moveTo>
                    <a:pt x="635216" y="628649"/>
                  </a:moveTo>
                  <a:lnTo>
                    <a:pt x="622820" y="628649"/>
                  </a:lnTo>
                  <a:lnTo>
                    <a:pt x="637146" y="646429"/>
                  </a:lnTo>
                  <a:lnTo>
                    <a:pt x="614413" y="650239"/>
                  </a:lnTo>
                  <a:lnTo>
                    <a:pt x="652012" y="650239"/>
                  </a:lnTo>
                  <a:lnTo>
                    <a:pt x="648284" y="645159"/>
                  </a:lnTo>
                  <a:lnTo>
                    <a:pt x="635216" y="628649"/>
                  </a:lnTo>
                  <a:close/>
                </a:path>
                <a:path w="793115" h="685800">
                  <a:moveTo>
                    <a:pt x="666203" y="557529"/>
                  </a:moveTo>
                  <a:lnTo>
                    <a:pt x="663701" y="560069"/>
                  </a:lnTo>
                  <a:lnTo>
                    <a:pt x="668527" y="572769"/>
                  </a:lnTo>
                  <a:lnTo>
                    <a:pt x="676998" y="594359"/>
                  </a:lnTo>
                  <a:lnTo>
                    <a:pt x="677417" y="595629"/>
                  </a:lnTo>
                  <a:lnTo>
                    <a:pt x="678027" y="598169"/>
                  </a:lnTo>
                  <a:lnTo>
                    <a:pt x="630910" y="608329"/>
                  </a:lnTo>
                  <a:lnTo>
                    <a:pt x="676579" y="608329"/>
                  </a:lnTo>
                  <a:lnTo>
                    <a:pt x="674865" y="610869"/>
                  </a:lnTo>
                  <a:lnTo>
                    <a:pt x="664027" y="631189"/>
                  </a:lnTo>
                  <a:lnTo>
                    <a:pt x="658202" y="641349"/>
                  </a:lnTo>
                  <a:lnTo>
                    <a:pt x="660247" y="645159"/>
                  </a:lnTo>
                  <a:lnTo>
                    <a:pt x="709866" y="645159"/>
                  </a:lnTo>
                  <a:lnTo>
                    <a:pt x="711847" y="641349"/>
                  </a:lnTo>
                  <a:lnTo>
                    <a:pt x="708672" y="634999"/>
                  </a:lnTo>
                  <a:lnTo>
                    <a:pt x="672769" y="634999"/>
                  </a:lnTo>
                  <a:lnTo>
                    <a:pt x="684644" y="614679"/>
                  </a:lnTo>
                  <a:lnTo>
                    <a:pt x="696655" y="614679"/>
                  </a:lnTo>
                  <a:lnTo>
                    <a:pt x="694131" y="610869"/>
                  </a:lnTo>
                  <a:lnTo>
                    <a:pt x="690638" y="604519"/>
                  </a:lnTo>
                  <a:lnTo>
                    <a:pt x="703682" y="601979"/>
                  </a:lnTo>
                  <a:lnTo>
                    <a:pt x="716695" y="598169"/>
                  </a:lnTo>
                  <a:lnTo>
                    <a:pt x="729847" y="595629"/>
                  </a:lnTo>
                  <a:lnTo>
                    <a:pt x="743305" y="594359"/>
                  </a:lnTo>
                  <a:lnTo>
                    <a:pt x="761403" y="594359"/>
                  </a:lnTo>
                  <a:lnTo>
                    <a:pt x="761110" y="593089"/>
                  </a:lnTo>
                  <a:lnTo>
                    <a:pt x="777951" y="593089"/>
                  </a:lnTo>
                  <a:lnTo>
                    <a:pt x="777900" y="591819"/>
                  </a:lnTo>
                  <a:lnTo>
                    <a:pt x="686625" y="591819"/>
                  </a:lnTo>
                  <a:lnTo>
                    <a:pt x="677125" y="568959"/>
                  </a:lnTo>
                  <a:lnTo>
                    <a:pt x="717156" y="568959"/>
                  </a:lnTo>
                  <a:lnTo>
                    <a:pt x="715746" y="565149"/>
                  </a:lnTo>
                  <a:lnTo>
                    <a:pt x="700584" y="562609"/>
                  </a:lnTo>
                  <a:lnTo>
                    <a:pt x="681697" y="560069"/>
                  </a:lnTo>
                  <a:lnTo>
                    <a:pt x="666203" y="557529"/>
                  </a:lnTo>
                  <a:close/>
                </a:path>
                <a:path w="793115" h="685800">
                  <a:moveTo>
                    <a:pt x="484403" y="593089"/>
                  </a:moveTo>
                  <a:lnTo>
                    <a:pt x="481406" y="595629"/>
                  </a:lnTo>
                  <a:lnTo>
                    <a:pt x="482752" y="604519"/>
                  </a:lnTo>
                  <a:lnTo>
                    <a:pt x="483641" y="609599"/>
                  </a:lnTo>
                  <a:lnTo>
                    <a:pt x="485825" y="621029"/>
                  </a:lnTo>
                  <a:lnTo>
                    <a:pt x="488619" y="634999"/>
                  </a:lnTo>
                  <a:lnTo>
                    <a:pt x="508279" y="634999"/>
                  </a:lnTo>
                  <a:lnTo>
                    <a:pt x="508063" y="633729"/>
                  </a:lnTo>
                  <a:lnTo>
                    <a:pt x="512494" y="629919"/>
                  </a:lnTo>
                  <a:lnTo>
                    <a:pt x="497725" y="629919"/>
                  </a:lnTo>
                  <a:lnTo>
                    <a:pt x="493077" y="605789"/>
                  </a:lnTo>
                  <a:lnTo>
                    <a:pt x="520917" y="605789"/>
                  </a:lnTo>
                  <a:lnTo>
                    <a:pt x="517357" y="604519"/>
                  </a:lnTo>
                  <a:lnTo>
                    <a:pt x="507884" y="600709"/>
                  </a:lnTo>
                  <a:lnTo>
                    <a:pt x="498389" y="598169"/>
                  </a:lnTo>
                  <a:lnTo>
                    <a:pt x="484403" y="593089"/>
                  </a:lnTo>
                  <a:close/>
                </a:path>
                <a:path w="793115" h="685800">
                  <a:moveTo>
                    <a:pt x="696655" y="614679"/>
                  </a:moveTo>
                  <a:lnTo>
                    <a:pt x="684644" y="614679"/>
                  </a:lnTo>
                  <a:lnTo>
                    <a:pt x="697268" y="634999"/>
                  </a:lnTo>
                  <a:lnTo>
                    <a:pt x="708672" y="634999"/>
                  </a:lnTo>
                  <a:lnTo>
                    <a:pt x="706767" y="631189"/>
                  </a:lnTo>
                  <a:lnTo>
                    <a:pt x="703745" y="626109"/>
                  </a:lnTo>
                  <a:lnTo>
                    <a:pt x="697496" y="615949"/>
                  </a:lnTo>
                  <a:lnTo>
                    <a:pt x="696655" y="614679"/>
                  </a:lnTo>
                  <a:close/>
                </a:path>
                <a:path w="793115" h="685800">
                  <a:moveTo>
                    <a:pt x="761403" y="594359"/>
                  </a:moveTo>
                  <a:lnTo>
                    <a:pt x="743305" y="594359"/>
                  </a:lnTo>
                  <a:lnTo>
                    <a:pt x="721220" y="621029"/>
                  </a:lnTo>
                  <a:lnTo>
                    <a:pt x="722566" y="624839"/>
                  </a:lnTo>
                  <a:lnTo>
                    <a:pt x="738111" y="627379"/>
                  </a:lnTo>
                  <a:lnTo>
                    <a:pt x="756562" y="631189"/>
                  </a:lnTo>
                  <a:lnTo>
                    <a:pt x="772337" y="633729"/>
                  </a:lnTo>
                  <a:lnTo>
                    <a:pt x="774826" y="631189"/>
                  </a:lnTo>
                  <a:lnTo>
                    <a:pt x="771804" y="622299"/>
                  </a:lnTo>
                  <a:lnTo>
                    <a:pt x="761174" y="622299"/>
                  </a:lnTo>
                  <a:lnTo>
                    <a:pt x="736955" y="617219"/>
                  </a:lnTo>
                  <a:lnTo>
                    <a:pt x="752640" y="599439"/>
                  </a:lnTo>
                  <a:lnTo>
                    <a:pt x="763131" y="599439"/>
                  </a:lnTo>
                  <a:lnTo>
                    <a:pt x="762139" y="596899"/>
                  </a:lnTo>
                  <a:lnTo>
                    <a:pt x="761695" y="595629"/>
                  </a:lnTo>
                  <a:lnTo>
                    <a:pt x="761403" y="594359"/>
                  </a:lnTo>
                  <a:close/>
                </a:path>
                <a:path w="793115" h="685800">
                  <a:moveTo>
                    <a:pt x="520917" y="605789"/>
                  </a:moveTo>
                  <a:lnTo>
                    <a:pt x="493077" y="605789"/>
                  </a:lnTo>
                  <a:lnTo>
                    <a:pt x="516204" y="614679"/>
                  </a:lnTo>
                  <a:lnTo>
                    <a:pt x="497725" y="629919"/>
                  </a:lnTo>
                  <a:lnTo>
                    <a:pt x="512494" y="629919"/>
                  </a:lnTo>
                  <a:lnTo>
                    <a:pt x="522834" y="621029"/>
                  </a:lnTo>
                  <a:lnTo>
                    <a:pt x="527735" y="617219"/>
                  </a:lnTo>
                  <a:lnTo>
                    <a:pt x="531926" y="613409"/>
                  </a:lnTo>
                  <a:lnTo>
                    <a:pt x="531816" y="612139"/>
                  </a:lnTo>
                  <a:lnTo>
                    <a:pt x="531706" y="610869"/>
                  </a:lnTo>
                  <a:lnTo>
                    <a:pt x="531596" y="609599"/>
                  </a:lnTo>
                  <a:lnTo>
                    <a:pt x="520917" y="605789"/>
                  </a:lnTo>
                  <a:close/>
                </a:path>
                <a:path w="793115" h="685800">
                  <a:moveTo>
                    <a:pt x="631965" y="574039"/>
                  </a:moveTo>
                  <a:lnTo>
                    <a:pt x="596988" y="574039"/>
                  </a:lnTo>
                  <a:lnTo>
                    <a:pt x="595007" y="576579"/>
                  </a:lnTo>
                  <a:lnTo>
                    <a:pt x="614375" y="613409"/>
                  </a:lnTo>
                  <a:lnTo>
                    <a:pt x="566432" y="627379"/>
                  </a:lnTo>
                  <a:lnTo>
                    <a:pt x="603746" y="627379"/>
                  </a:lnTo>
                  <a:lnTo>
                    <a:pt x="612470" y="624839"/>
                  </a:lnTo>
                  <a:lnTo>
                    <a:pt x="632200" y="624839"/>
                  </a:lnTo>
                  <a:lnTo>
                    <a:pt x="628180" y="619759"/>
                  </a:lnTo>
                  <a:lnTo>
                    <a:pt x="676579" y="608329"/>
                  </a:lnTo>
                  <a:lnTo>
                    <a:pt x="630910" y="608329"/>
                  </a:lnTo>
                  <a:lnTo>
                    <a:pt x="632457" y="605789"/>
                  </a:lnTo>
                  <a:lnTo>
                    <a:pt x="621131" y="605789"/>
                  </a:lnTo>
                  <a:lnTo>
                    <a:pt x="609663" y="584199"/>
                  </a:lnTo>
                  <a:lnTo>
                    <a:pt x="645817" y="584199"/>
                  </a:lnTo>
                  <a:lnTo>
                    <a:pt x="649122" y="579119"/>
                  </a:lnTo>
                  <a:lnTo>
                    <a:pt x="647141" y="575309"/>
                  </a:lnTo>
                  <a:lnTo>
                    <a:pt x="631965" y="574039"/>
                  </a:lnTo>
                  <a:close/>
                </a:path>
                <a:path w="793115" h="685800">
                  <a:moveTo>
                    <a:pt x="584663" y="599439"/>
                  </a:moveTo>
                  <a:lnTo>
                    <a:pt x="547573" y="599439"/>
                  </a:lnTo>
                  <a:lnTo>
                    <a:pt x="571017" y="601979"/>
                  </a:lnTo>
                  <a:lnTo>
                    <a:pt x="556945" y="622299"/>
                  </a:lnTo>
                  <a:lnTo>
                    <a:pt x="568533" y="622299"/>
                  </a:lnTo>
                  <a:lnTo>
                    <a:pt x="575829" y="612139"/>
                  </a:lnTo>
                  <a:lnTo>
                    <a:pt x="579550" y="607059"/>
                  </a:lnTo>
                  <a:lnTo>
                    <a:pt x="583222" y="601979"/>
                  </a:lnTo>
                  <a:lnTo>
                    <a:pt x="584663" y="599439"/>
                  </a:lnTo>
                  <a:close/>
                </a:path>
                <a:path w="793115" h="685800">
                  <a:moveTo>
                    <a:pt x="763131" y="599439"/>
                  </a:moveTo>
                  <a:lnTo>
                    <a:pt x="752640" y="599439"/>
                  </a:lnTo>
                  <a:lnTo>
                    <a:pt x="761174" y="622299"/>
                  </a:lnTo>
                  <a:lnTo>
                    <a:pt x="771804" y="622299"/>
                  </a:lnTo>
                  <a:lnTo>
                    <a:pt x="770077" y="617219"/>
                  </a:lnTo>
                  <a:lnTo>
                    <a:pt x="763131" y="599439"/>
                  </a:lnTo>
                  <a:close/>
                </a:path>
                <a:path w="793115" h="685800">
                  <a:moveTo>
                    <a:pt x="426338" y="576579"/>
                  </a:moveTo>
                  <a:lnTo>
                    <a:pt x="423443" y="579119"/>
                  </a:lnTo>
                  <a:lnTo>
                    <a:pt x="424764" y="588009"/>
                  </a:lnTo>
                  <a:lnTo>
                    <a:pt x="425665" y="591819"/>
                  </a:lnTo>
                  <a:lnTo>
                    <a:pt x="427647" y="603249"/>
                  </a:lnTo>
                  <a:lnTo>
                    <a:pt x="430034" y="615949"/>
                  </a:lnTo>
                  <a:lnTo>
                    <a:pt x="451621" y="615949"/>
                  </a:lnTo>
                  <a:lnTo>
                    <a:pt x="454662" y="613409"/>
                  </a:lnTo>
                  <a:lnTo>
                    <a:pt x="439737" y="613409"/>
                  </a:lnTo>
                  <a:lnTo>
                    <a:pt x="435127" y="589279"/>
                  </a:lnTo>
                  <a:lnTo>
                    <a:pt x="466428" y="589279"/>
                  </a:lnTo>
                  <a:lnTo>
                    <a:pt x="459336" y="586739"/>
                  </a:lnTo>
                  <a:lnTo>
                    <a:pt x="449859" y="584199"/>
                  </a:lnTo>
                  <a:lnTo>
                    <a:pt x="440362" y="580389"/>
                  </a:lnTo>
                  <a:lnTo>
                    <a:pt x="430847" y="577849"/>
                  </a:lnTo>
                  <a:lnTo>
                    <a:pt x="426338" y="576579"/>
                  </a:lnTo>
                  <a:close/>
                </a:path>
                <a:path w="793115" h="685800">
                  <a:moveTo>
                    <a:pt x="466428" y="589279"/>
                  </a:moveTo>
                  <a:lnTo>
                    <a:pt x="435127" y="589279"/>
                  </a:lnTo>
                  <a:lnTo>
                    <a:pt x="458279" y="596899"/>
                  </a:lnTo>
                  <a:lnTo>
                    <a:pt x="439737" y="613409"/>
                  </a:lnTo>
                  <a:lnTo>
                    <a:pt x="454662" y="613409"/>
                  </a:lnTo>
                  <a:lnTo>
                    <a:pt x="463787" y="605789"/>
                  </a:lnTo>
                  <a:lnTo>
                    <a:pt x="470077" y="599439"/>
                  </a:lnTo>
                  <a:lnTo>
                    <a:pt x="474052" y="596899"/>
                  </a:lnTo>
                  <a:lnTo>
                    <a:pt x="473519" y="591819"/>
                  </a:lnTo>
                  <a:lnTo>
                    <a:pt x="466428" y="589279"/>
                  </a:lnTo>
                  <a:close/>
                </a:path>
                <a:path w="793115" h="685800">
                  <a:moveTo>
                    <a:pt x="645817" y="584199"/>
                  </a:moveTo>
                  <a:lnTo>
                    <a:pt x="634110" y="584199"/>
                  </a:lnTo>
                  <a:lnTo>
                    <a:pt x="621131" y="605789"/>
                  </a:lnTo>
                  <a:lnTo>
                    <a:pt x="632457" y="605789"/>
                  </a:lnTo>
                  <a:lnTo>
                    <a:pt x="642512" y="589279"/>
                  </a:lnTo>
                  <a:lnTo>
                    <a:pt x="645817" y="584199"/>
                  </a:lnTo>
                  <a:close/>
                </a:path>
                <a:path w="793115" h="685800">
                  <a:moveTo>
                    <a:pt x="717156" y="568959"/>
                  </a:moveTo>
                  <a:lnTo>
                    <a:pt x="677125" y="568959"/>
                  </a:lnTo>
                  <a:lnTo>
                    <a:pt x="701624" y="572769"/>
                  </a:lnTo>
                  <a:lnTo>
                    <a:pt x="686625" y="591819"/>
                  </a:lnTo>
                  <a:lnTo>
                    <a:pt x="699096" y="591819"/>
                  </a:lnTo>
                  <a:lnTo>
                    <a:pt x="699579" y="590549"/>
                  </a:lnTo>
                  <a:lnTo>
                    <a:pt x="700125" y="590549"/>
                  </a:lnTo>
                  <a:lnTo>
                    <a:pt x="704989" y="584199"/>
                  </a:lnTo>
                  <a:lnTo>
                    <a:pt x="709307" y="579119"/>
                  </a:lnTo>
                  <a:lnTo>
                    <a:pt x="717156" y="568959"/>
                  </a:lnTo>
                  <a:close/>
                </a:path>
                <a:path w="793115" h="685800">
                  <a:moveTo>
                    <a:pt x="744753" y="539749"/>
                  </a:moveTo>
                  <a:lnTo>
                    <a:pt x="741895" y="542289"/>
                  </a:lnTo>
                  <a:lnTo>
                    <a:pt x="743572" y="552449"/>
                  </a:lnTo>
                  <a:lnTo>
                    <a:pt x="749401" y="582929"/>
                  </a:lnTo>
                  <a:lnTo>
                    <a:pt x="699096" y="591819"/>
                  </a:lnTo>
                  <a:lnTo>
                    <a:pt x="777900" y="591819"/>
                  </a:lnTo>
                  <a:lnTo>
                    <a:pt x="777798" y="589279"/>
                  </a:lnTo>
                  <a:lnTo>
                    <a:pt x="777697" y="586739"/>
                  </a:lnTo>
                  <a:lnTo>
                    <a:pt x="777595" y="584199"/>
                  </a:lnTo>
                  <a:lnTo>
                    <a:pt x="777544" y="582929"/>
                  </a:lnTo>
                  <a:lnTo>
                    <a:pt x="767067" y="582929"/>
                  </a:lnTo>
                  <a:lnTo>
                    <a:pt x="768553" y="581659"/>
                  </a:lnTo>
                  <a:lnTo>
                    <a:pt x="769531" y="580389"/>
                  </a:lnTo>
                  <a:lnTo>
                    <a:pt x="770597" y="579119"/>
                  </a:lnTo>
                  <a:lnTo>
                    <a:pt x="773582" y="576579"/>
                  </a:lnTo>
                  <a:lnTo>
                    <a:pt x="758380" y="576579"/>
                  </a:lnTo>
                  <a:lnTo>
                    <a:pt x="753757" y="553719"/>
                  </a:lnTo>
                  <a:lnTo>
                    <a:pt x="786180" y="553719"/>
                  </a:lnTo>
                  <a:lnTo>
                    <a:pt x="783170" y="552449"/>
                  </a:lnTo>
                  <a:lnTo>
                    <a:pt x="779602" y="551179"/>
                  </a:lnTo>
                  <a:lnTo>
                    <a:pt x="757243" y="543559"/>
                  </a:lnTo>
                  <a:lnTo>
                    <a:pt x="750963" y="542289"/>
                  </a:lnTo>
                  <a:lnTo>
                    <a:pt x="744753" y="539749"/>
                  </a:lnTo>
                  <a:close/>
                </a:path>
                <a:path w="793115" h="685800">
                  <a:moveTo>
                    <a:pt x="247696" y="204469"/>
                  </a:moveTo>
                  <a:lnTo>
                    <a:pt x="232206" y="204469"/>
                  </a:lnTo>
                  <a:lnTo>
                    <a:pt x="397243" y="584199"/>
                  </a:lnTo>
                  <a:lnTo>
                    <a:pt x="421981" y="584199"/>
                  </a:lnTo>
                  <a:lnTo>
                    <a:pt x="422106" y="582929"/>
                  </a:lnTo>
                  <a:lnTo>
                    <a:pt x="422230" y="581659"/>
                  </a:lnTo>
                  <a:lnTo>
                    <a:pt x="422355" y="580389"/>
                  </a:lnTo>
                  <a:lnTo>
                    <a:pt x="422480" y="579119"/>
                  </a:lnTo>
                  <a:lnTo>
                    <a:pt x="410044" y="579119"/>
                  </a:lnTo>
                  <a:lnTo>
                    <a:pt x="247696" y="204469"/>
                  </a:lnTo>
                  <a:close/>
                </a:path>
                <a:path w="793115" h="685800">
                  <a:moveTo>
                    <a:pt x="468054" y="109219"/>
                  </a:moveTo>
                  <a:lnTo>
                    <a:pt x="455980" y="109219"/>
                  </a:lnTo>
                  <a:lnTo>
                    <a:pt x="411454" y="572769"/>
                  </a:lnTo>
                  <a:lnTo>
                    <a:pt x="411332" y="574039"/>
                  </a:lnTo>
                  <a:lnTo>
                    <a:pt x="411210" y="575309"/>
                  </a:lnTo>
                  <a:lnTo>
                    <a:pt x="411088" y="576579"/>
                  </a:lnTo>
                  <a:lnTo>
                    <a:pt x="410966" y="577849"/>
                  </a:lnTo>
                  <a:lnTo>
                    <a:pt x="410844" y="579119"/>
                  </a:lnTo>
                  <a:lnTo>
                    <a:pt x="422480" y="579119"/>
                  </a:lnTo>
                  <a:lnTo>
                    <a:pt x="468054" y="109219"/>
                  </a:lnTo>
                  <a:close/>
                </a:path>
                <a:path w="793115" h="685800">
                  <a:moveTo>
                    <a:pt x="786180" y="553719"/>
                  </a:moveTo>
                  <a:lnTo>
                    <a:pt x="753757" y="553719"/>
                  </a:lnTo>
                  <a:lnTo>
                    <a:pt x="776897" y="561339"/>
                  </a:lnTo>
                  <a:lnTo>
                    <a:pt x="758380" y="576579"/>
                  </a:lnTo>
                  <a:lnTo>
                    <a:pt x="773582" y="576579"/>
                  </a:lnTo>
                  <a:lnTo>
                    <a:pt x="776566" y="574039"/>
                  </a:lnTo>
                  <a:lnTo>
                    <a:pt x="782637" y="568959"/>
                  </a:lnTo>
                  <a:lnTo>
                    <a:pt x="792975" y="560069"/>
                  </a:lnTo>
                  <a:lnTo>
                    <a:pt x="792200" y="556259"/>
                  </a:lnTo>
                  <a:lnTo>
                    <a:pt x="786180" y="553719"/>
                  </a:lnTo>
                  <a:close/>
                </a:path>
                <a:path w="793115" h="685800">
                  <a:moveTo>
                    <a:pt x="169186" y="21589"/>
                  </a:moveTo>
                  <a:lnTo>
                    <a:pt x="153390" y="21589"/>
                  </a:lnTo>
                  <a:lnTo>
                    <a:pt x="226275" y="190499"/>
                  </a:lnTo>
                  <a:lnTo>
                    <a:pt x="21234" y="275589"/>
                  </a:lnTo>
                  <a:lnTo>
                    <a:pt x="62169" y="275589"/>
                  </a:lnTo>
                  <a:lnTo>
                    <a:pt x="232206" y="204469"/>
                  </a:lnTo>
                  <a:lnTo>
                    <a:pt x="247696" y="204469"/>
                  </a:lnTo>
                  <a:lnTo>
                    <a:pt x="244944" y="198119"/>
                  </a:lnTo>
                  <a:lnTo>
                    <a:pt x="278107" y="184149"/>
                  </a:lnTo>
                  <a:lnTo>
                    <a:pt x="238582" y="184149"/>
                  </a:lnTo>
                  <a:lnTo>
                    <a:pt x="169186" y="21589"/>
                  </a:lnTo>
                  <a:close/>
                </a:path>
                <a:path w="793115" h="685800">
                  <a:moveTo>
                    <a:pt x="209962" y="16509"/>
                  </a:moveTo>
                  <a:lnTo>
                    <a:pt x="167017" y="16509"/>
                  </a:lnTo>
                  <a:lnTo>
                    <a:pt x="444931" y="97789"/>
                  </a:lnTo>
                  <a:lnTo>
                    <a:pt x="238582" y="184149"/>
                  </a:lnTo>
                  <a:lnTo>
                    <a:pt x="278107" y="184149"/>
                  </a:lnTo>
                  <a:lnTo>
                    <a:pt x="455980" y="109219"/>
                  </a:lnTo>
                  <a:lnTo>
                    <a:pt x="468054" y="109219"/>
                  </a:lnTo>
                  <a:lnTo>
                    <a:pt x="469531" y="93979"/>
                  </a:lnTo>
                  <a:lnTo>
                    <a:pt x="468439" y="92709"/>
                  </a:lnTo>
                  <a:lnTo>
                    <a:pt x="209962" y="16509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 descr=""/>
            <p:cNvSpPr/>
            <p:nvPr/>
          </p:nvSpPr>
          <p:spPr>
            <a:xfrm>
              <a:off x="7309535" y="2884741"/>
              <a:ext cx="757555" cy="659130"/>
            </a:xfrm>
            <a:custGeom>
              <a:avLst/>
              <a:gdLst/>
              <a:ahLst/>
              <a:cxnLst/>
              <a:rect l="l" t="t" r="r" b="b"/>
              <a:pathLst>
                <a:path w="757554" h="659129">
                  <a:moveTo>
                    <a:pt x="206629" y="174167"/>
                  </a:moveTo>
                  <a:lnTo>
                    <a:pt x="133743" y="5943"/>
                  </a:lnTo>
                  <a:lnTo>
                    <a:pt x="1587" y="260184"/>
                  </a:lnTo>
                  <a:lnTo>
                    <a:pt x="206629" y="174167"/>
                  </a:lnTo>
                  <a:close/>
                </a:path>
                <a:path w="757554" h="659129">
                  <a:moveTo>
                    <a:pt x="377583" y="567677"/>
                  </a:moveTo>
                  <a:lnTo>
                    <a:pt x="212547" y="187845"/>
                  </a:lnTo>
                  <a:lnTo>
                    <a:pt x="0" y="277012"/>
                  </a:lnTo>
                  <a:lnTo>
                    <a:pt x="376707" y="568312"/>
                  </a:lnTo>
                  <a:lnTo>
                    <a:pt x="377583" y="567677"/>
                  </a:lnTo>
                  <a:close/>
                </a:path>
                <a:path w="757554" h="659129">
                  <a:moveTo>
                    <a:pt x="423252" y="641832"/>
                  </a:moveTo>
                  <a:lnTo>
                    <a:pt x="413804" y="619582"/>
                  </a:lnTo>
                  <a:lnTo>
                    <a:pt x="398703" y="637705"/>
                  </a:lnTo>
                  <a:lnTo>
                    <a:pt x="423252" y="641832"/>
                  </a:lnTo>
                  <a:close/>
                </a:path>
                <a:path w="757554" h="659129">
                  <a:moveTo>
                    <a:pt x="425272" y="81800"/>
                  </a:moveTo>
                  <a:lnTo>
                    <a:pt x="147358" y="0"/>
                  </a:lnTo>
                  <a:lnTo>
                    <a:pt x="218922" y="168363"/>
                  </a:lnTo>
                  <a:lnTo>
                    <a:pt x="425272" y="81800"/>
                  </a:lnTo>
                  <a:close/>
                </a:path>
                <a:path w="757554" h="659129">
                  <a:moveTo>
                    <a:pt x="436321" y="93319"/>
                  </a:moveTo>
                  <a:lnTo>
                    <a:pt x="225285" y="181851"/>
                  </a:lnTo>
                  <a:lnTo>
                    <a:pt x="390385" y="562813"/>
                  </a:lnTo>
                  <a:lnTo>
                    <a:pt x="391185" y="562533"/>
                  </a:lnTo>
                  <a:lnTo>
                    <a:pt x="436321" y="93319"/>
                  </a:lnTo>
                  <a:close/>
                </a:path>
                <a:path w="757554" h="659129">
                  <a:moveTo>
                    <a:pt x="438632" y="581202"/>
                  </a:moveTo>
                  <a:lnTo>
                    <a:pt x="415467" y="573151"/>
                  </a:lnTo>
                  <a:lnTo>
                    <a:pt x="420090" y="597090"/>
                  </a:lnTo>
                  <a:lnTo>
                    <a:pt x="438632" y="581202"/>
                  </a:lnTo>
                  <a:close/>
                </a:path>
                <a:path w="757554" h="659129">
                  <a:moveTo>
                    <a:pt x="480809" y="658825"/>
                  </a:moveTo>
                  <a:lnTo>
                    <a:pt x="472287" y="636016"/>
                  </a:lnTo>
                  <a:lnTo>
                    <a:pt x="456628" y="654812"/>
                  </a:lnTo>
                  <a:lnTo>
                    <a:pt x="480809" y="658825"/>
                  </a:lnTo>
                  <a:close/>
                </a:path>
                <a:path w="757554" h="659129">
                  <a:moveTo>
                    <a:pt x="496544" y="598233"/>
                  </a:moveTo>
                  <a:lnTo>
                    <a:pt x="473417" y="590181"/>
                  </a:lnTo>
                  <a:lnTo>
                    <a:pt x="478066" y="614133"/>
                  </a:lnTo>
                  <a:lnTo>
                    <a:pt x="496544" y="598233"/>
                  </a:lnTo>
                  <a:close/>
                </a:path>
                <a:path w="757554" h="659129">
                  <a:moveTo>
                    <a:pt x="551103" y="648601"/>
                  </a:moveTo>
                  <a:lnTo>
                    <a:pt x="537121" y="628535"/>
                  </a:lnTo>
                  <a:lnTo>
                    <a:pt x="526694" y="650544"/>
                  </a:lnTo>
                  <a:lnTo>
                    <a:pt x="551103" y="648601"/>
                  </a:lnTo>
                  <a:close/>
                </a:path>
                <a:path w="757554" h="659129">
                  <a:moveTo>
                    <a:pt x="551370" y="585978"/>
                  </a:moveTo>
                  <a:lnTo>
                    <a:pt x="527926" y="583996"/>
                  </a:lnTo>
                  <a:lnTo>
                    <a:pt x="537298" y="606031"/>
                  </a:lnTo>
                  <a:lnTo>
                    <a:pt x="551370" y="585978"/>
                  </a:lnTo>
                  <a:close/>
                </a:path>
                <a:path w="757554" h="659129">
                  <a:moveTo>
                    <a:pt x="614451" y="568464"/>
                  </a:moveTo>
                  <a:lnTo>
                    <a:pt x="590016" y="567639"/>
                  </a:lnTo>
                  <a:lnTo>
                    <a:pt x="601484" y="589140"/>
                  </a:lnTo>
                  <a:lnTo>
                    <a:pt x="614451" y="568464"/>
                  </a:lnTo>
                  <a:close/>
                </a:path>
                <a:path w="757554" h="659129">
                  <a:moveTo>
                    <a:pt x="617486" y="630974"/>
                  </a:moveTo>
                  <a:lnTo>
                    <a:pt x="603161" y="612648"/>
                  </a:lnTo>
                  <a:lnTo>
                    <a:pt x="594766" y="634034"/>
                  </a:lnTo>
                  <a:lnTo>
                    <a:pt x="617486" y="630974"/>
                  </a:lnTo>
                  <a:close/>
                </a:path>
                <a:path w="757554" h="659129">
                  <a:moveTo>
                    <a:pt x="677608" y="619023"/>
                  </a:moveTo>
                  <a:lnTo>
                    <a:pt x="664984" y="598106"/>
                  </a:lnTo>
                  <a:lnTo>
                    <a:pt x="653122" y="619391"/>
                  </a:lnTo>
                  <a:lnTo>
                    <a:pt x="677608" y="619023"/>
                  </a:lnTo>
                  <a:close/>
                </a:path>
                <a:path w="757554" h="659129">
                  <a:moveTo>
                    <a:pt x="681964" y="556577"/>
                  </a:moveTo>
                  <a:lnTo>
                    <a:pt x="657466" y="552869"/>
                  </a:lnTo>
                  <a:lnTo>
                    <a:pt x="666965" y="575233"/>
                  </a:lnTo>
                  <a:lnTo>
                    <a:pt x="681964" y="556577"/>
                  </a:lnTo>
                  <a:close/>
                </a:path>
                <a:path w="757554" h="659129">
                  <a:moveTo>
                    <a:pt x="741514" y="605840"/>
                  </a:moveTo>
                  <a:lnTo>
                    <a:pt x="732980" y="582980"/>
                  </a:lnTo>
                  <a:lnTo>
                    <a:pt x="717296" y="601789"/>
                  </a:lnTo>
                  <a:lnTo>
                    <a:pt x="741514" y="605840"/>
                  </a:lnTo>
                  <a:close/>
                </a:path>
                <a:path w="757554" h="659129">
                  <a:moveTo>
                    <a:pt x="757250" y="545249"/>
                  </a:moveTo>
                  <a:lnTo>
                    <a:pt x="734110" y="537260"/>
                  </a:lnTo>
                  <a:lnTo>
                    <a:pt x="738733" y="561174"/>
                  </a:lnTo>
                  <a:lnTo>
                    <a:pt x="757250" y="5452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1" name="object 181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357355" y="3032461"/>
              <a:ext cx="996268" cy="5372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71528"/>
            <a:ext cx="16256000" cy="8372475"/>
            <a:chOff x="0" y="771528"/>
            <a:chExt cx="16256000" cy="83724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1528"/>
              <a:ext cx="10261188" cy="837247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39255" y="2144217"/>
              <a:ext cx="8550275" cy="6147435"/>
            </a:xfrm>
            <a:custGeom>
              <a:avLst/>
              <a:gdLst/>
              <a:ahLst/>
              <a:cxnLst/>
              <a:rect l="l" t="t" r="r" b="b"/>
              <a:pathLst>
                <a:path w="8550275" h="6147434">
                  <a:moveTo>
                    <a:pt x="8549957" y="0"/>
                  </a:moveTo>
                  <a:lnTo>
                    <a:pt x="0" y="0"/>
                  </a:lnTo>
                  <a:lnTo>
                    <a:pt x="0" y="6147320"/>
                  </a:lnTo>
                  <a:lnTo>
                    <a:pt x="8549957" y="6147320"/>
                  </a:lnTo>
                  <a:lnTo>
                    <a:pt x="8549957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8073" y="2310768"/>
              <a:ext cx="8097926" cy="602589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9530067" y="3684130"/>
              <a:ext cx="6558280" cy="3279140"/>
            </a:xfrm>
            <a:custGeom>
              <a:avLst/>
              <a:gdLst/>
              <a:ahLst/>
              <a:cxnLst/>
              <a:rect l="l" t="t" r="r" b="b"/>
              <a:pathLst>
                <a:path w="6558280" h="3279140">
                  <a:moveTo>
                    <a:pt x="6558216" y="0"/>
                  </a:moveTo>
                  <a:lnTo>
                    <a:pt x="0" y="0"/>
                  </a:lnTo>
                  <a:lnTo>
                    <a:pt x="0" y="3279101"/>
                  </a:lnTo>
                  <a:lnTo>
                    <a:pt x="6558216" y="3279101"/>
                  </a:lnTo>
                  <a:lnTo>
                    <a:pt x="6558216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7452" y="3711323"/>
              <a:ext cx="1591052" cy="344423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4730773" y="3821276"/>
              <a:ext cx="1199515" cy="3052445"/>
            </a:xfrm>
            <a:custGeom>
              <a:avLst/>
              <a:gdLst/>
              <a:ahLst/>
              <a:cxnLst/>
              <a:rect l="l" t="t" r="r" b="b"/>
              <a:pathLst>
                <a:path w="1199515" h="3052445">
                  <a:moveTo>
                    <a:pt x="1199286" y="3051898"/>
                  </a:moveTo>
                  <a:lnTo>
                    <a:pt x="1197686" y="27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61945" y="6299075"/>
              <a:ext cx="1240535" cy="396237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3825253" y="6553922"/>
              <a:ext cx="371475" cy="12065"/>
            </a:xfrm>
            <a:custGeom>
              <a:avLst/>
              <a:gdLst/>
              <a:ahLst/>
              <a:cxnLst/>
              <a:rect l="l" t="t" r="r" b="b"/>
              <a:pathLst>
                <a:path w="371475" h="12065">
                  <a:moveTo>
                    <a:pt x="0" y="0"/>
                  </a:moveTo>
                  <a:lnTo>
                    <a:pt x="371309" y="0"/>
                  </a:lnTo>
                  <a:lnTo>
                    <a:pt x="371309" y="11582"/>
                  </a:lnTo>
                  <a:lnTo>
                    <a:pt x="43713" y="11582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3917930" y="6765430"/>
              <a:ext cx="278765" cy="12065"/>
            </a:xfrm>
            <a:custGeom>
              <a:avLst/>
              <a:gdLst/>
              <a:ahLst/>
              <a:cxnLst/>
              <a:rect l="l" t="t" r="r" b="b"/>
              <a:pathLst>
                <a:path w="278765" h="12065">
                  <a:moveTo>
                    <a:pt x="0" y="0"/>
                  </a:moveTo>
                  <a:lnTo>
                    <a:pt x="278625" y="0"/>
                  </a:lnTo>
                  <a:lnTo>
                    <a:pt x="278625" y="11582"/>
                  </a:lnTo>
                  <a:lnTo>
                    <a:pt x="32804" y="11582"/>
                  </a:lnTo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12978570" y="5881912"/>
            <a:ext cx="1663700" cy="931544"/>
          </a:xfrm>
          <a:prstGeom prst="rect">
            <a:avLst/>
          </a:prstGeom>
        </p:spPr>
        <p:txBody>
          <a:bodyPr wrap="square" lIns="0" tIns="130175" rIns="0" bIns="0" rtlCol="0" vert="horz">
            <a:spAutoFit/>
          </a:bodyPr>
          <a:lstStyle/>
          <a:p>
            <a:pPr algn="ctr" marR="41275">
              <a:lnSpc>
                <a:spcPct val="100000"/>
              </a:lnSpc>
              <a:spcBef>
                <a:spcPts val="1025"/>
              </a:spcBef>
            </a:pPr>
            <a:r>
              <a:rPr dirty="0" u="sng" sz="2550" spc="-5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 </a:t>
            </a:r>
            <a:r>
              <a:rPr dirty="0" u="sng" sz="2550" spc="4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SIDES</a:t>
            </a:r>
            <a:endParaRPr sz="2550">
              <a:latin typeface="Neon Light"/>
              <a:cs typeface="Neon Light"/>
            </a:endParaRPr>
          </a:p>
          <a:p>
            <a:pPr algn="ctr" marR="12065">
              <a:lnSpc>
                <a:spcPct val="100000"/>
              </a:lnSpc>
              <a:spcBef>
                <a:spcPts val="355"/>
              </a:spcBef>
              <a:tabLst>
                <a:tab pos="1144270" algn="l"/>
              </a:tabLst>
            </a:pPr>
            <a:r>
              <a:rPr dirty="0" sz="1000">
                <a:solidFill>
                  <a:srgbClr val="FDEE1F"/>
                </a:solidFill>
                <a:latin typeface="Bell MT"/>
                <a:cs typeface="Bell MT"/>
              </a:rPr>
              <a:t>Baked</a:t>
            </a:r>
            <a:r>
              <a:rPr dirty="0" sz="1000" spc="5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1000" spc="-10">
                <a:solidFill>
                  <a:srgbClr val="FDEE1F"/>
                </a:solidFill>
                <a:latin typeface="Bell MT"/>
                <a:cs typeface="Bell MT"/>
              </a:rPr>
              <a:t>Beans</a:t>
            </a:r>
            <a:r>
              <a:rPr dirty="0" sz="1000">
                <a:solidFill>
                  <a:srgbClr val="FDEE1F"/>
                </a:solidFill>
                <a:latin typeface="Bell MT"/>
                <a:cs typeface="Bell MT"/>
              </a:rPr>
              <a:t>	</a:t>
            </a:r>
            <a:r>
              <a:rPr dirty="0" sz="1000" spc="-10">
                <a:solidFill>
                  <a:srgbClr val="FDEE1F"/>
                </a:solidFill>
                <a:latin typeface="Bell MT"/>
                <a:cs typeface="Bell MT"/>
              </a:rPr>
              <a:t>$2.75</a:t>
            </a:r>
            <a:endParaRPr sz="1000">
              <a:latin typeface="Bell MT"/>
              <a:cs typeface="Bell MT"/>
            </a:endParaRPr>
          </a:p>
          <a:p>
            <a:pPr algn="ctr" marR="10795">
              <a:lnSpc>
                <a:spcPct val="100000"/>
              </a:lnSpc>
              <a:spcBef>
                <a:spcPts val="390"/>
              </a:spcBef>
              <a:tabLst>
                <a:tab pos="1147445" algn="l"/>
              </a:tabLst>
            </a:pPr>
            <a:r>
              <a:rPr dirty="0" sz="1000">
                <a:solidFill>
                  <a:srgbClr val="FDEE1F"/>
                </a:solidFill>
                <a:latin typeface="Bell MT"/>
                <a:cs typeface="Bell MT"/>
              </a:rPr>
              <a:t>Mac</a:t>
            </a:r>
            <a:r>
              <a:rPr dirty="0" sz="1000" spc="7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1000">
                <a:solidFill>
                  <a:srgbClr val="FDEE1F"/>
                </a:solidFill>
                <a:latin typeface="Bell MT"/>
                <a:cs typeface="Bell MT"/>
              </a:rPr>
              <a:t>&amp;</a:t>
            </a:r>
            <a:r>
              <a:rPr dirty="0" sz="1000" spc="7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1000" spc="-10">
                <a:solidFill>
                  <a:srgbClr val="FDEE1F"/>
                </a:solidFill>
                <a:latin typeface="Bell MT"/>
                <a:cs typeface="Bell MT"/>
              </a:rPr>
              <a:t>Cheese</a:t>
            </a:r>
            <a:r>
              <a:rPr dirty="0" sz="1000">
                <a:solidFill>
                  <a:srgbClr val="FDEE1F"/>
                </a:solidFill>
                <a:latin typeface="Bell MT"/>
                <a:cs typeface="Bell MT"/>
              </a:rPr>
              <a:t>	</a:t>
            </a:r>
            <a:r>
              <a:rPr dirty="0" sz="1000" spc="-10">
                <a:solidFill>
                  <a:srgbClr val="FDEE1F"/>
                </a:solidFill>
                <a:latin typeface="Bell MT"/>
                <a:cs typeface="Bell MT"/>
              </a:rPr>
              <a:t>$3.00</a:t>
            </a:r>
            <a:endParaRPr sz="1000">
              <a:latin typeface="Bell MT"/>
              <a:cs typeface="Bell MT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9642647" y="3674747"/>
            <a:ext cx="4900930" cy="2701925"/>
            <a:chOff x="9642647" y="3674747"/>
            <a:chExt cx="4900930" cy="2701925"/>
          </a:xfrm>
        </p:grpSpPr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67756" y="6126472"/>
              <a:ext cx="168000" cy="238455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74956" y="6137931"/>
              <a:ext cx="168000" cy="238455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42647" y="3752237"/>
              <a:ext cx="927195" cy="1356816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47021" y="3674747"/>
              <a:ext cx="417572" cy="426717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9750435" y="3779758"/>
              <a:ext cx="31750" cy="40640"/>
            </a:xfrm>
            <a:custGeom>
              <a:avLst/>
              <a:gdLst/>
              <a:ahLst/>
              <a:cxnLst/>
              <a:rect l="l" t="t" r="r" b="b"/>
              <a:pathLst>
                <a:path w="31750" h="40639">
                  <a:moveTo>
                    <a:pt x="0" y="0"/>
                  </a:moveTo>
                  <a:lnTo>
                    <a:pt x="31267" y="40487"/>
                  </a:lnTo>
                  <a:lnTo>
                    <a:pt x="25142" y="25196"/>
                  </a:lnTo>
                  <a:lnTo>
                    <a:pt x="19843" y="15881"/>
                  </a:lnTo>
                  <a:lnTo>
                    <a:pt x="12440" y="87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750435" y="3779758"/>
              <a:ext cx="31750" cy="40640"/>
            </a:xfrm>
            <a:custGeom>
              <a:avLst/>
              <a:gdLst/>
              <a:ahLst/>
              <a:cxnLst/>
              <a:rect l="l" t="t" r="r" b="b"/>
              <a:pathLst>
                <a:path w="31750" h="40639">
                  <a:moveTo>
                    <a:pt x="0" y="0"/>
                  </a:moveTo>
                  <a:lnTo>
                    <a:pt x="12440" y="8747"/>
                  </a:lnTo>
                  <a:lnTo>
                    <a:pt x="19843" y="15881"/>
                  </a:lnTo>
                  <a:lnTo>
                    <a:pt x="25142" y="25196"/>
                  </a:lnTo>
                  <a:lnTo>
                    <a:pt x="31267" y="40487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89693" y="3674747"/>
              <a:ext cx="402331" cy="414525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9793409" y="3778283"/>
              <a:ext cx="16510" cy="30480"/>
            </a:xfrm>
            <a:custGeom>
              <a:avLst/>
              <a:gdLst/>
              <a:ahLst/>
              <a:cxnLst/>
              <a:rect l="l" t="t" r="r" b="b"/>
              <a:pathLst>
                <a:path w="16509" h="30479">
                  <a:moveTo>
                    <a:pt x="0" y="0"/>
                  </a:moveTo>
                  <a:lnTo>
                    <a:pt x="9650" y="10398"/>
                  </a:lnTo>
                  <a:lnTo>
                    <a:pt x="14531" y="17038"/>
                  </a:lnTo>
                  <a:lnTo>
                    <a:pt x="16141" y="22776"/>
                  </a:lnTo>
                  <a:lnTo>
                    <a:pt x="15976" y="30467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9820298" y="3831681"/>
              <a:ext cx="4445" cy="20955"/>
            </a:xfrm>
            <a:custGeom>
              <a:avLst/>
              <a:gdLst/>
              <a:ahLst/>
              <a:cxnLst/>
              <a:rect l="l" t="t" r="r" b="b"/>
              <a:pathLst>
                <a:path w="4445" h="20954">
                  <a:moveTo>
                    <a:pt x="4406" y="0"/>
                  </a:moveTo>
                  <a:lnTo>
                    <a:pt x="0" y="13233"/>
                  </a:lnTo>
                  <a:lnTo>
                    <a:pt x="2400" y="20840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9820298" y="3831681"/>
              <a:ext cx="4445" cy="20955"/>
            </a:xfrm>
            <a:custGeom>
              <a:avLst/>
              <a:gdLst/>
              <a:ahLst/>
              <a:cxnLst/>
              <a:rect l="l" t="t" r="r" b="b"/>
              <a:pathLst>
                <a:path w="4445" h="20954">
                  <a:moveTo>
                    <a:pt x="4406" y="0"/>
                  </a:moveTo>
                  <a:lnTo>
                    <a:pt x="0" y="13233"/>
                  </a:lnTo>
                  <a:lnTo>
                    <a:pt x="2400" y="20840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9793409" y="3849041"/>
              <a:ext cx="22225" cy="24765"/>
            </a:xfrm>
            <a:custGeom>
              <a:avLst/>
              <a:gdLst/>
              <a:ahLst/>
              <a:cxnLst/>
              <a:rect l="l" t="t" r="r" b="b"/>
              <a:pathLst>
                <a:path w="22225" h="24764">
                  <a:moveTo>
                    <a:pt x="0" y="0"/>
                  </a:moveTo>
                  <a:lnTo>
                    <a:pt x="22047" y="24295"/>
                  </a:lnTo>
                  <a:lnTo>
                    <a:pt x="19673" y="16250"/>
                  </a:lnTo>
                  <a:lnTo>
                    <a:pt x="16586" y="11037"/>
                  </a:lnTo>
                  <a:lnTo>
                    <a:pt x="10717" y="6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9793409" y="3849041"/>
              <a:ext cx="22225" cy="24765"/>
            </a:xfrm>
            <a:custGeom>
              <a:avLst/>
              <a:gdLst/>
              <a:ahLst/>
              <a:cxnLst/>
              <a:rect l="l" t="t" r="r" b="b"/>
              <a:pathLst>
                <a:path w="22225" h="24764">
                  <a:moveTo>
                    <a:pt x="0" y="0"/>
                  </a:moveTo>
                  <a:lnTo>
                    <a:pt x="10717" y="6380"/>
                  </a:lnTo>
                  <a:lnTo>
                    <a:pt x="16586" y="11037"/>
                  </a:lnTo>
                  <a:lnTo>
                    <a:pt x="19673" y="16250"/>
                  </a:lnTo>
                  <a:lnTo>
                    <a:pt x="22047" y="24295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0047075" y="4102026"/>
              <a:ext cx="51435" cy="220979"/>
            </a:xfrm>
            <a:custGeom>
              <a:avLst/>
              <a:gdLst/>
              <a:ahLst/>
              <a:cxnLst/>
              <a:rect l="l" t="t" r="r" b="b"/>
              <a:pathLst>
                <a:path w="51434" h="220979">
                  <a:moveTo>
                    <a:pt x="27294" y="0"/>
                  </a:moveTo>
                  <a:lnTo>
                    <a:pt x="18459" y="1316"/>
                  </a:lnTo>
                  <a:lnTo>
                    <a:pt x="1029" y="20062"/>
                  </a:lnTo>
                  <a:lnTo>
                    <a:pt x="0" y="40804"/>
                  </a:lnTo>
                  <a:lnTo>
                    <a:pt x="8818" y="62503"/>
                  </a:lnTo>
                  <a:lnTo>
                    <a:pt x="20935" y="84120"/>
                  </a:lnTo>
                  <a:lnTo>
                    <a:pt x="27337" y="108473"/>
                  </a:lnTo>
                  <a:lnTo>
                    <a:pt x="22469" y="129915"/>
                  </a:lnTo>
                  <a:lnTo>
                    <a:pt x="13824" y="150888"/>
                  </a:lnTo>
                  <a:lnTo>
                    <a:pt x="8896" y="173833"/>
                  </a:lnTo>
                  <a:lnTo>
                    <a:pt x="26498" y="216708"/>
                  </a:lnTo>
                  <a:lnTo>
                    <a:pt x="34373" y="220496"/>
                  </a:lnTo>
                  <a:lnTo>
                    <a:pt x="41702" y="217032"/>
                  </a:lnTo>
                  <a:lnTo>
                    <a:pt x="45470" y="209368"/>
                  </a:lnTo>
                  <a:lnTo>
                    <a:pt x="42665" y="200554"/>
                  </a:lnTo>
                  <a:lnTo>
                    <a:pt x="33158" y="177005"/>
                  </a:lnTo>
                  <a:lnTo>
                    <a:pt x="38093" y="153419"/>
                  </a:lnTo>
                  <a:lnTo>
                    <a:pt x="47505" y="129408"/>
                  </a:lnTo>
                  <a:lnTo>
                    <a:pt x="51428" y="104580"/>
                  </a:lnTo>
                  <a:lnTo>
                    <a:pt x="44082" y="84607"/>
                  </a:lnTo>
                  <a:lnTo>
                    <a:pt x="31405" y="60263"/>
                  </a:lnTo>
                  <a:lnTo>
                    <a:pt x="23384" y="37197"/>
                  </a:lnTo>
                  <a:lnTo>
                    <a:pt x="30003" y="21052"/>
                  </a:lnTo>
                  <a:lnTo>
                    <a:pt x="35206" y="13582"/>
                  </a:lnTo>
                  <a:lnTo>
                    <a:pt x="33589" y="5326"/>
                  </a:lnTo>
                  <a:lnTo>
                    <a:pt x="272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83921" y="4131947"/>
              <a:ext cx="1350263" cy="396239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10885605" y="4242374"/>
              <a:ext cx="969010" cy="0"/>
            </a:xfrm>
            <a:custGeom>
              <a:avLst/>
              <a:gdLst/>
              <a:ahLst/>
              <a:cxnLst/>
              <a:rect l="l" t="t" r="r" b="b"/>
              <a:pathLst>
                <a:path w="969009" h="0">
                  <a:moveTo>
                    <a:pt x="96884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 txBox="1"/>
          <p:nvPr/>
        </p:nvSpPr>
        <p:spPr>
          <a:xfrm>
            <a:off x="10805169" y="3704190"/>
            <a:ext cx="1174115" cy="594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700" spc="-20">
                <a:solidFill>
                  <a:srgbClr val="FFFFFF"/>
                </a:solidFill>
                <a:latin typeface="Neon Light"/>
                <a:cs typeface="Neon Light"/>
              </a:rPr>
              <a:t>DOGS</a:t>
            </a:r>
            <a:endParaRPr sz="3700">
              <a:latin typeface="Neon Light"/>
              <a:cs typeface="Neon Light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10718262" y="4972346"/>
            <a:ext cx="1410335" cy="827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869"/>
              </a:lnSpc>
              <a:spcBef>
                <a:spcPts val="100"/>
              </a:spcBef>
              <a:tabLst>
                <a:tab pos="1087120" algn="l"/>
              </a:tabLst>
            </a:pPr>
            <a:r>
              <a:rPr dirty="0" sz="750" b="1">
                <a:solidFill>
                  <a:srgbClr val="FDEE1F"/>
                </a:solidFill>
                <a:latin typeface="Bell MT"/>
                <a:cs typeface="Bell MT"/>
              </a:rPr>
              <a:t>Cubano</a:t>
            </a:r>
            <a:r>
              <a:rPr dirty="0" sz="750" spc="50" b="1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750" spc="-25" b="1">
                <a:solidFill>
                  <a:srgbClr val="FDEE1F"/>
                </a:solidFill>
                <a:latin typeface="Bell MT"/>
                <a:cs typeface="Bell MT"/>
              </a:rPr>
              <a:t>Dog</a:t>
            </a:r>
            <a:r>
              <a:rPr dirty="0" sz="750" b="1">
                <a:solidFill>
                  <a:srgbClr val="FDEE1F"/>
                </a:solidFill>
                <a:latin typeface="Bell MT"/>
                <a:cs typeface="Bell MT"/>
              </a:rPr>
              <a:t>	</a:t>
            </a:r>
            <a:r>
              <a:rPr dirty="0" sz="750" spc="-10" b="1">
                <a:solidFill>
                  <a:srgbClr val="FDEE1F"/>
                </a:solidFill>
                <a:latin typeface="Bell MT"/>
                <a:cs typeface="Bell MT"/>
              </a:rPr>
              <a:t>$4.50</a:t>
            </a:r>
            <a:endParaRPr sz="750">
              <a:latin typeface="Bell MT"/>
              <a:cs typeface="Bell MT"/>
            </a:endParaRPr>
          </a:p>
          <a:p>
            <a:pPr marL="12700">
              <a:lnSpc>
                <a:spcPts val="450"/>
              </a:lnSpc>
            </a:pP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Includes</a:t>
            </a:r>
            <a:r>
              <a:rPr dirty="0" sz="400" spc="114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ham,</a:t>
            </a:r>
            <a:r>
              <a:rPr dirty="0" sz="400" spc="12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swiss,</a:t>
            </a:r>
            <a:r>
              <a:rPr dirty="0" sz="400" spc="114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spicy</a:t>
            </a:r>
            <a:r>
              <a:rPr dirty="0" sz="400" spc="12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brown</a:t>
            </a:r>
            <a:r>
              <a:rPr dirty="0" sz="400" spc="12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mustard,</a:t>
            </a:r>
            <a:r>
              <a:rPr dirty="0" sz="400" spc="114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-25">
                <a:solidFill>
                  <a:srgbClr val="FFFFFF"/>
                </a:solidFill>
                <a:latin typeface="Bell MT"/>
                <a:cs typeface="Bell MT"/>
              </a:rPr>
              <a:t>and</a:t>
            </a:r>
            <a:endParaRPr sz="400">
              <a:latin typeface="Bell MT"/>
              <a:cs typeface="Bell MT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400" spc="-10">
                <a:solidFill>
                  <a:srgbClr val="FFFFFF"/>
                </a:solidFill>
                <a:latin typeface="Bell MT"/>
                <a:cs typeface="Bell MT"/>
              </a:rPr>
              <a:t>pickles</a:t>
            </a:r>
            <a:endParaRPr sz="400">
              <a:latin typeface="Bell MT"/>
              <a:cs typeface="Bell MT"/>
            </a:endParaRPr>
          </a:p>
          <a:p>
            <a:pPr marL="33020">
              <a:lnSpc>
                <a:spcPct val="100000"/>
              </a:lnSpc>
              <a:spcBef>
                <a:spcPts val="229"/>
              </a:spcBef>
              <a:tabLst>
                <a:tab pos="1153160" algn="l"/>
              </a:tabLst>
            </a:pPr>
            <a:r>
              <a:rPr dirty="0" sz="750" b="1">
                <a:solidFill>
                  <a:srgbClr val="FDEE1F"/>
                </a:solidFill>
                <a:latin typeface="Bell MT"/>
                <a:cs typeface="Bell MT"/>
              </a:rPr>
              <a:t>Reuben</a:t>
            </a:r>
            <a:r>
              <a:rPr dirty="0" sz="750" spc="110" b="1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750" spc="-25" b="1">
                <a:solidFill>
                  <a:srgbClr val="FDEE1F"/>
                </a:solidFill>
                <a:latin typeface="Bell MT"/>
                <a:cs typeface="Bell MT"/>
              </a:rPr>
              <a:t>Dog</a:t>
            </a:r>
            <a:r>
              <a:rPr dirty="0" sz="750" b="1">
                <a:solidFill>
                  <a:srgbClr val="FDEE1F"/>
                </a:solidFill>
                <a:latin typeface="Bell MT"/>
                <a:cs typeface="Bell MT"/>
              </a:rPr>
              <a:t>	</a:t>
            </a:r>
            <a:r>
              <a:rPr dirty="0" sz="750" spc="-10" b="1">
                <a:solidFill>
                  <a:srgbClr val="FDEE1F"/>
                </a:solidFill>
                <a:latin typeface="Bell MT"/>
                <a:cs typeface="Bell MT"/>
              </a:rPr>
              <a:t>$4.50</a:t>
            </a:r>
            <a:endParaRPr sz="750">
              <a:latin typeface="Bell MT"/>
              <a:cs typeface="Bell MT"/>
            </a:endParaRPr>
          </a:p>
          <a:p>
            <a:pPr marL="12700" marR="245110">
              <a:lnSpc>
                <a:spcPct val="109600"/>
              </a:lnSpc>
              <a:spcBef>
                <a:spcPts val="30"/>
              </a:spcBef>
            </a:pP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Includes</a:t>
            </a:r>
            <a:r>
              <a:rPr dirty="0" sz="400" spc="13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swiss,</a:t>
            </a:r>
            <a:r>
              <a:rPr dirty="0" sz="400" spc="13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thousand</a:t>
            </a:r>
            <a:r>
              <a:rPr dirty="0" sz="400" spc="13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island</a:t>
            </a:r>
            <a:r>
              <a:rPr dirty="0" sz="400" spc="13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dressing,</a:t>
            </a:r>
            <a:r>
              <a:rPr dirty="0" sz="400" spc="13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-25">
                <a:solidFill>
                  <a:srgbClr val="FFFFFF"/>
                </a:solidFill>
                <a:latin typeface="Bell MT"/>
                <a:cs typeface="Bell MT"/>
              </a:rPr>
              <a:t>and</a:t>
            </a:r>
            <a:r>
              <a:rPr dirty="0" sz="400" spc="50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-10">
                <a:solidFill>
                  <a:srgbClr val="FFFFFF"/>
                </a:solidFill>
                <a:latin typeface="Bell MT"/>
                <a:cs typeface="Bell MT"/>
              </a:rPr>
              <a:t>sauerkraut</a:t>
            </a:r>
            <a:endParaRPr sz="400">
              <a:latin typeface="Bell MT"/>
              <a:cs typeface="Bell MT"/>
            </a:endParaRPr>
          </a:p>
          <a:p>
            <a:pPr marL="13335">
              <a:lnSpc>
                <a:spcPct val="100000"/>
              </a:lnSpc>
              <a:spcBef>
                <a:spcPts val="295"/>
              </a:spcBef>
              <a:tabLst>
                <a:tab pos="1160145" algn="l"/>
              </a:tabLst>
            </a:pPr>
            <a:r>
              <a:rPr dirty="0" sz="750" b="1">
                <a:solidFill>
                  <a:srgbClr val="FDEE1F"/>
                </a:solidFill>
                <a:latin typeface="Bell MT"/>
                <a:cs typeface="Bell MT"/>
              </a:rPr>
              <a:t>Kraut</a:t>
            </a:r>
            <a:r>
              <a:rPr dirty="0" sz="750" spc="80" b="1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750" spc="-25" b="1">
                <a:solidFill>
                  <a:srgbClr val="FDEE1F"/>
                </a:solidFill>
                <a:latin typeface="Bell MT"/>
                <a:cs typeface="Bell MT"/>
              </a:rPr>
              <a:t>Dog</a:t>
            </a:r>
            <a:r>
              <a:rPr dirty="0" sz="750" b="1">
                <a:solidFill>
                  <a:srgbClr val="FDEE1F"/>
                </a:solidFill>
                <a:latin typeface="Bell MT"/>
                <a:cs typeface="Bell MT"/>
              </a:rPr>
              <a:t>	</a:t>
            </a:r>
            <a:r>
              <a:rPr dirty="0" sz="750" spc="-10" b="1">
                <a:solidFill>
                  <a:srgbClr val="FDEE1F"/>
                </a:solidFill>
                <a:latin typeface="Bell MT"/>
                <a:cs typeface="Bell MT"/>
              </a:rPr>
              <a:t>$4.50</a:t>
            </a:r>
            <a:endParaRPr sz="750">
              <a:latin typeface="Bell MT"/>
              <a:cs typeface="Bell MT"/>
            </a:endParaRPr>
          </a:p>
          <a:p>
            <a:pPr marL="12700" marR="239395">
              <a:lnSpc>
                <a:spcPts val="530"/>
              </a:lnSpc>
              <a:spcBef>
                <a:spcPts val="15"/>
              </a:spcBef>
            </a:pP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Includes</a:t>
            </a:r>
            <a:r>
              <a:rPr dirty="0" sz="400" spc="13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Sauerkraut,</a:t>
            </a:r>
            <a:r>
              <a:rPr dirty="0" sz="400" spc="13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onions,</a:t>
            </a:r>
            <a:r>
              <a:rPr dirty="0" sz="400" spc="13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and</a:t>
            </a:r>
            <a:r>
              <a:rPr dirty="0" sz="400" spc="13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spicy</a:t>
            </a:r>
            <a:r>
              <a:rPr dirty="0" sz="400" spc="13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-10">
                <a:solidFill>
                  <a:srgbClr val="FFFFFF"/>
                </a:solidFill>
                <a:latin typeface="Bell MT"/>
                <a:cs typeface="Bell MT"/>
              </a:rPr>
              <a:t>brown</a:t>
            </a:r>
            <a:r>
              <a:rPr dirty="0" sz="400" spc="50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-10">
                <a:solidFill>
                  <a:srgbClr val="FFFFFF"/>
                </a:solidFill>
                <a:latin typeface="Bell MT"/>
                <a:cs typeface="Bell MT"/>
              </a:rPr>
              <a:t>mustard</a:t>
            </a:r>
            <a:endParaRPr sz="400">
              <a:latin typeface="Bell MT"/>
              <a:cs typeface="Bell MT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10718762" y="4313012"/>
            <a:ext cx="1336040" cy="5708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225">
              <a:lnSpc>
                <a:spcPts val="875"/>
              </a:lnSpc>
              <a:spcBef>
                <a:spcPts val="100"/>
              </a:spcBef>
              <a:tabLst>
                <a:tab pos="1088390" algn="l"/>
              </a:tabLst>
            </a:pPr>
            <a:r>
              <a:rPr dirty="0" sz="750" b="1">
                <a:solidFill>
                  <a:srgbClr val="FDEE1F"/>
                </a:solidFill>
                <a:latin typeface="Bell MT"/>
                <a:cs typeface="Bell MT"/>
              </a:rPr>
              <a:t>Hot</a:t>
            </a:r>
            <a:r>
              <a:rPr dirty="0" sz="750" spc="5" b="1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750" spc="-25" b="1">
                <a:solidFill>
                  <a:srgbClr val="FDEE1F"/>
                </a:solidFill>
                <a:latin typeface="Bell MT"/>
                <a:cs typeface="Bell MT"/>
              </a:rPr>
              <a:t>Dog</a:t>
            </a:r>
            <a:r>
              <a:rPr dirty="0" sz="750" b="1">
                <a:solidFill>
                  <a:srgbClr val="FDEE1F"/>
                </a:solidFill>
                <a:latin typeface="Bell MT"/>
                <a:cs typeface="Bell MT"/>
              </a:rPr>
              <a:t>	</a:t>
            </a:r>
            <a:r>
              <a:rPr dirty="0" sz="750" spc="-10" b="1">
                <a:solidFill>
                  <a:srgbClr val="FDEE1F"/>
                </a:solidFill>
                <a:latin typeface="Bell MT"/>
                <a:cs typeface="Bell MT"/>
              </a:rPr>
              <a:t>$4.50</a:t>
            </a:r>
            <a:endParaRPr sz="750">
              <a:latin typeface="Bell MT"/>
              <a:cs typeface="Bell MT"/>
            </a:endParaRPr>
          </a:p>
          <a:p>
            <a:pPr marL="19685">
              <a:lnSpc>
                <a:spcPts val="455"/>
              </a:lnSpc>
            </a:pP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Includes</a:t>
            </a:r>
            <a:r>
              <a:rPr dirty="0" sz="400" spc="12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mustard,</a:t>
            </a:r>
            <a:r>
              <a:rPr dirty="0" sz="400" spc="12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ketchup,</a:t>
            </a:r>
            <a:r>
              <a:rPr dirty="0" sz="400" spc="12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onion,</a:t>
            </a:r>
            <a:r>
              <a:rPr dirty="0" sz="400" spc="12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relish</a:t>
            </a:r>
            <a:r>
              <a:rPr dirty="0" sz="400" spc="12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+</a:t>
            </a:r>
            <a:r>
              <a:rPr dirty="0" sz="400" spc="12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-25">
                <a:solidFill>
                  <a:srgbClr val="FFFFFF"/>
                </a:solidFill>
                <a:latin typeface="Bell MT"/>
                <a:cs typeface="Bell MT"/>
              </a:rPr>
              <a:t>add</a:t>
            </a:r>
            <a:endParaRPr sz="400">
              <a:latin typeface="Bell MT"/>
              <a:cs typeface="Bell MT"/>
            </a:endParaRPr>
          </a:p>
          <a:p>
            <a:pPr marL="19685">
              <a:lnSpc>
                <a:spcPct val="100000"/>
              </a:lnSpc>
              <a:spcBef>
                <a:spcPts val="45"/>
              </a:spcBef>
            </a:pPr>
            <a:r>
              <a:rPr dirty="0" sz="400" spc="10">
                <a:solidFill>
                  <a:srgbClr val="FFFFFF"/>
                </a:solidFill>
                <a:latin typeface="Bell MT"/>
                <a:cs typeface="Bell MT"/>
              </a:rPr>
              <a:t>cheese</a:t>
            </a:r>
            <a:r>
              <a:rPr dirty="0" sz="400" spc="17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-10">
                <a:solidFill>
                  <a:srgbClr val="FFFFFF"/>
                </a:solidFill>
                <a:latin typeface="Bell MT"/>
                <a:cs typeface="Bell MT"/>
              </a:rPr>
              <a:t>$0.50</a:t>
            </a:r>
            <a:endParaRPr sz="400">
              <a:latin typeface="Bell MT"/>
              <a:cs typeface="Bel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00">
              <a:latin typeface="Bell MT"/>
              <a:cs typeface="Bell MT"/>
            </a:endParaRPr>
          </a:p>
          <a:p>
            <a:pPr marL="13970">
              <a:lnSpc>
                <a:spcPct val="100000"/>
              </a:lnSpc>
              <a:tabLst>
                <a:tab pos="1093470" algn="l"/>
              </a:tabLst>
            </a:pPr>
            <a:r>
              <a:rPr dirty="0" sz="750" b="1">
                <a:solidFill>
                  <a:srgbClr val="FDEE1F"/>
                </a:solidFill>
                <a:latin typeface="Bell MT"/>
                <a:cs typeface="Bell MT"/>
              </a:rPr>
              <a:t>Squeeze</a:t>
            </a:r>
            <a:r>
              <a:rPr dirty="0" sz="750" spc="20" b="1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750" spc="-25" b="1">
                <a:solidFill>
                  <a:srgbClr val="FDEE1F"/>
                </a:solidFill>
                <a:latin typeface="Bell MT"/>
                <a:cs typeface="Bell MT"/>
              </a:rPr>
              <a:t>Dog</a:t>
            </a:r>
            <a:r>
              <a:rPr dirty="0" sz="750" b="1">
                <a:solidFill>
                  <a:srgbClr val="FDEE1F"/>
                </a:solidFill>
                <a:latin typeface="Bell MT"/>
                <a:cs typeface="Bell MT"/>
              </a:rPr>
              <a:t>	</a:t>
            </a:r>
            <a:r>
              <a:rPr dirty="0" sz="750" spc="-10" b="1">
                <a:solidFill>
                  <a:srgbClr val="FDEE1F"/>
                </a:solidFill>
                <a:latin typeface="Bell MT"/>
                <a:cs typeface="Bell MT"/>
              </a:rPr>
              <a:t>$4.50</a:t>
            </a:r>
            <a:endParaRPr sz="750">
              <a:latin typeface="Bell MT"/>
              <a:cs typeface="Bell MT"/>
            </a:endParaRPr>
          </a:p>
          <a:p>
            <a:pPr marL="12700" marR="128905">
              <a:lnSpc>
                <a:spcPct val="109600"/>
              </a:lnSpc>
              <a:spcBef>
                <a:spcPts val="15"/>
              </a:spcBef>
            </a:pP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Includes</a:t>
            </a:r>
            <a:r>
              <a:rPr dirty="0" sz="400" spc="13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mustard,</a:t>
            </a:r>
            <a:r>
              <a:rPr dirty="0" sz="400" spc="13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ketchup,</a:t>
            </a:r>
            <a:r>
              <a:rPr dirty="0" sz="400" spc="13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onion,</a:t>
            </a:r>
            <a:r>
              <a:rPr dirty="0" sz="400" spc="13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relish,</a:t>
            </a:r>
            <a:r>
              <a:rPr dirty="0" sz="400" spc="13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-20">
                <a:solidFill>
                  <a:srgbClr val="FFFFFF"/>
                </a:solidFill>
                <a:latin typeface="Bell MT"/>
                <a:cs typeface="Bell MT"/>
              </a:rPr>
              <a:t>sweet</a:t>
            </a:r>
            <a:r>
              <a:rPr dirty="0" sz="400" spc="50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and</a:t>
            </a:r>
            <a:r>
              <a:rPr dirty="0" sz="400" spc="10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hot</a:t>
            </a:r>
            <a:r>
              <a:rPr dirty="0" sz="400" spc="10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chili,</a:t>
            </a:r>
            <a:r>
              <a:rPr dirty="0" sz="400" spc="10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sauerkraut,</a:t>
            </a:r>
            <a:r>
              <a:rPr dirty="0" sz="400" spc="11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and</a:t>
            </a:r>
            <a:r>
              <a:rPr dirty="0" sz="400" spc="10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20">
                <a:solidFill>
                  <a:srgbClr val="FFFFFF"/>
                </a:solidFill>
                <a:latin typeface="Bell MT"/>
                <a:cs typeface="Bell MT"/>
              </a:rPr>
              <a:t>baked</a:t>
            </a:r>
            <a:r>
              <a:rPr dirty="0" sz="400" spc="10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400" spc="-10">
                <a:solidFill>
                  <a:srgbClr val="FFFFFF"/>
                </a:solidFill>
                <a:latin typeface="Bell MT"/>
                <a:cs typeface="Bell MT"/>
              </a:rPr>
              <a:t>beans</a:t>
            </a:r>
            <a:endParaRPr sz="400">
              <a:latin typeface="Bell MT"/>
              <a:cs typeface="Bell MT"/>
            </a:endParaRPr>
          </a:p>
        </p:txBody>
      </p:sp>
      <p:grpSp>
        <p:nvGrpSpPr>
          <p:cNvPr id="32" name="object 32" descr=""/>
          <p:cNvGrpSpPr/>
          <p:nvPr/>
        </p:nvGrpSpPr>
        <p:grpSpPr>
          <a:xfrm>
            <a:off x="11148641" y="4399876"/>
            <a:ext cx="635635" cy="1230630"/>
            <a:chOff x="11148641" y="4399876"/>
            <a:chExt cx="635635" cy="1230630"/>
          </a:xfrm>
        </p:grpSpPr>
        <p:sp>
          <p:nvSpPr>
            <p:cNvPr id="33" name="object 33" descr=""/>
            <p:cNvSpPr/>
            <p:nvPr/>
          </p:nvSpPr>
          <p:spPr>
            <a:xfrm>
              <a:off x="11227229" y="5616052"/>
              <a:ext cx="530860" cy="11430"/>
            </a:xfrm>
            <a:custGeom>
              <a:avLst/>
              <a:gdLst/>
              <a:ahLst/>
              <a:cxnLst/>
              <a:rect l="l" t="t" r="r" b="b"/>
              <a:pathLst>
                <a:path w="530859" h="11429">
                  <a:moveTo>
                    <a:pt x="0" y="0"/>
                  </a:moveTo>
                  <a:lnTo>
                    <a:pt x="530618" y="0"/>
                  </a:lnTo>
                  <a:lnTo>
                    <a:pt x="530618" y="10960"/>
                  </a:lnTo>
                  <a:lnTo>
                    <a:pt x="62458" y="1096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1314624" y="5322611"/>
              <a:ext cx="443865" cy="11430"/>
            </a:xfrm>
            <a:custGeom>
              <a:avLst/>
              <a:gdLst/>
              <a:ahLst/>
              <a:cxnLst/>
              <a:rect l="l" t="t" r="r" b="b"/>
              <a:pathLst>
                <a:path w="443865" h="11429">
                  <a:moveTo>
                    <a:pt x="0" y="0"/>
                  </a:moveTo>
                  <a:lnTo>
                    <a:pt x="443547" y="0"/>
                  </a:lnTo>
                  <a:lnTo>
                    <a:pt x="443547" y="10960"/>
                  </a:lnTo>
                  <a:lnTo>
                    <a:pt x="52209" y="1096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1303757" y="5061700"/>
              <a:ext cx="455295" cy="11430"/>
            </a:xfrm>
            <a:custGeom>
              <a:avLst/>
              <a:gdLst/>
              <a:ahLst/>
              <a:cxnLst/>
              <a:rect l="l" t="t" r="r" b="b"/>
              <a:pathLst>
                <a:path w="455295" h="11429">
                  <a:moveTo>
                    <a:pt x="0" y="0"/>
                  </a:moveTo>
                  <a:lnTo>
                    <a:pt x="454748" y="0"/>
                  </a:lnTo>
                  <a:lnTo>
                    <a:pt x="454748" y="10960"/>
                  </a:lnTo>
                  <a:lnTo>
                    <a:pt x="53530" y="1096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1290348" y="4704772"/>
              <a:ext cx="468630" cy="11430"/>
            </a:xfrm>
            <a:custGeom>
              <a:avLst/>
              <a:gdLst/>
              <a:ahLst/>
              <a:cxnLst/>
              <a:rect l="l" t="t" r="r" b="b"/>
              <a:pathLst>
                <a:path w="468629" h="11429">
                  <a:moveTo>
                    <a:pt x="0" y="0"/>
                  </a:moveTo>
                  <a:lnTo>
                    <a:pt x="468160" y="0"/>
                  </a:lnTo>
                  <a:lnTo>
                    <a:pt x="468160" y="10960"/>
                  </a:lnTo>
                  <a:lnTo>
                    <a:pt x="55105" y="1096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1151816" y="4403051"/>
              <a:ext cx="629285" cy="11430"/>
            </a:xfrm>
            <a:custGeom>
              <a:avLst/>
              <a:gdLst/>
              <a:ahLst/>
              <a:cxnLst/>
              <a:rect l="l" t="t" r="r" b="b"/>
              <a:pathLst>
                <a:path w="629284" h="11429">
                  <a:moveTo>
                    <a:pt x="0" y="0"/>
                  </a:moveTo>
                  <a:lnTo>
                    <a:pt x="628662" y="0"/>
                  </a:lnTo>
                  <a:lnTo>
                    <a:pt x="628662" y="10960"/>
                  </a:lnTo>
                  <a:lnTo>
                    <a:pt x="74002" y="1096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 descr=""/>
          <p:cNvSpPr txBox="1"/>
          <p:nvPr/>
        </p:nvSpPr>
        <p:spPr>
          <a:xfrm>
            <a:off x="14031205" y="4238268"/>
            <a:ext cx="76200" cy="3892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2350">
              <a:latin typeface="Neon Light"/>
              <a:cs typeface="Neon Light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14028782" y="4344559"/>
            <a:ext cx="76200" cy="3892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2350">
              <a:latin typeface="Neon Light"/>
              <a:cs typeface="Neon Light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14027267" y="4455999"/>
            <a:ext cx="76200" cy="3892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2350">
              <a:latin typeface="Neon Light"/>
              <a:cs typeface="Neon Light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14032718" y="4571072"/>
            <a:ext cx="76200" cy="3892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2350">
              <a:latin typeface="Neon Light"/>
              <a:cs typeface="Neon Light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14034233" y="4689780"/>
            <a:ext cx="76200" cy="3892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2350">
              <a:latin typeface="Neon Light"/>
              <a:cs typeface="Neon Light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14031205" y="4816058"/>
            <a:ext cx="76200" cy="3892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2350">
              <a:latin typeface="Neon Light"/>
              <a:cs typeface="Neon Light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14033022" y="4922047"/>
            <a:ext cx="76200" cy="3892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2350">
              <a:latin typeface="Neon Light"/>
              <a:cs typeface="Neon Light"/>
            </a:endParaRPr>
          </a:p>
        </p:txBody>
      </p:sp>
      <p:grpSp>
        <p:nvGrpSpPr>
          <p:cNvPr id="45" name="object 45" descr=""/>
          <p:cNvGrpSpPr/>
          <p:nvPr/>
        </p:nvGrpSpPr>
        <p:grpSpPr>
          <a:xfrm>
            <a:off x="13822777" y="4247772"/>
            <a:ext cx="911860" cy="1734820"/>
            <a:chOff x="13822777" y="4247772"/>
            <a:chExt cx="911860" cy="1734820"/>
          </a:xfrm>
        </p:grpSpPr>
        <p:pic>
          <p:nvPicPr>
            <p:cNvPr id="46" name="object 4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950797" y="4354461"/>
              <a:ext cx="783331" cy="396230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822777" y="4247772"/>
              <a:ext cx="399287" cy="1734311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13933590" y="4350416"/>
              <a:ext cx="0" cy="1351915"/>
            </a:xfrm>
            <a:custGeom>
              <a:avLst/>
              <a:gdLst/>
              <a:ahLst/>
              <a:cxnLst/>
              <a:rect l="l" t="t" r="r" b="b"/>
              <a:pathLst>
                <a:path w="0" h="1351914">
                  <a:moveTo>
                    <a:pt x="0" y="0"/>
                  </a:moveTo>
                  <a:lnTo>
                    <a:pt x="0" y="1351622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9" name="object 49" descr=""/>
          <p:cNvSpPr txBox="1"/>
          <p:nvPr/>
        </p:nvSpPr>
        <p:spPr>
          <a:xfrm>
            <a:off x="14032718" y="5187841"/>
            <a:ext cx="488315" cy="3892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baseline="1182" sz="3525" spc="209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r>
              <a:rPr dirty="0" sz="500" spc="-25">
                <a:solidFill>
                  <a:srgbClr val="FDEE1F"/>
                </a:solidFill>
                <a:latin typeface="Bell MT"/>
                <a:cs typeface="Bell MT"/>
              </a:rPr>
              <a:t>GINGE</a:t>
            </a:r>
            <a:r>
              <a:rPr dirty="0" sz="500" spc="-15">
                <a:solidFill>
                  <a:srgbClr val="FDEE1F"/>
                </a:solidFill>
                <a:latin typeface="Bell MT"/>
                <a:cs typeface="Bell MT"/>
              </a:rPr>
              <a:t>R</a:t>
            </a:r>
            <a:r>
              <a:rPr dirty="0" sz="500" spc="11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500" spc="-25">
                <a:solidFill>
                  <a:srgbClr val="FDEE1F"/>
                </a:solidFill>
                <a:latin typeface="Bell MT"/>
                <a:cs typeface="Bell MT"/>
              </a:rPr>
              <a:t>ALE</a:t>
            </a:r>
            <a:endParaRPr sz="500">
              <a:latin typeface="Bell MT"/>
              <a:cs typeface="Bell MT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14106369" y="5180302"/>
            <a:ext cx="384175" cy="101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00" spc="-10">
                <a:solidFill>
                  <a:srgbClr val="FDEE1F"/>
                </a:solidFill>
                <a:latin typeface="Bell MT"/>
                <a:cs typeface="Bell MT"/>
              </a:rPr>
              <a:t>ROOT</a:t>
            </a:r>
            <a:r>
              <a:rPr dirty="0" sz="50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500" spc="-20">
                <a:solidFill>
                  <a:srgbClr val="FDEE1F"/>
                </a:solidFill>
                <a:latin typeface="Bell MT"/>
                <a:cs typeface="Bell MT"/>
              </a:rPr>
              <a:t>BEER</a:t>
            </a:r>
            <a:endParaRPr sz="500">
              <a:latin typeface="Bell MT"/>
              <a:cs typeface="Bell MT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14105232" y="5558414"/>
            <a:ext cx="425450" cy="16764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27940" marR="5080" indent="-15875">
              <a:lnSpc>
                <a:spcPts val="520"/>
              </a:lnSpc>
              <a:spcBef>
                <a:spcPts val="180"/>
              </a:spcBef>
            </a:pPr>
            <a:r>
              <a:rPr dirty="0" sz="500" spc="-10">
                <a:solidFill>
                  <a:srgbClr val="FDEE1F"/>
                </a:solidFill>
                <a:latin typeface="Bell MT"/>
                <a:cs typeface="Bell MT"/>
              </a:rPr>
              <a:t>ZERO</a:t>
            </a:r>
            <a:r>
              <a:rPr dirty="0" sz="500" spc="-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500" spc="-10">
                <a:solidFill>
                  <a:srgbClr val="FDEE1F"/>
                </a:solidFill>
                <a:latin typeface="Bell MT"/>
                <a:cs typeface="Bell MT"/>
              </a:rPr>
              <a:t>SUGAR</a:t>
            </a:r>
            <a:r>
              <a:rPr dirty="0" sz="500" spc="50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500" spc="-10">
                <a:solidFill>
                  <a:srgbClr val="FDEE1F"/>
                </a:solidFill>
                <a:latin typeface="Bell MT"/>
                <a:cs typeface="Bell MT"/>
              </a:rPr>
              <a:t>ROOT</a:t>
            </a:r>
            <a:r>
              <a:rPr dirty="0" sz="50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500" spc="-20">
                <a:solidFill>
                  <a:srgbClr val="FDEE1F"/>
                </a:solidFill>
                <a:latin typeface="Bell MT"/>
                <a:cs typeface="Bell MT"/>
              </a:rPr>
              <a:t>BEER</a:t>
            </a:r>
            <a:endParaRPr sz="500">
              <a:latin typeface="Bell MT"/>
              <a:cs typeface="Bell MT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14110983" y="5298797"/>
            <a:ext cx="388620" cy="101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00">
                <a:solidFill>
                  <a:srgbClr val="FDEE1F"/>
                </a:solidFill>
                <a:latin typeface="Bell MT"/>
                <a:cs typeface="Bell MT"/>
              </a:rPr>
              <a:t>DR.</a:t>
            </a:r>
            <a:r>
              <a:rPr dirty="0" sz="500" spc="-1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500" spc="-10">
                <a:solidFill>
                  <a:srgbClr val="FDEE1F"/>
                </a:solidFill>
                <a:latin typeface="Bell MT"/>
                <a:cs typeface="Bell MT"/>
              </a:rPr>
              <a:t>PEPPER</a:t>
            </a:r>
            <a:endParaRPr sz="500">
              <a:latin typeface="Bell MT"/>
              <a:cs typeface="Bell MT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14101303" y="4468704"/>
            <a:ext cx="379730" cy="69977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500" spc="-10">
                <a:solidFill>
                  <a:srgbClr val="FDEE1F"/>
                </a:solidFill>
                <a:latin typeface="Bell MT"/>
                <a:cs typeface="Bell MT"/>
              </a:rPr>
              <a:t>PEPSI</a:t>
            </a:r>
            <a:endParaRPr sz="500">
              <a:latin typeface="Bell MT"/>
              <a:cs typeface="Bell MT"/>
            </a:endParaRPr>
          </a:p>
          <a:p>
            <a:pPr marL="12700" marR="5080" indent="3810">
              <a:lnSpc>
                <a:spcPts val="880"/>
              </a:lnSpc>
              <a:spcBef>
                <a:spcPts val="15"/>
              </a:spcBef>
            </a:pPr>
            <a:r>
              <a:rPr dirty="0" sz="500">
                <a:solidFill>
                  <a:srgbClr val="FDEE1F"/>
                </a:solidFill>
                <a:latin typeface="Bell MT"/>
                <a:cs typeface="Bell MT"/>
              </a:rPr>
              <a:t>DIET</a:t>
            </a:r>
            <a:r>
              <a:rPr dirty="0" sz="500" spc="-2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500" spc="-10">
                <a:solidFill>
                  <a:srgbClr val="FDEE1F"/>
                </a:solidFill>
                <a:latin typeface="Bell MT"/>
                <a:cs typeface="Bell MT"/>
              </a:rPr>
              <a:t>PEPSI</a:t>
            </a:r>
            <a:r>
              <a:rPr dirty="0" sz="500" spc="50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500" spc="-20">
                <a:solidFill>
                  <a:srgbClr val="FDEE1F"/>
                </a:solidFill>
                <a:latin typeface="Bell MT"/>
                <a:cs typeface="Bell MT"/>
              </a:rPr>
              <a:t>COKE</a:t>
            </a:r>
            <a:endParaRPr sz="500">
              <a:latin typeface="Bell MT"/>
              <a:cs typeface="Bell MT"/>
            </a:endParaRPr>
          </a:p>
          <a:p>
            <a:pPr marL="19685" marR="9525" indent="-3810">
              <a:lnSpc>
                <a:spcPts val="930"/>
              </a:lnSpc>
            </a:pPr>
            <a:r>
              <a:rPr dirty="0" sz="500">
                <a:solidFill>
                  <a:srgbClr val="FDEE1F"/>
                </a:solidFill>
                <a:latin typeface="Bell MT"/>
                <a:cs typeface="Bell MT"/>
              </a:rPr>
              <a:t>DIET</a:t>
            </a:r>
            <a:r>
              <a:rPr dirty="0" sz="500" spc="-20">
                <a:solidFill>
                  <a:srgbClr val="FDEE1F"/>
                </a:solidFill>
                <a:latin typeface="Bell MT"/>
                <a:cs typeface="Bell MT"/>
              </a:rPr>
              <a:t> COKE</a:t>
            </a:r>
            <a:r>
              <a:rPr dirty="0" sz="500" spc="50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500" spc="-30">
                <a:solidFill>
                  <a:srgbClr val="FDEE1F"/>
                </a:solidFill>
                <a:latin typeface="Bell MT"/>
                <a:cs typeface="Bell MT"/>
              </a:rPr>
              <a:t>MT.</a:t>
            </a:r>
            <a:r>
              <a:rPr dirty="0" sz="500" spc="1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500" spc="-25">
                <a:solidFill>
                  <a:srgbClr val="FDEE1F"/>
                </a:solidFill>
                <a:latin typeface="Bell MT"/>
                <a:cs typeface="Bell MT"/>
              </a:rPr>
              <a:t>DEW</a:t>
            </a:r>
            <a:endParaRPr sz="500">
              <a:latin typeface="Bell MT"/>
              <a:cs typeface="Bell MT"/>
            </a:endParaRPr>
          </a:p>
          <a:p>
            <a:pPr marL="19685">
              <a:lnSpc>
                <a:spcPct val="100000"/>
              </a:lnSpc>
              <a:spcBef>
                <a:spcPts val="254"/>
              </a:spcBef>
            </a:pPr>
            <a:r>
              <a:rPr dirty="0" sz="500" spc="-10">
                <a:solidFill>
                  <a:srgbClr val="FDEE1F"/>
                </a:solidFill>
                <a:latin typeface="Bell MT"/>
                <a:cs typeface="Bell MT"/>
              </a:rPr>
              <a:t>SEVEN-</a:t>
            </a:r>
            <a:r>
              <a:rPr dirty="0" sz="500" spc="-25">
                <a:solidFill>
                  <a:srgbClr val="FDEE1F"/>
                </a:solidFill>
                <a:latin typeface="Bell MT"/>
                <a:cs typeface="Bell MT"/>
              </a:rPr>
              <a:t>UP</a:t>
            </a:r>
            <a:endParaRPr sz="500">
              <a:latin typeface="Bell MT"/>
              <a:cs typeface="Bell MT"/>
            </a:endParaRPr>
          </a:p>
        </p:txBody>
      </p:sp>
      <p:sp>
        <p:nvSpPr>
          <p:cNvPr id="54" name="object 54" descr=""/>
          <p:cNvSpPr txBox="1"/>
          <p:nvPr/>
        </p:nvSpPr>
        <p:spPr>
          <a:xfrm>
            <a:off x="13156840" y="4546777"/>
            <a:ext cx="383540" cy="1162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00" spc="-10">
                <a:solidFill>
                  <a:srgbClr val="FDEE1F"/>
                </a:solidFill>
                <a:latin typeface="Bell MT"/>
                <a:cs typeface="Bell MT"/>
              </a:rPr>
              <a:t>ICED </a:t>
            </a:r>
            <a:r>
              <a:rPr dirty="0" sz="600" spc="-25">
                <a:solidFill>
                  <a:srgbClr val="FDEE1F"/>
                </a:solidFill>
                <a:latin typeface="Bell MT"/>
                <a:cs typeface="Bell MT"/>
              </a:rPr>
              <a:t>TEA</a:t>
            </a:r>
            <a:endParaRPr sz="600">
              <a:latin typeface="Bell MT"/>
              <a:cs typeface="Bell MT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14037940" y="4236656"/>
            <a:ext cx="445134" cy="2438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u="sng" sz="14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soda</a:t>
            </a:r>
            <a:endParaRPr sz="1400">
              <a:latin typeface="Neon Light"/>
              <a:cs typeface="Neon Light"/>
            </a:endParaRPr>
          </a:p>
        </p:txBody>
      </p:sp>
      <p:grpSp>
        <p:nvGrpSpPr>
          <p:cNvPr id="56" name="object 56" descr=""/>
          <p:cNvGrpSpPr/>
          <p:nvPr/>
        </p:nvGrpSpPr>
        <p:grpSpPr>
          <a:xfrm>
            <a:off x="13091256" y="4939677"/>
            <a:ext cx="978535" cy="741045"/>
            <a:chOff x="13091256" y="4939677"/>
            <a:chExt cx="978535" cy="741045"/>
          </a:xfrm>
        </p:grpSpPr>
        <p:pic>
          <p:nvPicPr>
            <p:cNvPr id="57" name="object 5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91261" y="4939677"/>
              <a:ext cx="978403" cy="396230"/>
            </a:xfrm>
            <a:prstGeom prst="rect">
              <a:avLst/>
            </a:prstGeom>
          </p:spPr>
        </p:pic>
        <p:sp>
          <p:nvSpPr>
            <p:cNvPr id="58" name="object 58" descr=""/>
            <p:cNvSpPr/>
            <p:nvPr/>
          </p:nvSpPr>
          <p:spPr>
            <a:xfrm>
              <a:off x="13195651" y="5048691"/>
              <a:ext cx="592455" cy="0"/>
            </a:xfrm>
            <a:custGeom>
              <a:avLst/>
              <a:gdLst/>
              <a:ahLst/>
              <a:cxnLst/>
              <a:rect l="l" t="t" r="r" b="b"/>
              <a:pathLst>
                <a:path w="592455" h="0">
                  <a:moveTo>
                    <a:pt x="592061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9" name="object 5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91256" y="5284091"/>
              <a:ext cx="978407" cy="396239"/>
            </a:xfrm>
            <a:prstGeom prst="rect">
              <a:avLst/>
            </a:prstGeom>
          </p:spPr>
        </p:pic>
        <p:sp>
          <p:nvSpPr>
            <p:cNvPr id="60" name="object 60" descr=""/>
            <p:cNvSpPr/>
            <p:nvPr/>
          </p:nvSpPr>
          <p:spPr>
            <a:xfrm>
              <a:off x="13195651" y="5393505"/>
              <a:ext cx="592455" cy="0"/>
            </a:xfrm>
            <a:custGeom>
              <a:avLst/>
              <a:gdLst/>
              <a:ahLst/>
              <a:cxnLst/>
              <a:rect l="l" t="t" r="r" b="b"/>
              <a:pathLst>
                <a:path w="592455" h="0">
                  <a:moveTo>
                    <a:pt x="592061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1" name="object 61" descr=""/>
          <p:cNvSpPr txBox="1"/>
          <p:nvPr/>
        </p:nvSpPr>
        <p:spPr>
          <a:xfrm>
            <a:off x="13135503" y="4315018"/>
            <a:ext cx="716915" cy="183515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40005" marR="30480" indent="-2540">
              <a:lnSpc>
                <a:spcPct val="73600"/>
              </a:lnSpc>
              <a:spcBef>
                <a:spcPts val="280"/>
              </a:spcBef>
            </a:pPr>
            <a:r>
              <a:rPr dirty="0" sz="600">
                <a:solidFill>
                  <a:srgbClr val="FDEE1F"/>
                </a:solidFill>
                <a:latin typeface="Bell MT"/>
                <a:cs typeface="Bell MT"/>
              </a:rPr>
              <a:t>BOTTLED</a:t>
            </a:r>
            <a:r>
              <a:rPr dirty="0" sz="600" spc="245">
                <a:solidFill>
                  <a:srgbClr val="FDEE1F"/>
                </a:solidFill>
                <a:latin typeface="Bell MT"/>
                <a:cs typeface="Bell MT"/>
              </a:rPr>
              <a:t>  </a:t>
            </a:r>
            <a:r>
              <a:rPr dirty="0" baseline="9259" sz="900" spc="-15">
                <a:solidFill>
                  <a:srgbClr val="FDEE1F"/>
                </a:solidFill>
                <a:latin typeface="Bell MT"/>
                <a:cs typeface="Bell MT"/>
              </a:rPr>
              <a:t>$1.oo</a:t>
            </a:r>
            <a:r>
              <a:rPr dirty="0" baseline="9259" sz="900" spc="75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600" spc="-20">
                <a:solidFill>
                  <a:srgbClr val="FDEE1F"/>
                </a:solidFill>
                <a:latin typeface="Bell MT"/>
                <a:cs typeface="Bell MT"/>
              </a:rPr>
              <a:t>WATER</a:t>
            </a:r>
            <a:endParaRPr sz="600">
              <a:latin typeface="Bell MT"/>
              <a:cs typeface="Bell MT"/>
            </a:endParaRPr>
          </a:p>
        </p:txBody>
      </p:sp>
      <p:sp>
        <p:nvSpPr>
          <p:cNvPr id="62" name="object 62" descr=""/>
          <p:cNvSpPr txBox="1"/>
          <p:nvPr/>
        </p:nvSpPr>
        <p:spPr>
          <a:xfrm>
            <a:off x="13635670" y="4530208"/>
            <a:ext cx="208915" cy="1162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00" spc="-10">
                <a:solidFill>
                  <a:srgbClr val="FDEE1F"/>
                </a:solidFill>
                <a:latin typeface="Bell MT"/>
                <a:cs typeface="Bell MT"/>
              </a:rPr>
              <a:t>$1.75</a:t>
            </a:r>
            <a:endParaRPr sz="600">
              <a:latin typeface="Bell MT"/>
              <a:cs typeface="Bell MT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13097966" y="4700422"/>
            <a:ext cx="1012190" cy="10350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75565">
              <a:lnSpc>
                <a:spcPct val="100000"/>
              </a:lnSpc>
              <a:spcBef>
                <a:spcPts val="90"/>
              </a:spcBef>
            </a:pPr>
            <a:r>
              <a:rPr dirty="0" sz="600" spc="-10">
                <a:solidFill>
                  <a:srgbClr val="FDEE1F"/>
                </a:solidFill>
                <a:latin typeface="Bell MT"/>
                <a:cs typeface="Bell MT"/>
              </a:rPr>
              <a:t>SWEET</a:t>
            </a:r>
            <a:r>
              <a:rPr dirty="0" sz="600" spc="-3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600">
                <a:solidFill>
                  <a:srgbClr val="FDEE1F"/>
                </a:solidFill>
                <a:latin typeface="Bell MT"/>
                <a:cs typeface="Bell MT"/>
              </a:rPr>
              <a:t>TEA</a:t>
            </a:r>
            <a:r>
              <a:rPr dirty="0" sz="600" spc="4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600" spc="-10">
                <a:solidFill>
                  <a:srgbClr val="FDEE1F"/>
                </a:solidFill>
                <a:latin typeface="Bell MT"/>
                <a:cs typeface="Bell MT"/>
              </a:rPr>
              <a:t>$1.75</a:t>
            </a:r>
            <a:endParaRPr sz="600">
              <a:latin typeface="Bell MT"/>
              <a:cs typeface="Bell MT"/>
            </a:endParaRPr>
          </a:p>
          <a:p>
            <a:pPr marL="77470">
              <a:lnSpc>
                <a:spcPct val="100000"/>
              </a:lnSpc>
              <a:spcBef>
                <a:spcPts val="515"/>
              </a:spcBef>
              <a:tabLst>
                <a:tab pos="557530" algn="l"/>
              </a:tabLst>
            </a:pPr>
            <a:r>
              <a:rPr dirty="0" sz="600" spc="-10">
                <a:solidFill>
                  <a:srgbClr val="FDEE1F"/>
                </a:solidFill>
                <a:latin typeface="Bell MT"/>
                <a:cs typeface="Bell MT"/>
              </a:rPr>
              <a:t>MOXIE</a:t>
            </a:r>
            <a:r>
              <a:rPr dirty="0" sz="600">
                <a:solidFill>
                  <a:srgbClr val="FDEE1F"/>
                </a:solidFill>
                <a:latin typeface="Bell MT"/>
                <a:cs typeface="Bell MT"/>
              </a:rPr>
              <a:t>	</a:t>
            </a:r>
            <a:r>
              <a:rPr dirty="0" sz="600" spc="-10">
                <a:solidFill>
                  <a:srgbClr val="FDEE1F"/>
                </a:solidFill>
                <a:latin typeface="Bell MT"/>
                <a:cs typeface="Bell MT"/>
              </a:rPr>
              <a:t>$2.00</a:t>
            </a:r>
            <a:endParaRPr sz="600">
              <a:latin typeface="Bell MT"/>
              <a:cs typeface="Bell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600">
              <a:latin typeface="Bell MT"/>
              <a:cs typeface="Bell MT"/>
            </a:endParaRPr>
          </a:p>
          <a:p>
            <a:pPr marL="111760">
              <a:lnSpc>
                <a:spcPts val="1460"/>
              </a:lnSpc>
            </a:pPr>
            <a:r>
              <a:rPr dirty="0" sz="1250" spc="-25">
                <a:solidFill>
                  <a:srgbClr val="FFFFFF"/>
                </a:solidFill>
                <a:latin typeface="Neon Light"/>
                <a:cs typeface="Neon Light"/>
              </a:rPr>
              <a:t>FOR</a:t>
            </a:r>
            <a:r>
              <a:rPr dirty="0" sz="1250" spc="-70">
                <a:solidFill>
                  <a:srgbClr val="FFFFFF"/>
                </a:solidFill>
                <a:latin typeface="Neon Light"/>
                <a:cs typeface="Neon Light"/>
              </a:rPr>
              <a:t> </a:t>
            </a:r>
            <a:r>
              <a:rPr dirty="0" sz="1250" spc="-25">
                <a:solidFill>
                  <a:srgbClr val="FFFFFF"/>
                </a:solidFill>
                <a:latin typeface="Neon Light"/>
                <a:cs typeface="Neon Light"/>
              </a:rPr>
              <a:t>THE</a:t>
            </a:r>
            <a:endParaRPr sz="1250">
              <a:latin typeface="Neon Light"/>
              <a:cs typeface="Neon Light"/>
            </a:endParaRPr>
          </a:p>
          <a:p>
            <a:pPr marL="12700">
              <a:lnSpc>
                <a:spcPts val="944"/>
              </a:lnSpc>
            </a:pPr>
            <a:r>
              <a:rPr dirty="0" sz="850" spc="-10">
                <a:solidFill>
                  <a:srgbClr val="FFFFFF"/>
                </a:solidFill>
                <a:latin typeface="Neon Light"/>
                <a:cs typeface="Neon Light"/>
              </a:rPr>
              <a:t>"Little</a:t>
            </a:r>
            <a:r>
              <a:rPr dirty="0" sz="850" spc="-20">
                <a:solidFill>
                  <a:srgbClr val="FFFFFF"/>
                </a:solidFill>
                <a:latin typeface="Neon Light"/>
                <a:cs typeface="Neon Light"/>
              </a:rPr>
              <a:t> </a:t>
            </a:r>
            <a:r>
              <a:rPr dirty="0" sz="850" spc="-10">
                <a:solidFill>
                  <a:srgbClr val="FFFFFF"/>
                </a:solidFill>
                <a:latin typeface="Neon Light"/>
                <a:cs typeface="Neon Light"/>
              </a:rPr>
              <a:t>Smokies"</a:t>
            </a:r>
            <a:endParaRPr sz="850">
              <a:latin typeface="Neon Light"/>
              <a:cs typeface="Neon Light"/>
            </a:endParaRPr>
          </a:p>
          <a:p>
            <a:pPr marL="97790">
              <a:lnSpc>
                <a:spcPts val="1240"/>
              </a:lnSpc>
              <a:tabLst>
                <a:tab pos="948690" algn="l"/>
              </a:tabLst>
            </a:pPr>
            <a:r>
              <a:rPr dirty="0" sz="500">
                <a:solidFill>
                  <a:srgbClr val="FDEE1F"/>
                </a:solidFill>
                <a:latin typeface="Bell MT"/>
                <a:cs typeface="Bell MT"/>
              </a:rPr>
              <a:t>CHOCOLATE</a:t>
            </a:r>
            <a:r>
              <a:rPr dirty="0" sz="500" spc="41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500" spc="-10">
                <a:solidFill>
                  <a:srgbClr val="FDEE1F"/>
                </a:solidFill>
                <a:latin typeface="Bell MT"/>
                <a:cs typeface="Bell MT"/>
              </a:rPr>
              <a:t>$1.00</a:t>
            </a:r>
            <a:r>
              <a:rPr dirty="0" sz="500">
                <a:solidFill>
                  <a:srgbClr val="FDEE1F"/>
                </a:solidFill>
                <a:latin typeface="Bell MT"/>
                <a:cs typeface="Bell MT"/>
              </a:rPr>
              <a:t>	</a:t>
            </a:r>
            <a:r>
              <a:rPr dirty="0" sz="235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2350">
              <a:latin typeface="Neon Light"/>
              <a:cs typeface="Neon Light"/>
            </a:endParaRPr>
          </a:p>
          <a:p>
            <a:pPr marL="97155">
              <a:lnSpc>
                <a:spcPts val="285"/>
              </a:lnSpc>
              <a:tabLst>
                <a:tab pos="561975" algn="l"/>
              </a:tabLst>
            </a:pPr>
            <a:r>
              <a:rPr dirty="0" sz="500" spc="-20">
                <a:solidFill>
                  <a:srgbClr val="FDEE1F"/>
                </a:solidFill>
                <a:latin typeface="Bell MT"/>
                <a:cs typeface="Bell MT"/>
              </a:rPr>
              <a:t>MILK</a:t>
            </a:r>
            <a:r>
              <a:rPr dirty="0" sz="500">
                <a:solidFill>
                  <a:srgbClr val="FDEE1F"/>
                </a:solidFill>
                <a:latin typeface="Bell MT"/>
                <a:cs typeface="Bell MT"/>
              </a:rPr>
              <a:t>	</a:t>
            </a:r>
            <a:r>
              <a:rPr dirty="0" sz="500" spc="-10">
                <a:solidFill>
                  <a:srgbClr val="FDEE1F"/>
                </a:solidFill>
                <a:latin typeface="Bell MT"/>
                <a:cs typeface="Bell MT"/>
              </a:rPr>
              <a:t>$1.00</a:t>
            </a:r>
            <a:endParaRPr sz="500">
              <a:latin typeface="Bell MT"/>
              <a:cs typeface="Bell MT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500">
              <a:latin typeface="Bell MT"/>
              <a:cs typeface="Bell MT"/>
            </a:endParaRPr>
          </a:p>
          <a:p>
            <a:pPr marL="100965">
              <a:lnSpc>
                <a:spcPct val="100000"/>
              </a:lnSpc>
            </a:pPr>
            <a:r>
              <a:rPr dirty="0" sz="500" spc="-20">
                <a:solidFill>
                  <a:srgbClr val="FDEE1F"/>
                </a:solidFill>
                <a:latin typeface="Bell MT"/>
                <a:cs typeface="Bell MT"/>
              </a:rPr>
              <a:t>MILK</a:t>
            </a:r>
            <a:endParaRPr sz="500">
              <a:latin typeface="Bell MT"/>
              <a:cs typeface="Bell MT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13353281" y="3730512"/>
            <a:ext cx="1056005" cy="54991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3400" spc="-10">
                <a:solidFill>
                  <a:srgbClr val="FFFFFF"/>
                </a:solidFill>
                <a:latin typeface="Neon Light"/>
                <a:cs typeface="Neon Light"/>
              </a:rPr>
              <a:t>Bevs'</a:t>
            </a:r>
            <a:endParaRPr sz="3400">
              <a:latin typeface="Neon Light"/>
              <a:cs typeface="Neon Light"/>
            </a:endParaRPr>
          </a:p>
        </p:txBody>
      </p:sp>
      <p:grpSp>
        <p:nvGrpSpPr>
          <p:cNvPr id="65" name="object 65" descr=""/>
          <p:cNvGrpSpPr/>
          <p:nvPr/>
        </p:nvGrpSpPr>
        <p:grpSpPr>
          <a:xfrm>
            <a:off x="10637617" y="3708285"/>
            <a:ext cx="5544820" cy="3453765"/>
            <a:chOff x="10637617" y="3708285"/>
            <a:chExt cx="5544820" cy="3453765"/>
          </a:xfrm>
        </p:grpSpPr>
        <p:pic>
          <p:nvPicPr>
            <p:cNvPr id="66" name="object 6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106497" y="4131947"/>
              <a:ext cx="1728207" cy="396237"/>
            </a:xfrm>
            <a:prstGeom prst="rect">
              <a:avLst/>
            </a:prstGeom>
          </p:spPr>
        </p:pic>
        <p:sp>
          <p:nvSpPr>
            <p:cNvPr id="67" name="object 67" descr=""/>
            <p:cNvSpPr/>
            <p:nvPr/>
          </p:nvSpPr>
          <p:spPr>
            <a:xfrm>
              <a:off x="13208707" y="4240388"/>
              <a:ext cx="1345565" cy="0"/>
            </a:xfrm>
            <a:custGeom>
              <a:avLst/>
              <a:gdLst/>
              <a:ahLst/>
              <a:cxnLst/>
              <a:rect l="l" t="t" r="r" b="b"/>
              <a:pathLst>
                <a:path w="1345565" h="0">
                  <a:moveTo>
                    <a:pt x="1345006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8" name="object 6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548205" y="3845445"/>
              <a:ext cx="1508756" cy="3285731"/>
            </a:xfrm>
            <a:prstGeom prst="rect">
              <a:avLst/>
            </a:prstGeom>
          </p:spPr>
        </p:pic>
        <p:sp>
          <p:nvSpPr>
            <p:cNvPr id="69" name="object 69" descr=""/>
            <p:cNvSpPr/>
            <p:nvPr/>
          </p:nvSpPr>
          <p:spPr>
            <a:xfrm>
              <a:off x="14657432" y="3947599"/>
              <a:ext cx="1118235" cy="2895600"/>
            </a:xfrm>
            <a:custGeom>
              <a:avLst/>
              <a:gdLst/>
              <a:ahLst/>
              <a:cxnLst/>
              <a:rect l="l" t="t" r="r" b="b"/>
              <a:pathLst>
                <a:path w="1118234" h="2895600">
                  <a:moveTo>
                    <a:pt x="1117892" y="2894368"/>
                  </a:moveTo>
                  <a:lnTo>
                    <a:pt x="0" y="2895485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0" name="object 7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529913" y="3717419"/>
              <a:ext cx="1652015" cy="3444237"/>
            </a:xfrm>
            <a:prstGeom prst="rect">
              <a:avLst/>
            </a:prstGeom>
          </p:spPr>
        </p:pic>
        <p:sp>
          <p:nvSpPr>
            <p:cNvPr id="71" name="object 71" descr=""/>
            <p:cNvSpPr/>
            <p:nvPr/>
          </p:nvSpPr>
          <p:spPr>
            <a:xfrm>
              <a:off x="14639786" y="3821278"/>
              <a:ext cx="1261110" cy="3052445"/>
            </a:xfrm>
            <a:custGeom>
              <a:avLst/>
              <a:gdLst/>
              <a:ahLst/>
              <a:cxnLst/>
              <a:rect l="l" t="t" r="r" b="b"/>
              <a:pathLst>
                <a:path w="1261109" h="3052445">
                  <a:moveTo>
                    <a:pt x="0" y="0"/>
                  </a:moveTo>
                  <a:lnTo>
                    <a:pt x="1689" y="3051619"/>
                  </a:lnTo>
                  <a:lnTo>
                    <a:pt x="1261046" y="3051898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2" name="object 72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856560" y="5741291"/>
              <a:ext cx="2029959" cy="1414271"/>
            </a:xfrm>
            <a:prstGeom prst="rect">
              <a:avLst/>
            </a:prstGeom>
          </p:spPr>
        </p:pic>
        <p:sp>
          <p:nvSpPr>
            <p:cNvPr id="73" name="object 73" descr=""/>
            <p:cNvSpPr/>
            <p:nvPr/>
          </p:nvSpPr>
          <p:spPr>
            <a:xfrm>
              <a:off x="12959875" y="5849348"/>
              <a:ext cx="1638935" cy="1024890"/>
            </a:xfrm>
            <a:custGeom>
              <a:avLst/>
              <a:gdLst/>
              <a:ahLst/>
              <a:cxnLst/>
              <a:rect l="l" t="t" r="r" b="b"/>
              <a:pathLst>
                <a:path w="1638934" h="1024890">
                  <a:moveTo>
                    <a:pt x="1638871" y="1024407"/>
                  </a:moveTo>
                  <a:lnTo>
                    <a:pt x="1636826" y="46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871805" y="5988180"/>
              <a:ext cx="1810507" cy="1149095"/>
            </a:xfrm>
            <a:prstGeom prst="rect">
              <a:avLst/>
            </a:prstGeom>
          </p:spPr>
        </p:pic>
        <p:sp>
          <p:nvSpPr>
            <p:cNvPr id="75" name="object 75" descr=""/>
            <p:cNvSpPr/>
            <p:nvPr/>
          </p:nvSpPr>
          <p:spPr>
            <a:xfrm>
              <a:off x="12982279" y="6090987"/>
              <a:ext cx="1420495" cy="758190"/>
            </a:xfrm>
            <a:custGeom>
              <a:avLst/>
              <a:gdLst/>
              <a:ahLst/>
              <a:cxnLst/>
              <a:rect l="l" t="t" r="r" b="b"/>
              <a:pathLst>
                <a:path w="1420494" h="758190">
                  <a:moveTo>
                    <a:pt x="1419923" y="756081"/>
                  </a:moveTo>
                  <a:lnTo>
                    <a:pt x="0" y="757974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853513" y="5744340"/>
              <a:ext cx="2026919" cy="1417319"/>
            </a:xfrm>
            <a:prstGeom prst="rect">
              <a:avLst/>
            </a:prstGeom>
          </p:spPr>
        </p:pic>
        <p:sp>
          <p:nvSpPr>
            <p:cNvPr id="77" name="object 77" descr=""/>
            <p:cNvSpPr/>
            <p:nvPr/>
          </p:nvSpPr>
          <p:spPr>
            <a:xfrm>
              <a:off x="12961476" y="5847289"/>
              <a:ext cx="1638935" cy="1026794"/>
            </a:xfrm>
            <a:custGeom>
              <a:avLst/>
              <a:gdLst/>
              <a:ahLst/>
              <a:cxnLst/>
              <a:rect l="l" t="t" r="r" b="b"/>
              <a:pathLst>
                <a:path w="1638934" h="1026795">
                  <a:moveTo>
                    <a:pt x="0" y="0"/>
                  </a:moveTo>
                  <a:lnTo>
                    <a:pt x="457" y="1026172"/>
                  </a:lnTo>
                  <a:lnTo>
                    <a:pt x="1638871" y="1026579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8" name="object 7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073229" y="3726573"/>
              <a:ext cx="1042411" cy="1548371"/>
            </a:xfrm>
            <a:prstGeom prst="rect">
              <a:avLst/>
            </a:prstGeom>
          </p:spPr>
        </p:pic>
        <p:sp>
          <p:nvSpPr>
            <p:cNvPr id="79" name="object 79" descr=""/>
            <p:cNvSpPr/>
            <p:nvPr/>
          </p:nvSpPr>
          <p:spPr>
            <a:xfrm>
              <a:off x="12183828" y="3835228"/>
              <a:ext cx="650875" cy="1159510"/>
            </a:xfrm>
            <a:custGeom>
              <a:avLst/>
              <a:gdLst/>
              <a:ahLst/>
              <a:cxnLst/>
              <a:rect l="l" t="t" r="r" b="b"/>
              <a:pathLst>
                <a:path w="650875" h="1159510">
                  <a:moveTo>
                    <a:pt x="1625" y="1158925"/>
                  </a:moveTo>
                  <a:lnTo>
                    <a:pt x="0" y="0"/>
                  </a:lnTo>
                  <a:lnTo>
                    <a:pt x="65043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051889" y="3708285"/>
              <a:ext cx="1271007" cy="1728206"/>
            </a:xfrm>
            <a:prstGeom prst="rect">
              <a:avLst/>
            </a:prstGeom>
          </p:spPr>
        </p:pic>
        <p:sp>
          <p:nvSpPr>
            <p:cNvPr id="81" name="object 81" descr=""/>
            <p:cNvSpPr/>
            <p:nvPr/>
          </p:nvSpPr>
          <p:spPr>
            <a:xfrm>
              <a:off x="12162463" y="3818247"/>
              <a:ext cx="881380" cy="1337945"/>
            </a:xfrm>
            <a:custGeom>
              <a:avLst/>
              <a:gdLst/>
              <a:ahLst/>
              <a:cxnLst/>
              <a:rect l="l" t="t" r="r" b="b"/>
              <a:pathLst>
                <a:path w="881380" h="1337945">
                  <a:moveTo>
                    <a:pt x="880922" y="0"/>
                  </a:moveTo>
                  <a:lnTo>
                    <a:pt x="342" y="368"/>
                  </a:lnTo>
                  <a:lnTo>
                    <a:pt x="0" y="1337627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2" name="object 82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414857" y="5220084"/>
              <a:ext cx="1039367" cy="1923284"/>
            </a:xfrm>
            <a:prstGeom prst="rect">
              <a:avLst/>
            </a:prstGeom>
          </p:spPr>
        </p:pic>
        <p:sp>
          <p:nvSpPr>
            <p:cNvPr id="83" name="object 83" descr=""/>
            <p:cNvSpPr/>
            <p:nvPr/>
          </p:nvSpPr>
          <p:spPr>
            <a:xfrm>
              <a:off x="11517482" y="5323683"/>
              <a:ext cx="650875" cy="1533525"/>
            </a:xfrm>
            <a:custGeom>
              <a:avLst/>
              <a:gdLst/>
              <a:ahLst/>
              <a:cxnLst/>
              <a:rect l="l" t="t" r="r" b="b"/>
              <a:pathLst>
                <a:path w="650875" h="1533525">
                  <a:moveTo>
                    <a:pt x="648639" y="0"/>
                  </a:moveTo>
                  <a:lnTo>
                    <a:pt x="650443" y="1533093"/>
                  </a:lnTo>
                  <a:lnTo>
                    <a:pt x="0" y="1533093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204545" y="5101211"/>
              <a:ext cx="1271007" cy="2060445"/>
            </a:xfrm>
            <a:prstGeom prst="rect">
              <a:avLst/>
            </a:prstGeom>
          </p:spPr>
        </p:pic>
        <p:sp>
          <p:nvSpPr>
            <p:cNvPr id="85" name="object 85" descr=""/>
            <p:cNvSpPr/>
            <p:nvPr/>
          </p:nvSpPr>
          <p:spPr>
            <a:xfrm>
              <a:off x="11308364" y="5203070"/>
              <a:ext cx="880744" cy="1670685"/>
            </a:xfrm>
            <a:custGeom>
              <a:avLst/>
              <a:gdLst/>
              <a:ahLst/>
              <a:cxnLst/>
              <a:rect l="l" t="t" r="r" b="b"/>
              <a:pathLst>
                <a:path w="880745" h="1670684">
                  <a:moveTo>
                    <a:pt x="0" y="1670684"/>
                  </a:moveTo>
                  <a:lnTo>
                    <a:pt x="880579" y="1670316"/>
                  </a:lnTo>
                  <a:lnTo>
                    <a:pt x="880744" y="0"/>
                  </a:lnTo>
                </a:path>
              </a:pathLst>
            </a:custGeom>
            <a:ln w="12699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6" name="object 86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637617" y="6186309"/>
              <a:ext cx="1027167" cy="396227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359993" y="6186309"/>
              <a:ext cx="1027167" cy="396227"/>
            </a:xfrm>
            <a:prstGeom prst="rect">
              <a:avLst/>
            </a:prstGeom>
          </p:spPr>
        </p:pic>
        <p:sp>
          <p:nvSpPr>
            <p:cNvPr id="88" name="object 88" descr=""/>
            <p:cNvSpPr/>
            <p:nvPr/>
          </p:nvSpPr>
          <p:spPr>
            <a:xfrm>
              <a:off x="11462622" y="6295899"/>
              <a:ext cx="644525" cy="0"/>
            </a:xfrm>
            <a:custGeom>
              <a:avLst/>
              <a:gdLst/>
              <a:ahLst/>
              <a:cxnLst/>
              <a:rect l="l" t="t" r="r" b="b"/>
              <a:pathLst>
                <a:path w="644525" h="0">
                  <a:moveTo>
                    <a:pt x="644499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9" name="object 89" descr=""/>
          <p:cNvSpPr txBox="1"/>
          <p:nvPr/>
        </p:nvSpPr>
        <p:spPr>
          <a:xfrm>
            <a:off x="10647926" y="6264693"/>
            <a:ext cx="866140" cy="3054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814069" algn="l"/>
              </a:tabLst>
            </a:pPr>
            <a:r>
              <a:rPr dirty="0" baseline="1543" sz="2700" spc="-75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r>
              <a:rPr dirty="0" baseline="1543" sz="2700">
                <a:solidFill>
                  <a:srgbClr val="FFFFFF"/>
                </a:solidFill>
                <a:latin typeface="Neon Light"/>
                <a:cs typeface="Neon Light"/>
              </a:rPr>
              <a:t>	</a:t>
            </a:r>
            <a:r>
              <a:rPr dirty="0" sz="180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1800">
              <a:latin typeface="Neon Light"/>
              <a:cs typeface="Neon Light"/>
            </a:endParaRPr>
          </a:p>
        </p:txBody>
      </p:sp>
      <p:sp>
        <p:nvSpPr>
          <p:cNvPr id="90" name="object 90" descr=""/>
          <p:cNvSpPr txBox="1"/>
          <p:nvPr/>
        </p:nvSpPr>
        <p:spPr>
          <a:xfrm>
            <a:off x="10942153" y="5835715"/>
            <a:ext cx="937260" cy="3371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sng" sz="20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$1</a:t>
            </a:r>
            <a:r>
              <a:rPr dirty="0" u="sng" sz="205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 </a:t>
            </a:r>
            <a:r>
              <a:rPr dirty="0" u="sng" sz="205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chips</a:t>
            </a:r>
            <a:endParaRPr sz="2050">
              <a:latin typeface="Neon Light"/>
              <a:cs typeface="Neon Light"/>
            </a:endParaRPr>
          </a:p>
        </p:txBody>
      </p:sp>
      <p:sp>
        <p:nvSpPr>
          <p:cNvPr id="91" name="object 91" descr=""/>
          <p:cNvSpPr txBox="1"/>
          <p:nvPr/>
        </p:nvSpPr>
        <p:spPr>
          <a:xfrm>
            <a:off x="10622526" y="6024877"/>
            <a:ext cx="1408430" cy="3054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baseline="-27777" sz="270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r>
              <a:rPr dirty="0" baseline="-27777" sz="2700" spc="-517">
                <a:solidFill>
                  <a:srgbClr val="FFFFFF"/>
                </a:solidFill>
                <a:latin typeface="Neon Light"/>
                <a:cs typeface="Neon Light"/>
              </a:rPr>
              <a:t> </a:t>
            </a:r>
            <a:r>
              <a:rPr dirty="0" u="sng" sz="55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Middleswrath</a:t>
            </a:r>
            <a:r>
              <a:rPr dirty="0" u="sng" sz="550" spc="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 </a:t>
            </a:r>
            <a:r>
              <a:rPr dirty="0" u="sng" sz="5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chips</a:t>
            </a:r>
            <a:r>
              <a:rPr dirty="0" u="none" sz="550" spc="405">
                <a:solidFill>
                  <a:srgbClr val="FFFFFF"/>
                </a:solidFill>
                <a:latin typeface="Neon Light"/>
                <a:cs typeface="Neon Light"/>
              </a:rPr>
              <a:t> </a:t>
            </a:r>
            <a:r>
              <a:rPr dirty="0" u="none" baseline="-30864" sz="270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r>
              <a:rPr dirty="0" u="none" baseline="-30864" sz="2700" spc="-15">
                <a:solidFill>
                  <a:srgbClr val="FFFFFF"/>
                </a:solidFill>
                <a:latin typeface="Neon Light"/>
                <a:cs typeface="Neon Light"/>
              </a:rPr>
              <a:t> </a:t>
            </a:r>
            <a:r>
              <a:rPr dirty="0" u="none" sz="550">
                <a:solidFill>
                  <a:srgbClr val="FFFFFF"/>
                </a:solidFill>
                <a:latin typeface="Neon Light"/>
                <a:cs typeface="Neon Light"/>
              </a:rPr>
              <a:t>Good's</a:t>
            </a:r>
            <a:r>
              <a:rPr dirty="0" u="none" sz="550" spc="10">
                <a:solidFill>
                  <a:srgbClr val="FFFFFF"/>
                </a:solidFill>
                <a:latin typeface="Neon Light"/>
                <a:cs typeface="Neon Light"/>
              </a:rPr>
              <a:t> </a:t>
            </a:r>
            <a:r>
              <a:rPr dirty="0" u="none" sz="550" spc="-10">
                <a:solidFill>
                  <a:srgbClr val="FFFFFF"/>
                </a:solidFill>
                <a:latin typeface="Neon Light"/>
                <a:cs typeface="Neon Light"/>
              </a:rPr>
              <a:t>chips</a:t>
            </a:r>
            <a:endParaRPr sz="550">
              <a:latin typeface="Neon Light"/>
              <a:cs typeface="Neon Light"/>
            </a:endParaRPr>
          </a:p>
        </p:txBody>
      </p:sp>
      <p:sp>
        <p:nvSpPr>
          <p:cNvPr id="92" name="object 92" descr=""/>
          <p:cNvSpPr txBox="1"/>
          <p:nvPr/>
        </p:nvSpPr>
        <p:spPr>
          <a:xfrm>
            <a:off x="10622526" y="6365906"/>
            <a:ext cx="916940" cy="391160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65"/>
              </a:spcBef>
              <a:tabLst>
                <a:tab pos="839469" algn="l"/>
              </a:tabLst>
            </a:pPr>
            <a:r>
              <a:rPr dirty="0" baseline="3086" sz="2700" spc="247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r>
              <a:rPr dirty="0" baseline="118055" sz="600" spc="44">
                <a:solidFill>
                  <a:srgbClr val="FDEE1F"/>
                </a:solidFill>
                <a:latin typeface="Bell MT"/>
                <a:cs typeface="Bell MT"/>
              </a:rPr>
              <a:t>PLAI</a:t>
            </a:r>
            <a:r>
              <a:rPr dirty="0" baseline="118055" sz="600" spc="-487">
                <a:solidFill>
                  <a:srgbClr val="FDEE1F"/>
                </a:solidFill>
                <a:latin typeface="Bell MT"/>
                <a:cs typeface="Bell MT"/>
              </a:rPr>
              <a:t>N</a:t>
            </a:r>
            <a:r>
              <a:rPr dirty="0" sz="400" spc="30">
                <a:solidFill>
                  <a:srgbClr val="FDEE1F"/>
                </a:solidFill>
                <a:latin typeface="Bell MT"/>
                <a:cs typeface="Bell MT"/>
              </a:rPr>
              <a:t>S</a:t>
            </a:r>
            <a:r>
              <a:rPr dirty="0" sz="400" spc="-1325">
                <a:solidFill>
                  <a:srgbClr val="FDEE1F"/>
                </a:solidFill>
                <a:latin typeface="Bell MT"/>
                <a:cs typeface="Bell MT"/>
              </a:rPr>
              <a:t>A</a:t>
            </a:r>
            <a:r>
              <a:rPr dirty="0" sz="400" spc="30">
                <a:solidFill>
                  <a:srgbClr val="FDEE1F"/>
                </a:solidFill>
                <a:latin typeface="Bell MT"/>
                <a:cs typeface="Bell MT"/>
              </a:rPr>
              <a:t>SEA</a:t>
            </a:r>
            <a:r>
              <a:rPr dirty="0" sz="400" spc="39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400">
                <a:solidFill>
                  <a:srgbClr val="FDEE1F"/>
                </a:solidFill>
                <a:latin typeface="Bell MT"/>
                <a:cs typeface="Bell MT"/>
              </a:rPr>
              <a:t>LT</a:t>
            </a:r>
            <a:r>
              <a:rPr dirty="0" sz="400" spc="-1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400">
                <a:solidFill>
                  <a:srgbClr val="FDEE1F"/>
                </a:solidFill>
                <a:latin typeface="Bell MT"/>
                <a:cs typeface="Bell MT"/>
              </a:rPr>
              <a:t>&amp;</a:t>
            </a:r>
            <a:r>
              <a:rPr dirty="0" sz="400" spc="-1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400" spc="-10">
                <a:solidFill>
                  <a:srgbClr val="FDEE1F"/>
                </a:solidFill>
                <a:latin typeface="Bell MT"/>
                <a:cs typeface="Bell MT"/>
              </a:rPr>
              <a:t>VINEGAR</a:t>
            </a:r>
            <a:r>
              <a:rPr dirty="0" sz="400">
                <a:solidFill>
                  <a:srgbClr val="FDEE1F"/>
                </a:solidFill>
                <a:latin typeface="Bell MT"/>
                <a:cs typeface="Bell MT"/>
              </a:rPr>
              <a:t>	</a:t>
            </a:r>
            <a:r>
              <a:rPr dirty="0" baseline="1543" sz="2700" spc="-75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baseline="1543" sz="2700">
              <a:latin typeface="Neon Light"/>
              <a:cs typeface="Neon Light"/>
            </a:endParaRPr>
          </a:p>
          <a:p>
            <a:pPr marL="96520">
              <a:lnSpc>
                <a:spcPct val="100000"/>
              </a:lnSpc>
              <a:spcBef>
                <a:spcPts val="65"/>
              </a:spcBef>
            </a:pPr>
            <a:r>
              <a:rPr dirty="0" sz="400">
                <a:solidFill>
                  <a:srgbClr val="FDEE1F"/>
                </a:solidFill>
                <a:latin typeface="Bell MT"/>
                <a:cs typeface="Bell MT"/>
              </a:rPr>
              <a:t>SOUR</a:t>
            </a:r>
            <a:r>
              <a:rPr dirty="0" sz="400" spc="5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400">
                <a:solidFill>
                  <a:srgbClr val="FDEE1F"/>
                </a:solidFill>
                <a:latin typeface="Bell MT"/>
                <a:cs typeface="Bell MT"/>
              </a:rPr>
              <a:t>CREAM</a:t>
            </a:r>
            <a:r>
              <a:rPr dirty="0" sz="400" spc="5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400">
                <a:solidFill>
                  <a:srgbClr val="FDEE1F"/>
                </a:solidFill>
                <a:latin typeface="Bell MT"/>
                <a:cs typeface="Bell MT"/>
              </a:rPr>
              <a:t>&amp;</a:t>
            </a:r>
            <a:r>
              <a:rPr dirty="0" sz="400" spc="5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400" spc="-10">
                <a:solidFill>
                  <a:srgbClr val="FDEE1F"/>
                </a:solidFill>
                <a:latin typeface="Bell MT"/>
                <a:cs typeface="Bell MT"/>
              </a:rPr>
              <a:t>OINION</a:t>
            </a:r>
            <a:endParaRPr sz="400">
              <a:latin typeface="Bell MT"/>
              <a:cs typeface="Bell MT"/>
            </a:endParaRPr>
          </a:p>
        </p:txBody>
      </p:sp>
      <p:sp>
        <p:nvSpPr>
          <p:cNvPr id="93" name="object 93" descr=""/>
          <p:cNvSpPr txBox="1"/>
          <p:nvPr/>
        </p:nvSpPr>
        <p:spPr>
          <a:xfrm>
            <a:off x="10676308" y="6341933"/>
            <a:ext cx="989330" cy="908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  <a:tabLst>
                <a:tab pos="844550" algn="l"/>
              </a:tabLst>
            </a:pPr>
            <a:r>
              <a:rPr dirty="0" baseline="6944" sz="600" spc="-37">
                <a:solidFill>
                  <a:srgbClr val="FDEE1F"/>
                </a:solidFill>
                <a:latin typeface="Bell MT"/>
                <a:cs typeface="Bell MT"/>
              </a:rPr>
              <a:t>BBQ</a:t>
            </a:r>
            <a:r>
              <a:rPr dirty="0" baseline="6944" sz="600">
                <a:solidFill>
                  <a:srgbClr val="FDEE1F"/>
                </a:solidFill>
                <a:latin typeface="Bell MT"/>
                <a:cs typeface="Bell MT"/>
              </a:rPr>
              <a:t>	</a:t>
            </a:r>
            <a:r>
              <a:rPr dirty="0" sz="400" spc="-25">
                <a:solidFill>
                  <a:srgbClr val="FDEE1F"/>
                </a:solidFill>
                <a:latin typeface="Bell MT"/>
                <a:cs typeface="Bell MT"/>
              </a:rPr>
              <a:t>BBQ</a:t>
            </a:r>
            <a:endParaRPr sz="400">
              <a:latin typeface="Bell MT"/>
              <a:cs typeface="Bell MT"/>
            </a:endParaRPr>
          </a:p>
        </p:txBody>
      </p:sp>
      <p:sp>
        <p:nvSpPr>
          <p:cNvPr id="94" name="object 94" descr=""/>
          <p:cNvSpPr txBox="1"/>
          <p:nvPr/>
        </p:nvSpPr>
        <p:spPr>
          <a:xfrm>
            <a:off x="11507319" y="6454509"/>
            <a:ext cx="484505" cy="3092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125"/>
              </a:spcBef>
            </a:pPr>
            <a:r>
              <a:rPr dirty="0" sz="400" spc="-10">
                <a:solidFill>
                  <a:srgbClr val="FDEE1F"/>
                </a:solidFill>
                <a:latin typeface="Bell MT"/>
                <a:cs typeface="Bell MT"/>
              </a:rPr>
              <a:t>HOMESTYLE</a:t>
            </a:r>
            <a:endParaRPr sz="400">
              <a:latin typeface="Bell MT"/>
              <a:cs typeface="Bell MT"/>
            </a:endParaRPr>
          </a:p>
          <a:p>
            <a:pPr marL="12700" marR="5080" indent="3175">
              <a:lnSpc>
                <a:spcPct val="176800"/>
              </a:lnSpc>
              <a:spcBef>
                <a:spcPts val="25"/>
              </a:spcBef>
            </a:pPr>
            <a:r>
              <a:rPr dirty="0" sz="400">
                <a:solidFill>
                  <a:srgbClr val="FDEE1F"/>
                </a:solidFill>
                <a:latin typeface="Bell MT"/>
                <a:cs typeface="Bell MT"/>
              </a:rPr>
              <a:t>CHEESE</a:t>
            </a:r>
            <a:r>
              <a:rPr dirty="0" sz="400" spc="7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400" spc="-10">
                <a:solidFill>
                  <a:srgbClr val="FDEE1F"/>
                </a:solidFill>
                <a:latin typeface="Bell MT"/>
                <a:cs typeface="Bell MT"/>
              </a:rPr>
              <a:t>CURLS</a:t>
            </a:r>
            <a:r>
              <a:rPr dirty="0" sz="400" spc="50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400">
                <a:solidFill>
                  <a:srgbClr val="FDEE1F"/>
                </a:solidFill>
                <a:latin typeface="Bell MT"/>
                <a:cs typeface="Bell MT"/>
              </a:rPr>
              <a:t>KETTLE</a:t>
            </a:r>
            <a:r>
              <a:rPr dirty="0" sz="400" spc="6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400" spc="-10">
                <a:solidFill>
                  <a:srgbClr val="FDEE1F"/>
                </a:solidFill>
                <a:latin typeface="Bell MT"/>
                <a:cs typeface="Bell MT"/>
              </a:rPr>
              <a:t>COOKED</a:t>
            </a:r>
            <a:endParaRPr sz="400">
              <a:latin typeface="Bell MT"/>
              <a:cs typeface="Bell MT"/>
            </a:endParaRPr>
          </a:p>
        </p:txBody>
      </p:sp>
      <p:grpSp>
        <p:nvGrpSpPr>
          <p:cNvPr id="95" name="object 95" descr=""/>
          <p:cNvGrpSpPr/>
          <p:nvPr/>
        </p:nvGrpSpPr>
        <p:grpSpPr>
          <a:xfrm>
            <a:off x="10697240" y="5915846"/>
            <a:ext cx="1464945" cy="532765"/>
            <a:chOff x="10697240" y="5915846"/>
            <a:chExt cx="1464945" cy="532765"/>
          </a:xfrm>
        </p:grpSpPr>
        <p:pic>
          <p:nvPicPr>
            <p:cNvPr id="96" name="object 96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860125" y="6052187"/>
              <a:ext cx="1301483" cy="396237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978488" y="5915846"/>
              <a:ext cx="166524" cy="247752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697240" y="5915963"/>
              <a:ext cx="166528" cy="247751"/>
            </a:xfrm>
            <a:prstGeom prst="rect">
              <a:avLst/>
            </a:prstGeom>
          </p:spPr>
        </p:pic>
      </p:grpSp>
      <p:sp>
        <p:nvSpPr>
          <p:cNvPr id="99" name="object 99" descr=""/>
          <p:cNvSpPr txBox="1"/>
          <p:nvPr/>
        </p:nvSpPr>
        <p:spPr>
          <a:xfrm>
            <a:off x="14729516" y="4288543"/>
            <a:ext cx="66675" cy="3346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2000">
              <a:latin typeface="Neon Light"/>
              <a:cs typeface="Neon Light"/>
            </a:endParaRPr>
          </a:p>
        </p:txBody>
      </p:sp>
      <p:sp>
        <p:nvSpPr>
          <p:cNvPr id="100" name="object 100" descr=""/>
          <p:cNvSpPr txBox="1"/>
          <p:nvPr/>
        </p:nvSpPr>
        <p:spPr>
          <a:xfrm>
            <a:off x="14729516" y="4369417"/>
            <a:ext cx="66675" cy="3346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2000">
              <a:latin typeface="Neon Light"/>
              <a:cs typeface="Neon Light"/>
            </a:endParaRPr>
          </a:p>
        </p:txBody>
      </p:sp>
      <p:sp>
        <p:nvSpPr>
          <p:cNvPr id="101" name="object 101" descr=""/>
          <p:cNvSpPr txBox="1"/>
          <p:nvPr/>
        </p:nvSpPr>
        <p:spPr>
          <a:xfrm>
            <a:off x="14729516" y="4448746"/>
            <a:ext cx="66675" cy="3346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2000">
              <a:latin typeface="Neon Light"/>
              <a:cs typeface="Neon Light"/>
            </a:endParaRPr>
          </a:p>
        </p:txBody>
      </p:sp>
      <p:sp>
        <p:nvSpPr>
          <p:cNvPr id="102" name="object 102" descr=""/>
          <p:cNvSpPr txBox="1"/>
          <p:nvPr/>
        </p:nvSpPr>
        <p:spPr>
          <a:xfrm>
            <a:off x="14729516" y="4528074"/>
            <a:ext cx="66675" cy="3346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2000">
              <a:latin typeface="Neon Light"/>
              <a:cs typeface="Neon Light"/>
            </a:endParaRPr>
          </a:p>
        </p:txBody>
      </p:sp>
      <p:sp>
        <p:nvSpPr>
          <p:cNvPr id="103" name="object 103" descr=""/>
          <p:cNvSpPr txBox="1"/>
          <p:nvPr/>
        </p:nvSpPr>
        <p:spPr>
          <a:xfrm>
            <a:off x="14729516" y="4604313"/>
            <a:ext cx="66675" cy="3346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2000">
              <a:latin typeface="Neon Light"/>
              <a:cs typeface="Neon Light"/>
            </a:endParaRPr>
          </a:p>
        </p:txBody>
      </p:sp>
      <p:sp>
        <p:nvSpPr>
          <p:cNvPr id="104" name="object 104" descr=""/>
          <p:cNvSpPr txBox="1"/>
          <p:nvPr/>
        </p:nvSpPr>
        <p:spPr>
          <a:xfrm>
            <a:off x="14729516" y="4680551"/>
            <a:ext cx="66675" cy="3346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2000">
              <a:latin typeface="Neon Light"/>
              <a:cs typeface="Neon Light"/>
            </a:endParaRPr>
          </a:p>
        </p:txBody>
      </p:sp>
      <p:sp>
        <p:nvSpPr>
          <p:cNvPr id="105" name="object 105" descr=""/>
          <p:cNvSpPr txBox="1"/>
          <p:nvPr/>
        </p:nvSpPr>
        <p:spPr>
          <a:xfrm>
            <a:off x="14729516" y="4842042"/>
            <a:ext cx="66675" cy="3346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-5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endParaRPr sz="2000">
              <a:latin typeface="Neon Light"/>
              <a:cs typeface="Neon Light"/>
            </a:endParaRPr>
          </a:p>
        </p:txBody>
      </p:sp>
      <p:sp>
        <p:nvSpPr>
          <p:cNvPr id="106" name="object 106" descr=""/>
          <p:cNvSpPr txBox="1"/>
          <p:nvPr/>
        </p:nvSpPr>
        <p:spPr>
          <a:xfrm>
            <a:off x="15654515" y="4254851"/>
            <a:ext cx="156845" cy="91821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45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45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5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45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45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45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z="45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45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5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45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45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45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z="45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45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45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45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45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45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450" spc="-10">
                <a:solidFill>
                  <a:srgbClr val="FBED23"/>
                </a:solidFill>
                <a:latin typeface="Myriad Pro"/>
                <a:cs typeface="Myriad Pro"/>
              </a:rPr>
              <a:t>$1.75</a:t>
            </a:r>
            <a:endParaRPr sz="450">
              <a:latin typeface="Myriad Pro"/>
              <a:cs typeface="Myriad Pro"/>
            </a:endParaRPr>
          </a:p>
        </p:txBody>
      </p:sp>
      <p:grpSp>
        <p:nvGrpSpPr>
          <p:cNvPr id="107" name="object 107" descr=""/>
          <p:cNvGrpSpPr/>
          <p:nvPr/>
        </p:nvGrpSpPr>
        <p:grpSpPr>
          <a:xfrm>
            <a:off x="15058401" y="4305150"/>
            <a:ext cx="565150" cy="828675"/>
            <a:chOff x="15058401" y="4305150"/>
            <a:chExt cx="565150" cy="828675"/>
          </a:xfrm>
        </p:grpSpPr>
        <p:sp>
          <p:nvSpPr>
            <p:cNvPr id="108" name="object 108" descr=""/>
            <p:cNvSpPr/>
            <p:nvPr/>
          </p:nvSpPr>
          <p:spPr>
            <a:xfrm>
              <a:off x="15061576" y="4308325"/>
              <a:ext cx="558800" cy="13970"/>
            </a:xfrm>
            <a:custGeom>
              <a:avLst/>
              <a:gdLst/>
              <a:ahLst/>
              <a:cxnLst/>
              <a:rect l="l" t="t" r="r" b="b"/>
              <a:pathLst>
                <a:path w="558800" h="13970">
                  <a:moveTo>
                    <a:pt x="0" y="0"/>
                  </a:moveTo>
                  <a:lnTo>
                    <a:pt x="558698" y="0"/>
                  </a:lnTo>
                  <a:lnTo>
                    <a:pt x="558698" y="13804"/>
                  </a:lnTo>
                  <a:lnTo>
                    <a:pt x="65760" y="13804"/>
                  </a:lnTo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15112328" y="4390763"/>
              <a:ext cx="508000" cy="13970"/>
            </a:xfrm>
            <a:custGeom>
              <a:avLst/>
              <a:gdLst/>
              <a:ahLst/>
              <a:cxnLst/>
              <a:rect l="l" t="t" r="r" b="b"/>
              <a:pathLst>
                <a:path w="508000" h="13970">
                  <a:moveTo>
                    <a:pt x="0" y="0"/>
                  </a:moveTo>
                  <a:lnTo>
                    <a:pt x="507936" y="0"/>
                  </a:lnTo>
                  <a:lnTo>
                    <a:pt x="507936" y="13804"/>
                  </a:lnTo>
                  <a:lnTo>
                    <a:pt x="59791" y="13804"/>
                  </a:lnTo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15146768" y="4468615"/>
              <a:ext cx="473709" cy="13970"/>
            </a:xfrm>
            <a:custGeom>
              <a:avLst/>
              <a:gdLst/>
              <a:ahLst/>
              <a:cxnLst/>
              <a:rect l="l" t="t" r="r" b="b"/>
              <a:pathLst>
                <a:path w="473709" h="13970">
                  <a:moveTo>
                    <a:pt x="0" y="0"/>
                  </a:moveTo>
                  <a:lnTo>
                    <a:pt x="473506" y="0"/>
                  </a:lnTo>
                  <a:lnTo>
                    <a:pt x="473506" y="13804"/>
                  </a:lnTo>
                  <a:lnTo>
                    <a:pt x="55740" y="13804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15212023" y="4539329"/>
              <a:ext cx="408305" cy="13970"/>
            </a:xfrm>
            <a:custGeom>
              <a:avLst/>
              <a:gdLst/>
              <a:ahLst/>
              <a:cxnLst/>
              <a:rect l="l" t="t" r="r" b="b"/>
              <a:pathLst>
                <a:path w="408305" h="13970">
                  <a:moveTo>
                    <a:pt x="0" y="0"/>
                  </a:moveTo>
                  <a:lnTo>
                    <a:pt x="408254" y="0"/>
                  </a:lnTo>
                  <a:lnTo>
                    <a:pt x="408254" y="13804"/>
                  </a:lnTo>
                  <a:lnTo>
                    <a:pt x="48056" y="13804"/>
                  </a:lnTo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15243744" y="4625916"/>
              <a:ext cx="376555" cy="13970"/>
            </a:xfrm>
            <a:custGeom>
              <a:avLst/>
              <a:gdLst/>
              <a:ahLst/>
              <a:cxnLst/>
              <a:rect l="l" t="t" r="r" b="b"/>
              <a:pathLst>
                <a:path w="376555" h="13970">
                  <a:moveTo>
                    <a:pt x="0" y="0"/>
                  </a:moveTo>
                  <a:lnTo>
                    <a:pt x="376529" y="0"/>
                  </a:lnTo>
                  <a:lnTo>
                    <a:pt x="376529" y="13804"/>
                  </a:lnTo>
                  <a:lnTo>
                    <a:pt x="44323" y="13804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15243744" y="4705136"/>
              <a:ext cx="376555" cy="13970"/>
            </a:xfrm>
            <a:custGeom>
              <a:avLst/>
              <a:gdLst/>
              <a:ahLst/>
              <a:cxnLst/>
              <a:rect l="l" t="t" r="r" b="b"/>
              <a:pathLst>
                <a:path w="376555" h="13970">
                  <a:moveTo>
                    <a:pt x="0" y="0"/>
                  </a:moveTo>
                  <a:lnTo>
                    <a:pt x="376529" y="0"/>
                  </a:lnTo>
                  <a:lnTo>
                    <a:pt x="376529" y="13804"/>
                  </a:lnTo>
                  <a:lnTo>
                    <a:pt x="44323" y="13804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15275465" y="4791276"/>
              <a:ext cx="344805" cy="13970"/>
            </a:xfrm>
            <a:custGeom>
              <a:avLst/>
              <a:gdLst/>
              <a:ahLst/>
              <a:cxnLst/>
              <a:rect l="l" t="t" r="r" b="b"/>
              <a:pathLst>
                <a:path w="344805" h="13970">
                  <a:moveTo>
                    <a:pt x="0" y="0"/>
                  </a:moveTo>
                  <a:lnTo>
                    <a:pt x="344805" y="0"/>
                  </a:lnTo>
                  <a:lnTo>
                    <a:pt x="344805" y="13804"/>
                  </a:lnTo>
                  <a:lnTo>
                    <a:pt x="40589" y="13804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15339810" y="4867464"/>
              <a:ext cx="280670" cy="13970"/>
            </a:xfrm>
            <a:custGeom>
              <a:avLst/>
              <a:gdLst/>
              <a:ahLst/>
              <a:cxnLst/>
              <a:rect l="l" t="t" r="r" b="b"/>
              <a:pathLst>
                <a:path w="280669" h="13970">
                  <a:moveTo>
                    <a:pt x="0" y="0"/>
                  </a:moveTo>
                  <a:lnTo>
                    <a:pt x="280454" y="0"/>
                  </a:lnTo>
                  <a:lnTo>
                    <a:pt x="280454" y="13804"/>
                  </a:lnTo>
                  <a:lnTo>
                    <a:pt x="33020" y="13804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15492976" y="4950544"/>
              <a:ext cx="127635" cy="13970"/>
            </a:xfrm>
            <a:custGeom>
              <a:avLst/>
              <a:gdLst/>
              <a:ahLst/>
              <a:cxnLst/>
              <a:rect l="l" t="t" r="r" b="b"/>
              <a:pathLst>
                <a:path w="127634" h="13970">
                  <a:moveTo>
                    <a:pt x="0" y="0"/>
                  </a:moveTo>
                  <a:lnTo>
                    <a:pt x="127292" y="0"/>
                  </a:lnTo>
                  <a:lnTo>
                    <a:pt x="127292" y="13804"/>
                  </a:lnTo>
                  <a:lnTo>
                    <a:pt x="14986" y="13804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15511103" y="5033627"/>
              <a:ext cx="109220" cy="13970"/>
            </a:xfrm>
            <a:custGeom>
              <a:avLst/>
              <a:gdLst/>
              <a:ahLst/>
              <a:cxnLst/>
              <a:rect l="l" t="t" r="r" b="b"/>
              <a:pathLst>
                <a:path w="109219" h="13970">
                  <a:moveTo>
                    <a:pt x="0" y="0"/>
                  </a:moveTo>
                  <a:lnTo>
                    <a:pt x="109169" y="0"/>
                  </a:lnTo>
                  <a:lnTo>
                    <a:pt x="109169" y="13804"/>
                  </a:lnTo>
                  <a:lnTo>
                    <a:pt x="12852" y="13804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15571824" y="5116707"/>
              <a:ext cx="48895" cy="13970"/>
            </a:xfrm>
            <a:custGeom>
              <a:avLst/>
              <a:gdLst/>
              <a:ahLst/>
              <a:cxnLst/>
              <a:rect l="l" t="t" r="r" b="b"/>
              <a:pathLst>
                <a:path w="48894" h="13970">
                  <a:moveTo>
                    <a:pt x="0" y="0"/>
                  </a:moveTo>
                  <a:lnTo>
                    <a:pt x="48450" y="0"/>
                  </a:lnTo>
                  <a:lnTo>
                    <a:pt x="48450" y="13804"/>
                  </a:lnTo>
                  <a:lnTo>
                    <a:pt x="5702" y="13804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9" name="object 119" descr=""/>
          <p:cNvSpPr txBox="1"/>
          <p:nvPr/>
        </p:nvSpPr>
        <p:spPr>
          <a:xfrm>
            <a:off x="14736762" y="3849939"/>
            <a:ext cx="1136650" cy="3721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50">
                <a:solidFill>
                  <a:srgbClr val="FFFFFF"/>
                </a:solidFill>
                <a:latin typeface="Neon Light"/>
                <a:cs typeface="Neon Light"/>
              </a:rPr>
              <a:t>B</a:t>
            </a:r>
            <a:r>
              <a:rPr dirty="0" u="sng" sz="22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IG</a:t>
            </a:r>
            <a:r>
              <a:rPr dirty="0" u="sng" sz="2250" spc="-17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 </a:t>
            </a:r>
            <a:r>
              <a:rPr dirty="0" u="sng" sz="2250" spc="-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eon Light"/>
                <a:cs typeface="Neon Light"/>
              </a:rPr>
              <a:t>BEN</a:t>
            </a:r>
            <a:r>
              <a:rPr dirty="0" u="none" sz="2250" spc="-30">
                <a:solidFill>
                  <a:srgbClr val="FFFFFF"/>
                </a:solidFill>
                <a:latin typeface="Neon Light"/>
                <a:cs typeface="Neon Light"/>
              </a:rPr>
              <a:t>'S</a:t>
            </a:r>
            <a:endParaRPr sz="2250">
              <a:latin typeface="Neon Light"/>
              <a:cs typeface="Neon Light"/>
            </a:endParaRPr>
          </a:p>
        </p:txBody>
      </p:sp>
      <p:sp>
        <p:nvSpPr>
          <p:cNvPr id="120" name="object 120" descr=""/>
          <p:cNvSpPr txBox="1"/>
          <p:nvPr/>
        </p:nvSpPr>
        <p:spPr>
          <a:xfrm>
            <a:off x="14703626" y="4131007"/>
            <a:ext cx="384810" cy="3346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dirty="0" baseline="1388" sz="3000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r>
              <a:rPr dirty="0" baseline="1388" sz="3000" spc="135">
                <a:solidFill>
                  <a:srgbClr val="FFFFFF"/>
                </a:solidFill>
                <a:latin typeface="Neon Light"/>
                <a:cs typeface="Neon Light"/>
              </a:rPr>
              <a:t> </a:t>
            </a:r>
            <a:r>
              <a:rPr dirty="0" sz="400" spc="-45">
                <a:solidFill>
                  <a:srgbClr val="FBED23"/>
                </a:solidFill>
                <a:latin typeface="Bell MT"/>
                <a:cs typeface="Bell MT"/>
              </a:rPr>
              <a:t>GR</a:t>
            </a:r>
            <a:r>
              <a:rPr dirty="0" sz="400" spc="-915">
                <a:solidFill>
                  <a:srgbClr val="FBED23"/>
                </a:solidFill>
                <a:latin typeface="Bell MT"/>
                <a:cs typeface="Bell MT"/>
              </a:rPr>
              <a:t>A</a:t>
            </a:r>
            <a:r>
              <a:rPr dirty="0" baseline="90277" sz="600" spc="-67">
                <a:solidFill>
                  <a:srgbClr val="FBED23"/>
                </a:solidFill>
                <a:latin typeface="Bell MT"/>
                <a:cs typeface="Bell MT"/>
              </a:rPr>
              <a:t>COL</a:t>
            </a:r>
            <a:r>
              <a:rPr dirty="0" baseline="90277" sz="600" spc="-397">
                <a:solidFill>
                  <a:srgbClr val="FBED23"/>
                </a:solidFill>
                <a:latin typeface="Bell MT"/>
                <a:cs typeface="Bell MT"/>
              </a:rPr>
              <a:t>A</a:t>
            </a:r>
            <a:r>
              <a:rPr dirty="0" sz="400" spc="-50">
                <a:solidFill>
                  <a:srgbClr val="FBED23"/>
                </a:solidFill>
                <a:latin typeface="Bell MT"/>
                <a:cs typeface="Bell MT"/>
              </a:rPr>
              <a:t>PE</a:t>
            </a:r>
            <a:endParaRPr sz="400">
              <a:latin typeface="Bell MT"/>
              <a:cs typeface="Bell MT"/>
            </a:endParaRPr>
          </a:p>
        </p:txBody>
      </p:sp>
      <p:sp>
        <p:nvSpPr>
          <p:cNvPr id="121" name="object 121" descr=""/>
          <p:cNvSpPr txBox="1"/>
          <p:nvPr/>
        </p:nvSpPr>
        <p:spPr>
          <a:xfrm>
            <a:off x="14862075" y="4415655"/>
            <a:ext cx="245745" cy="908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00" spc="-10">
                <a:solidFill>
                  <a:srgbClr val="FBED23"/>
                </a:solidFill>
                <a:latin typeface="Bell MT"/>
                <a:cs typeface="Bell MT"/>
              </a:rPr>
              <a:t>ORANGE</a:t>
            </a:r>
            <a:endParaRPr sz="400">
              <a:latin typeface="Bell MT"/>
              <a:cs typeface="Bell MT"/>
            </a:endParaRPr>
          </a:p>
        </p:txBody>
      </p:sp>
      <p:sp>
        <p:nvSpPr>
          <p:cNvPr id="122" name="object 122" descr=""/>
          <p:cNvSpPr txBox="1"/>
          <p:nvPr/>
        </p:nvSpPr>
        <p:spPr>
          <a:xfrm>
            <a:off x="14862075" y="4480662"/>
            <a:ext cx="35179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33300"/>
              </a:lnSpc>
              <a:spcBef>
                <a:spcPts val="95"/>
              </a:spcBef>
            </a:pPr>
            <a:r>
              <a:rPr dirty="0" sz="400">
                <a:solidFill>
                  <a:srgbClr val="FBED23"/>
                </a:solidFill>
                <a:latin typeface="Bell MT"/>
                <a:cs typeface="Bell MT"/>
              </a:rPr>
              <a:t>ROOT</a:t>
            </a:r>
            <a:r>
              <a:rPr dirty="0" sz="400" spc="-10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400" spc="-20">
                <a:solidFill>
                  <a:srgbClr val="FBED23"/>
                </a:solidFill>
                <a:latin typeface="Bell MT"/>
                <a:cs typeface="Bell MT"/>
              </a:rPr>
              <a:t>BEER</a:t>
            </a:r>
            <a:r>
              <a:rPr dirty="0" sz="400" spc="500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400">
                <a:solidFill>
                  <a:srgbClr val="FBED23"/>
                </a:solidFill>
                <a:latin typeface="Bell MT"/>
                <a:cs typeface="Bell MT"/>
              </a:rPr>
              <a:t>GINGER</a:t>
            </a:r>
            <a:r>
              <a:rPr dirty="0" sz="400" spc="-25">
                <a:solidFill>
                  <a:srgbClr val="FBED23"/>
                </a:solidFill>
                <a:latin typeface="Bell MT"/>
                <a:cs typeface="Bell MT"/>
              </a:rPr>
              <a:t> ALE</a:t>
            </a:r>
            <a:r>
              <a:rPr dirty="0" sz="400" spc="500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400">
                <a:solidFill>
                  <a:srgbClr val="FBED23"/>
                </a:solidFill>
                <a:latin typeface="Bell MT"/>
                <a:cs typeface="Bell MT"/>
              </a:rPr>
              <a:t>LIME</a:t>
            </a:r>
            <a:r>
              <a:rPr dirty="0" sz="400" spc="-15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400" spc="-10">
                <a:solidFill>
                  <a:srgbClr val="FBED23"/>
                </a:solidFill>
                <a:latin typeface="Bell MT"/>
                <a:cs typeface="Bell MT"/>
              </a:rPr>
              <a:t>GREEN</a:t>
            </a:r>
            <a:endParaRPr sz="400">
              <a:latin typeface="Bell MT"/>
              <a:cs typeface="Bell MT"/>
            </a:endParaRPr>
          </a:p>
        </p:txBody>
      </p:sp>
      <p:sp>
        <p:nvSpPr>
          <p:cNvPr id="123" name="object 123" descr=""/>
          <p:cNvSpPr txBox="1"/>
          <p:nvPr/>
        </p:nvSpPr>
        <p:spPr>
          <a:xfrm>
            <a:off x="14862075" y="4740694"/>
            <a:ext cx="364490" cy="908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00" spc="-10">
                <a:solidFill>
                  <a:srgbClr val="FBED23"/>
                </a:solidFill>
                <a:latin typeface="Bell MT"/>
                <a:cs typeface="Bell MT"/>
              </a:rPr>
              <a:t>SARSPARILLA</a:t>
            </a:r>
            <a:endParaRPr sz="400">
              <a:latin typeface="Bell MT"/>
              <a:cs typeface="Bell MT"/>
            </a:endParaRPr>
          </a:p>
        </p:txBody>
      </p:sp>
      <p:sp>
        <p:nvSpPr>
          <p:cNvPr id="124" name="object 124" descr=""/>
          <p:cNvSpPr txBox="1"/>
          <p:nvPr/>
        </p:nvSpPr>
        <p:spPr>
          <a:xfrm>
            <a:off x="14862075" y="4821953"/>
            <a:ext cx="447040" cy="908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00" spc="-10">
                <a:solidFill>
                  <a:srgbClr val="FBED23"/>
                </a:solidFill>
                <a:latin typeface="Bell MT"/>
                <a:cs typeface="Bell MT"/>
              </a:rPr>
              <a:t>VANILLA</a:t>
            </a:r>
            <a:r>
              <a:rPr dirty="0" sz="400" spc="25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400" spc="-10">
                <a:solidFill>
                  <a:srgbClr val="FBED23"/>
                </a:solidFill>
                <a:latin typeface="Bell MT"/>
                <a:cs typeface="Bell MT"/>
              </a:rPr>
              <a:t>CREAM</a:t>
            </a:r>
            <a:endParaRPr sz="400">
              <a:latin typeface="Bell MT"/>
              <a:cs typeface="Bell MT"/>
            </a:endParaRPr>
          </a:p>
        </p:txBody>
      </p:sp>
      <p:sp>
        <p:nvSpPr>
          <p:cNvPr id="125" name="object 125" descr=""/>
          <p:cNvSpPr txBox="1"/>
          <p:nvPr/>
        </p:nvSpPr>
        <p:spPr>
          <a:xfrm>
            <a:off x="14862075" y="4886961"/>
            <a:ext cx="69405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33300"/>
              </a:lnSpc>
              <a:spcBef>
                <a:spcPts val="95"/>
              </a:spcBef>
            </a:pPr>
            <a:r>
              <a:rPr dirty="0" sz="400">
                <a:solidFill>
                  <a:srgbClr val="FBED23"/>
                </a:solidFill>
                <a:latin typeface="Bell MT"/>
                <a:cs typeface="Bell MT"/>
              </a:rPr>
              <a:t>RED</a:t>
            </a:r>
            <a:r>
              <a:rPr dirty="0" sz="400" spc="-5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400">
                <a:solidFill>
                  <a:srgbClr val="FBED23"/>
                </a:solidFill>
                <a:latin typeface="Bell MT"/>
                <a:cs typeface="Bell MT"/>
              </a:rPr>
              <a:t>&amp; ORANGE </a:t>
            </a:r>
            <a:r>
              <a:rPr dirty="0" sz="400" spc="-10">
                <a:solidFill>
                  <a:srgbClr val="FBED23"/>
                </a:solidFill>
                <a:latin typeface="Bell MT"/>
                <a:cs typeface="Bell MT"/>
              </a:rPr>
              <a:t>CREAM</a:t>
            </a:r>
            <a:r>
              <a:rPr dirty="0" sz="400" spc="500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400" spc="-10">
                <a:solidFill>
                  <a:srgbClr val="FBED23"/>
                </a:solidFill>
                <a:latin typeface="Bell MT"/>
                <a:cs typeface="Bell MT"/>
              </a:rPr>
              <a:t>GRAPEFRUIT</a:t>
            </a:r>
            <a:r>
              <a:rPr dirty="0" sz="400" spc="35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400">
                <a:solidFill>
                  <a:srgbClr val="FBED23"/>
                </a:solidFill>
                <a:latin typeface="Bell MT"/>
                <a:cs typeface="Bell MT"/>
              </a:rPr>
              <a:t>&amp;</a:t>
            </a:r>
            <a:r>
              <a:rPr dirty="0" sz="400" spc="35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400" spc="-10">
                <a:solidFill>
                  <a:srgbClr val="FBED23"/>
                </a:solidFill>
                <a:latin typeface="Bell MT"/>
                <a:cs typeface="Bell MT"/>
              </a:rPr>
              <a:t>LEMON</a:t>
            </a:r>
            <a:r>
              <a:rPr dirty="0" sz="400" spc="500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400">
                <a:solidFill>
                  <a:srgbClr val="FBED23"/>
                </a:solidFill>
                <a:latin typeface="Bell MT"/>
                <a:cs typeface="Bell MT"/>
              </a:rPr>
              <a:t>RED</a:t>
            </a:r>
            <a:r>
              <a:rPr dirty="0" sz="400" spc="-5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400">
                <a:solidFill>
                  <a:srgbClr val="FBED23"/>
                </a:solidFill>
                <a:latin typeface="Bell MT"/>
                <a:cs typeface="Bell MT"/>
              </a:rPr>
              <a:t>WHITE</a:t>
            </a:r>
            <a:r>
              <a:rPr dirty="0" sz="400" spc="-5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400">
                <a:solidFill>
                  <a:srgbClr val="FBED23"/>
                </a:solidFill>
                <a:latin typeface="Bell MT"/>
                <a:cs typeface="Bell MT"/>
              </a:rPr>
              <a:t>&amp;</a:t>
            </a:r>
            <a:r>
              <a:rPr dirty="0" sz="400" spc="-5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400">
                <a:solidFill>
                  <a:srgbClr val="FBED23"/>
                </a:solidFill>
                <a:latin typeface="Bell MT"/>
                <a:cs typeface="Bell MT"/>
              </a:rPr>
              <a:t>BLUE</a:t>
            </a:r>
            <a:r>
              <a:rPr dirty="0" sz="400" spc="-5">
                <a:solidFill>
                  <a:srgbClr val="FBED23"/>
                </a:solidFill>
                <a:latin typeface="Bell MT"/>
                <a:cs typeface="Bell MT"/>
              </a:rPr>
              <a:t> </a:t>
            </a:r>
            <a:r>
              <a:rPr dirty="0" sz="400" spc="-10">
                <a:solidFill>
                  <a:srgbClr val="FBED23"/>
                </a:solidFill>
                <a:latin typeface="Bell MT"/>
                <a:cs typeface="Bell MT"/>
              </a:rPr>
              <a:t>BIRCH</a:t>
            </a:r>
            <a:endParaRPr sz="400">
              <a:latin typeface="Bell MT"/>
              <a:cs typeface="Bell MT"/>
            </a:endParaRPr>
          </a:p>
        </p:txBody>
      </p:sp>
      <p:grpSp>
        <p:nvGrpSpPr>
          <p:cNvPr id="126" name="object 126" descr=""/>
          <p:cNvGrpSpPr/>
          <p:nvPr/>
        </p:nvGrpSpPr>
        <p:grpSpPr>
          <a:xfrm>
            <a:off x="10162725" y="4077084"/>
            <a:ext cx="5778500" cy="2712720"/>
            <a:chOff x="10162725" y="4077084"/>
            <a:chExt cx="5778500" cy="2712720"/>
          </a:xfrm>
        </p:grpSpPr>
        <p:pic>
          <p:nvPicPr>
            <p:cNvPr id="127" name="object 127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4874337" y="4077084"/>
              <a:ext cx="1066799" cy="396239"/>
            </a:xfrm>
            <a:prstGeom prst="rect">
              <a:avLst/>
            </a:prstGeom>
          </p:spPr>
        </p:pic>
        <p:sp>
          <p:nvSpPr>
            <p:cNvPr id="128" name="object 128" descr=""/>
            <p:cNvSpPr/>
            <p:nvPr/>
          </p:nvSpPr>
          <p:spPr>
            <a:xfrm>
              <a:off x="10181775" y="5267745"/>
              <a:ext cx="402590" cy="1471930"/>
            </a:xfrm>
            <a:custGeom>
              <a:avLst/>
              <a:gdLst/>
              <a:ahLst/>
              <a:cxnLst/>
              <a:rect l="l" t="t" r="r" b="b"/>
              <a:pathLst>
                <a:path w="402590" h="1471929">
                  <a:moveTo>
                    <a:pt x="189850" y="0"/>
                  </a:moveTo>
                  <a:lnTo>
                    <a:pt x="231819" y="23643"/>
                  </a:lnTo>
                  <a:lnTo>
                    <a:pt x="269527" y="50799"/>
                  </a:lnTo>
                  <a:lnTo>
                    <a:pt x="302824" y="81559"/>
                  </a:lnTo>
                  <a:lnTo>
                    <a:pt x="331559" y="116016"/>
                  </a:lnTo>
                  <a:lnTo>
                    <a:pt x="355581" y="154263"/>
                  </a:lnTo>
                  <a:lnTo>
                    <a:pt x="374740" y="196391"/>
                  </a:lnTo>
                  <a:lnTo>
                    <a:pt x="388885" y="242493"/>
                  </a:lnTo>
                  <a:lnTo>
                    <a:pt x="398469" y="295216"/>
                  </a:lnTo>
                  <a:lnTo>
                    <a:pt x="402042" y="347354"/>
                  </a:lnTo>
                  <a:lnTo>
                    <a:pt x="400122" y="398907"/>
                  </a:lnTo>
                  <a:lnTo>
                    <a:pt x="393230" y="449873"/>
                  </a:lnTo>
                  <a:lnTo>
                    <a:pt x="381885" y="500249"/>
                  </a:lnTo>
                  <a:lnTo>
                    <a:pt x="366607" y="550033"/>
                  </a:lnTo>
                  <a:lnTo>
                    <a:pt x="347915" y="599224"/>
                  </a:lnTo>
                  <a:lnTo>
                    <a:pt x="327099" y="647649"/>
                  </a:lnTo>
                  <a:lnTo>
                    <a:pt x="305220" y="695629"/>
                  </a:lnTo>
                  <a:lnTo>
                    <a:pt x="282681" y="743337"/>
                  </a:lnTo>
                  <a:lnTo>
                    <a:pt x="259889" y="790943"/>
                  </a:lnTo>
                  <a:lnTo>
                    <a:pt x="237247" y="838619"/>
                  </a:lnTo>
                  <a:lnTo>
                    <a:pt x="215161" y="886536"/>
                  </a:lnTo>
                  <a:lnTo>
                    <a:pt x="195257" y="938495"/>
                  </a:lnTo>
                  <a:lnTo>
                    <a:pt x="179287" y="994322"/>
                  </a:lnTo>
                  <a:lnTo>
                    <a:pt x="167198" y="1049694"/>
                  </a:lnTo>
                  <a:lnTo>
                    <a:pt x="158940" y="1100288"/>
                  </a:lnTo>
                  <a:lnTo>
                    <a:pt x="154460" y="1141780"/>
                  </a:lnTo>
                  <a:lnTo>
                    <a:pt x="153706" y="1169847"/>
                  </a:lnTo>
                  <a:lnTo>
                    <a:pt x="158232" y="1216675"/>
                  </a:lnTo>
                  <a:lnTo>
                    <a:pt x="166256" y="1262629"/>
                  </a:lnTo>
                  <a:lnTo>
                    <a:pt x="177254" y="1307836"/>
                  </a:lnTo>
                  <a:lnTo>
                    <a:pt x="190704" y="1352423"/>
                  </a:lnTo>
                  <a:lnTo>
                    <a:pt x="206083" y="1396516"/>
                  </a:lnTo>
                  <a:lnTo>
                    <a:pt x="222870" y="1440243"/>
                  </a:lnTo>
                  <a:lnTo>
                    <a:pt x="225199" y="1446382"/>
                  </a:lnTo>
                  <a:lnTo>
                    <a:pt x="227634" y="1453245"/>
                  </a:lnTo>
                  <a:lnTo>
                    <a:pt x="230491" y="1461474"/>
                  </a:lnTo>
                  <a:lnTo>
                    <a:pt x="234084" y="1471714"/>
                  </a:lnTo>
                  <a:lnTo>
                    <a:pt x="190086" y="1439070"/>
                  </a:lnTo>
                  <a:lnTo>
                    <a:pt x="150459" y="1404151"/>
                  </a:lnTo>
                  <a:lnTo>
                    <a:pt x="115288" y="1366749"/>
                  </a:lnTo>
                  <a:lnTo>
                    <a:pt x="84660" y="1326657"/>
                  </a:lnTo>
                  <a:lnTo>
                    <a:pt x="58658" y="1283671"/>
                  </a:lnTo>
                  <a:lnTo>
                    <a:pt x="37369" y="1237583"/>
                  </a:lnTo>
                  <a:lnTo>
                    <a:pt x="20877" y="1188186"/>
                  </a:lnTo>
                  <a:lnTo>
                    <a:pt x="9246" y="1137162"/>
                  </a:lnTo>
                  <a:lnTo>
                    <a:pt x="2367" y="1086527"/>
                  </a:lnTo>
                  <a:lnTo>
                    <a:pt x="0" y="1036293"/>
                  </a:lnTo>
                  <a:lnTo>
                    <a:pt x="1900" y="986469"/>
                  </a:lnTo>
                  <a:lnTo>
                    <a:pt x="7826" y="937068"/>
                  </a:lnTo>
                  <a:lnTo>
                    <a:pt x="17535" y="888099"/>
                  </a:lnTo>
                  <a:lnTo>
                    <a:pt x="30786" y="839575"/>
                  </a:lnTo>
                  <a:lnTo>
                    <a:pt x="47335" y="791505"/>
                  </a:lnTo>
                  <a:lnTo>
                    <a:pt x="66940" y="743902"/>
                  </a:lnTo>
                  <a:lnTo>
                    <a:pt x="87644" y="699856"/>
                  </a:lnTo>
                  <a:lnTo>
                    <a:pt x="109789" y="656454"/>
                  </a:lnTo>
                  <a:lnTo>
                    <a:pt x="132708" y="613395"/>
                  </a:lnTo>
                  <a:lnTo>
                    <a:pt x="155734" y="570378"/>
                  </a:lnTo>
                  <a:lnTo>
                    <a:pt x="178200" y="527100"/>
                  </a:lnTo>
                  <a:lnTo>
                    <a:pt x="199439" y="483260"/>
                  </a:lnTo>
                  <a:lnTo>
                    <a:pt x="218030" y="439880"/>
                  </a:lnTo>
                  <a:lnTo>
                    <a:pt x="234443" y="395433"/>
                  </a:lnTo>
                  <a:lnTo>
                    <a:pt x="248784" y="350243"/>
                  </a:lnTo>
                  <a:lnTo>
                    <a:pt x="261161" y="304634"/>
                  </a:lnTo>
                  <a:lnTo>
                    <a:pt x="268205" y="251947"/>
                  </a:lnTo>
                  <a:lnTo>
                    <a:pt x="264460" y="199928"/>
                  </a:lnTo>
                  <a:lnTo>
                    <a:pt x="252328" y="148735"/>
                  </a:lnTo>
                  <a:lnTo>
                    <a:pt x="234211" y="98526"/>
                  </a:lnTo>
                  <a:lnTo>
                    <a:pt x="212493" y="49072"/>
                  </a:lnTo>
                  <a:lnTo>
                    <a:pt x="201134" y="24553"/>
                  </a:lnTo>
                  <a:lnTo>
                    <a:pt x="189850" y="0"/>
                  </a:lnTo>
                  <a:close/>
                </a:path>
              </a:pathLst>
            </a:custGeom>
            <a:ln w="381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15413832" y="6100034"/>
              <a:ext cx="284480" cy="398145"/>
            </a:xfrm>
            <a:custGeom>
              <a:avLst/>
              <a:gdLst/>
              <a:ahLst/>
              <a:cxnLst/>
              <a:rect l="l" t="t" r="r" b="b"/>
              <a:pathLst>
                <a:path w="284480" h="398145">
                  <a:moveTo>
                    <a:pt x="176250" y="74079"/>
                  </a:moveTo>
                  <a:lnTo>
                    <a:pt x="108455" y="74079"/>
                  </a:lnTo>
                  <a:lnTo>
                    <a:pt x="108544" y="75087"/>
                  </a:lnTo>
                  <a:lnTo>
                    <a:pt x="107898" y="75087"/>
                  </a:lnTo>
                  <a:lnTo>
                    <a:pt x="69750" y="83808"/>
                  </a:lnTo>
                  <a:lnTo>
                    <a:pt x="36088" y="102608"/>
                  </a:lnTo>
                  <a:lnTo>
                    <a:pt x="17300" y="132346"/>
                  </a:lnTo>
                  <a:lnTo>
                    <a:pt x="20436" y="140587"/>
                  </a:lnTo>
                  <a:lnTo>
                    <a:pt x="20792" y="141363"/>
                  </a:lnTo>
                  <a:lnTo>
                    <a:pt x="28727" y="149161"/>
                  </a:lnTo>
                  <a:lnTo>
                    <a:pt x="35003" y="153453"/>
                  </a:lnTo>
                  <a:lnTo>
                    <a:pt x="35898" y="154139"/>
                  </a:lnTo>
                  <a:lnTo>
                    <a:pt x="37172" y="159562"/>
                  </a:lnTo>
                  <a:lnTo>
                    <a:pt x="37356" y="163704"/>
                  </a:lnTo>
                  <a:lnTo>
                    <a:pt x="37461" y="166077"/>
                  </a:lnTo>
                  <a:lnTo>
                    <a:pt x="38397" y="183972"/>
                  </a:lnTo>
                  <a:lnTo>
                    <a:pt x="39493" y="200625"/>
                  </a:lnTo>
                  <a:lnTo>
                    <a:pt x="40680" y="217273"/>
                  </a:lnTo>
                  <a:lnTo>
                    <a:pt x="41833" y="233921"/>
                  </a:lnTo>
                  <a:lnTo>
                    <a:pt x="44640" y="278739"/>
                  </a:lnTo>
                  <a:lnTo>
                    <a:pt x="49593" y="353415"/>
                  </a:lnTo>
                  <a:lnTo>
                    <a:pt x="49618" y="359727"/>
                  </a:lnTo>
                  <a:lnTo>
                    <a:pt x="80899" y="386364"/>
                  </a:lnTo>
                  <a:lnTo>
                    <a:pt x="124344" y="396300"/>
                  </a:lnTo>
                  <a:lnTo>
                    <a:pt x="154890" y="397841"/>
                  </a:lnTo>
                  <a:lnTo>
                    <a:pt x="170192" y="397344"/>
                  </a:lnTo>
                  <a:lnTo>
                    <a:pt x="217709" y="389026"/>
                  </a:lnTo>
                  <a:lnTo>
                    <a:pt x="235648" y="381355"/>
                  </a:lnTo>
                  <a:lnTo>
                    <a:pt x="237121" y="380707"/>
                  </a:lnTo>
                  <a:lnTo>
                    <a:pt x="253597" y="337270"/>
                  </a:lnTo>
                  <a:lnTo>
                    <a:pt x="254495" y="323583"/>
                  </a:lnTo>
                  <a:lnTo>
                    <a:pt x="153593" y="323583"/>
                  </a:lnTo>
                  <a:lnTo>
                    <a:pt x="134204" y="320581"/>
                  </a:lnTo>
                  <a:lnTo>
                    <a:pt x="117741" y="310605"/>
                  </a:lnTo>
                  <a:lnTo>
                    <a:pt x="106298" y="294945"/>
                  </a:lnTo>
                  <a:lnTo>
                    <a:pt x="101968" y="274891"/>
                  </a:lnTo>
                  <a:lnTo>
                    <a:pt x="106352" y="254001"/>
                  </a:lnTo>
                  <a:lnTo>
                    <a:pt x="117798" y="238344"/>
                  </a:lnTo>
                  <a:lnTo>
                    <a:pt x="133493" y="228710"/>
                  </a:lnTo>
                  <a:lnTo>
                    <a:pt x="150622" y="225894"/>
                  </a:lnTo>
                  <a:lnTo>
                    <a:pt x="260889" y="225894"/>
                  </a:lnTo>
                  <a:lnTo>
                    <a:pt x="261137" y="221742"/>
                  </a:lnTo>
                  <a:lnTo>
                    <a:pt x="263118" y="190544"/>
                  </a:lnTo>
                  <a:lnTo>
                    <a:pt x="264069" y="174946"/>
                  </a:lnTo>
                  <a:lnTo>
                    <a:pt x="264456" y="167681"/>
                  </a:lnTo>
                  <a:lnTo>
                    <a:pt x="132080" y="167681"/>
                  </a:lnTo>
                  <a:lnTo>
                    <a:pt x="110790" y="166590"/>
                  </a:lnTo>
                  <a:lnTo>
                    <a:pt x="58293" y="154965"/>
                  </a:lnTo>
                  <a:lnTo>
                    <a:pt x="25795" y="129771"/>
                  </a:lnTo>
                  <a:lnTo>
                    <a:pt x="27224" y="124386"/>
                  </a:lnTo>
                  <a:lnTo>
                    <a:pt x="31102" y="119075"/>
                  </a:lnTo>
                  <a:lnTo>
                    <a:pt x="32782" y="117335"/>
                  </a:lnTo>
                  <a:lnTo>
                    <a:pt x="33409" y="116852"/>
                  </a:lnTo>
                  <a:lnTo>
                    <a:pt x="34906" y="115785"/>
                  </a:lnTo>
                  <a:lnTo>
                    <a:pt x="37007" y="114020"/>
                  </a:lnTo>
                  <a:lnTo>
                    <a:pt x="47243" y="114020"/>
                  </a:lnTo>
                  <a:lnTo>
                    <a:pt x="44386" y="111417"/>
                  </a:lnTo>
                  <a:lnTo>
                    <a:pt x="44492" y="108155"/>
                  </a:lnTo>
                  <a:lnTo>
                    <a:pt x="81016" y="89271"/>
                  </a:lnTo>
                  <a:lnTo>
                    <a:pt x="109321" y="84328"/>
                  </a:lnTo>
                  <a:lnTo>
                    <a:pt x="118454" y="84328"/>
                  </a:lnTo>
                  <a:lnTo>
                    <a:pt x="118389" y="82931"/>
                  </a:lnTo>
                  <a:lnTo>
                    <a:pt x="140740" y="82038"/>
                  </a:lnTo>
                  <a:lnTo>
                    <a:pt x="227415" y="82038"/>
                  </a:lnTo>
                  <a:lnTo>
                    <a:pt x="222822" y="80567"/>
                  </a:lnTo>
                  <a:lnTo>
                    <a:pt x="207506" y="77195"/>
                  </a:lnTo>
                  <a:lnTo>
                    <a:pt x="191955" y="75087"/>
                  </a:lnTo>
                  <a:lnTo>
                    <a:pt x="176250" y="74079"/>
                  </a:lnTo>
                  <a:close/>
                </a:path>
                <a:path w="284480" h="398145">
                  <a:moveTo>
                    <a:pt x="260889" y="225894"/>
                  </a:moveTo>
                  <a:lnTo>
                    <a:pt x="150622" y="225894"/>
                  </a:lnTo>
                  <a:lnTo>
                    <a:pt x="168740" y="228710"/>
                  </a:lnTo>
                  <a:lnTo>
                    <a:pt x="168449" y="228710"/>
                  </a:lnTo>
                  <a:lnTo>
                    <a:pt x="184196" y="238344"/>
                  </a:lnTo>
                  <a:lnTo>
                    <a:pt x="195616" y="254001"/>
                  </a:lnTo>
                  <a:lnTo>
                    <a:pt x="200215" y="274675"/>
                  </a:lnTo>
                  <a:lnTo>
                    <a:pt x="196604" y="293034"/>
                  </a:lnTo>
                  <a:lnTo>
                    <a:pt x="186377" y="308373"/>
                  </a:lnTo>
                  <a:lnTo>
                    <a:pt x="171413" y="319090"/>
                  </a:lnTo>
                  <a:lnTo>
                    <a:pt x="153593" y="323583"/>
                  </a:lnTo>
                  <a:lnTo>
                    <a:pt x="254495" y="323583"/>
                  </a:lnTo>
                  <a:lnTo>
                    <a:pt x="254692" y="320581"/>
                  </a:lnTo>
                  <a:lnTo>
                    <a:pt x="256033" y="303069"/>
                  </a:lnTo>
                  <a:lnTo>
                    <a:pt x="257263" y="285965"/>
                  </a:lnTo>
                  <a:lnTo>
                    <a:pt x="258263" y="269914"/>
                  </a:lnTo>
                  <a:lnTo>
                    <a:pt x="260889" y="225894"/>
                  </a:lnTo>
                  <a:close/>
                </a:path>
                <a:path w="284480" h="398145">
                  <a:moveTo>
                    <a:pt x="278523" y="113626"/>
                  </a:moveTo>
                  <a:lnTo>
                    <a:pt x="264718" y="113626"/>
                  </a:lnTo>
                  <a:lnTo>
                    <a:pt x="267208" y="115785"/>
                  </a:lnTo>
                  <a:lnTo>
                    <a:pt x="269328" y="117335"/>
                  </a:lnTo>
                  <a:lnTo>
                    <a:pt x="277558" y="125933"/>
                  </a:lnTo>
                  <a:lnTo>
                    <a:pt x="248569" y="153453"/>
                  </a:lnTo>
                  <a:lnTo>
                    <a:pt x="211585" y="163704"/>
                  </a:lnTo>
                  <a:lnTo>
                    <a:pt x="159014" y="167681"/>
                  </a:lnTo>
                  <a:lnTo>
                    <a:pt x="264456" y="167681"/>
                  </a:lnTo>
                  <a:lnTo>
                    <a:pt x="265132" y="154965"/>
                  </a:lnTo>
                  <a:lnTo>
                    <a:pt x="265176" y="154139"/>
                  </a:lnTo>
                  <a:lnTo>
                    <a:pt x="269074" y="152819"/>
                  </a:lnTo>
                  <a:lnTo>
                    <a:pt x="272135" y="150469"/>
                  </a:lnTo>
                  <a:lnTo>
                    <a:pt x="277717" y="145527"/>
                  </a:lnTo>
                  <a:lnTo>
                    <a:pt x="278128" y="145035"/>
                  </a:lnTo>
                  <a:lnTo>
                    <a:pt x="282120" y="139669"/>
                  </a:lnTo>
                  <a:lnTo>
                    <a:pt x="284426" y="133015"/>
                  </a:lnTo>
                  <a:lnTo>
                    <a:pt x="284325" y="128842"/>
                  </a:lnTo>
                  <a:lnTo>
                    <a:pt x="284240" y="125304"/>
                  </a:lnTo>
                  <a:lnTo>
                    <a:pt x="282742" y="117335"/>
                  </a:lnTo>
                  <a:lnTo>
                    <a:pt x="282651" y="116852"/>
                  </a:lnTo>
                  <a:lnTo>
                    <a:pt x="278523" y="113626"/>
                  </a:lnTo>
                  <a:close/>
                </a:path>
                <a:path w="284480" h="398145">
                  <a:moveTo>
                    <a:pt x="49576" y="116116"/>
                  </a:moveTo>
                  <a:lnTo>
                    <a:pt x="38606" y="116116"/>
                  </a:lnTo>
                  <a:lnTo>
                    <a:pt x="41799" y="120286"/>
                  </a:lnTo>
                  <a:lnTo>
                    <a:pt x="78430" y="138170"/>
                  </a:lnTo>
                  <a:lnTo>
                    <a:pt x="134140" y="145527"/>
                  </a:lnTo>
                  <a:lnTo>
                    <a:pt x="135616" y="145527"/>
                  </a:lnTo>
                  <a:lnTo>
                    <a:pt x="146122" y="145712"/>
                  </a:lnTo>
                  <a:lnTo>
                    <a:pt x="158726" y="145527"/>
                  </a:lnTo>
                  <a:lnTo>
                    <a:pt x="171332" y="145035"/>
                  </a:lnTo>
                  <a:lnTo>
                    <a:pt x="183468" y="144360"/>
                  </a:lnTo>
                  <a:lnTo>
                    <a:pt x="183646" y="144360"/>
                  </a:lnTo>
                  <a:lnTo>
                    <a:pt x="198817" y="142969"/>
                  </a:lnTo>
                  <a:lnTo>
                    <a:pt x="213534" y="140587"/>
                  </a:lnTo>
                  <a:lnTo>
                    <a:pt x="226989" y="137273"/>
                  </a:lnTo>
                  <a:lnTo>
                    <a:pt x="151781" y="137273"/>
                  </a:lnTo>
                  <a:lnTo>
                    <a:pt x="127928" y="136578"/>
                  </a:lnTo>
                  <a:lnTo>
                    <a:pt x="104221" y="134089"/>
                  </a:lnTo>
                  <a:lnTo>
                    <a:pt x="81294" y="129771"/>
                  </a:lnTo>
                  <a:lnTo>
                    <a:pt x="81137" y="129771"/>
                  </a:lnTo>
                  <a:lnTo>
                    <a:pt x="72334" y="127558"/>
                  </a:lnTo>
                  <a:lnTo>
                    <a:pt x="64179" y="124869"/>
                  </a:lnTo>
                  <a:lnTo>
                    <a:pt x="56453" y="121156"/>
                  </a:lnTo>
                  <a:lnTo>
                    <a:pt x="49576" y="116116"/>
                  </a:lnTo>
                  <a:close/>
                </a:path>
                <a:path w="284480" h="398145">
                  <a:moveTo>
                    <a:pt x="263103" y="116116"/>
                  </a:moveTo>
                  <a:lnTo>
                    <a:pt x="252427" y="116116"/>
                  </a:lnTo>
                  <a:lnTo>
                    <a:pt x="247421" y="119951"/>
                  </a:lnTo>
                  <a:lnTo>
                    <a:pt x="242111" y="122834"/>
                  </a:lnTo>
                  <a:lnTo>
                    <a:pt x="236529" y="124869"/>
                  </a:lnTo>
                  <a:lnTo>
                    <a:pt x="221827" y="129440"/>
                  </a:lnTo>
                  <a:lnTo>
                    <a:pt x="206682" y="132707"/>
                  </a:lnTo>
                  <a:lnTo>
                    <a:pt x="190980" y="134952"/>
                  </a:lnTo>
                  <a:lnTo>
                    <a:pt x="190790" y="134952"/>
                  </a:lnTo>
                  <a:lnTo>
                    <a:pt x="175768" y="136321"/>
                  </a:lnTo>
                  <a:lnTo>
                    <a:pt x="151781" y="137273"/>
                  </a:lnTo>
                  <a:lnTo>
                    <a:pt x="226989" y="137273"/>
                  </a:lnTo>
                  <a:lnTo>
                    <a:pt x="228009" y="137022"/>
                  </a:lnTo>
                  <a:lnTo>
                    <a:pt x="241481" y="132346"/>
                  </a:lnTo>
                  <a:lnTo>
                    <a:pt x="241641" y="132346"/>
                  </a:lnTo>
                  <a:lnTo>
                    <a:pt x="248827" y="129103"/>
                  </a:lnTo>
                  <a:lnTo>
                    <a:pt x="255000" y="125304"/>
                  </a:lnTo>
                  <a:lnTo>
                    <a:pt x="260396" y="120286"/>
                  </a:lnTo>
                  <a:lnTo>
                    <a:pt x="263103" y="116116"/>
                  </a:lnTo>
                  <a:close/>
                </a:path>
                <a:path w="284480" h="398145">
                  <a:moveTo>
                    <a:pt x="129918" y="116116"/>
                  </a:moveTo>
                  <a:lnTo>
                    <a:pt x="101053" y="116116"/>
                  </a:lnTo>
                  <a:lnTo>
                    <a:pt x="107902" y="118827"/>
                  </a:lnTo>
                  <a:lnTo>
                    <a:pt x="116219" y="119627"/>
                  </a:lnTo>
                  <a:lnTo>
                    <a:pt x="124462" y="118541"/>
                  </a:lnTo>
                  <a:lnTo>
                    <a:pt x="129918" y="116116"/>
                  </a:lnTo>
                  <a:close/>
                </a:path>
                <a:path w="284480" h="398145">
                  <a:moveTo>
                    <a:pt x="252593" y="115989"/>
                  </a:moveTo>
                  <a:lnTo>
                    <a:pt x="130203" y="115989"/>
                  </a:lnTo>
                  <a:lnTo>
                    <a:pt x="129918" y="116116"/>
                  </a:lnTo>
                  <a:lnTo>
                    <a:pt x="252427" y="116116"/>
                  </a:lnTo>
                  <a:lnTo>
                    <a:pt x="252593" y="115989"/>
                  </a:lnTo>
                  <a:close/>
                </a:path>
                <a:path w="284480" h="398145">
                  <a:moveTo>
                    <a:pt x="47243" y="114020"/>
                  </a:moveTo>
                  <a:lnTo>
                    <a:pt x="37007" y="114020"/>
                  </a:lnTo>
                  <a:lnTo>
                    <a:pt x="38509" y="115989"/>
                  </a:lnTo>
                  <a:lnTo>
                    <a:pt x="49403" y="115989"/>
                  </a:lnTo>
                  <a:lnTo>
                    <a:pt x="47243" y="114020"/>
                  </a:lnTo>
                  <a:close/>
                </a:path>
                <a:path w="284480" h="398145">
                  <a:moveTo>
                    <a:pt x="118454" y="84328"/>
                  </a:moveTo>
                  <a:lnTo>
                    <a:pt x="109321" y="84328"/>
                  </a:lnTo>
                  <a:lnTo>
                    <a:pt x="110013" y="91220"/>
                  </a:lnTo>
                  <a:lnTo>
                    <a:pt x="110121" y="92290"/>
                  </a:lnTo>
                  <a:lnTo>
                    <a:pt x="110229" y="93368"/>
                  </a:lnTo>
                  <a:lnTo>
                    <a:pt x="110349" y="94564"/>
                  </a:lnTo>
                  <a:lnTo>
                    <a:pt x="110369" y="94759"/>
                  </a:lnTo>
                  <a:lnTo>
                    <a:pt x="110489" y="95961"/>
                  </a:lnTo>
                  <a:lnTo>
                    <a:pt x="107162" y="97523"/>
                  </a:lnTo>
                  <a:lnTo>
                    <a:pt x="104089" y="98475"/>
                  </a:lnTo>
                  <a:lnTo>
                    <a:pt x="94962" y="103860"/>
                  </a:lnTo>
                  <a:lnTo>
                    <a:pt x="94423" y="104241"/>
                  </a:lnTo>
                  <a:lnTo>
                    <a:pt x="94361" y="111709"/>
                  </a:lnTo>
                  <a:lnTo>
                    <a:pt x="100861" y="115989"/>
                  </a:lnTo>
                  <a:lnTo>
                    <a:pt x="130203" y="115989"/>
                  </a:lnTo>
                  <a:lnTo>
                    <a:pt x="130660" y="115785"/>
                  </a:lnTo>
                  <a:lnTo>
                    <a:pt x="130827" y="115785"/>
                  </a:lnTo>
                  <a:lnTo>
                    <a:pt x="137071" y="111239"/>
                  </a:lnTo>
                  <a:lnTo>
                    <a:pt x="136963" y="106006"/>
                  </a:lnTo>
                  <a:lnTo>
                    <a:pt x="136918" y="103860"/>
                  </a:lnTo>
                  <a:lnTo>
                    <a:pt x="127161" y="98475"/>
                  </a:lnTo>
                  <a:lnTo>
                    <a:pt x="127374" y="98475"/>
                  </a:lnTo>
                  <a:lnTo>
                    <a:pt x="123358" y="97523"/>
                  </a:lnTo>
                  <a:lnTo>
                    <a:pt x="118999" y="95961"/>
                  </a:lnTo>
                  <a:lnTo>
                    <a:pt x="118877" y="93368"/>
                  </a:lnTo>
                  <a:lnTo>
                    <a:pt x="118777" y="91220"/>
                  </a:lnTo>
                  <a:lnTo>
                    <a:pt x="118686" y="89271"/>
                  </a:lnTo>
                  <a:lnTo>
                    <a:pt x="118578" y="86980"/>
                  </a:lnTo>
                  <a:lnTo>
                    <a:pt x="118454" y="84328"/>
                  </a:lnTo>
                  <a:close/>
                </a:path>
                <a:path w="284480" h="398145">
                  <a:moveTo>
                    <a:pt x="227415" y="82038"/>
                  </a:moveTo>
                  <a:lnTo>
                    <a:pt x="154456" y="82038"/>
                  </a:lnTo>
                  <a:lnTo>
                    <a:pt x="169537" y="82296"/>
                  </a:lnTo>
                  <a:lnTo>
                    <a:pt x="169174" y="82296"/>
                  </a:lnTo>
                  <a:lnTo>
                    <a:pt x="210693" y="86980"/>
                  </a:lnTo>
                  <a:lnTo>
                    <a:pt x="258025" y="106006"/>
                  </a:lnTo>
                  <a:lnTo>
                    <a:pt x="258180" y="111709"/>
                  </a:lnTo>
                  <a:lnTo>
                    <a:pt x="252593" y="115989"/>
                  </a:lnTo>
                  <a:lnTo>
                    <a:pt x="263185" y="115989"/>
                  </a:lnTo>
                  <a:lnTo>
                    <a:pt x="264718" y="113626"/>
                  </a:lnTo>
                  <a:lnTo>
                    <a:pt x="278523" y="113626"/>
                  </a:lnTo>
                  <a:lnTo>
                    <a:pt x="266623" y="104241"/>
                  </a:lnTo>
                  <a:lnTo>
                    <a:pt x="263779" y="100711"/>
                  </a:lnTo>
                  <a:lnTo>
                    <a:pt x="260330" y="98475"/>
                  </a:lnTo>
                  <a:lnTo>
                    <a:pt x="254722" y="94759"/>
                  </a:lnTo>
                  <a:lnTo>
                    <a:pt x="249253" y="91220"/>
                  </a:lnTo>
                  <a:lnTo>
                    <a:pt x="243646" y="88001"/>
                  </a:lnTo>
                  <a:lnTo>
                    <a:pt x="237820" y="85369"/>
                  </a:lnTo>
                  <a:lnTo>
                    <a:pt x="227415" y="82038"/>
                  </a:lnTo>
                  <a:close/>
                </a:path>
                <a:path w="284480" h="398145">
                  <a:moveTo>
                    <a:pt x="111757" y="9525"/>
                  </a:moveTo>
                  <a:lnTo>
                    <a:pt x="102725" y="9525"/>
                  </a:lnTo>
                  <a:lnTo>
                    <a:pt x="108444" y="73952"/>
                  </a:lnTo>
                  <a:lnTo>
                    <a:pt x="117221" y="73952"/>
                  </a:lnTo>
                  <a:lnTo>
                    <a:pt x="113944" y="36296"/>
                  </a:lnTo>
                  <a:lnTo>
                    <a:pt x="112143" y="14028"/>
                  </a:lnTo>
                  <a:lnTo>
                    <a:pt x="111826" y="10325"/>
                  </a:lnTo>
                  <a:lnTo>
                    <a:pt x="111757" y="9525"/>
                  </a:lnTo>
                  <a:close/>
                </a:path>
                <a:path w="284480" h="398145">
                  <a:moveTo>
                    <a:pt x="109181" y="0"/>
                  </a:moveTo>
                  <a:lnTo>
                    <a:pt x="3175" y="9525"/>
                  </a:lnTo>
                  <a:lnTo>
                    <a:pt x="0" y="10325"/>
                  </a:lnTo>
                  <a:lnTo>
                    <a:pt x="1676" y="15773"/>
                  </a:lnTo>
                  <a:lnTo>
                    <a:pt x="5143" y="17830"/>
                  </a:lnTo>
                  <a:lnTo>
                    <a:pt x="5477" y="17830"/>
                  </a:lnTo>
                  <a:lnTo>
                    <a:pt x="15368" y="17247"/>
                  </a:lnTo>
                  <a:lnTo>
                    <a:pt x="23529" y="16610"/>
                  </a:lnTo>
                  <a:lnTo>
                    <a:pt x="92180" y="10325"/>
                  </a:lnTo>
                  <a:lnTo>
                    <a:pt x="92020" y="10325"/>
                  </a:lnTo>
                  <a:lnTo>
                    <a:pt x="101685" y="9525"/>
                  </a:lnTo>
                  <a:lnTo>
                    <a:pt x="111757" y="9525"/>
                  </a:lnTo>
                  <a:lnTo>
                    <a:pt x="111099" y="1943"/>
                  </a:lnTo>
                  <a:lnTo>
                    <a:pt x="109181" y="0"/>
                  </a:lnTo>
                  <a:close/>
                </a:path>
              </a:pathLst>
            </a:custGeom>
            <a:solidFill>
              <a:srgbClr val="FDEE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0" name="object 130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4841661" y="6684284"/>
              <a:ext cx="98337" cy="98045"/>
            </a:xfrm>
            <a:prstGeom prst="rect">
              <a:avLst/>
            </a:prstGeom>
          </p:spPr>
        </p:pic>
        <p:pic>
          <p:nvPicPr>
            <p:cNvPr id="131" name="object 131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010933" y="6691421"/>
              <a:ext cx="98338" cy="98045"/>
            </a:xfrm>
            <a:prstGeom prst="rect">
              <a:avLst/>
            </a:prstGeom>
          </p:spPr>
        </p:pic>
        <p:sp>
          <p:nvSpPr>
            <p:cNvPr id="132" name="object 132" descr=""/>
            <p:cNvSpPr/>
            <p:nvPr/>
          </p:nvSpPr>
          <p:spPr>
            <a:xfrm>
              <a:off x="14785110" y="6187281"/>
              <a:ext cx="391795" cy="588645"/>
            </a:xfrm>
            <a:custGeom>
              <a:avLst/>
              <a:gdLst/>
              <a:ahLst/>
              <a:cxnLst/>
              <a:rect l="l" t="t" r="r" b="b"/>
              <a:pathLst>
                <a:path w="391794" h="588645">
                  <a:moveTo>
                    <a:pt x="217309" y="0"/>
                  </a:moveTo>
                  <a:lnTo>
                    <a:pt x="173062" y="0"/>
                  </a:lnTo>
                  <a:lnTo>
                    <a:pt x="171259" y="761"/>
                  </a:lnTo>
                  <a:lnTo>
                    <a:pt x="169519" y="1981"/>
                  </a:lnTo>
                  <a:lnTo>
                    <a:pt x="167652" y="2222"/>
                  </a:lnTo>
                  <a:lnTo>
                    <a:pt x="127663" y="11876"/>
                  </a:lnTo>
                  <a:lnTo>
                    <a:pt x="91007" y="30111"/>
                  </a:lnTo>
                  <a:lnTo>
                    <a:pt x="55279" y="58100"/>
                  </a:lnTo>
                  <a:lnTo>
                    <a:pt x="27824" y="90237"/>
                  </a:lnTo>
                  <a:lnTo>
                    <a:pt x="9209" y="126754"/>
                  </a:lnTo>
                  <a:lnTo>
                    <a:pt x="0" y="167883"/>
                  </a:lnTo>
                  <a:lnTo>
                    <a:pt x="761" y="213855"/>
                  </a:lnTo>
                  <a:lnTo>
                    <a:pt x="16984" y="280717"/>
                  </a:lnTo>
                  <a:lnTo>
                    <a:pt x="46189" y="342645"/>
                  </a:lnTo>
                  <a:lnTo>
                    <a:pt x="69962" y="383216"/>
                  </a:lnTo>
                  <a:lnTo>
                    <a:pt x="94060" y="423596"/>
                  </a:lnTo>
                  <a:lnTo>
                    <a:pt x="118384" y="463845"/>
                  </a:lnTo>
                  <a:lnTo>
                    <a:pt x="192506" y="585660"/>
                  </a:lnTo>
                  <a:lnTo>
                    <a:pt x="193700" y="586676"/>
                  </a:lnTo>
                  <a:lnTo>
                    <a:pt x="195376" y="588581"/>
                  </a:lnTo>
                  <a:lnTo>
                    <a:pt x="197891" y="585025"/>
                  </a:lnTo>
                  <a:lnTo>
                    <a:pt x="200088" y="582218"/>
                  </a:lnTo>
                  <a:lnTo>
                    <a:pt x="236769" y="524965"/>
                  </a:lnTo>
                  <a:lnTo>
                    <a:pt x="270649" y="470166"/>
                  </a:lnTo>
                  <a:lnTo>
                    <a:pt x="292611" y="432578"/>
                  </a:lnTo>
                  <a:lnTo>
                    <a:pt x="314250" y="394796"/>
                  </a:lnTo>
                  <a:lnTo>
                    <a:pt x="335434" y="356765"/>
                  </a:lnTo>
                  <a:lnTo>
                    <a:pt x="356031" y="318427"/>
                  </a:lnTo>
                  <a:lnTo>
                    <a:pt x="376558" y="270370"/>
                  </a:lnTo>
                  <a:lnTo>
                    <a:pt x="195313" y="270370"/>
                  </a:lnTo>
                  <a:lnTo>
                    <a:pt x="166764" y="264612"/>
                  </a:lnTo>
                  <a:lnTo>
                    <a:pt x="143320" y="248870"/>
                  </a:lnTo>
                  <a:lnTo>
                    <a:pt x="127413" y="225559"/>
                  </a:lnTo>
                  <a:lnTo>
                    <a:pt x="121475" y="197091"/>
                  </a:lnTo>
                  <a:lnTo>
                    <a:pt x="127231" y="168295"/>
                  </a:lnTo>
                  <a:lnTo>
                    <a:pt x="127477" y="167883"/>
                  </a:lnTo>
                  <a:lnTo>
                    <a:pt x="143176" y="144608"/>
                  </a:lnTo>
                  <a:lnTo>
                    <a:pt x="166809" y="128693"/>
                  </a:lnTo>
                  <a:lnTo>
                    <a:pt x="195681" y="122948"/>
                  </a:lnTo>
                  <a:lnTo>
                    <a:pt x="378204" y="122948"/>
                  </a:lnTo>
                  <a:lnTo>
                    <a:pt x="376238" y="116567"/>
                  </a:lnTo>
                  <a:lnTo>
                    <a:pt x="354728" y="79694"/>
                  </a:lnTo>
                  <a:lnTo>
                    <a:pt x="325410" y="48214"/>
                  </a:lnTo>
                  <a:lnTo>
                    <a:pt x="289429" y="23640"/>
                  </a:lnTo>
                  <a:lnTo>
                    <a:pt x="247929" y="7480"/>
                  </a:lnTo>
                  <a:lnTo>
                    <a:pt x="240294" y="5539"/>
                  </a:lnTo>
                  <a:lnTo>
                    <a:pt x="217309" y="0"/>
                  </a:lnTo>
                  <a:close/>
                </a:path>
                <a:path w="391794" h="588645">
                  <a:moveTo>
                    <a:pt x="378204" y="122948"/>
                  </a:moveTo>
                  <a:lnTo>
                    <a:pt x="195681" y="122948"/>
                  </a:lnTo>
                  <a:lnTo>
                    <a:pt x="224132" y="128907"/>
                  </a:lnTo>
                  <a:lnTo>
                    <a:pt x="247429" y="144835"/>
                  </a:lnTo>
                  <a:lnTo>
                    <a:pt x="263155" y="168295"/>
                  </a:lnTo>
                  <a:lnTo>
                    <a:pt x="268896" y="196849"/>
                  </a:lnTo>
                  <a:lnTo>
                    <a:pt x="263039" y="225341"/>
                  </a:lnTo>
                  <a:lnTo>
                    <a:pt x="247202" y="248712"/>
                  </a:lnTo>
                  <a:lnTo>
                    <a:pt x="223697" y="264612"/>
                  </a:lnTo>
                  <a:lnTo>
                    <a:pt x="223422" y="264612"/>
                  </a:lnTo>
                  <a:lnTo>
                    <a:pt x="195313" y="270370"/>
                  </a:lnTo>
                  <a:lnTo>
                    <a:pt x="376558" y="270370"/>
                  </a:lnTo>
                  <a:lnTo>
                    <a:pt x="379823" y="261380"/>
                  </a:lnTo>
                  <a:lnTo>
                    <a:pt x="387276" y="231385"/>
                  </a:lnTo>
                  <a:lnTo>
                    <a:pt x="391261" y="200456"/>
                  </a:lnTo>
                  <a:lnTo>
                    <a:pt x="388797" y="157325"/>
                  </a:lnTo>
                  <a:lnTo>
                    <a:pt x="378204" y="1229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3" name="object 133" descr=""/>
          <p:cNvSpPr txBox="1"/>
          <p:nvPr/>
        </p:nvSpPr>
        <p:spPr>
          <a:xfrm>
            <a:off x="14827026" y="6435814"/>
            <a:ext cx="316865" cy="18542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>
              <a:lnSpc>
                <a:spcPts val="580"/>
              </a:lnSpc>
              <a:spcBef>
                <a:spcPts val="135"/>
              </a:spcBef>
            </a:pPr>
            <a:r>
              <a:rPr dirty="0" sz="550" spc="-10">
                <a:solidFill>
                  <a:srgbClr val="3A2215"/>
                </a:solidFill>
                <a:latin typeface="Neon Light"/>
                <a:cs typeface="Neon Light"/>
              </a:rPr>
              <a:t>SUNBURY</a:t>
            </a:r>
            <a:endParaRPr sz="550">
              <a:latin typeface="Neon Light"/>
              <a:cs typeface="Neon Light"/>
            </a:endParaRPr>
          </a:p>
          <a:p>
            <a:pPr algn="ctr" marL="1270">
              <a:lnSpc>
                <a:spcPts val="640"/>
              </a:lnSpc>
            </a:pPr>
            <a:r>
              <a:rPr dirty="0" sz="600" spc="-25">
                <a:solidFill>
                  <a:srgbClr val="3A2215"/>
                </a:solidFill>
                <a:latin typeface="Neon Light"/>
                <a:cs typeface="Neon Light"/>
              </a:rPr>
              <a:t>PA</a:t>
            </a:r>
            <a:endParaRPr sz="600">
              <a:latin typeface="Neon Light"/>
              <a:cs typeface="Neon Light"/>
            </a:endParaRPr>
          </a:p>
        </p:txBody>
      </p:sp>
      <p:grpSp>
        <p:nvGrpSpPr>
          <p:cNvPr id="134" name="object 134" descr=""/>
          <p:cNvGrpSpPr/>
          <p:nvPr/>
        </p:nvGrpSpPr>
        <p:grpSpPr>
          <a:xfrm>
            <a:off x="9506841" y="3912231"/>
            <a:ext cx="5495290" cy="2535555"/>
            <a:chOff x="9506841" y="3912231"/>
            <a:chExt cx="5495290" cy="2535555"/>
          </a:xfrm>
        </p:grpSpPr>
        <p:sp>
          <p:nvSpPr>
            <p:cNvPr id="135" name="object 135" descr=""/>
            <p:cNvSpPr/>
            <p:nvPr/>
          </p:nvSpPr>
          <p:spPr>
            <a:xfrm>
              <a:off x="14953955" y="6329536"/>
              <a:ext cx="48260" cy="118110"/>
            </a:xfrm>
            <a:custGeom>
              <a:avLst/>
              <a:gdLst/>
              <a:ahLst/>
              <a:cxnLst/>
              <a:rect l="l" t="t" r="r" b="b"/>
              <a:pathLst>
                <a:path w="48259" h="118110">
                  <a:moveTo>
                    <a:pt x="28049" y="0"/>
                  </a:moveTo>
                  <a:lnTo>
                    <a:pt x="0" y="26584"/>
                  </a:lnTo>
                  <a:lnTo>
                    <a:pt x="1153" y="34077"/>
                  </a:lnTo>
                  <a:lnTo>
                    <a:pt x="1201" y="34391"/>
                  </a:lnTo>
                  <a:lnTo>
                    <a:pt x="4270" y="40843"/>
                  </a:lnTo>
                  <a:lnTo>
                    <a:pt x="8058" y="46947"/>
                  </a:lnTo>
                  <a:lnTo>
                    <a:pt x="11417" y="53711"/>
                  </a:lnTo>
                  <a:lnTo>
                    <a:pt x="11972" y="61391"/>
                  </a:lnTo>
                  <a:lnTo>
                    <a:pt x="9505" y="69191"/>
                  </a:lnTo>
                  <a:lnTo>
                    <a:pt x="6305" y="77141"/>
                  </a:lnTo>
                  <a:lnTo>
                    <a:pt x="4660" y="85270"/>
                  </a:lnTo>
                  <a:lnTo>
                    <a:pt x="27496" y="117725"/>
                  </a:lnTo>
                  <a:lnTo>
                    <a:pt x="38488" y="112526"/>
                  </a:lnTo>
                  <a:lnTo>
                    <a:pt x="44139" y="101025"/>
                  </a:lnTo>
                  <a:lnTo>
                    <a:pt x="39928" y="87798"/>
                  </a:lnTo>
                  <a:lnTo>
                    <a:pt x="36893" y="84216"/>
                  </a:lnTo>
                  <a:lnTo>
                    <a:pt x="44310" y="74907"/>
                  </a:lnTo>
                  <a:lnTo>
                    <a:pt x="47332" y="64823"/>
                  </a:lnTo>
                  <a:lnTo>
                    <a:pt x="47650" y="58918"/>
                  </a:lnTo>
                  <a:lnTo>
                    <a:pt x="45961" y="46947"/>
                  </a:lnTo>
                  <a:lnTo>
                    <a:pt x="44043" y="41646"/>
                  </a:lnTo>
                  <a:lnTo>
                    <a:pt x="41020" y="36401"/>
                  </a:lnTo>
                  <a:lnTo>
                    <a:pt x="39484" y="34077"/>
                  </a:lnTo>
                  <a:lnTo>
                    <a:pt x="37779" y="31575"/>
                  </a:lnTo>
                  <a:lnTo>
                    <a:pt x="32105" y="31575"/>
                  </a:lnTo>
                  <a:lnTo>
                    <a:pt x="33083" y="25022"/>
                  </a:lnTo>
                  <a:lnTo>
                    <a:pt x="34493" y="24323"/>
                  </a:lnTo>
                  <a:lnTo>
                    <a:pt x="37163" y="24323"/>
                  </a:lnTo>
                  <a:lnTo>
                    <a:pt x="39918" y="20373"/>
                  </a:lnTo>
                  <a:lnTo>
                    <a:pt x="37495" y="7991"/>
                  </a:lnTo>
                  <a:lnTo>
                    <a:pt x="28049" y="0"/>
                  </a:lnTo>
                  <a:close/>
                </a:path>
                <a:path w="48259" h="118110">
                  <a:moveTo>
                    <a:pt x="34493" y="24323"/>
                  </a:moveTo>
                  <a:lnTo>
                    <a:pt x="33083" y="25022"/>
                  </a:lnTo>
                  <a:lnTo>
                    <a:pt x="32105" y="31575"/>
                  </a:lnTo>
                  <a:lnTo>
                    <a:pt x="35391" y="26863"/>
                  </a:lnTo>
                  <a:lnTo>
                    <a:pt x="34493" y="24323"/>
                  </a:lnTo>
                  <a:close/>
                </a:path>
                <a:path w="48259" h="118110">
                  <a:moveTo>
                    <a:pt x="35391" y="26863"/>
                  </a:moveTo>
                  <a:lnTo>
                    <a:pt x="32105" y="31575"/>
                  </a:lnTo>
                  <a:lnTo>
                    <a:pt x="37779" y="31575"/>
                  </a:lnTo>
                  <a:lnTo>
                    <a:pt x="36321" y="29492"/>
                  </a:lnTo>
                  <a:lnTo>
                    <a:pt x="35391" y="26863"/>
                  </a:lnTo>
                  <a:close/>
                </a:path>
                <a:path w="48259" h="118110">
                  <a:moveTo>
                    <a:pt x="37163" y="24323"/>
                  </a:moveTo>
                  <a:lnTo>
                    <a:pt x="34493" y="24323"/>
                  </a:lnTo>
                  <a:lnTo>
                    <a:pt x="35293" y="26584"/>
                  </a:lnTo>
                  <a:lnTo>
                    <a:pt x="35391" y="26863"/>
                  </a:lnTo>
                  <a:lnTo>
                    <a:pt x="37163" y="24323"/>
                  </a:lnTo>
                  <a:close/>
                </a:path>
              </a:pathLst>
            </a:custGeom>
            <a:solidFill>
              <a:srgbClr val="FDEE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6" name="object 136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067446" y="3912231"/>
              <a:ext cx="187813" cy="230790"/>
            </a:xfrm>
            <a:prstGeom prst="rect">
              <a:avLst/>
            </a:prstGeom>
          </p:spPr>
        </p:pic>
        <p:sp>
          <p:nvSpPr>
            <p:cNvPr id="137" name="object 137" descr=""/>
            <p:cNvSpPr/>
            <p:nvPr/>
          </p:nvSpPr>
          <p:spPr>
            <a:xfrm>
              <a:off x="9978392" y="5503859"/>
              <a:ext cx="184785" cy="186690"/>
            </a:xfrm>
            <a:custGeom>
              <a:avLst/>
              <a:gdLst/>
              <a:ahLst/>
              <a:cxnLst/>
              <a:rect l="l" t="t" r="r" b="b"/>
              <a:pathLst>
                <a:path w="184784" h="186689">
                  <a:moveTo>
                    <a:pt x="60018" y="125361"/>
                  </a:moveTo>
                  <a:lnTo>
                    <a:pt x="46533" y="111451"/>
                  </a:lnTo>
                  <a:lnTo>
                    <a:pt x="33042" y="97543"/>
                  </a:lnTo>
                  <a:lnTo>
                    <a:pt x="19558" y="83629"/>
                  </a:lnTo>
                  <a:lnTo>
                    <a:pt x="6094" y="69697"/>
                  </a:lnTo>
                  <a:lnTo>
                    <a:pt x="1478" y="63625"/>
                  </a:lnTo>
                  <a:lnTo>
                    <a:pt x="0" y="57975"/>
                  </a:lnTo>
                  <a:lnTo>
                    <a:pt x="1667" y="52363"/>
                  </a:lnTo>
                  <a:lnTo>
                    <a:pt x="37742" y="16012"/>
                  </a:lnTo>
                  <a:lnTo>
                    <a:pt x="59705" y="0"/>
                  </a:lnTo>
                  <a:lnTo>
                    <a:pt x="65207" y="1516"/>
                  </a:lnTo>
                  <a:lnTo>
                    <a:pt x="97733" y="33673"/>
                  </a:lnTo>
                  <a:lnTo>
                    <a:pt x="124561" y="61333"/>
                  </a:lnTo>
                  <a:lnTo>
                    <a:pt x="151373" y="89008"/>
                  </a:lnTo>
                  <a:lnTo>
                    <a:pt x="178166" y="116700"/>
                  </a:lnTo>
                  <a:lnTo>
                    <a:pt x="184250" y="128423"/>
                  </a:lnTo>
                  <a:lnTo>
                    <a:pt x="182542" y="134014"/>
                  </a:lnTo>
                  <a:lnTo>
                    <a:pt x="146398" y="170322"/>
                  </a:lnTo>
                  <a:lnTo>
                    <a:pt x="124318" y="186409"/>
                  </a:lnTo>
                  <a:lnTo>
                    <a:pt x="118733" y="184664"/>
                  </a:lnTo>
                  <a:lnTo>
                    <a:pt x="86363" y="152566"/>
                  </a:lnTo>
                  <a:lnTo>
                    <a:pt x="60018" y="12536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9963666" y="5486010"/>
              <a:ext cx="60960" cy="62230"/>
            </a:xfrm>
            <a:custGeom>
              <a:avLst/>
              <a:gdLst/>
              <a:ahLst/>
              <a:cxnLst/>
              <a:rect l="l" t="t" r="r" b="b"/>
              <a:pathLst>
                <a:path w="60959" h="62229">
                  <a:moveTo>
                    <a:pt x="11687" y="61658"/>
                  </a:moveTo>
                  <a:lnTo>
                    <a:pt x="10518" y="60883"/>
                  </a:lnTo>
                  <a:lnTo>
                    <a:pt x="9731" y="60490"/>
                  </a:lnTo>
                  <a:lnTo>
                    <a:pt x="9121" y="59918"/>
                  </a:lnTo>
                  <a:lnTo>
                    <a:pt x="2314" y="53152"/>
                  </a:lnTo>
                  <a:lnTo>
                    <a:pt x="0" y="48440"/>
                  </a:lnTo>
                  <a:lnTo>
                    <a:pt x="2138" y="43734"/>
                  </a:lnTo>
                  <a:lnTo>
                    <a:pt x="8689" y="36982"/>
                  </a:lnTo>
                  <a:lnTo>
                    <a:pt x="16105" y="29798"/>
                  </a:lnTo>
                  <a:lnTo>
                    <a:pt x="23517" y="22612"/>
                  </a:lnTo>
                  <a:lnTo>
                    <a:pt x="30928" y="15426"/>
                  </a:lnTo>
                  <a:lnTo>
                    <a:pt x="38344" y="8242"/>
                  </a:lnTo>
                  <a:lnTo>
                    <a:pt x="46840" y="0"/>
                  </a:lnTo>
                  <a:lnTo>
                    <a:pt x="47602" y="12"/>
                  </a:lnTo>
                  <a:lnTo>
                    <a:pt x="55756" y="8585"/>
                  </a:lnTo>
                  <a:lnTo>
                    <a:pt x="57343" y="10248"/>
                  </a:lnTo>
                  <a:lnTo>
                    <a:pt x="58791" y="12039"/>
                  </a:lnTo>
                  <a:lnTo>
                    <a:pt x="60658" y="14185"/>
                  </a:lnTo>
                  <a:lnTo>
                    <a:pt x="48443" y="26029"/>
                  </a:lnTo>
                  <a:lnTo>
                    <a:pt x="36253" y="37846"/>
                  </a:lnTo>
                  <a:lnTo>
                    <a:pt x="24023" y="49701"/>
                  </a:lnTo>
                  <a:lnTo>
                    <a:pt x="11687" y="61658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9943160" y="5466683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90" h="46989">
                  <a:moveTo>
                    <a:pt x="27076" y="46761"/>
                  </a:moveTo>
                  <a:lnTo>
                    <a:pt x="21119" y="37892"/>
                  </a:lnTo>
                  <a:lnTo>
                    <a:pt x="15346" y="29275"/>
                  </a:lnTo>
                  <a:lnTo>
                    <a:pt x="9647" y="20859"/>
                  </a:lnTo>
                  <a:lnTo>
                    <a:pt x="3911" y="12598"/>
                  </a:lnTo>
                  <a:lnTo>
                    <a:pt x="0" y="7035"/>
                  </a:lnTo>
                  <a:lnTo>
                    <a:pt x="444" y="3162"/>
                  </a:lnTo>
                  <a:lnTo>
                    <a:pt x="7467" y="0"/>
                  </a:lnTo>
                  <a:lnTo>
                    <a:pt x="17141" y="6722"/>
                  </a:lnTo>
                  <a:lnTo>
                    <a:pt x="26938" y="13528"/>
                  </a:lnTo>
                  <a:lnTo>
                    <a:pt x="36880" y="20434"/>
                  </a:lnTo>
                  <a:lnTo>
                    <a:pt x="46989" y="27457"/>
                  </a:lnTo>
                  <a:lnTo>
                    <a:pt x="41972" y="32322"/>
                  </a:lnTo>
                  <a:lnTo>
                    <a:pt x="37057" y="37085"/>
                  </a:lnTo>
                  <a:lnTo>
                    <a:pt x="32129" y="41860"/>
                  </a:lnTo>
                  <a:lnTo>
                    <a:pt x="27076" y="4676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9655026" y="5792458"/>
              <a:ext cx="64769" cy="124460"/>
            </a:xfrm>
            <a:custGeom>
              <a:avLst/>
              <a:gdLst/>
              <a:ahLst/>
              <a:cxnLst/>
              <a:rect l="l" t="t" r="r" b="b"/>
              <a:pathLst>
                <a:path w="64770" h="124460">
                  <a:moveTo>
                    <a:pt x="2285" y="61531"/>
                  </a:moveTo>
                  <a:lnTo>
                    <a:pt x="2794" y="48808"/>
                  </a:lnTo>
                  <a:lnTo>
                    <a:pt x="3300" y="36087"/>
                  </a:lnTo>
                  <a:lnTo>
                    <a:pt x="3812" y="23366"/>
                  </a:lnTo>
                  <a:lnTo>
                    <a:pt x="4343" y="10642"/>
                  </a:lnTo>
                  <a:lnTo>
                    <a:pt x="4673" y="2857"/>
                  </a:lnTo>
                  <a:lnTo>
                    <a:pt x="7759" y="0"/>
                  </a:lnTo>
                  <a:lnTo>
                    <a:pt x="15595" y="279"/>
                  </a:lnTo>
                  <a:lnTo>
                    <a:pt x="53759" y="1790"/>
                  </a:lnTo>
                  <a:lnTo>
                    <a:pt x="64274" y="5270"/>
                  </a:lnTo>
                  <a:lnTo>
                    <a:pt x="63995" y="12636"/>
                  </a:lnTo>
                  <a:lnTo>
                    <a:pt x="62002" y="63233"/>
                  </a:lnTo>
                  <a:lnTo>
                    <a:pt x="59943" y="113830"/>
                  </a:lnTo>
                  <a:lnTo>
                    <a:pt x="56514" y="124434"/>
                  </a:lnTo>
                  <a:lnTo>
                    <a:pt x="48653" y="124142"/>
                  </a:lnTo>
                  <a:lnTo>
                    <a:pt x="10490" y="122605"/>
                  </a:lnTo>
                  <a:lnTo>
                    <a:pt x="0" y="119227"/>
                  </a:lnTo>
                  <a:lnTo>
                    <a:pt x="304" y="111264"/>
                  </a:lnTo>
                  <a:lnTo>
                    <a:pt x="787" y="98832"/>
                  </a:lnTo>
                  <a:lnTo>
                    <a:pt x="1281" y="86398"/>
                  </a:lnTo>
                  <a:lnTo>
                    <a:pt x="1781" y="73963"/>
                  </a:lnTo>
                  <a:lnTo>
                    <a:pt x="2285" y="6153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 descr=""/>
            <p:cNvSpPr/>
            <p:nvPr/>
          </p:nvSpPr>
          <p:spPr>
            <a:xfrm>
              <a:off x="9667112" y="5773982"/>
              <a:ext cx="46355" cy="15240"/>
            </a:xfrm>
            <a:custGeom>
              <a:avLst/>
              <a:gdLst/>
              <a:ahLst/>
              <a:cxnLst/>
              <a:rect l="l" t="t" r="r" b="b"/>
              <a:pathLst>
                <a:path w="46354" h="15239">
                  <a:moveTo>
                    <a:pt x="431" y="13042"/>
                  </a:moveTo>
                  <a:lnTo>
                    <a:pt x="279" y="12128"/>
                  </a:lnTo>
                  <a:lnTo>
                    <a:pt x="101" y="11582"/>
                  </a:lnTo>
                  <a:lnTo>
                    <a:pt x="101" y="11036"/>
                  </a:lnTo>
                  <a:lnTo>
                    <a:pt x="0" y="152"/>
                  </a:lnTo>
                  <a:lnTo>
                    <a:pt x="165" y="0"/>
                  </a:lnTo>
                  <a:lnTo>
                    <a:pt x="10820" y="431"/>
                  </a:lnTo>
                  <a:lnTo>
                    <a:pt x="17594" y="706"/>
                  </a:lnTo>
                  <a:lnTo>
                    <a:pt x="24371" y="977"/>
                  </a:lnTo>
                  <a:lnTo>
                    <a:pt x="31147" y="1249"/>
                  </a:lnTo>
                  <a:lnTo>
                    <a:pt x="37922" y="1523"/>
                  </a:lnTo>
                  <a:lnTo>
                    <a:pt x="45707" y="1828"/>
                  </a:lnTo>
                  <a:lnTo>
                    <a:pt x="46037" y="2197"/>
                  </a:lnTo>
                  <a:lnTo>
                    <a:pt x="45656" y="9969"/>
                  </a:lnTo>
                  <a:lnTo>
                    <a:pt x="45580" y="11468"/>
                  </a:lnTo>
                  <a:lnTo>
                    <a:pt x="45389" y="12966"/>
                  </a:lnTo>
                  <a:lnTo>
                    <a:pt x="45211" y="14833"/>
                  </a:lnTo>
                  <a:lnTo>
                    <a:pt x="34043" y="14387"/>
                  </a:lnTo>
                  <a:lnTo>
                    <a:pt x="22898" y="13943"/>
                  </a:lnTo>
                  <a:lnTo>
                    <a:pt x="11714" y="13495"/>
                  </a:lnTo>
                  <a:lnTo>
                    <a:pt x="431" y="13042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9681512" y="5736646"/>
              <a:ext cx="18415" cy="33655"/>
            </a:xfrm>
            <a:custGeom>
              <a:avLst/>
              <a:gdLst/>
              <a:ahLst/>
              <a:cxnLst/>
              <a:rect l="l" t="t" r="r" b="b"/>
              <a:pathLst>
                <a:path w="18415" h="33654">
                  <a:moveTo>
                    <a:pt x="0" y="32435"/>
                  </a:moveTo>
                  <a:lnTo>
                    <a:pt x="1522" y="25581"/>
                  </a:lnTo>
                  <a:lnTo>
                    <a:pt x="3006" y="18930"/>
                  </a:lnTo>
                  <a:lnTo>
                    <a:pt x="4429" y="12406"/>
                  </a:lnTo>
                  <a:lnTo>
                    <a:pt x="5765" y="5930"/>
                  </a:lnTo>
                  <a:lnTo>
                    <a:pt x="6629" y="1549"/>
                  </a:lnTo>
                  <a:lnTo>
                    <a:pt x="8686" y="0"/>
                  </a:lnTo>
                  <a:lnTo>
                    <a:pt x="18211" y="33159"/>
                  </a:lnTo>
                  <a:lnTo>
                    <a:pt x="11976" y="32918"/>
                  </a:lnTo>
                  <a:lnTo>
                    <a:pt x="6286" y="32689"/>
                  </a:lnTo>
                  <a:lnTo>
                    <a:pt x="0" y="32435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10035773" y="5556883"/>
              <a:ext cx="77470" cy="77470"/>
            </a:xfrm>
            <a:custGeom>
              <a:avLst/>
              <a:gdLst/>
              <a:ahLst/>
              <a:cxnLst/>
              <a:rect l="l" t="t" r="r" b="b"/>
              <a:pathLst>
                <a:path w="77470" h="77470">
                  <a:moveTo>
                    <a:pt x="75869" y="43357"/>
                  </a:moveTo>
                  <a:lnTo>
                    <a:pt x="32905" y="42671"/>
                  </a:lnTo>
                  <a:lnTo>
                    <a:pt x="33553" y="1231"/>
                  </a:lnTo>
                  <a:lnTo>
                    <a:pt x="33566" y="761"/>
                  </a:lnTo>
                  <a:lnTo>
                    <a:pt x="33286" y="368"/>
                  </a:lnTo>
                  <a:lnTo>
                    <a:pt x="32867" y="190"/>
                  </a:lnTo>
                  <a:lnTo>
                    <a:pt x="32461" y="0"/>
                  </a:lnTo>
                  <a:lnTo>
                    <a:pt x="31978" y="88"/>
                  </a:lnTo>
                  <a:lnTo>
                    <a:pt x="31648" y="406"/>
                  </a:lnTo>
                  <a:lnTo>
                    <a:pt x="26289" y="5600"/>
                  </a:lnTo>
                  <a:lnTo>
                    <a:pt x="26073" y="5816"/>
                  </a:lnTo>
                  <a:lnTo>
                    <a:pt x="25946" y="6095"/>
                  </a:lnTo>
                  <a:lnTo>
                    <a:pt x="25958" y="6413"/>
                  </a:lnTo>
                  <a:lnTo>
                    <a:pt x="25323" y="47459"/>
                  </a:lnTo>
                  <a:lnTo>
                    <a:pt x="5765" y="27292"/>
                  </a:lnTo>
                  <a:lnTo>
                    <a:pt x="5334" y="26847"/>
                  </a:lnTo>
                  <a:lnTo>
                    <a:pt x="4635" y="26835"/>
                  </a:lnTo>
                  <a:lnTo>
                    <a:pt x="4178" y="27254"/>
                  </a:lnTo>
                  <a:lnTo>
                    <a:pt x="469" y="30873"/>
                  </a:lnTo>
                  <a:lnTo>
                    <a:pt x="25" y="31305"/>
                  </a:lnTo>
                  <a:lnTo>
                    <a:pt x="0" y="32003"/>
                  </a:lnTo>
                  <a:lnTo>
                    <a:pt x="457" y="32461"/>
                  </a:lnTo>
                  <a:lnTo>
                    <a:pt x="43218" y="76568"/>
                  </a:lnTo>
                  <a:lnTo>
                    <a:pt x="43611" y="77000"/>
                  </a:lnTo>
                  <a:lnTo>
                    <a:pt x="44335" y="77000"/>
                  </a:lnTo>
                  <a:lnTo>
                    <a:pt x="44767" y="76568"/>
                  </a:lnTo>
                  <a:lnTo>
                    <a:pt x="45212" y="76149"/>
                  </a:lnTo>
                  <a:lnTo>
                    <a:pt x="45224" y="75450"/>
                  </a:lnTo>
                  <a:lnTo>
                    <a:pt x="44818" y="75018"/>
                  </a:lnTo>
                  <a:lnTo>
                    <a:pt x="2832" y="31711"/>
                  </a:lnTo>
                  <a:lnTo>
                    <a:pt x="4940" y="29654"/>
                  </a:lnTo>
                  <a:lnTo>
                    <a:pt x="25577" y="50952"/>
                  </a:lnTo>
                  <a:lnTo>
                    <a:pt x="25895" y="51269"/>
                  </a:lnTo>
                  <a:lnTo>
                    <a:pt x="26377" y="51371"/>
                  </a:lnTo>
                  <a:lnTo>
                    <a:pt x="26797" y="51193"/>
                  </a:lnTo>
                  <a:lnTo>
                    <a:pt x="27216" y="51028"/>
                  </a:lnTo>
                  <a:lnTo>
                    <a:pt x="27508" y="50647"/>
                  </a:lnTo>
                  <a:lnTo>
                    <a:pt x="27508" y="50190"/>
                  </a:lnTo>
                  <a:lnTo>
                    <a:pt x="28181" y="6896"/>
                  </a:lnTo>
                  <a:lnTo>
                    <a:pt x="31280" y="3886"/>
                  </a:lnTo>
                  <a:lnTo>
                    <a:pt x="30645" y="43751"/>
                  </a:lnTo>
                  <a:lnTo>
                    <a:pt x="30657" y="44386"/>
                  </a:lnTo>
                  <a:lnTo>
                    <a:pt x="31140" y="44881"/>
                  </a:lnTo>
                  <a:lnTo>
                    <a:pt x="31762" y="44894"/>
                  </a:lnTo>
                  <a:lnTo>
                    <a:pt x="75844" y="45592"/>
                  </a:lnTo>
                  <a:lnTo>
                    <a:pt x="76454" y="45592"/>
                  </a:lnTo>
                  <a:lnTo>
                    <a:pt x="76962" y="45097"/>
                  </a:lnTo>
                  <a:lnTo>
                    <a:pt x="76974" y="44500"/>
                  </a:lnTo>
                  <a:lnTo>
                    <a:pt x="76974" y="43865"/>
                  </a:lnTo>
                  <a:lnTo>
                    <a:pt x="76504" y="43370"/>
                  </a:lnTo>
                  <a:lnTo>
                    <a:pt x="75869" y="43357"/>
                  </a:lnTo>
                  <a:close/>
                </a:path>
              </a:pathLst>
            </a:custGeom>
            <a:ln w="9525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9666846" y="5837601"/>
              <a:ext cx="38735" cy="43180"/>
            </a:xfrm>
            <a:custGeom>
              <a:avLst/>
              <a:gdLst/>
              <a:ahLst/>
              <a:cxnLst/>
              <a:rect l="l" t="t" r="r" b="b"/>
              <a:pathLst>
                <a:path w="38734" h="43179">
                  <a:moveTo>
                    <a:pt x="37566" y="1904"/>
                  </a:moveTo>
                  <a:lnTo>
                    <a:pt x="37160" y="1879"/>
                  </a:lnTo>
                  <a:lnTo>
                    <a:pt x="36804" y="2171"/>
                  </a:lnTo>
                  <a:lnTo>
                    <a:pt x="36779" y="2590"/>
                  </a:lnTo>
                  <a:lnTo>
                    <a:pt x="34112" y="41617"/>
                  </a:lnTo>
                  <a:lnTo>
                    <a:pt x="32257" y="41490"/>
                  </a:lnTo>
                  <a:lnTo>
                    <a:pt x="34950" y="2362"/>
                  </a:lnTo>
                  <a:lnTo>
                    <a:pt x="34963" y="2044"/>
                  </a:lnTo>
                  <a:lnTo>
                    <a:pt x="34785" y="1752"/>
                  </a:lnTo>
                  <a:lnTo>
                    <a:pt x="34493" y="1638"/>
                  </a:lnTo>
                  <a:lnTo>
                    <a:pt x="34201" y="1498"/>
                  </a:lnTo>
                  <a:lnTo>
                    <a:pt x="33870" y="1600"/>
                  </a:lnTo>
                  <a:lnTo>
                    <a:pt x="33654" y="1816"/>
                  </a:lnTo>
                  <a:lnTo>
                    <a:pt x="19469" y="17995"/>
                  </a:lnTo>
                  <a:lnTo>
                    <a:pt x="4038" y="304"/>
                  </a:lnTo>
                  <a:lnTo>
                    <a:pt x="3848" y="88"/>
                  </a:lnTo>
                  <a:lnTo>
                    <a:pt x="3543" y="0"/>
                  </a:lnTo>
                  <a:lnTo>
                    <a:pt x="3263" y="88"/>
                  </a:lnTo>
                  <a:lnTo>
                    <a:pt x="25" y="40538"/>
                  </a:lnTo>
                  <a:lnTo>
                    <a:pt x="0" y="40932"/>
                  </a:lnTo>
                  <a:lnTo>
                    <a:pt x="304" y="41287"/>
                  </a:lnTo>
                  <a:lnTo>
                    <a:pt x="711" y="41313"/>
                  </a:lnTo>
                  <a:lnTo>
                    <a:pt x="3987" y="41528"/>
                  </a:lnTo>
                  <a:lnTo>
                    <a:pt x="4406" y="41554"/>
                  </a:lnTo>
                  <a:lnTo>
                    <a:pt x="4749" y="41262"/>
                  </a:lnTo>
                  <a:lnTo>
                    <a:pt x="4775" y="40855"/>
                  </a:lnTo>
                  <a:lnTo>
                    <a:pt x="6896" y="10071"/>
                  </a:lnTo>
                  <a:lnTo>
                    <a:pt x="6921" y="9677"/>
                  </a:lnTo>
                  <a:lnTo>
                    <a:pt x="6616" y="9321"/>
                  </a:lnTo>
                  <a:lnTo>
                    <a:pt x="6210" y="9296"/>
                  </a:lnTo>
                  <a:lnTo>
                    <a:pt x="5803" y="9270"/>
                  </a:lnTo>
                  <a:lnTo>
                    <a:pt x="5460" y="9575"/>
                  </a:lnTo>
                  <a:lnTo>
                    <a:pt x="5435" y="9969"/>
                  </a:lnTo>
                  <a:lnTo>
                    <a:pt x="3365" y="40030"/>
                  </a:lnTo>
                  <a:lnTo>
                    <a:pt x="1536" y="39903"/>
                  </a:lnTo>
                  <a:lnTo>
                    <a:pt x="4102" y="2616"/>
                  </a:lnTo>
                  <a:lnTo>
                    <a:pt x="18910" y="19596"/>
                  </a:lnTo>
                  <a:lnTo>
                    <a:pt x="19049" y="19748"/>
                  </a:lnTo>
                  <a:lnTo>
                    <a:pt x="19253" y="19850"/>
                  </a:lnTo>
                  <a:lnTo>
                    <a:pt x="19469" y="19837"/>
                  </a:lnTo>
                  <a:lnTo>
                    <a:pt x="19684" y="19837"/>
                  </a:lnTo>
                  <a:lnTo>
                    <a:pt x="19862" y="19748"/>
                  </a:lnTo>
                  <a:lnTo>
                    <a:pt x="20015" y="19596"/>
                  </a:lnTo>
                  <a:lnTo>
                    <a:pt x="33337" y="4419"/>
                  </a:lnTo>
                  <a:lnTo>
                    <a:pt x="30746" y="42138"/>
                  </a:lnTo>
                  <a:lnTo>
                    <a:pt x="30721" y="42532"/>
                  </a:lnTo>
                  <a:lnTo>
                    <a:pt x="31013" y="42887"/>
                  </a:lnTo>
                  <a:lnTo>
                    <a:pt x="31432" y="42913"/>
                  </a:lnTo>
                  <a:lnTo>
                    <a:pt x="34734" y="43141"/>
                  </a:lnTo>
                  <a:lnTo>
                    <a:pt x="35128" y="43167"/>
                  </a:lnTo>
                  <a:lnTo>
                    <a:pt x="35483" y="42862"/>
                  </a:lnTo>
                  <a:lnTo>
                    <a:pt x="35509" y="42456"/>
                  </a:lnTo>
                  <a:lnTo>
                    <a:pt x="38239" y="2692"/>
                  </a:lnTo>
                  <a:lnTo>
                    <a:pt x="38265" y="2273"/>
                  </a:lnTo>
                  <a:lnTo>
                    <a:pt x="37947" y="1930"/>
                  </a:lnTo>
                  <a:lnTo>
                    <a:pt x="37566" y="1904"/>
                  </a:lnTo>
                  <a:close/>
                </a:path>
              </a:pathLst>
            </a:custGeom>
            <a:ln w="9524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5" name="object 145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506841" y="5229499"/>
              <a:ext cx="75022" cy="201587"/>
            </a:xfrm>
            <a:prstGeom prst="rect">
              <a:avLst/>
            </a:prstGeom>
          </p:spPr>
        </p:pic>
        <p:sp>
          <p:nvSpPr>
            <p:cNvPr id="146" name="object 146" descr=""/>
            <p:cNvSpPr/>
            <p:nvPr/>
          </p:nvSpPr>
          <p:spPr>
            <a:xfrm>
              <a:off x="9573912" y="5156583"/>
              <a:ext cx="243840" cy="243840"/>
            </a:xfrm>
            <a:custGeom>
              <a:avLst/>
              <a:gdLst/>
              <a:ahLst/>
              <a:cxnLst/>
              <a:rect l="l" t="t" r="r" b="b"/>
              <a:pathLst>
                <a:path w="243840" h="243839">
                  <a:moveTo>
                    <a:pt x="243649" y="0"/>
                  </a:moveTo>
                  <a:lnTo>
                    <a:pt x="210708" y="44290"/>
                  </a:lnTo>
                  <a:lnTo>
                    <a:pt x="180822" y="90484"/>
                  </a:lnTo>
                  <a:lnTo>
                    <a:pt x="153499" y="138263"/>
                  </a:lnTo>
                  <a:lnTo>
                    <a:pt x="128244" y="187312"/>
                  </a:lnTo>
                  <a:lnTo>
                    <a:pt x="108197" y="228362"/>
                  </a:lnTo>
                  <a:lnTo>
                    <a:pt x="100774" y="243598"/>
                  </a:lnTo>
                  <a:lnTo>
                    <a:pt x="87589" y="235664"/>
                  </a:lnTo>
                  <a:lnTo>
                    <a:pt x="74693" y="228158"/>
                  </a:lnTo>
                  <a:lnTo>
                    <a:pt x="62500" y="220381"/>
                  </a:lnTo>
                  <a:lnTo>
                    <a:pt x="51422" y="211632"/>
                  </a:lnTo>
                  <a:lnTo>
                    <a:pt x="24978" y="181036"/>
                  </a:lnTo>
                  <a:lnTo>
                    <a:pt x="8037" y="146751"/>
                  </a:lnTo>
                  <a:lnTo>
                    <a:pt x="0" y="109223"/>
                  </a:lnTo>
                  <a:lnTo>
                    <a:pt x="266" y="68897"/>
                  </a:lnTo>
                </a:path>
              </a:pathLst>
            </a:custGeom>
            <a:ln w="25399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 descr=""/>
            <p:cNvSpPr/>
            <p:nvPr/>
          </p:nvSpPr>
          <p:spPr>
            <a:xfrm>
              <a:off x="9530059" y="5102506"/>
              <a:ext cx="406400" cy="614680"/>
            </a:xfrm>
            <a:custGeom>
              <a:avLst/>
              <a:gdLst/>
              <a:ahLst/>
              <a:cxnLst/>
              <a:rect l="l" t="t" r="r" b="b"/>
              <a:pathLst>
                <a:path w="406400" h="614679">
                  <a:moveTo>
                    <a:pt x="78104" y="7658"/>
                  </a:moveTo>
                  <a:lnTo>
                    <a:pt x="54130" y="54124"/>
                  </a:lnTo>
                  <a:lnTo>
                    <a:pt x="39814" y="105448"/>
                  </a:lnTo>
                  <a:lnTo>
                    <a:pt x="36384" y="148904"/>
                  </a:lnTo>
                  <a:lnTo>
                    <a:pt x="41924" y="189979"/>
                  </a:lnTo>
                  <a:lnTo>
                    <a:pt x="57457" y="228149"/>
                  </a:lnTo>
                  <a:lnTo>
                    <a:pt x="84010" y="262890"/>
                  </a:lnTo>
                  <a:lnTo>
                    <a:pt x="126049" y="294942"/>
                  </a:lnTo>
                  <a:lnTo>
                    <a:pt x="141262" y="305562"/>
                  </a:lnTo>
                  <a:lnTo>
                    <a:pt x="121913" y="349664"/>
                  </a:lnTo>
                  <a:lnTo>
                    <a:pt x="102103" y="394814"/>
                  </a:lnTo>
                  <a:lnTo>
                    <a:pt x="81924" y="440807"/>
                  </a:lnTo>
                  <a:lnTo>
                    <a:pt x="61467" y="487438"/>
                  </a:lnTo>
                  <a:lnTo>
                    <a:pt x="53744" y="482684"/>
                  </a:lnTo>
                  <a:lnTo>
                    <a:pt x="46259" y="478115"/>
                  </a:lnTo>
                  <a:lnTo>
                    <a:pt x="38993" y="473581"/>
                  </a:lnTo>
                  <a:lnTo>
                    <a:pt x="31927" y="468934"/>
                  </a:lnTo>
                  <a:lnTo>
                    <a:pt x="24358" y="464055"/>
                  </a:lnTo>
                  <a:lnTo>
                    <a:pt x="15168" y="458242"/>
                  </a:lnTo>
                  <a:lnTo>
                    <a:pt x="6376" y="452280"/>
                  </a:lnTo>
                  <a:lnTo>
                    <a:pt x="0" y="446951"/>
                  </a:lnTo>
                  <a:lnTo>
                    <a:pt x="228" y="454850"/>
                  </a:lnTo>
                  <a:lnTo>
                    <a:pt x="5150" y="458515"/>
                  </a:lnTo>
                  <a:lnTo>
                    <a:pt x="12245" y="462949"/>
                  </a:lnTo>
                  <a:lnTo>
                    <a:pt x="19498" y="467369"/>
                  </a:lnTo>
                  <a:lnTo>
                    <a:pt x="24891" y="470992"/>
                  </a:lnTo>
                  <a:lnTo>
                    <a:pt x="32892" y="476906"/>
                  </a:lnTo>
                  <a:lnTo>
                    <a:pt x="41132" y="482519"/>
                  </a:lnTo>
                  <a:lnTo>
                    <a:pt x="49480" y="488010"/>
                  </a:lnTo>
                  <a:lnTo>
                    <a:pt x="57810" y="493560"/>
                  </a:lnTo>
                  <a:lnTo>
                    <a:pt x="57162" y="495744"/>
                  </a:lnTo>
                  <a:lnTo>
                    <a:pt x="56921" y="497446"/>
                  </a:lnTo>
                  <a:lnTo>
                    <a:pt x="56184" y="498894"/>
                  </a:lnTo>
                  <a:lnTo>
                    <a:pt x="44152" y="522410"/>
                  </a:lnTo>
                  <a:lnTo>
                    <a:pt x="30299" y="549057"/>
                  </a:lnTo>
                  <a:lnTo>
                    <a:pt x="16440" y="575701"/>
                  </a:lnTo>
                  <a:lnTo>
                    <a:pt x="4394" y="599211"/>
                  </a:lnTo>
                  <a:lnTo>
                    <a:pt x="4825" y="614578"/>
                  </a:lnTo>
                  <a:lnTo>
                    <a:pt x="10411" y="604284"/>
                  </a:lnTo>
                  <a:lnTo>
                    <a:pt x="17873" y="590888"/>
                  </a:lnTo>
                  <a:lnTo>
                    <a:pt x="39255" y="549940"/>
                  </a:lnTo>
                  <a:lnTo>
                    <a:pt x="56027" y="514997"/>
                  </a:lnTo>
                  <a:lnTo>
                    <a:pt x="64592" y="497128"/>
                  </a:lnTo>
                  <a:lnTo>
                    <a:pt x="96701" y="516205"/>
                  </a:lnTo>
                  <a:lnTo>
                    <a:pt x="124253" y="538497"/>
                  </a:lnTo>
                  <a:lnTo>
                    <a:pt x="143580" y="567121"/>
                  </a:lnTo>
                  <a:lnTo>
                    <a:pt x="151015" y="605193"/>
                  </a:lnTo>
                  <a:lnTo>
                    <a:pt x="158102" y="597992"/>
                  </a:lnTo>
                  <a:lnTo>
                    <a:pt x="147856" y="560860"/>
                  </a:lnTo>
                  <a:lnTo>
                    <a:pt x="127131" y="532403"/>
                  </a:lnTo>
                  <a:lnTo>
                    <a:pt x="99146" y="509927"/>
                  </a:lnTo>
                  <a:lnTo>
                    <a:pt x="67119" y="490740"/>
                  </a:lnTo>
                  <a:lnTo>
                    <a:pt x="87846" y="443533"/>
                  </a:lnTo>
                  <a:lnTo>
                    <a:pt x="108446" y="396609"/>
                  </a:lnTo>
                  <a:lnTo>
                    <a:pt x="128982" y="349832"/>
                  </a:lnTo>
                  <a:lnTo>
                    <a:pt x="149517" y="303060"/>
                  </a:lnTo>
                  <a:lnTo>
                    <a:pt x="176226" y="306898"/>
                  </a:lnTo>
                  <a:lnTo>
                    <a:pt x="202601" y="307622"/>
                  </a:lnTo>
                  <a:lnTo>
                    <a:pt x="228764" y="306417"/>
                  </a:lnTo>
                  <a:lnTo>
                    <a:pt x="254838" y="304469"/>
                  </a:lnTo>
                  <a:lnTo>
                    <a:pt x="269294" y="303553"/>
                  </a:lnTo>
                  <a:lnTo>
                    <a:pt x="283792" y="303015"/>
                  </a:lnTo>
                  <a:lnTo>
                    <a:pt x="298288" y="302973"/>
                  </a:lnTo>
                  <a:lnTo>
                    <a:pt x="312737" y="303542"/>
                  </a:lnTo>
                  <a:lnTo>
                    <a:pt x="338976" y="307434"/>
                  </a:lnTo>
                  <a:lnTo>
                    <a:pt x="362759" y="316179"/>
                  </a:lnTo>
                  <a:lnTo>
                    <a:pt x="383557" y="330553"/>
                  </a:lnTo>
                  <a:lnTo>
                    <a:pt x="400837" y="351332"/>
                  </a:lnTo>
                  <a:lnTo>
                    <a:pt x="402615" y="349529"/>
                  </a:lnTo>
                  <a:lnTo>
                    <a:pt x="404380" y="347738"/>
                  </a:lnTo>
                  <a:lnTo>
                    <a:pt x="406158" y="345935"/>
                  </a:lnTo>
                  <a:lnTo>
                    <a:pt x="382326" y="321806"/>
                  </a:lnTo>
                  <a:lnTo>
                    <a:pt x="354911" y="305858"/>
                  </a:lnTo>
                  <a:lnTo>
                    <a:pt x="324280" y="297366"/>
                  </a:lnTo>
                  <a:lnTo>
                    <a:pt x="290804" y="295605"/>
                  </a:lnTo>
                  <a:lnTo>
                    <a:pt x="270337" y="296726"/>
                  </a:lnTo>
                  <a:lnTo>
                    <a:pt x="249883" y="298216"/>
                  </a:lnTo>
                  <a:lnTo>
                    <a:pt x="229427" y="299661"/>
                  </a:lnTo>
                  <a:lnTo>
                    <a:pt x="208953" y="300647"/>
                  </a:lnTo>
                  <a:lnTo>
                    <a:pt x="195258" y="300650"/>
                  </a:lnTo>
                  <a:lnTo>
                    <a:pt x="181292" y="300056"/>
                  </a:lnTo>
                  <a:lnTo>
                    <a:pt x="166812" y="299186"/>
                  </a:lnTo>
                  <a:lnTo>
                    <a:pt x="151574" y="298361"/>
                  </a:lnTo>
                  <a:lnTo>
                    <a:pt x="161287" y="278374"/>
                  </a:lnTo>
                  <a:lnTo>
                    <a:pt x="170500" y="259319"/>
                  </a:lnTo>
                  <a:lnTo>
                    <a:pt x="179499" y="240948"/>
                  </a:lnTo>
                  <a:lnTo>
                    <a:pt x="214638" y="174692"/>
                  </a:lnTo>
                  <a:lnTo>
                    <a:pt x="242684" y="127809"/>
                  </a:lnTo>
                  <a:lnTo>
                    <a:pt x="273269" y="82785"/>
                  </a:lnTo>
                  <a:lnTo>
                    <a:pt x="306957" y="40041"/>
                  </a:lnTo>
                  <a:lnTo>
                    <a:pt x="344309" y="0"/>
                  </a:lnTo>
                </a:path>
              </a:pathLst>
            </a:custGeom>
            <a:ln w="254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8" name="object 148" descr=""/>
          <p:cNvSpPr txBox="1"/>
          <p:nvPr/>
        </p:nvSpPr>
        <p:spPr>
          <a:xfrm rot="19980000">
            <a:off x="12592737" y="5565680"/>
            <a:ext cx="338126" cy="167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15"/>
              </a:lnSpc>
            </a:pPr>
            <a:r>
              <a:rPr dirty="0" sz="1300" spc="-30">
                <a:solidFill>
                  <a:srgbClr val="FFFFFF"/>
                </a:solidFill>
                <a:latin typeface="Neon Light"/>
                <a:cs typeface="Neon Light"/>
              </a:rPr>
              <a:t>2023</a:t>
            </a:r>
            <a:endParaRPr sz="1300">
              <a:latin typeface="Neon Light"/>
              <a:cs typeface="Neon Light"/>
            </a:endParaRPr>
          </a:p>
        </p:txBody>
      </p:sp>
      <p:grpSp>
        <p:nvGrpSpPr>
          <p:cNvPr id="149" name="object 149" descr=""/>
          <p:cNvGrpSpPr/>
          <p:nvPr/>
        </p:nvGrpSpPr>
        <p:grpSpPr>
          <a:xfrm>
            <a:off x="9525124" y="3942079"/>
            <a:ext cx="6388735" cy="3021330"/>
            <a:chOff x="9525124" y="3942079"/>
            <a:chExt cx="6388735" cy="3021330"/>
          </a:xfrm>
        </p:grpSpPr>
        <p:pic>
          <p:nvPicPr>
            <p:cNvPr id="150" name="object 150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4823019" y="5133358"/>
              <a:ext cx="1090262" cy="798607"/>
            </a:xfrm>
            <a:prstGeom prst="rect">
              <a:avLst/>
            </a:prstGeom>
          </p:spPr>
        </p:pic>
        <p:pic>
          <p:nvPicPr>
            <p:cNvPr id="151" name="object 151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2348166" y="3942079"/>
              <a:ext cx="577563" cy="867033"/>
            </a:xfrm>
            <a:prstGeom prst="rect">
              <a:avLst/>
            </a:prstGeom>
          </p:spPr>
        </p:pic>
        <p:pic>
          <p:nvPicPr>
            <p:cNvPr id="152" name="object 152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3437824" y="5733594"/>
              <a:ext cx="724183" cy="345676"/>
            </a:xfrm>
            <a:prstGeom prst="rect">
              <a:avLst/>
            </a:prstGeom>
          </p:spPr>
        </p:pic>
        <p:pic>
          <p:nvPicPr>
            <p:cNvPr id="153" name="object 153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525124" y="6144800"/>
              <a:ext cx="605308" cy="818437"/>
            </a:xfrm>
            <a:prstGeom prst="rect">
              <a:avLst/>
            </a:prstGeom>
          </p:spPr>
        </p:pic>
        <p:pic>
          <p:nvPicPr>
            <p:cNvPr id="154" name="object 154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2575978" y="6696335"/>
              <a:ext cx="348716" cy="191770"/>
            </a:xfrm>
            <a:prstGeom prst="rect">
              <a:avLst/>
            </a:prstGeom>
          </p:spPr>
        </p:pic>
        <p:pic>
          <p:nvPicPr>
            <p:cNvPr id="155" name="object 155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2304985" y="6640783"/>
              <a:ext cx="198043" cy="175259"/>
            </a:xfrm>
            <a:prstGeom prst="rect">
              <a:avLst/>
            </a:prstGeom>
          </p:spPr>
        </p:pic>
        <p:pic>
          <p:nvPicPr>
            <p:cNvPr id="156" name="object 156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2283535" y="6059021"/>
              <a:ext cx="217081" cy="134619"/>
            </a:xfrm>
            <a:prstGeom prst="rect">
              <a:avLst/>
            </a:prstGeom>
          </p:spPr>
        </p:pic>
        <p:pic>
          <p:nvPicPr>
            <p:cNvPr id="157" name="object 157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2622776" y="6117245"/>
              <a:ext cx="221678" cy="111506"/>
            </a:xfrm>
            <a:prstGeom prst="rect">
              <a:avLst/>
            </a:prstGeom>
          </p:spPr>
        </p:pic>
      </p:grpSp>
      <p:sp>
        <p:nvSpPr>
          <p:cNvPr id="158" name="object 158" descr=""/>
          <p:cNvSpPr txBox="1"/>
          <p:nvPr/>
        </p:nvSpPr>
        <p:spPr>
          <a:xfrm>
            <a:off x="12353714" y="6236018"/>
            <a:ext cx="471170" cy="4083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72390" marR="5080" indent="-60325">
              <a:lnSpc>
                <a:spcPct val="104500"/>
              </a:lnSpc>
              <a:spcBef>
                <a:spcPts val="90"/>
              </a:spcBef>
            </a:pPr>
            <a:r>
              <a:rPr dirty="0" sz="800" spc="-10">
                <a:solidFill>
                  <a:srgbClr val="FFFFFF"/>
                </a:solidFill>
                <a:latin typeface="Kidspace"/>
                <a:cs typeface="Kidspace"/>
              </a:rPr>
              <a:t>Assorted Candy!</a:t>
            </a:r>
            <a:endParaRPr sz="800">
              <a:latin typeface="Kidspace"/>
              <a:cs typeface="Kidspace"/>
            </a:endParaRPr>
          </a:p>
          <a:p>
            <a:pPr marL="92710">
              <a:lnSpc>
                <a:spcPct val="100000"/>
              </a:lnSpc>
              <a:spcBef>
                <a:spcPts val="45"/>
              </a:spcBef>
            </a:pPr>
            <a:r>
              <a:rPr dirty="0" sz="800" spc="-10">
                <a:solidFill>
                  <a:srgbClr val="FFFFFF"/>
                </a:solidFill>
                <a:latin typeface="Kidspace"/>
                <a:cs typeface="Kidspace"/>
              </a:rPr>
              <a:t>$2.00</a:t>
            </a:r>
            <a:endParaRPr sz="800">
              <a:latin typeface="Kidspace"/>
              <a:cs typeface="Kidspace"/>
            </a:endParaRPr>
          </a:p>
        </p:txBody>
      </p:sp>
      <p:sp>
        <p:nvSpPr>
          <p:cNvPr id="159" name="object 159" descr=""/>
          <p:cNvSpPr txBox="1"/>
          <p:nvPr/>
        </p:nvSpPr>
        <p:spPr>
          <a:xfrm>
            <a:off x="15265883" y="6524655"/>
            <a:ext cx="59880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10">
                <a:solidFill>
                  <a:srgbClr val="FCEE20"/>
                </a:solidFill>
                <a:latin typeface="Arial Rounded MT Bold"/>
                <a:cs typeface="Arial Rounded MT Bold"/>
              </a:rPr>
              <a:t>@TheSqueeze’In</a:t>
            </a:r>
            <a:endParaRPr sz="550">
              <a:latin typeface="Arial Rounded MT Bold"/>
              <a:cs typeface="Arial Rounded MT Bold"/>
            </a:endParaRPr>
          </a:p>
        </p:txBody>
      </p:sp>
      <p:grpSp>
        <p:nvGrpSpPr>
          <p:cNvPr id="160" name="object 160" descr=""/>
          <p:cNvGrpSpPr/>
          <p:nvPr/>
        </p:nvGrpSpPr>
        <p:grpSpPr>
          <a:xfrm>
            <a:off x="12304797" y="3741813"/>
            <a:ext cx="3895725" cy="3286125"/>
            <a:chOff x="12304797" y="3741813"/>
            <a:chExt cx="3895725" cy="3286125"/>
          </a:xfrm>
        </p:grpSpPr>
        <p:pic>
          <p:nvPicPr>
            <p:cNvPr id="161" name="object 161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5278825" y="6652176"/>
              <a:ext cx="572864" cy="130531"/>
            </a:xfrm>
            <a:prstGeom prst="rect">
              <a:avLst/>
            </a:prstGeom>
          </p:spPr>
        </p:pic>
        <p:pic>
          <p:nvPicPr>
            <p:cNvPr id="162" name="object 162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4740229" y="3741813"/>
              <a:ext cx="1459988" cy="3285734"/>
            </a:xfrm>
            <a:prstGeom prst="rect">
              <a:avLst/>
            </a:prstGeom>
          </p:spPr>
        </p:pic>
        <p:sp>
          <p:nvSpPr>
            <p:cNvPr id="163" name="object 163" descr=""/>
            <p:cNvSpPr/>
            <p:nvPr/>
          </p:nvSpPr>
          <p:spPr>
            <a:xfrm>
              <a:off x="14842226" y="3851369"/>
              <a:ext cx="1071245" cy="2895600"/>
            </a:xfrm>
            <a:custGeom>
              <a:avLst/>
              <a:gdLst/>
              <a:ahLst/>
              <a:cxnLst/>
              <a:rect l="l" t="t" r="r" b="b"/>
              <a:pathLst>
                <a:path w="1071244" h="2895600">
                  <a:moveTo>
                    <a:pt x="0" y="1117"/>
                  </a:moveTo>
                  <a:lnTo>
                    <a:pt x="1071054" y="0"/>
                  </a:lnTo>
                  <a:lnTo>
                    <a:pt x="1071054" y="2895485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 descr=""/>
            <p:cNvSpPr/>
            <p:nvPr/>
          </p:nvSpPr>
          <p:spPr>
            <a:xfrm>
              <a:off x="12304789" y="5038204"/>
              <a:ext cx="771525" cy="819150"/>
            </a:xfrm>
            <a:custGeom>
              <a:avLst/>
              <a:gdLst/>
              <a:ahLst/>
              <a:cxnLst/>
              <a:rect l="l" t="t" r="r" b="b"/>
              <a:pathLst>
                <a:path w="771525" h="819150">
                  <a:moveTo>
                    <a:pt x="336448" y="72453"/>
                  </a:moveTo>
                  <a:lnTo>
                    <a:pt x="318262" y="21297"/>
                  </a:lnTo>
                  <a:lnTo>
                    <a:pt x="290550" y="0"/>
                  </a:lnTo>
                  <a:lnTo>
                    <a:pt x="297205" y="14122"/>
                  </a:lnTo>
                  <a:lnTo>
                    <a:pt x="300164" y="21348"/>
                  </a:lnTo>
                  <a:lnTo>
                    <a:pt x="304088" y="32232"/>
                  </a:lnTo>
                  <a:lnTo>
                    <a:pt x="306717" y="43319"/>
                  </a:lnTo>
                  <a:lnTo>
                    <a:pt x="307530" y="54597"/>
                  </a:lnTo>
                  <a:lnTo>
                    <a:pt x="305993" y="66001"/>
                  </a:lnTo>
                  <a:lnTo>
                    <a:pt x="292633" y="104698"/>
                  </a:lnTo>
                  <a:lnTo>
                    <a:pt x="270776" y="146913"/>
                  </a:lnTo>
                  <a:lnTo>
                    <a:pt x="263918" y="161163"/>
                  </a:lnTo>
                  <a:lnTo>
                    <a:pt x="255308" y="184518"/>
                  </a:lnTo>
                  <a:lnTo>
                    <a:pt x="250367" y="208356"/>
                  </a:lnTo>
                  <a:lnTo>
                    <a:pt x="249720" y="232664"/>
                  </a:lnTo>
                  <a:lnTo>
                    <a:pt x="253949" y="257416"/>
                  </a:lnTo>
                  <a:lnTo>
                    <a:pt x="260883" y="275678"/>
                  </a:lnTo>
                  <a:lnTo>
                    <a:pt x="270954" y="291846"/>
                  </a:lnTo>
                  <a:lnTo>
                    <a:pt x="284073" y="306158"/>
                  </a:lnTo>
                  <a:lnTo>
                    <a:pt x="300139" y="318846"/>
                  </a:lnTo>
                  <a:lnTo>
                    <a:pt x="292354" y="297789"/>
                  </a:lnTo>
                  <a:lnTo>
                    <a:pt x="287820" y="283349"/>
                  </a:lnTo>
                  <a:lnTo>
                    <a:pt x="284480" y="268592"/>
                  </a:lnTo>
                  <a:lnTo>
                    <a:pt x="282714" y="253441"/>
                  </a:lnTo>
                  <a:lnTo>
                    <a:pt x="283070" y="237451"/>
                  </a:lnTo>
                  <a:lnTo>
                    <a:pt x="285648" y="221932"/>
                  </a:lnTo>
                  <a:lnTo>
                    <a:pt x="290093" y="206819"/>
                  </a:lnTo>
                  <a:lnTo>
                    <a:pt x="296037" y="192062"/>
                  </a:lnTo>
                  <a:lnTo>
                    <a:pt x="317944" y="145529"/>
                  </a:lnTo>
                  <a:lnTo>
                    <a:pt x="324789" y="129819"/>
                  </a:lnTo>
                  <a:lnTo>
                    <a:pt x="331406" y="111086"/>
                  </a:lnTo>
                  <a:lnTo>
                    <a:pt x="335483" y="91960"/>
                  </a:lnTo>
                  <a:lnTo>
                    <a:pt x="336448" y="72453"/>
                  </a:lnTo>
                  <a:close/>
                </a:path>
                <a:path w="771525" h="819150">
                  <a:moveTo>
                    <a:pt x="594487" y="285737"/>
                  </a:moveTo>
                  <a:lnTo>
                    <a:pt x="571182" y="274066"/>
                  </a:lnTo>
                  <a:lnTo>
                    <a:pt x="545668" y="270268"/>
                  </a:lnTo>
                  <a:lnTo>
                    <a:pt x="520306" y="274307"/>
                  </a:lnTo>
                  <a:lnTo>
                    <a:pt x="497459" y="286156"/>
                  </a:lnTo>
                  <a:lnTo>
                    <a:pt x="468668" y="308851"/>
                  </a:lnTo>
                  <a:lnTo>
                    <a:pt x="421995" y="341249"/>
                  </a:lnTo>
                  <a:lnTo>
                    <a:pt x="373481" y="370382"/>
                  </a:lnTo>
                  <a:lnTo>
                    <a:pt x="323291" y="396570"/>
                  </a:lnTo>
                  <a:lnTo>
                    <a:pt x="271640" y="420141"/>
                  </a:lnTo>
                  <a:lnTo>
                    <a:pt x="201218" y="446836"/>
                  </a:lnTo>
                  <a:lnTo>
                    <a:pt x="128524" y="466648"/>
                  </a:lnTo>
                  <a:lnTo>
                    <a:pt x="108305" y="473367"/>
                  </a:lnTo>
                  <a:lnTo>
                    <a:pt x="77724" y="498983"/>
                  </a:lnTo>
                  <a:lnTo>
                    <a:pt x="60985" y="544296"/>
                  </a:lnTo>
                  <a:lnTo>
                    <a:pt x="69176" y="542264"/>
                  </a:lnTo>
                  <a:lnTo>
                    <a:pt x="75247" y="540486"/>
                  </a:lnTo>
                  <a:lnTo>
                    <a:pt x="85547" y="538556"/>
                  </a:lnTo>
                  <a:lnTo>
                    <a:pt x="87452" y="536702"/>
                  </a:lnTo>
                  <a:lnTo>
                    <a:pt x="88658" y="532561"/>
                  </a:lnTo>
                  <a:lnTo>
                    <a:pt x="95275" y="517194"/>
                  </a:lnTo>
                  <a:lnTo>
                    <a:pt x="105029" y="505142"/>
                  </a:lnTo>
                  <a:lnTo>
                    <a:pt x="117830" y="496354"/>
                  </a:lnTo>
                  <a:lnTo>
                    <a:pt x="133616" y="490778"/>
                  </a:lnTo>
                  <a:lnTo>
                    <a:pt x="158394" y="484987"/>
                  </a:lnTo>
                  <a:lnTo>
                    <a:pt x="197535" y="473938"/>
                  </a:lnTo>
                  <a:lnTo>
                    <a:pt x="235966" y="460921"/>
                  </a:lnTo>
                  <a:lnTo>
                    <a:pt x="273761" y="446151"/>
                  </a:lnTo>
                  <a:lnTo>
                    <a:pt x="310997" y="429806"/>
                  </a:lnTo>
                  <a:lnTo>
                    <a:pt x="352501" y="409663"/>
                  </a:lnTo>
                  <a:lnTo>
                    <a:pt x="392976" y="387845"/>
                  </a:lnTo>
                  <a:lnTo>
                    <a:pt x="432282" y="364109"/>
                  </a:lnTo>
                  <a:lnTo>
                    <a:pt x="470281" y="338239"/>
                  </a:lnTo>
                  <a:lnTo>
                    <a:pt x="506831" y="310019"/>
                  </a:lnTo>
                  <a:lnTo>
                    <a:pt x="521716" y="300266"/>
                  </a:lnTo>
                  <a:lnTo>
                    <a:pt x="537286" y="295135"/>
                  </a:lnTo>
                  <a:lnTo>
                    <a:pt x="553618" y="294868"/>
                  </a:lnTo>
                  <a:lnTo>
                    <a:pt x="570826" y="299656"/>
                  </a:lnTo>
                  <a:lnTo>
                    <a:pt x="572579" y="300393"/>
                  </a:lnTo>
                  <a:lnTo>
                    <a:pt x="575589" y="300101"/>
                  </a:lnTo>
                  <a:lnTo>
                    <a:pt x="583044" y="294932"/>
                  </a:lnTo>
                  <a:lnTo>
                    <a:pt x="594487" y="285737"/>
                  </a:lnTo>
                  <a:close/>
                </a:path>
                <a:path w="771525" h="819150">
                  <a:moveTo>
                    <a:pt x="771372" y="473760"/>
                  </a:moveTo>
                  <a:lnTo>
                    <a:pt x="770445" y="455726"/>
                  </a:lnTo>
                  <a:lnTo>
                    <a:pt x="770343" y="453644"/>
                  </a:lnTo>
                  <a:lnTo>
                    <a:pt x="770267" y="452158"/>
                  </a:lnTo>
                  <a:lnTo>
                    <a:pt x="764628" y="432219"/>
                  </a:lnTo>
                  <a:lnTo>
                    <a:pt x="754519" y="414121"/>
                  </a:lnTo>
                  <a:lnTo>
                    <a:pt x="742264" y="400469"/>
                  </a:lnTo>
                  <a:lnTo>
                    <a:pt x="742264" y="473367"/>
                  </a:lnTo>
                  <a:lnTo>
                    <a:pt x="738339" y="494233"/>
                  </a:lnTo>
                  <a:lnTo>
                    <a:pt x="712851" y="529628"/>
                  </a:lnTo>
                  <a:lnTo>
                    <a:pt x="673849" y="561340"/>
                  </a:lnTo>
                  <a:lnTo>
                    <a:pt x="633412" y="591007"/>
                  </a:lnTo>
                  <a:lnTo>
                    <a:pt x="591527" y="618604"/>
                  </a:lnTo>
                  <a:lnTo>
                    <a:pt x="548208" y="644118"/>
                  </a:lnTo>
                  <a:lnTo>
                    <a:pt x="502602" y="668629"/>
                  </a:lnTo>
                  <a:lnTo>
                    <a:pt x="456374" y="691794"/>
                  </a:lnTo>
                  <a:lnTo>
                    <a:pt x="409460" y="713422"/>
                  </a:lnTo>
                  <a:lnTo>
                    <a:pt x="361772" y="733399"/>
                  </a:lnTo>
                  <a:lnTo>
                    <a:pt x="313258" y="751535"/>
                  </a:lnTo>
                  <a:lnTo>
                    <a:pt x="247256" y="772375"/>
                  </a:lnTo>
                  <a:lnTo>
                    <a:pt x="179908" y="788136"/>
                  </a:lnTo>
                  <a:lnTo>
                    <a:pt x="157403" y="789825"/>
                  </a:lnTo>
                  <a:lnTo>
                    <a:pt x="136664" y="785901"/>
                  </a:lnTo>
                  <a:lnTo>
                    <a:pt x="118046" y="776046"/>
                  </a:lnTo>
                  <a:lnTo>
                    <a:pt x="101917" y="759866"/>
                  </a:lnTo>
                  <a:lnTo>
                    <a:pt x="91821" y="739914"/>
                  </a:lnTo>
                  <a:lnTo>
                    <a:pt x="89141" y="717753"/>
                  </a:lnTo>
                  <a:lnTo>
                    <a:pt x="93700" y="695210"/>
                  </a:lnTo>
                  <a:lnTo>
                    <a:pt x="117157" y="661060"/>
                  </a:lnTo>
                  <a:lnTo>
                    <a:pt x="162941" y="638441"/>
                  </a:lnTo>
                  <a:lnTo>
                    <a:pt x="211289" y="626948"/>
                  </a:lnTo>
                  <a:lnTo>
                    <a:pt x="236080" y="619404"/>
                  </a:lnTo>
                  <a:lnTo>
                    <a:pt x="305219" y="595528"/>
                  </a:lnTo>
                  <a:lnTo>
                    <a:pt x="350989" y="576262"/>
                  </a:lnTo>
                  <a:lnTo>
                    <a:pt x="388620" y="558888"/>
                  </a:lnTo>
                  <a:lnTo>
                    <a:pt x="446544" y="530174"/>
                  </a:lnTo>
                  <a:lnTo>
                    <a:pt x="492848" y="504050"/>
                  </a:lnTo>
                  <a:lnTo>
                    <a:pt x="531164" y="479259"/>
                  </a:lnTo>
                  <a:lnTo>
                    <a:pt x="537489" y="475170"/>
                  </a:lnTo>
                  <a:lnTo>
                    <a:pt x="556818" y="461187"/>
                  </a:lnTo>
                  <a:lnTo>
                    <a:pt x="575830" y="446735"/>
                  </a:lnTo>
                  <a:lnTo>
                    <a:pt x="594588" y="432219"/>
                  </a:lnTo>
                  <a:lnTo>
                    <a:pt x="613740" y="417652"/>
                  </a:lnTo>
                  <a:lnTo>
                    <a:pt x="626211" y="409854"/>
                  </a:lnTo>
                  <a:lnTo>
                    <a:pt x="639622" y="404368"/>
                  </a:lnTo>
                  <a:lnTo>
                    <a:pt x="653770" y="401154"/>
                  </a:lnTo>
                  <a:lnTo>
                    <a:pt x="653237" y="401154"/>
                  </a:lnTo>
                  <a:lnTo>
                    <a:pt x="693547" y="403834"/>
                  </a:lnTo>
                  <a:lnTo>
                    <a:pt x="730211" y="429983"/>
                  </a:lnTo>
                  <a:lnTo>
                    <a:pt x="742264" y="473367"/>
                  </a:lnTo>
                  <a:lnTo>
                    <a:pt x="742264" y="400469"/>
                  </a:lnTo>
                  <a:lnTo>
                    <a:pt x="741819" y="399961"/>
                  </a:lnTo>
                  <a:lnTo>
                    <a:pt x="739914" y="397840"/>
                  </a:lnTo>
                  <a:lnTo>
                    <a:pt x="736917" y="395122"/>
                  </a:lnTo>
                  <a:lnTo>
                    <a:pt x="736180" y="393090"/>
                  </a:lnTo>
                  <a:lnTo>
                    <a:pt x="739127" y="383400"/>
                  </a:lnTo>
                  <a:lnTo>
                    <a:pt x="739825" y="381127"/>
                  </a:lnTo>
                  <a:lnTo>
                    <a:pt x="742238" y="372973"/>
                  </a:lnTo>
                  <a:lnTo>
                    <a:pt x="742581" y="365277"/>
                  </a:lnTo>
                  <a:lnTo>
                    <a:pt x="742530" y="364337"/>
                  </a:lnTo>
                  <a:lnTo>
                    <a:pt x="739775" y="346062"/>
                  </a:lnTo>
                  <a:lnTo>
                    <a:pt x="722579" y="308546"/>
                  </a:lnTo>
                  <a:lnTo>
                    <a:pt x="668451" y="282486"/>
                  </a:lnTo>
                  <a:lnTo>
                    <a:pt x="661987" y="282625"/>
                  </a:lnTo>
                  <a:lnTo>
                    <a:pt x="661987" y="358381"/>
                  </a:lnTo>
                  <a:lnTo>
                    <a:pt x="661962" y="359194"/>
                  </a:lnTo>
                  <a:lnTo>
                    <a:pt x="660781" y="364337"/>
                  </a:lnTo>
                  <a:lnTo>
                    <a:pt x="660679" y="364832"/>
                  </a:lnTo>
                  <a:lnTo>
                    <a:pt x="660577" y="365277"/>
                  </a:lnTo>
                  <a:lnTo>
                    <a:pt x="622909" y="382676"/>
                  </a:lnTo>
                  <a:lnTo>
                    <a:pt x="610793" y="383400"/>
                  </a:lnTo>
                  <a:lnTo>
                    <a:pt x="604647" y="383019"/>
                  </a:lnTo>
                  <a:lnTo>
                    <a:pt x="597242" y="382257"/>
                  </a:lnTo>
                  <a:lnTo>
                    <a:pt x="589076" y="382257"/>
                  </a:lnTo>
                  <a:lnTo>
                    <a:pt x="550329" y="401154"/>
                  </a:lnTo>
                  <a:lnTo>
                    <a:pt x="539915" y="424929"/>
                  </a:lnTo>
                  <a:lnTo>
                    <a:pt x="536625" y="434644"/>
                  </a:lnTo>
                  <a:lnTo>
                    <a:pt x="532485" y="443979"/>
                  </a:lnTo>
                  <a:lnTo>
                    <a:pt x="526770" y="452628"/>
                  </a:lnTo>
                  <a:lnTo>
                    <a:pt x="512673" y="466229"/>
                  </a:lnTo>
                  <a:lnTo>
                    <a:pt x="496646" y="475170"/>
                  </a:lnTo>
                  <a:lnTo>
                    <a:pt x="496493" y="475170"/>
                  </a:lnTo>
                  <a:lnTo>
                    <a:pt x="478993" y="479259"/>
                  </a:lnTo>
                  <a:lnTo>
                    <a:pt x="462610" y="478764"/>
                  </a:lnTo>
                  <a:lnTo>
                    <a:pt x="459981" y="478764"/>
                  </a:lnTo>
                  <a:lnTo>
                    <a:pt x="452462" y="477456"/>
                  </a:lnTo>
                  <a:lnTo>
                    <a:pt x="445503" y="476148"/>
                  </a:lnTo>
                  <a:lnTo>
                    <a:pt x="438619" y="475170"/>
                  </a:lnTo>
                  <a:lnTo>
                    <a:pt x="431660" y="474929"/>
                  </a:lnTo>
                  <a:lnTo>
                    <a:pt x="418274" y="477164"/>
                  </a:lnTo>
                  <a:lnTo>
                    <a:pt x="406844" y="482625"/>
                  </a:lnTo>
                  <a:lnTo>
                    <a:pt x="397421" y="491236"/>
                  </a:lnTo>
                  <a:lnTo>
                    <a:pt x="390080" y="502932"/>
                  </a:lnTo>
                  <a:lnTo>
                    <a:pt x="386816" y="509879"/>
                  </a:lnTo>
                  <a:lnTo>
                    <a:pt x="383514" y="516813"/>
                  </a:lnTo>
                  <a:lnTo>
                    <a:pt x="345046" y="554215"/>
                  </a:lnTo>
                  <a:lnTo>
                    <a:pt x="323202" y="558888"/>
                  </a:lnTo>
                  <a:lnTo>
                    <a:pt x="299478" y="555752"/>
                  </a:lnTo>
                  <a:lnTo>
                    <a:pt x="292633" y="553542"/>
                  </a:lnTo>
                  <a:lnTo>
                    <a:pt x="285711" y="551484"/>
                  </a:lnTo>
                  <a:lnTo>
                    <a:pt x="278726" y="549859"/>
                  </a:lnTo>
                  <a:lnTo>
                    <a:pt x="271729" y="548944"/>
                  </a:lnTo>
                  <a:lnTo>
                    <a:pt x="257289" y="549859"/>
                  </a:lnTo>
                  <a:lnTo>
                    <a:pt x="258152" y="549859"/>
                  </a:lnTo>
                  <a:lnTo>
                    <a:pt x="246557" y="554062"/>
                  </a:lnTo>
                  <a:lnTo>
                    <a:pt x="236410" y="561606"/>
                  </a:lnTo>
                  <a:lnTo>
                    <a:pt x="227990" y="572300"/>
                  </a:lnTo>
                  <a:lnTo>
                    <a:pt x="221208" y="583514"/>
                  </a:lnTo>
                  <a:lnTo>
                    <a:pt x="217665" y="589000"/>
                  </a:lnTo>
                  <a:lnTo>
                    <a:pt x="213804" y="594233"/>
                  </a:lnTo>
                  <a:lnTo>
                    <a:pt x="196672" y="609473"/>
                  </a:lnTo>
                  <a:lnTo>
                    <a:pt x="176149" y="617956"/>
                  </a:lnTo>
                  <a:lnTo>
                    <a:pt x="153746" y="619404"/>
                  </a:lnTo>
                  <a:lnTo>
                    <a:pt x="130987" y="613524"/>
                  </a:lnTo>
                  <a:lnTo>
                    <a:pt x="114211" y="606259"/>
                  </a:lnTo>
                  <a:lnTo>
                    <a:pt x="113677" y="606082"/>
                  </a:lnTo>
                  <a:lnTo>
                    <a:pt x="107442" y="604012"/>
                  </a:lnTo>
                  <a:lnTo>
                    <a:pt x="101396" y="603110"/>
                  </a:lnTo>
                  <a:lnTo>
                    <a:pt x="93662" y="603110"/>
                  </a:lnTo>
                  <a:lnTo>
                    <a:pt x="86664" y="604240"/>
                  </a:lnTo>
                  <a:lnTo>
                    <a:pt x="78486" y="606082"/>
                  </a:lnTo>
                  <a:lnTo>
                    <a:pt x="72694" y="602818"/>
                  </a:lnTo>
                  <a:lnTo>
                    <a:pt x="69659" y="589000"/>
                  </a:lnTo>
                  <a:lnTo>
                    <a:pt x="69608" y="588733"/>
                  </a:lnTo>
                  <a:lnTo>
                    <a:pt x="73304" y="583514"/>
                  </a:lnTo>
                  <a:lnTo>
                    <a:pt x="73101" y="583514"/>
                  </a:lnTo>
                  <a:lnTo>
                    <a:pt x="81216" y="581469"/>
                  </a:lnTo>
                  <a:lnTo>
                    <a:pt x="94018" y="579526"/>
                  </a:lnTo>
                  <a:lnTo>
                    <a:pt x="106502" y="580059"/>
                  </a:lnTo>
                  <a:lnTo>
                    <a:pt x="118719" y="582841"/>
                  </a:lnTo>
                  <a:lnTo>
                    <a:pt x="130721" y="587603"/>
                  </a:lnTo>
                  <a:lnTo>
                    <a:pt x="138569" y="591223"/>
                  </a:lnTo>
                  <a:lnTo>
                    <a:pt x="146608" y="594233"/>
                  </a:lnTo>
                  <a:lnTo>
                    <a:pt x="155067" y="596061"/>
                  </a:lnTo>
                  <a:lnTo>
                    <a:pt x="163791" y="596061"/>
                  </a:lnTo>
                  <a:lnTo>
                    <a:pt x="173939" y="594029"/>
                  </a:lnTo>
                  <a:lnTo>
                    <a:pt x="183057" y="590245"/>
                  </a:lnTo>
                  <a:lnTo>
                    <a:pt x="191033" y="584517"/>
                  </a:lnTo>
                  <a:lnTo>
                    <a:pt x="195287" y="579526"/>
                  </a:lnTo>
                  <a:lnTo>
                    <a:pt x="197764" y="576630"/>
                  </a:lnTo>
                  <a:lnTo>
                    <a:pt x="201891" y="570484"/>
                  </a:lnTo>
                  <a:lnTo>
                    <a:pt x="205422" y="563930"/>
                  </a:lnTo>
                  <a:lnTo>
                    <a:pt x="209511" y="557758"/>
                  </a:lnTo>
                  <a:lnTo>
                    <a:pt x="225526" y="540143"/>
                  </a:lnTo>
                  <a:lnTo>
                    <a:pt x="245287" y="529132"/>
                  </a:lnTo>
                  <a:lnTo>
                    <a:pt x="267614" y="525132"/>
                  </a:lnTo>
                  <a:lnTo>
                    <a:pt x="291312" y="528561"/>
                  </a:lnTo>
                  <a:lnTo>
                    <a:pt x="296608" y="530174"/>
                  </a:lnTo>
                  <a:lnTo>
                    <a:pt x="301269" y="531736"/>
                  </a:lnTo>
                  <a:lnTo>
                    <a:pt x="306298" y="533107"/>
                  </a:lnTo>
                  <a:lnTo>
                    <a:pt x="323938" y="535051"/>
                  </a:lnTo>
                  <a:lnTo>
                    <a:pt x="339636" y="531037"/>
                  </a:lnTo>
                  <a:lnTo>
                    <a:pt x="347713" y="525132"/>
                  </a:lnTo>
                  <a:lnTo>
                    <a:pt x="352780" y="521436"/>
                  </a:lnTo>
                  <a:lnTo>
                    <a:pt x="362800" y="506603"/>
                  </a:lnTo>
                  <a:lnTo>
                    <a:pt x="366547" y="498602"/>
                  </a:lnTo>
                  <a:lnTo>
                    <a:pt x="370459" y="490639"/>
                  </a:lnTo>
                  <a:lnTo>
                    <a:pt x="413118" y="453847"/>
                  </a:lnTo>
                  <a:lnTo>
                    <a:pt x="432460" y="451129"/>
                  </a:lnTo>
                  <a:lnTo>
                    <a:pt x="453313" y="453644"/>
                  </a:lnTo>
                  <a:lnTo>
                    <a:pt x="465569" y="455726"/>
                  </a:lnTo>
                  <a:lnTo>
                    <a:pt x="477215" y="455726"/>
                  </a:lnTo>
                  <a:lnTo>
                    <a:pt x="511111" y="433743"/>
                  </a:lnTo>
                  <a:lnTo>
                    <a:pt x="517321" y="418122"/>
                  </a:lnTo>
                  <a:lnTo>
                    <a:pt x="523240" y="401154"/>
                  </a:lnTo>
                  <a:lnTo>
                    <a:pt x="560095" y="364337"/>
                  </a:lnTo>
                  <a:lnTo>
                    <a:pt x="580428" y="358825"/>
                  </a:lnTo>
                  <a:lnTo>
                    <a:pt x="579843" y="358825"/>
                  </a:lnTo>
                  <a:lnTo>
                    <a:pt x="591108" y="358381"/>
                  </a:lnTo>
                  <a:lnTo>
                    <a:pt x="601738" y="359194"/>
                  </a:lnTo>
                  <a:lnTo>
                    <a:pt x="612178" y="359829"/>
                  </a:lnTo>
                  <a:lnTo>
                    <a:pt x="647192" y="346062"/>
                  </a:lnTo>
                  <a:lnTo>
                    <a:pt x="654392" y="347294"/>
                  </a:lnTo>
                  <a:lnTo>
                    <a:pt x="661987" y="358381"/>
                  </a:lnTo>
                  <a:lnTo>
                    <a:pt x="661987" y="282625"/>
                  </a:lnTo>
                  <a:lnTo>
                    <a:pt x="605269" y="296481"/>
                  </a:lnTo>
                  <a:lnTo>
                    <a:pt x="554812" y="334810"/>
                  </a:lnTo>
                  <a:lnTo>
                    <a:pt x="521881" y="359003"/>
                  </a:lnTo>
                  <a:lnTo>
                    <a:pt x="487946" y="381787"/>
                  </a:lnTo>
                  <a:lnTo>
                    <a:pt x="452970" y="403034"/>
                  </a:lnTo>
                  <a:lnTo>
                    <a:pt x="404215" y="429983"/>
                  </a:lnTo>
                  <a:lnTo>
                    <a:pt x="354634" y="455244"/>
                  </a:lnTo>
                  <a:lnTo>
                    <a:pt x="304203" y="478764"/>
                  </a:lnTo>
                  <a:lnTo>
                    <a:pt x="252933" y="500519"/>
                  </a:lnTo>
                  <a:lnTo>
                    <a:pt x="213156" y="515810"/>
                  </a:lnTo>
                  <a:lnTo>
                    <a:pt x="172732" y="529628"/>
                  </a:lnTo>
                  <a:lnTo>
                    <a:pt x="132080" y="541528"/>
                  </a:lnTo>
                  <a:lnTo>
                    <a:pt x="90258" y="551484"/>
                  </a:lnTo>
                  <a:lnTo>
                    <a:pt x="74803" y="555345"/>
                  </a:lnTo>
                  <a:lnTo>
                    <a:pt x="32702" y="578256"/>
                  </a:lnTo>
                  <a:lnTo>
                    <a:pt x="4330" y="619188"/>
                  </a:lnTo>
                  <a:lnTo>
                    <a:pt x="0" y="642848"/>
                  </a:lnTo>
                  <a:lnTo>
                    <a:pt x="3365" y="668629"/>
                  </a:lnTo>
                  <a:lnTo>
                    <a:pt x="35064" y="711034"/>
                  </a:lnTo>
                  <a:lnTo>
                    <a:pt x="57912" y="721207"/>
                  </a:lnTo>
                  <a:lnTo>
                    <a:pt x="60248" y="724027"/>
                  </a:lnTo>
                  <a:lnTo>
                    <a:pt x="78867" y="778230"/>
                  </a:lnTo>
                  <a:lnTo>
                    <a:pt x="130378" y="813993"/>
                  </a:lnTo>
                  <a:lnTo>
                    <a:pt x="163893" y="819061"/>
                  </a:lnTo>
                  <a:lnTo>
                    <a:pt x="168668" y="818730"/>
                  </a:lnTo>
                  <a:lnTo>
                    <a:pt x="173596" y="819048"/>
                  </a:lnTo>
                  <a:lnTo>
                    <a:pt x="174942" y="818730"/>
                  </a:lnTo>
                  <a:lnTo>
                    <a:pt x="227139" y="806564"/>
                  </a:lnTo>
                  <a:lnTo>
                    <a:pt x="251523" y="800595"/>
                  </a:lnTo>
                  <a:lnTo>
                    <a:pt x="289229" y="789825"/>
                  </a:lnTo>
                  <a:lnTo>
                    <a:pt x="369849" y="761720"/>
                  </a:lnTo>
                  <a:lnTo>
                    <a:pt x="415747" y="742492"/>
                  </a:lnTo>
                  <a:lnTo>
                    <a:pt x="461086" y="721842"/>
                  </a:lnTo>
                  <a:lnTo>
                    <a:pt x="509066" y="698322"/>
                  </a:lnTo>
                  <a:lnTo>
                    <a:pt x="556031" y="673176"/>
                  </a:lnTo>
                  <a:lnTo>
                    <a:pt x="601865" y="646226"/>
                  </a:lnTo>
                  <a:lnTo>
                    <a:pt x="646442" y="617258"/>
                  </a:lnTo>
                  <a:lnTo>
                    <a:pt x="689622" y="586105"/>
                  </a:lnTo>
                  <a:lnTo>
                    <a:pt x="731316" y="552551"/>
                  </a:lnTo>
                  <a:lnTo>
                    <a:pt x="759790" y="517347"/>
                  </a:lnTo>
                  <a:lnTo>
                    <a:pt x="767803" y="496582"/>
                  </a:lnTo>
                  <a:lnTo>
                    <a:pt x="771372" y="473760"/>
                  </a:lnTo>
                  <a:close/>
                </a:path>
              </a:pathLst>
            </a:custGeom>
            <a:solidFill>
              <a:srgbClr val="FDEE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5" name="object 165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2487273" y="5071657"/>
              <a:ext cx="64283" cy="221297"/>
            </a:xfrm>
            <a:prstGeom prst="rect">
              <a:avLst/>
            </a:prstGeom>
          </p:spPr>
        </p:pic>
        <p:pic>
          <p:nvPicPr>
            <p:cNvPr id="166" name="object 166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2636879" y="5120997"/>
              <a:ext cx="64051" cy="222999"/>
            </a:xfrm>
            <a:prstGeom prst="rect">
              <a:avLst/>
            </a:prstGeom>
          </p:spPr>
        </p:pic>
      </p:grpSp>
      <p:sp>
        <p:nvSpPr>
          <p:cNvPr id="167" name="object 16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Menu</a:t>
            </a:r>
            <a:r>
              <a:rPr dirty="0" spc="-90"/>
              <a:t> </a:t>
            </a:r>
            <a:r>
              <a:rPr dirty="0"/>
              <a:t>board</a:t>
            </a:r>
            <a:r>
              <a:rPr dirty="0" spc="-85"/>
              <a:t> </a:t>
            </a:r>
            <a:r>
              <a:rPr dirty="0" spc="-10"/>
              <a:t>Design</a:t>
            </a:r>
          </a:p>
        </p:txBody>
      </p:sp>
      <p:grpSp>
        <p:nvGrpSpPr>
          <p:cNvPr id="168" name="object 168" descr=""/>
          <p:cNvGrpSpPr/>
          <p:nvPr/>
        </p:nvGrpSpPr>
        <p:grpSpPr>
          <a:xfrm>
            <a:off x="304393" y="1317214"/>
            <a:ext cx="8409940" cy="6769100"/>
            <a:chOff x="304393" y="1317214"/>
            <a:chExt cx="8409940" cy="6769100"/>
          </a:xfrm>
        </p:grpSpPr>
        <p:sp>
          <p:nvSpPr>
            <p:cNvPr id="169" name="object 169" descr=""/>
            <p:cNvSpPr/>
            <p:nvPr/>
          </p:nvSpPr>
          <p:spPr>
            <a:xfrm>
              <a:off x="310743" y="1388393"/>
              <a:ext cx="8091805" cy="13970"/>
            </a:xfrm>
            <a:custGeom>
              <a:avLst/>
              <a:gdLst/>
              <a:ahLst/>
              <a:cxnLst/>
              <a:rect l="l" t="t" r="r" b="b"/>
              <a:pathLst>
                <a:path w="8091805" h="13969">
                  <a:moveTo>
                    <a:pt x="8091665" y="13881"/>
                  </a:moveTo>
                  <a:lnTo>
                    <a:pt x="183629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 descr=""/>
            <p:cNvSpPr/>
            <p:nvPr/>
          </p:nvSpPr>
          <p:spPr>
            <a:xfrm>
              <a:off x="563685" y="1323564"/>
              <a:ext cx="7306945" cy="0"/>
            </a:xfrm>
            <a:custGeom>
              <a:avLst/>
              <a:gdLst/>
              <a:ahLst/>
              <a:cxnLst/>
              <a:rect l="l" t="t" r="r" b="b"/>
              <a:pathLst>
                <a:path w="7306945" h="0">
                  <a:moveTo>
                    <a:pt x="7306398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1" name="object 171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14222" y="2361145"/>
              <a:ext cx="8200025" cy="57250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47119" y="766942"/>
            <a:ext cx="506730" cy="749300"/>
          </a:xfrm>
          <a:custGeom>
            <a:avLst/>
            <a:gdLst/>
            <a:ahLst/>
            <a:cxnLst/>
            <a:rect l="l" t="t" r="r" b="b"/>
            <a:pathLst>
              <a:path w="506730" h="749300">
                <a:moveTo>
                  <a:pt x="42214" y="264579"/>
                </a:moveTo>
                <a:lnTo>
                  <a:pt x="35179" y="251035"/>
                </a:lnTo>
                <a:lnTo>
                  <a:pt x="30141" y="237288"/>
                </a:lnTo>
                <a:lnTo>
                  <a:pt x="27111" y="223343"/>
                </a:lnTo>
                <a:lnTo>
                  <a:pt x="26098" y="209207"/>
                </a:lnTo>
                <a:lnTo>
                  <a:pt x="32107" y="167274"/>
                </a:lnTo>
                <a:lnTo>
                  <a:pt x="49216" y="128756"/>
                </a:lnTo>
                <a:lnTo>
                  <a:pt x="76053" y="94760"/>
                </a:lnTo>
                <a:lnTo>
                  <a:pt x="111244" y="66392"/>
                </a:lnTo>
                <a:lnTo>
                  <a:pt x="153415" y="44758"/>
                </a:lnTo>
                <a:lnTo>
                  <a:pt x="201191" y="30967"/>
                </a:lnTo>
                <a:lnTo>
                  <a:pt x="253199" y="26123"/>
                </a:lnTo>
                <a:lnTo>
                  <a:pt x="305208" y="30967"/>
                </a:lnTo>
                <a:lnTo>
                  <a:pt x="352984" y="44758"/>
                </a:lnTo>
                <a:lnTo>
                  <a:pt x="395155" y="66392"/>
                </a:lnTo>
                <a:lnTo>
                  <a:pt x="430345" y="94760"/>
                </a:lnTo>
                <a:lnTo>
                  <a:pt x="457183" y="128756"/>
                </a:lnTo>
                <a:lnTo>
                  <a:pt x="474292" y="167274"/>
                </a:lnTo>
                <a:lnTo>
                  <a:pt x="480301" y="209207"/>
                </a:lnTo>
                <a:lnTo>
                  <a:pt x="480301" y="216420"/>
                </a:lnTo>
                <a:lnTo>
                  <a:pt x="486143" y="222249"/>
                </a:lnTo>
                <a:lnTo>
                  <a:pt x="493344" y="222249"/>
                </a:lnTo>
                <a:lnTo>
                  <a:pt x="500557" y="222249"/>
                </a:lnTo>
                <a:lnTo>
                  <a:pt x="506412" y="216420"/>
                </a:lnTo>
                <a:lnTo>
                  <a:pt x="506412" y="209207"/>
                </a:lnTo>
                <a:lnTo>
                  <a:pt x="501258" y="167098"/>
                </a:lnTo>
                <a:lnTo>
                  <a:pt x="486480" y="127853"/>
                </a:lnTo>
                <a:lnTo>
                  <a:pt x="463105" y="92319"/>
                </a:lnTo>
                <a:lnTo>
                  <a:pt x="432160" y="61345"/>
                </a:lnTo>
                <a:lnTo>
                  <a:pt x="394670" y="35778"/>
                </a:lnTo>
                <a:lnTo>
                  <a:pt x="351662" y="16466"/>
                </a:lnTo>
                <a:lnTo>
                  <a:pt x="304163" y="4258"/>
                </a:lnTo>
                <a:lnTo>
                  <a:pt x="253199" y="0"/>
                </a:lnTo>
                <a:lnTo>
                  <a:pt x="202236" y="4258"/>
                </a:lnTo>
                <a:lnTo>
                  <a:pt x="154738" y="16466"/>
                </a:lnTo>
                <a:lnTo>
                  <a:pt x="111733" y="35778"/>
                </a:lnTo>
                <a:lnTo>
                  <a:pt x="74245" y="61345"/>
                </a:lnTo>
                <a:lnTo>
                  <a:pt x="43302" y="92319"/>
                </a:lnTo>
                <a:lnTo>
                  <a:pt x="19929" y="127853"/>
                </a:lnTo>
                <a:lnTo>
                  <a:pt x="5153" y="167098"/>
                </a:lnTo>
                <a:lnTo>
                  <a:pt x="0" y="209207"/>
                </a:lnTo>
                <a:lnTo>
                  <a:pt x="3253" y="237855"/>
                </a:lnTo>
                <a:lnTo>
                  <a:pt x="29233" y="292196"/>
                </a:lnTo>
                <a:lnTo>
                  <a:pt x="81077" y="342536"/>
                </a:lnTo>
                <a:lnTo>
                  <a:pt x="116660" y="366183"/>
                </a:lnTo>
                <a:lnTo>
                  <a:pt x="158664" y="388804"/>
                </a:lnTo>
                <a:lnTo>
                  <a:pt x="207073" y="410389"/>
                </a:lnTo>
                <a:lnTo>
                  <a:pt x="261873" y="430929"/>
                </a:lnTo>
                <a:lnTo>
                  <a:pt x="323048" y="450416"/>
                </a:lnTo>
                <a:lnTo>
                  <a:pt x="390584" y="468840"/>
                </a:lnTo>
                <a:lnTo>
                  <a:pt x="464464" y="486194"/>
                </a:lnTo>
                <a:lnTo>
                  <a:pt x="471292" y="499854"/>
                </a:lnTo>
                <a:lnTo>
                  <a:pt x="476248" y="513421"/>
                </a:lnTo>
                <a:lnTo>
                  <a:pt x="479268" y="526833"/>
                </a:lnTo>
                <a:lnTo>
                  <a:pt x="480288" y="540029"/>
                </a:lnTo>
                <a:lnTo>
                  <a:pt x="474280" y="581957"/>
                </a:lnTo>
                <a:lnTo>
                  <a:pt x="457172" y="620474"/>
                </a:lnTo>
                <a:lnTo>
                  <a:pt x="430337" y="654470"/>
                </a:lnTo>
                <a:lnTo>
                  <a:pt x="395147" y="682840"/>
                </a:lnTo>
                <a:lnTo>
                  <a:pt x="352977" y="704475"/>
                </a:lnTo>
                <a:lnTo>
                  <a:pt x="305199" y="718268"/>
                </a:lnTo>
                <a:lnTo>
                  <a:pt x="253187" y="723112"/>
                </a:lnTo>
                <a:lnTo>
                  <a:pt x="201183" y="718269"/>
                </a:lnTo>
                <a:lnTo>
                  <a:pt x="153410" y="704477"/>
                </a:lnTo>
                <a:lnTo>
                  <a:pt x="111242" y="682844"/>
                </a:lnTo>
                <a:lnTo>
                  <a:pt x="76052" y="654476"/>
                </a:lnTo>
                <a:lnTo>
                  <a:pt x="49216" y="620479"/>
                </a:lnTo>
                <a:lnTo>
                  <a:pt x="32107" y="581961"/>
                </a:lnTo>
                <a:lnTo>
                  <a:pt x="26098" y="540029"/>
                </a:lnTo>
                <a:lnTo>
                  <a:pt x="26098" y="532815"/>
                </a:lnTo>
                <a:lnTo>
                  <a:pt x="20256" y="526973"/>
                </a:lnTo>
                <a:lnTo>
                  <a:pt x="13055" y="526973"/>
                </a:lnTo>
                <a:lnTo>
                  <a:pt x="5841" y="526973"/>
                </a:lnTo>
                <a:lnTo>
                  <a:pt x="0" y="532815"/>
                </a:lnTo>
                <a:lnTo>
                  <a:pt x="0" y="540029"/>
                </a:lnTo>
                <a:lnTo>
                  <a:pt x="5153" y="582138"/>
                </a:lnTo>
                <a:lnTo>
                  <a:pt x="19929" y="621383"/>
                </a:lnTo>
                <a:lnTo>
                  <a:pt x="43302" y="656916"/>
                </a:lnTo>
                <a:lnTo>
                  <a:pt x="74245" y="687890"/>
                </a:lnTo>
                <a:lnTo>
                  <a:pt x="111733" y="713457"/>
                </a:lnTo>
                <a:lnTo>
                  <a:pt x="154738" y="732769"/>
                </a:lnTo>
                <a:lnTo>
                  <a:pt x="202236" y="744978"/>
                </a:lnTo>
                <a:lnTo>
                  <a:pt x="253199" y="749236"/>
                </a:lnTo>
                <a:lnTo>
                  <a:pt x="304163" y="744978"/>
                </a:lnTo>
                <a:lnTo>
                  <a:pt x="351662" y="732769"/>
                </a:lnTo>
                <a:lnTo>
                  <a:pt x="394670" y="713457"/>
                </a:lnTo>
                <a:lnTo>
                  <a:pt x="432160" y="687890"/>
                </a:lnTo>
                <a:lnTo>
                  <a:pt x="463105" y="656916"/>
                </a:lnTo>
                <a:lnTo>
                  <a:pt x="486480" y="621383"/>
                </a:lnTo>
                <a:lnTo>
                  <a:pt x="501258" y="582138"/>
                </a:lnTo>
                <a:lnTo>
                  <a:pt x="506412" y="540029"/>
                </a:lnTo>
                <a:lnTo>
                  <a:pt x="502754" y="511871"/>
                </a:lnTo>
                <a:lnTo>
                  <a:pt x="474202" y="454186"/>
                </a:lnTo>
                <a:lnTo>
                  <a:pt x="418914" y="397792"/>
                </a:lnTo>
                <a:lnTo>
                  <a:pt x="381836" y="371247"/>
                </a:lnTo>
                <a:lnTo>
                  <a:pt x="338785" y="346429"/>
                </a:lnTo>
                <a:lnTo>
                  <a:pt x="289996" y="323802"/>
                </a:lnTo>
                <a:lnTo>
                  <a:pt x="235709" y="303837"/>
                </a:lnTo>
                <a:lnTo>
                  <a:pt x="176158" y="286999"/>
                </a:lnTo>
                <a:lnTo>
                  <a:pt x="111581" y="273757"/>
                </a:lnTo>
                <a:lnTo>
                  <a:pt x="42214" y="264579"/>
                </a:lnTo>
                <a:close/>
              </a:path>
              <a:path w="506730" h="749300">
                <a:moveTo>
                  <a:pt x="64439" y="293306"/>
                </a:moveTo>
                <a:lnTo>
                  <a:pt x="129308" y="303596"/>
                </a:lnTo>
                <a:lnTo>
                  <a:pt x="189809" y="317642"/>
                </a:lnTo>
                <a:lnTo>
                  <a:pt x="245592" y="334970"/>
                </a:lnTo>
                <a:lnTo>
                  <a:pt x="296308" y="355107"/>
                </a:lnTo>
                <a:lnTo>
                  <a:pt x="341609" y="377579"/>
                </a:lnTo>
                <a:lnTo>
                  <a:pt x="381145" y="401912"/>
                </a:lnTo>
                <a:lnTo>
                  <a:pt x="414568" y="427633"/>
                </a:lnTo>
                <a:lnTo>
                  <a:pt x="441528" y="454266"/>
                </a:lnTo>
                <a:lnTo>
                  <a:pt x="373076" y="437288"/>
                </a:lnTo>
                <a:lnTo>
                  <a:pt x="310597" y="419345"/>
                </a:lnTo>
                <a:lnTo>
                  <a:pt x="254149" y="400470"/>
                </a:lnTo>
                <a:lnTo>
                  <a:pt x="203792" y="380696"/>
                </a:lnTo>
                <a:lnTo>
                  <a:pt x="159583" y="360059"/>
                </a:lnTo>
                <a:lnTo>
                  <a:pt x="121582" y="338592"/>
                </a:lnTo>
                <a:lnTo>
                  <a:pt x="89848" y="316330"/>
                </a:lnTo>
                <a:lnTo>
                  <a:pt x="64439" y="293306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133681" y="768958"/>
            <a:ext cx="563880" cy="747395"/>
          </a:xfrm>
          <a:custGeom>
            <a:avLst/>
            <a:gdLst/>
            <a:ahLst/>
            <a:cxnLst/>
            <a:rect l="l" t="t" r="r" b="b"/>
            <a:pathLst>
              <a:path w="563880" h="747394">
                <a:moveTo>
                  <a:pt x="550506" y="0"/>
                </a:moveTo>
                <a:lnTo>
                  <a:pt x="489788" y="0"/>
                </a:lnTo>
                <a:lnTo>
                  <a:pt x="482574" y="0"/>
                </a:lnTo>
                <a:lnTo>
                  <a:pt x="476732" y="5842"/>
                </a:lnTo>
                <a:lnTo>
                  <a:pt x="476732" y="13055"/>
                </a:lnTo>
                <a:lnTo>
                  <a:pt x="476732" y="360553"/>
                </a:lnTo>
                <a:lnTo>
                  <a:pt x="70205" y="360553"/>
                </a:lnTo>
                <a:lnTo>
                  <a:pt x="62979" y="360553"/>
                </a:lnTo>
                <a:lnTo>
                  <a:pt x="57137" y="366395"/>
                </a:lnTo>
                <a:lnTo>
                  <a:pt x="57137" y="373608"/>
                </a:lnTo>
                <a:lnTo>
                  <a:pt x="57137" y="721118"/>
                </a:lnTo>
                <a:lnTo>
                  <a:pt x="26123" y="721118"/>
                </a:lnTo>
                <a:lnTo>
                  <a:pt x="26123" y="13055"/>
                </a:lnTo>
                <a:lnTo>
                  <a:pt x="26123" y="5842"/>
                </a:lnTo>
                <a:lnTo>
                  <a:pt x="20281" y="0"/>
                </a:lnTo>
                <a:lnTo>
                  <a:pt x="13068" y="0"/>
                </a:lnTo>
                <a:lnTo>
                  <a:pt x="5842" y="0"/>
                </a:lnTo>
                <a:lnTo>
                  <a:pt x="0" y="5842"/>
                </a:lnTo>
                <a:lnTo>
                  <a:pt x="0" y="13055"/>
                </a:lnTo>
                <a:lnTo>
                  <a:pt x="0" y="734174"/>
                </a:lnTo>
                <a:lnTo>
                  <a:pt x="0" y="741387"/>
                </a:lnTo>
                <a:lnTo>
                  <a:pt x="5842" y="747229"/>
                </a:lnTo>
                <a:lnTo>
                  <a:pt x="13068" y="747229"/>
                </a:lnTo>
                <a:lnTo>
                  <a:pt x="70205" y="747229"/>
                </a:lnTo>
                <a:lnTo>
                  <a:pt x="77419" y="747229"/>
                </a:lnTo>
                <a:lnTo>
                  <a:pt x="83261" y="741387"/>
                </a:lnTo>
                <a:lnTo>
                  <a:pt x="83261" y="734174"/>
                </a:lnTo>
                <a:lnTo>
                  <a:pt x="83261" y="386664"/>
                </a:lnTo>
                <a:lnTo>
                  <a:pt x="489788" y="386664"/>
                </a:lnTo>
                <a:lnTo>
                  <a:pt x="497001" y="386664"/>
                </a:lnTo>
                <a:lnTo>
                  <a:pt x="502843" y="380822"/>
                </a:lnTo>
                <a:lnTo>
                  <a:pt x="502843" y="373608"/>
                </a:lnTo>
                <a:lnTo>
                  <a:pt x="502843" y="26111"/>
                </a:lnTo>
                <a:lnTo>
                  <a:pt x="537451" y="26111"/>
                </a:lnTo>
                <a:lnTo>
                  <a:pt x="537451" y="725233"/>
                </a:lnTo>
                <a:lnTo>
                  <a:pt x="537451" y="732459"/>
                </a:lnTo>
                <a:lnTo>
                  <a:pt x="543293" y="738301"/>
                </a:lnTo>
                <a:lnTo>
                  <a:pt x="550506" y="738301"/>
                </a:lnTo>
                <a:lnTo>
                  <a:pt x="557720" y="738301"/>
                </a:lnTo>
                <a:lnTo>
                  <a:pt x="563549" y="732459"/>
                </a:lnTo>
                <a:lnTo>
                  <a:pt x="563549" y="725233"/>
                </a:lnTo>
                <a:lnTo>
                  <a:pt x="563549" y="13055"/>
                </a:lnTo>
                <a:lnTo>
                  <a:pt x="563549" y="5842"/>
                </a:lnTo>
                <a:lnTo>
                  <a:pt x="557707" y="0"/>
                </a:lnTo>
                <a:lnTo>
                  <a:pt x="550506" y="0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802123" y="767109"/>
            <a:ext cx="93980" cy="749300"/>
          </a:xfrm>
          <a:custGeom>
            <a:avLst/>
            <a:gdLst/>
            <a:ahLst/>
            <a:cxnLst/>
            <a:rect l="l" t="t" r="r" b="b"/>
            <a:pathLst>
              <a:path w="93980" h="749300">
                <a:moveTo>
                  <a:pt x="80911" y="0"/>
                </a:moveTo>
                <a:lnTo>
                  <a:pt x="13055" y="0"/>
                </a:lnTo>
                <a:lnTo>
                  <a:pt x="5842" y="0"/>
                </a:lnTo>
                <a:lnTo>
                  <a:pt x="0" y="5842"/>
                </a:lnTo>
                <a:lnTo>
                  <a:pt x="0" y="13055"/>
                </a:lnTo>
                <a:lnTo>
                  <a:pt x="0" y="734441"/>
                </a:lnTo>
                <a:lnTo>
                  <a:pt x="0" y="741641"/>
                </a:lnTo>
                <a:lnTo>
                  <a:pt x="5842" y="747483"/>
                </a:lnTo>
                <a:lnTo>
                  <a:pt x="13055" y="747483"/>
                </a:lnTo>
                <a:lnTo>
                  <a:pt x="20281" y="747483"/>
                </a:lnTo>
                <a:lnTo>
                  <a:pt x="26123" y="741641"/>
                </a:lnTo>
                <a:lnTo>
                  <a:pt x="26123" y="734441"/>
                </a:lnTo>
                <a:lnTo>
                  <a:pt x="26123" y="26111"/>
                </a:lnTo>
                <a:lnTo>
                  <a:pt x="67856" y="26111"/>
                </a:lnTo>
                <a:lnTo>
                  <a:pt x="67856" y="736015"/>
                </a:lnTo>
                <a:lnTo>
                  <a:pt x="67856" y="743229"/>
                </a:lnTo>
                <a:lnTo>
                  <a:pt x="73698" y="749071"/>
                </a:lnTo>
                <a:lnTo>
                  <a:pt x="80911" y="749071"/>
                </a:lnTo>
                <a:lnTo>
                  <a:pt x="88125" y="749071"/>
                </a:lnTo>
                <a:lnTo>
                  <a:pt x="93967" y="743229"/>
                </a:lnTo>
                <a:lnTo>
                  <a:pt x="93967" y="736015"/>
                </a:lnTo>
                <a:lnTo>
                  <a:pt x="93967" y="13055"/>
                </a:lnTo>
                <a:lnTo>
                  <a:pt x="93967" y="5842"/>
                </a:lnTo>
                <a:lnTo>
                  <a:pt x="88125" y="0"/>
                </a:lnTo>
                <a:lnTo>
                  <a:pt x="80911" y="0"/>
                </a:lnTo>
                <a:close/>
              </a:path>
            </a:pathLst>
          </a:custGeom>
          <a:ln w="12699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1995126" y="760765"/>
            <a:ext cx="1071880" cy="756285"/>
            <a:chOff x="1995126" y="760765"/>
            <a:chExt cx="1071880" cy="756285"/>
          </a:xfrm>
        </p:grpSpPr>
        <p:sp>
          <p:nvSpPr>
            <p:cNvPr id="6" name="object 6" descr=""/>
            <p:cNvSpPr/>
            <p:nvPr/>
          </p:nvSpPr>
          <p:spPr>
            <a:xfrm>
              <a:off x="2001476" y="767115"/>
              <a:ext cx="501650" cy="743585"/>
            </a:xfrm>
            <a:custGeom>
              <a:avLst/>
              <a:gdLst/>
              <a:ahLst/>
              <a:cxnLst/>
              <a:rect l="l" t="t" r="r" b="b"/>
              <a:pathLst>
                <a:path w="501650" h="743585">
                  <a:moveTo>
                    <a:pt x="148196" y="428891"/>
                  </a:moveTo>
                  <a:lnTo>
                    <a:pt x="182066" y="428545"/>
                  </a:lnTo>
                  <a:lnTo>
                    <a:pt x="222848" y="428404"/>
                  </a:lnTo>
                  <a:lnTo>
                    <a:pt x="267423" y="428647"/>
                  </a:lnTo>
                  <a:lnTo>
                    <a:pt x="312674" y="429450"/>
                  </a:lnTo>
                  <a:lnTo>
                    <a:pt x="344767" y="425996"/>
                  </a:lnTo>
                  <a:lnTo>
                    <a:pt x="409427" y="396048"/>
                  </a:lnTo>
                  <a:lnTo>
                    <a:pt x="438327" y="371170"/>
                  </a:lnTo>
                  <a:lnTo>
                    <a:pt x="482314" y="303982"/>
                  </a:lnTo>
                  <a:lnTo>
                    <a:pt x="496302" y="254764"/>
                  </a:lnTo>
                  <a:lnTo>
                    <a:pt x="499249" y="194208"/>
                  </a:lnTo>
                  <a:lnTo>
                    <a:pt x="484757" y="126610"/>
                  </a:lnTo>
                  <a:lnTo>
                    <a:pt x="454855" y="76776"/>
                  </a:lnTo>
                  <a:lnTo>
                    <a:pt x="415906" y="42018"/>
                  </a:lnTo>
                  <a:lnTo>
                    <a:pt x="374276" y="19648"/>
                  </a:lnTo>
                  <a:lnTo>
                    <a:pt x="336330" y="6981"/>
                  </a:lnTo>
                  <a:lnTo>
                    <a:pt x="296951" y="0"/>
                  </a:lnTo>
                  <a:lnTo>
                    <a:pt x="68402" y="0"/>
                  </a:lnTo>
                  <a:lnTo>
                    <a:pt x="61188" y="0"/>
                  </a:lnTo>
                  <a:lnTo>
                    <a:pt x="55346" y="5829"/>
                  </a:lnTo>
                  <a:lnTo>
                    <a:pt x="55346" y="13055"/>
                  </a:lnTo>
                  <a:lnTo>
                    <a:pt x="55346" y="717372"/>
                  </a:lnTo>
                  <a:lnTo>
                    <a:pt x="26123" y="717372"/>
                  </a:lnTo>
                  <a:lnTo>
                    <a:pt x="26123" y="13055"/>
                  </a:lnTo>
                  <a:lnTo>
                    <a:pt x="26123" y="5829"/>
                  </a:lnTo>
                  <a:lnTo>
                    <a:pt x="20269" y="0"/>
                  </a:lnTo>
                  <a:lnTo>
                    <a:pt x="13055" y="0"/>
                  </a:lnTo>
                  <a:lnTo>
                    <a:pt x="5854" y="0"/>
                  </a:lnTo>
                  <a:lnTo>
                    <a:pt x="0" y="5829"/>
                  </a:lnTo>
                  <a:lnTo>
                    <a:pt x="0" y="13055"/>
                  </a:lnTo>
                  <a:lnTo>
                    <a:pt x="0" y="730427"/>
                  </a:lnTo>
                  <a:lnTo>
                    <a:pt x="0" y="737654"/>
                  </a:lnTo>
                  <a:lnTo>
                    <a:pt x="5854" y="743483"/>
                  </a:lnTo>
                  <a:lnTo>
                    <a:pt x="13055" y="743483"/>
                  </a:lnTo>
                  <a:lnTo>
                    <a:pt x="68402" y="743483"/>
                  </a:lnTo>
                  <a:lnTo>
                    <a:pt x="75615" y="743483"/>
                  </a:lnTo>
                  <a:lnTo>
                    <a:pt x="81457" y="737654"/>
                  </a:lnTo>
                  <a:lnTo>
                    <a:pt x="81457" y="730427"/>
                  </a:lnTo>
                  <a:lnTo>
                    <a:pt x="81457" y="26111"/>
                  </a:lnTo>
                  <a:lnTo>
                    <a:pt x="296138" y="26085"/>
                  </a:lnTo>
                  <a:lnTo>
                    <a:pt x="342977" y="35326"/>
                  </a:lnTo>
                  <a:lnTo>
                    <a:pt x="383676" y="52123"/>
                  </a:lnTo>
                  <a:lnTo>
                    <a:pt x="424593" y="81992"/>
                  </a:lnTo>
                  <a:lnTo>
                    <a:pt x="457252" y="128644"/>
                  </a:lnTo>
                  <a:lnTo>
                    <a:pt x="473176" y="195795"/>
                  </a:lnTo>
                  <a:lnTo>
                    <a:pt x="470622" y="249798"/>
                  </a:lnTo>
                  <a:lnTo>
                    <a:pt x="458312" y="293565"/>
                  </a:lnTo>
                  <a:lnTo>
                    <a:pt x="440024" y="327757"/>
                  </a:lnTo>
                  <a:lnTo>
                    <a:pt x="394969" y="374262"/>
                  </a:lnTo>
                  <a:lnTo>
                    <a:pt x="340187" y="400226"/>
                  </a:lnTo>
                  <a:lnTo>
                    <a:pt x="313347" y="403351"/>
                  </a:lnTo>
                  <a:lnTo>
                    <a:pt x="243327" y="402351"/>
                  </a:lnTo>
                  <a:lnTo>
                    <a:pt x="178941" y="402456"/>
                  </a:lnTo>
                  <a:lnTo>
                    <a:pt x="131611" y="403009"/>
                  </a:lnTo>
                  <a:lnTo>
                    <a:pt x="100736" y="412064"/>
                  </a:lnTo>
                  <a:lnTo>
                    <a:pt x="98933" y="417182"/>
                  </a:lnTo>
                  <a:lnTo>
                    <a:pt x="100482" y="422897"/>
                  </a:lnTo>
                  <a:lnTo>
                    <a:pt x="104648" y="426389"/>
                  </a:lnTo>
                  <a:lnTo>
                    <a:pt x="478307" y="740409"/>
                  </a:lnTo>
                  <a:lnTo>
                    <a:pt x="480771" y="742467"/>
                  </a:lnTo>
                  <a:lnTo>
                    <a:pt x="483743" y="743483"/>
                  </a:lnTo>
                  <a:lnTo>
                    <a:pt x="486702" y="743483"/>
                  </a:lnTo>
                  <a:lnTo>
                    <a:pt x="490423" y="743483"/>
                  </a:lnTo>
                  <a:lnTo>
                    <a:pt x="494131" y="741895"/>
                  </a:lnTo>
                  <a:lnTo>
                    <a:pt x="496697" y="738822"/>
                  </a:lnTo>
                  <a:lnTo>
                    <a:pt x="501345" y="733310"/>
                  </a:lnTo>
                  <a:lnTo>
                    <a:pt x="500634" y="725068"/>
                  </a:lnTo>
                  <a:lnTo>
                    <a:pt x="495096" y="720432"/>
                  </a:lnTo>
                  <a:lnTo>
                    <a:pt x="148196" y="42889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502034" y="774086"/>
              <a:ext cx="558800" cy="735330"/>
            </a:xfrm>
            <a:custGeom>
              <a:avLst/>
              <a:gdLst/>
              <a:ahLst/>
              <a:cxnLst/>
              <a:rect l="l" t="t" r="r" b="b"/>
              <a:pathLst>
                <a:path w="558800" h="735330">
                  <a:moveTo>
                    <a:pt x="545134" y="0"/>
                  </a:moveTo>
                  <a:lnTo>
                    <a:pt x="13055" y="0"/>
                  </a:lnTo>
                  <a:lnTo>
                    <a:pt x="5854" y="0"/>
                  </a:lnTo>
                  <a:lnTo>
                    <a:pt x="0" y="5842"/>
                  </a:lnTo>
                  <a:lnTo>
                    <a:pt x="0" y="13055"/>
                  </a:lnTo>
                  <a:lnTo>
                    <a:pt x="0" y="20269"/>
                  </a:lnTo>
                  <a:lnTo>
                    <a:pt x="5854" y="26111"/>
                  </a:lnTo>
                  <a:lnTo>
                    <a:pt x="13055" y="26111"/>
                  </a:lnTo>
                  <a:lnTo>
                    <a:pt x="532079" y="26111"/>
                  </a:lnTo>
                  <a:lnTo>
                    <a:pt x="532079" y="49999"/>
                  </a:lnTo>
                  <a:lnTo>
                    <a:pt x="309435" y="49999"/>
                  </a:lnTo>
                  <a:lnTo>
                    <a:pt x="302234" y="49999"/>
                  </a:lnTo>
                  <a:lnTo>
                    <a:pt x="296392" y="55829"/>
                  </a:lnTo>
                  <a:lnTo>
                    <a:pt x="296392" y="63055"/>
                  </a:lnTo>
                  <a:lnTo>
                    <a:pt x="296392" y="708837"/>
                  </a:lnTo>
                  <a:lnTo>
                    <a:pt x="265366" y="708837"/>
                  </a:lnTo>
                  <a:lnTo>
                    <a:pt x="265366" y="69303"/>
                  </a:lnTo>
                  <a:lnTo>
                    <a:pt x="265366" y="62090"/>
                  </a:lnTo>
                  <a:lnTo>
                    <a:pt x="259524" y="56248"/>
                  </a:lnTo>
                  <a:lnTo>
                    <a:pt x="252310" y="56248"/>
                  </a:lnTo>
                  <a:lnTo>
                    <a:pt x="245110" y="56248"/>
                  </a:lnTo>
                  <a:lnTo>
                    <a:pt x="239255" y="62090"/>
                  </a:lnTo>
                  <a:lnTo>
                    <a:pt x="239255" y="69303"/>
                  </a:lnTo>
                  <a:lnTo>
                    <a:pt x="239255" y="721893"/>
                  </a:lnTo>
                  <a:lnTo>
                    <a:pt x="239255" y="729107"/>
                  </a:lnTo>
                  <a:lnTo>
                    <a:pt x="245110" y="734949"/>
                  </a:lnTo>
                  <a:lnTo>
                    <a:pt x="252310" y="734949"/>
                  </a:lnTo>
                  <a:lnTo>
                    <a:pt x="309435" y="734949"/>
                  </a:lnTo>
                  <a:lnTo>
                    <a:pt x="316661" y="734949"/>
                  </a:lnTo>
                  <a:lnTo>
                    <a:pt x="322503" y="729107"/>
                  </a:lnTo>
                  <a:lnTo>
                    <a:pt x="322503" y="721893"/>
                  </a:lnTo>
                  <a:lnTo>
                    <a:pt x="322503" y="76111"/>
                  </a:lnTo>
                  <a:lnTo>
                    <a:pt x="545134" y="76111"/>
                  </a:lnTo>
                  <a:lnTo>
                    <a:pt x="552335" y="76111"/>
                  </a:lnTo>
                  <a:lnTo>
                    <a:pt x="558190" y="70269"/>
                  </a:lnTo>
                  <a:lnTo>
                    <a:pt x="558190" y="63055"/>
                  </a:lnTo>
                  <a:lnTo>
                    <a:pt x="558190" y="13055"/>
                  </a:lnTo>
                  <a:lnTo>
                    <a:pt x="558190" y="5842"/>
                  </a:lnTo>
                  <a:lnTo>
                    <a:pt x="552335" y="0"/>
                  </a:lnTo>
                  <a:lnTo>
                    <a:pt x="545134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/>
          <p:nvPr/>
        </p:nvSpPr>
        <p:spPr>
          <a:xfrm>
            <a:off x="3427562" y="766011"/>
            <a:ext cx="633730" cy="748665"/>
          </a:xfrm>
          <a:custGeom>
            <a:avLst/>
            <a:gdLst/>
            <a:ahLst/>
            <a:cxnLst/>
            <a:rect l="l" t="t" r="r" b="b"/>
            <a:pathLst>
              <a:path w="633729" h="748665">
                <a:moveTo>
                  <a:pt x="620128" y="2946"/>
                </a:moveTo>
                <a:lnTo>
                  <a:pt x="612914" y="2946"/>
                </a:lnTo>
                <a:lnTo>
                  <a:pt x="607072" y="8788"/>
                </a:lnTo>
                <a:lnTo>
                  <a:pt x="607072" y="16001"/>
                </a:lnTo>
                <a:lnTo>
                  <a:pt x="607072" y="713346"/>
                </a:lnTo>
                <a:lnTo>
                  <a:pt x="574268" y="713346"/>
                </a:lnTo>
                <a:lnTo>
                  <a:pt x="574268" y="14160"/>
                </a:lnTo>
                <a:lnTo>
                  <a:pt x="574268" y="8559"/>
                </a:lnTo>
                <a:lnTo>
                  <a:pt x="570687" y="3581"/>
                </a:lnTo>
                <a:lnTo>
                  <a:pt x="565378" y="1790"/>
                </a:lnTo>
                <a:lnTo>
                  <a:pt x="560082" y="0"/>
                </a:lnTo>
                <a:lnTo>
                  <a:pt x="554228" y="1777"/>
                </a:lnTo>
                <a:lnTo>
                  <a:pt x="550824" y="6222"/>
                </a:lnTo>
                <a:lnTo>
                  <a:pt x="317957" y="311137"/>
                </a:lnTo>
                <a:lnTo>
                  <a:pt x="22288" y="15468"/>
                </a:lnTo>
                <a:lnTo>
                  <a:pt x="18554" y="11734"/>
                </a:lnTo>
                <a:lnTo>
                  <a:pt x="12941" y="10617"/>
                </a:lnTo>
                <a:lnTo>
                  <a:pt x="8064" y="12649"/>
                </a:lnTo>
                <a:lnTo>
                  <a:pt x="3175" y="14655"/>
                </a:lnTo>
                <a:lnTo>
                  <a:pt x="0" y="19418"/>
                </a:lnTo>
                <a:lnTo>
                  <a:pt x="0" y="24701"/>
                </a:lnTo>
                <a:lnTo>
                  <a:pt x="0" y="735533"/>
                </a:lnTo>
                <a:lnTo>
                  <a:pt x="0" y="742746"/>
                </a:lnTo>
                <a:lnTo>
                  <a:pt x="5842" y="748588"/>
                </a:lnTo>
                <a:lnTo>
                  <a:pt x="13055" y="748588"/>
                </a:lnTo>
                <a:lnTo>
                  <a:pt x="71755" y="748588"/>
                </a:lnTo>
                <a:lnTo>
                  <a:pt x="78968" y="748588"/>
                </a:lnTo>
                <a:lnTo>
                  <a:pt x="84810" y="742746"/>
                </a:lnTo>
                <a:lnTo>
                  <a:pt x="84810" y="735533"/>
                </a:lnTo>
                <a:lnTo>
                  <a:pt x="84810" y="185623"/>
                </a:lnTo>
                <a:lnTo>
                  <a:pt x="84810" y="178409"/>
                </a:lnTo>
                <a:lnTo>
                  <a:pt x="78968" y="172567"/>
                </a:lnTo>
                <a:lnTo>
                  <a:pt x="71755" y="172567"/>
                </a:lnTo>
                <a:lnTo>
                  <a:pt x="64541" y="172567"/>
                </a:lnTo>
                <a:lnTo>
                  <a:pt x="58699" y="178409"/>
                </a:lnTo>
                <a:lnTo>
                  <a:pt x="58699" y="185623"/>
                </a:lnTo>
                <a:lnTo>
                  <a:pt x="58699" y="722477"/>
                </a:lnTo>
                <a:lnTo>
                  <a:pt x="26111" y="722477"/>
                </a:lnTo>
                <a:lnTo>
                  <a:pt x="26111" y="56222"/>
                </a:lnTo>
                <a:lnTo>
                  <a:pt x="310032" y="340144"/>
                </a:lnTo>
                <a:lnTo>
                  <a:pt x="312699" y="342811"/>
                </a:lnTo>
                <a:lnTo>
                  <a:pt x="316369" y="344208"/>
                </a:lnTo>
                <a:lnTo>
                  <a:pt x="320128" y="343941"/>
                </a:lnTo>
                <a:lnTo>
                  <a:pt x="323888" y="343700"/>
                </a:lnTo>
                <a:lnTo>
                  <a:pt x="327355" y="341845"/>
                </a:lnTo>
                <a:lnTo>
                  <a:pt x="329641" y="338848"/>
                </a:lnTo>
                <a:lnTo>
                  <a:pt x="548144" y="52755"/>
                </a:lnTo>
                <a:lnTo>
                  <a:pt x="548144" y="726401"/>
                </a:lnTo>
                <a:lnTo>
                  <a:pt x="548144" y="733615"/>
                </a:lnTo>
                <a:lnTo>
                  <a:pt x="553974" y="739457"/>
                </a:lnTo>
                <a:lnTo>
                  <a:pt x="561187" y="739457"/>
                </a:lnTo>
                <a:lnTo>
                  <a:pt x="620115" y="739457"/>
                </a:lnTo>
                <a:lnTo>
                  <a:pt x="627329" y="739457"/>
                </a:lnTo>
                <a:lnTo>
                  <a:pt x="633171" y="733615"/>
                </a:lnTo>
                <a:lnTo>
                  <a:pt x="633171" y="726401"/>
                </a:lnTo>
                <a:lnTo>
                  <a:pt x="633171" y="16001"/>
                </a:lnTo>
                <a:lnTo>
                  <a:pt x="633171" y="8788"/>
                </a:lnTo>
                <a:lnTo>
                  <a:pt x="627329" y="2946"/>
                </a:lnTo>
                <a:lnTo>
                  <a:pt x="620128" y="2946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" name="object 9" descr=""/>
          <p:cNvGrpSpPr/>
          <p:nvPr/>
        </p:nvGrpSpPr>
        <p:grpSpPr>
          <a:xfrm>
            <a:off x="4129494" y="749887"/>
            <a:ext cx="1297305" cy="772795"/>
            <a:chOff x="4129494" y="749887"/>
            <a:chExt cx="1297305" cy="772795"/>
          </a:xfrm>
        </p:grpSpPr>
        <p:sp>
          <p:nvSpPr>
            <p:cNvPr id="10" name="object 10" descr=""/>
            <p:cNvSpPr/>
            <p:nvPr/>
          </p:nvSpPr>
          <p:spPr>
            <a:xfrm>
              <a:off x="4135844" y="767109"/>
              <a:ext cx="628015" cy="744220"/>
            </a:xfrm>
            <a:custGeom>
              <a:avLst/>
              <a:gdLst/>
              <a:ahLst/>
              <a:cxnLst/>
              <a:rect l="l" t="t" r="r" b="b"/>
              <a:pathLst>
                <a:path w="628014" h="744219">
                  <a:moveTo>
                    <a:pt x="313918" y="0"/>
                  </a:moveTo>
                  <a:lnTo>
                    <a:pt x="310413" y="0"/>
                  </a:lnTo>
                  <a:lnTo>
                    <a:pt x="307035" y="1422"/>
                  </a:lnTo>
                  <a:lnTo>
                    <a:pt x="304584" y="3937"/>
                  </a:lnTo>
                  <a:lnTo>
                    <a:pt x="302120" y="6451"/>
                  </a:lnTo>
                  <a:lnTo>
                    <a:pt x="300786" y="9842"/>
                  </a:lnTo>
                  <a:lnTo>
                    <a:pt x="300863" y="13360"/>
                  </a:lnTo>
                  <a:lnTo>
                    <a:pt x="302425" y="81051"/>
                  </a:lnTo>
                  <a:lnTo>
                    <a:pt x="302590" y="88125"/>
                  </a:lnTo>
                  <a:lnTo>
                    <a:pt x="308381" y="93802"/>
                  </a:lnTo>
                  <a:lnTo>
                    <a:pt x="315480" y="93802"/>
                  </a:lnTo>
                  <a:lnTo>
                    <a:pt x="354926" y="98346"/>
                  </a:lnTo>
                  <a:lnTo>
                    <a:pt x="392073" y="111445"/>
                  </a:lnTo>
                  <a:lnTo>
                    <a:pt x="426297" y="132296"/>
                  </a:lnTo>
                  <a:lnTo>
                    <a:pt x="456971" y="160100"/>
                  </a:lnTo>
                  <a:lnTo>
                    <a:pt x="483471" y="194054"/>
                  </a:lnTo>
                  <a:lnTo>
                    <a:pt x="505171" y="233357"/>
                  </a:lnTo>
                  <a:lnTo>
                    <a:pt x="521446" y="277208"/>
                  </a:lnTo>
                  <a:lnTo>
                    <a:pt x="531669" y="324805"/>
                  </a:lnTo>
                  <a:lnTo>
                    <a:pt x="535216" y="375348"/>
                  </a:lnTo>
                  <a:lnTo>
                    <a:pt x="531669" y="425891"/>
                  </a:lnTo>
                  <a:lnTo>
                    <a:pt x="521446" y="473488"/>
                  </a:lnTo>
                  <a:lnTo>
                    <a:pt x="505171" y="517339"/>
                  </a:lnTo>
                  <a:lnTo>
                    <a:pt x="483471" y="556642"/>
                  </a:lnTo>
                  <a:lnTo>
                    <a:pt x="456971" y="590596"/>
                  </a:lnTo>
                  <a:lnTo>
                    <a:pt x="426297" y="618400"/>
                  </a:lnTo>
                  <a:lnTo>
                    <a:pt x="392073" y="639251"/>
                  </a:lnTo>
                  <a:lnTo>
                    <a:pt x="354926" y="652350"/>
                  </a:lnTo>
                  <a:lnTo>
                    <a:pt x="315480" y="656894"/>
                  </a:lnTo>
                  <a:lnTo>
                    <a:pt x="308394" y="656894"/>
                  </a:lnTo>
                  <a:lnTo>
                    <a:pt x="302602" y="662533"/>
                  </a:lnTo>
                  <a:lnTo>
                    <a:pt x="302437" y="669620"/>
                  </a:lnTo>
                  <a:lnTo>
                    <a:pt x="301205" y="717042"/>
                  </a:lnTo>
                  <a:lnTo>
                    <a:pt x="260354" y="711373"/>
                  </a:lnTo>
                  <a:lnTo>
                    <a:pt x="221430" y="699071"/>
                  </a:lnTo>
                  <a:lnTo>
                    <a:pt x="184848" y="680631"/>
                  </a:lnTo>
                  <a:lnTo>
                    <a:pt x="151021" y="656550"/>
                  </a:lnTo>
                  <a:lnTo>
                    <a:pt x="120363" y="627325"/>
                  </a:lnTo>
                  <a:lnTo>
                    <a:pt x="93286" y="593451"/>
                  </a:lnTo>
                  <a:lnTo>
                    <a:pt x="70206" y="555426"/>
                  </a:lnTo>
                  <a:lnTo>
                    <a:pt x="51535" y="513746"/>
                  </a:lnTo>
                  <a:lnTo>
                    <a:pt x="37686" y="468907"/>
                  </a:lnTo>
                  <a:lnTo>
                    <a:pt x="29073" y="421407"/>
                  </a:lnTo>
                  <a:lnTo>
                    <a:pt x="26111" y="371741"/>
                  </a:lnTo>
                  <a:lnTo>
                    <a:pt x="29303" y="320204"/>
                  </a:lnTo>
                  <a:lnTo>
                    <a:pt x="38586" y="270904"/>
                  </a:lnTo>
                  <a:lnTo>
                    <a:pt x="53520" y="224436"/>
                  </a:lnTo>
                  <a:lnTo>
                    <a:pt x="73665" y="181398"/>
                  </a:lnTo>
                  <a:lnTo>
                    <a:pt x="98580" y="142386"/>
                  </a:lnTo>
                  <a:lnTo>
                    <a:pt x="127826" y="107995"/>
                  </a:lnTo>
                  <a:lnTo>
                    <a:pt x="160962" y="78824"/>
                  </a:lnTo>
                  <a:lnTo>
                    <a:pt x="197548" y="55468"/>
                  </a:lnTo>
                  <a:lnTo>
                    <a:pt x="237144" y="38523"/>
                  </a:lnTo>
                  <a:lnTo>
                    <a:pt x="279311" y="28587"/>
                  </a:lnTo>
                  <a:lnTo>
                    <a:pt x="286461" y="27559"/>
                  </a:lnTo>
                  <a:lnTo>
                    <a:pt x="291414" y="20929"/>
                  </a:lnTo>
                  <a:lnTo>
                    <a:pt x="290372" y="13792"/>
                  </a:lnTo>
                  <a:lnTo>
                    <a:pt x="289356" y="6654"/>
                  </a:lnTo>
                  <a:lnTo>
                    <a:pt x="282689" y="1727"/>
                  </a:lnTo>
                  <a:lnTo>
                    <a:pt x="233768" y="12194"/>
                  </a:lnTo>
                  <a:lnTo>
                    <a:pt x="194210" y="27920"/>
                  </a:lnTo>
                  <a:lnTo>
                    <a:pt x="157289" y="49426"/>
                  </a:lnTo>
                  <a:lnTo>
                    <a:pt x="123363" y="76231"/>
                  </a:lnTo>
                  <a:lnTo>
                    <a:pt x="92793" y="107852"/>
                  </a:lnTo>
                  <a:lnTo>
                    <a:pt x="65939" y="143808"/>
                  </a:lnTo>
                  <a:lnTo>
                    <a:pt x="43160" y="183617"/>
                  </a:lnTo>
                  <a:lnTo>
                    <a:pt x="24817" y="226796"/>
                  </a:lnTo>
                  <a:lnTo>
                    <a:pt x="11270" y="272865"/>
                  </a:lnTo>
                  <a:lnTo>
                    <a:pt x="2877" y="321340"/>
                  </a:lnTo>
                  <a:lnTo>
                    <a:pt x="0" y="371741"/>
                  </a:lnTo>
                  <a:lnTo>
                    <a:pt x="2871" y="422115"/>
                  </a:lnTo>
                  <a:lnTo>
                    <a:pt x="11233" y="470451"/>
                  </a:lnTo>
                  <a:lnTo>
                    <a:pt x="24709" y="516301"/>
                  </a:lnTo>
                  <a:lnTo>
                    <a:pt x="42922" y="559220"/>
                  </a:lnTo>
                  <a:lnTo>
                    <a:pt x="65495" y="598761"/>
                  </a:lnTo>
                  <a:lnTo>
                    <a:pt x="92051" y="634479"/>
                  </a:lnTo>
                  <a:lnTo>
                    <a:pt x="122213" y="665926"/>
                  </a:lnTo>
                  <a:lnTo>
                    <a:pt x="155604" y="692656"/>
                  </a:lnTo>
                  <a:lnTo>
                    <a:pt x="191847" y="714223"/>
                  </a:lnTo>
                  <a:lnTo>
                    <a:pt x="230565" y="730181"/>
                  </a:lnTo>
                  <a:lnTo>
                    <a:pt x="271381" y="740083"/>
                  </a:lnTo>
                  <a:lnTo>
                    <a:pt x="313918" y="743483"/>
                  </a:lnTo>
                  <a:lnTo>
                    <a:pt x="321005" y="743483"/>
                  </a:lnTo>
                  <a:lnTo>
                    <a:pt x="326796" y="737844"/>
                  </a:lnTo>
                  <a:lnTo>
                    <a:pt x="326961" y="730770"/>
                  </a:lnTo>
                  <a:lnTo>
                    <a:pt x="328206" y="682599"/>
                  </a:lnTo>
                  <a:lnTo>
                    <a:pt x="370354" y="675281"/>
                  </a:lnTo>
                  <a:lnTo>
                    <a:pt x="409923" y="659401"/>
                  </a:lnTo>
                  <a:lnTo>
                    <a:pt x="446277" y="635755"/>
                  </a:lnTo>
                  <a:lnTo>
                    <a:pt x="478780" y="605140"/>
                  </a:lnTo>
                  <a:lnTo>
                    <a:pt x="506799" y="568349"/>
                  </a:lnTo>
                  <a:lnTo>
                    <a:pt x="529696" y="526179"/>
                  </a:lnTo>
                  <a:lnTo>
                    <a:pt x="546838" y="479426"/>
                  </a:lnTo>
                  <a:lnTo>
                    <a:pt x="557589" y="428883"/>
                  </a:lnTo>
                  <a:lnTo>
                    <a:pt x="561314" y="375348"/>
                  </a:lnTo>
                  <a:lnTo>
                    <a:pt x="557589" y="321817"/>
                  </a:lnTo>
                  <a:lnTo>
                    <a:pt x="546839" y="271279"/>
                  </a:lnTo>
                  <a:lnTo>
                    <a:pt x="529698" y="224528"/>
                  </a:lnTo>
                  <a:lnTo>
                    <a:pt x="506802" y="182360"/>
                  </a:lnTo>
                  <a:lnTo>
                    <a:pt x="478787" y="145571"/>
                  </a:lnTo>
                  <a:lnTo>
                    <a:pt x="446288" y="114955"/>
                  </a:lnTo>
                  <a:lnTo>
                    <a:pt x="409941" y="91307"/>
                  </a:lnTo>
                  <a:lnTo>
                    <a:pt x="370381" y="75423"/>
                  </a:lnTo>
                  <a:lnTo>
                    <a:pt x="328244" y="68097"/>
                  </a:lnTo>
                  <a:lnTo>
                    <a:pt x="327304" y="26492"/>
                  </a:lnTo>
                  <a:lnTo>
                    <a:pt x="372045" y="33205"/>
                  </a:lnTo>
                  <a:lnTo>
                    <a:pt x="414403" y="47854"/>
                  </a:lnTo>
                  <a:lnTo>
                    <a:pt x="453829" y="69780"/>
                  </a:lnTo>
                  <a:lnTo>
                    <a:pt x="489777" y="98326"/>
                  </a:lnTo>
                  <a:lnTo>
                    <a:pt x="521696" y="132834"/>
                  </a:lnTo>
                  <a:lnTo>
                    <a:pt x="549041" y="172644"/>
                  </a:lnTo>
                  <a:lnTo>
                    <a:pt x="571263" y="217099"/>
                  </a:lnTo>
                  <a:lnTo>
                    <a:pt x="587814" y="265541"/>
                  </a:lnTo>
                  <a:lnTo>
                    <a:pt x="598147" y="317312"/>
                  </a:lnTo>
                  <a:lnTo>
                    <a:pt x="601713" y="371754"/>
                  </a:lnTo>
                  <a:lnTo>
                    <a:pt x="598770" y="423603"/>
                  </a:lnTo>
                  <a:lnTo>
                    <a:pt x="590144" y="472740"/>
                  </a:lnTo>
                  <a:lnTo>
                    <a:pt x="576142" y="518742"/>
                  </a:lnTo>
                  <a:lnTo>
                    <a:pt x="557071" y="561180"/>
                  </a:lnTo>
                  <a:lnTo>
                    <a:pt x="533236" y="599628"/>
                  </a:lnTo>
                  <a:lnTo>
                    <a:pt x="504944" y="633662"/>
                  </a:lnTo>
                  <a:lnTo>
                    <a:pt x="472500" y="662854"/>
                  </a:lnTo>
                  <a:lnTo>
                    <a:pt x="436212" y="686778"/>
                  </a:lnTo>
                  <a:lnTo>
                    <a:pt x="396385" y="705008"/>
                  </a:lnTo>
                  <a:lnTo>
                    <a:pt x="353326" y="717118"/>
                  </a:lnTo>
                  <a:lnTo>
                    <a:pt x="346252" y="718527"/>
                  </a:lnTo>
                  <a:lnTo>
                    <a:pt x="341668" y="725411"/>
                  </a:lnTo>
                  <a:lnTo>
                    <a:pt x="343077" y="732485"/>
                  </a:lnTo>
                  <a:lnTo>
                    <a:pt x="344500" y="739559"/>
                  </a:lnTo>
                  <a:lnTo>
                    <a:pt x="351358" y="744156"/>
                  </a:lnTo>
                  <a:lnTo>
                    <a:pt x="358444" y="742721"/>
                  </a:lnTo>
                  <a:lnTo>
                    <a:pt x="401035" y="731100"/>
                  </a:lnTo>
                  <a:lnTo>
                    <a:pt x="440756" y="714026"/>
                  </a:lnTo>
                  <a:lnTo>
                    <a:pt x="477355" y="691844"/>
                  </a:lnTo>
                  <a:lnTo>
                    <a:pt x="510584" y="664898"/>
                  </a:lnTo>
                  <a:lnTo>
                    <a:pt x="540193" y="633531"/>
                  </a:lnTo>
                  <a:lnTo>
                    <a:pt x="565933" y="598087"/>
                  </a:lnTo>
                  <a:lnTo>
                    <a:pt x="587552" y="558911"/>
                  </a:lnTo>
                  <a:lnTo>
                    <a:pt x="604802" y="516345"/>
                  </a:lnTo>
                  <a:lnTo>
                    <a:pt x="617432" y="470734"/>
                  </a:lnTo>
                  <a:lnTo>
                    <a:pt x="625194" y="422423"/>
                  </a:lnTo>
                  <a:lnTo>
                    <a:pt x="627837" y="371754"/>
                  </a:lnTo>
                  <a:lnTo>
                    <a:pt x="624963" y="321377"/>
                  </a:lnTo>
                  <a:lnTo>
                    <a:pt x="616600" y="273039"/>
                  </a:lnTo>
                  <a:lnTo>
                    <a:pt x="603124" y="227187"/>
                  </a:lnTo>
                  <a:lnTo>
                    <a:pt x="584912" y="184266"/>
                  </a:lnTo>
                  <a:lnTo>
                    <a:pt x="562340" y="144724"/>
                  </a:lnTo>
                  <a:lnTo>
                    <a:pt x="535786" y="109005"/>
                  </a:lnTo>
                  <a:lnTo>
                    <a:pt x="505625" y="77558"/>
                  </a:lnTo>
                  <a:lnTo>
                    <a:pt x="472235" y="50827"/>
                  </a:lnTo>
                  <a:lnTo>
                    <a:pt x="435993" y="29259"/>
                  </a:lnTo>
                  <a:lnTo>
                    <a:pt x="397275" y="13301"/>
                  </a:lnTo>
                  <a:lnTo>
                    <a:pt x="356458" y="3399"/>
                  </a:lnTo>
                  <a:lnTo>
                    <a:pt x="313918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810850" y="756237"/>
              <a:ext cx="609600" cy="760095"/>
            </a:xfrm>
            <a:custGeom>
              <a:avLst/>
              <a:gdLst/>
              <a:ahLst/>
              <a:cxnLst/>
              <a:rect l="l" t="t" r="r" b="b"/>
              <a:pathLst>
                <a:path w="609600" h="760094">
                  <a:moveTo>
                    <a:pt x="597192" y="498271"/>
                  </a:moveTo>
                  <a:lnTo>
                    <a:pt x="590092" y="497293"/>
                  </a:lnTo>
                  <a:lnTo>
                    <a:pt x="583438" y="502259"/>
                  </a:lnTo>
                  <a:lnTo>
                    <a:pt x="582460" y="509409"/>
                  </a:lnTo>
                  <a:lnTo>
                    <a:pt x="565200" y="577629"/>
                  </a:lnTo>
                  <a:lnTo>
                    <a:pt x="536922" y="630430"/>
                  </a:lnTo>
                  <a:lnTo>
                    <a:pt x="501016" y="669784"/>
                  </a:lnTo>
                  <a:lnTo>
                    <a:pt x="460870" y="697661"/>
                  </a:lnTo>
                  <a:lnTo>
                    <a:pt x="419872" y="716032"/>
                  </a:lnTo>
                  <a:lnTo>
                    <a:pt x="381413" y="726868"/>
                  </a:lnTo>
                  <a:lnTo>
                    <a:pt x="325663" y="733816"/>
                  </a:lnTo>
                  <a:lnTo>
                    <a:pt x="315150" y="733869"/>
                  </a:lnTo>
                  <a:lnTo>
                    <a:pt x="253806" y="723913"/>
                  </a:lnTo>
                  <a:lnTo>
                    <a:pt x="201888" y="705038"/>
                  </a:lnTo>
                  <a:lnTo>
                    <a:pt x="158612" y="678846"/>
                  </a:lnTo>
                  <a:lnTo>
                    <a:pt x="123194" y="646941"/>
                  </a:lnTo>
                  <a:lnTo>
                    <a:pt x="94849" y="610924"/>
                  </a:lnTo>
                  <a:lnTo>
                    <a:pt x="72793" y="572398"/>
                  </a:lnTo>
                  <a:lnTo>
                    <a:pt x="56240" y="532966"/>
                  </a:lnTo>
                  <a:lnTo>
                    <a:pt x="44407" y="494229"/>
                  </a:lnTo>
                  <a:lnTo>
                    <a:pt x="31759" y="425255"/>
                  </a:lnTo>
                  <a:lnTo>
                    <a:pt x="28575" y="378294"/>
                  </a:lnTo>
                  <a:lnTo>
                    <a:pt x="73139" y="378294"/>
                  </a:lnTo>
                  <a:lnTo>
                    <a:pt x="80352" y="378294"/>
                  </a:lnTo>
                  <a:lnTo>
                    <a:pt x="86194" y="372452"/>
                  </a:lnTo>
                  <a:lnTo>
                    <a:pt x="86194" y="365239"/>
                  </a:lnTo>
                  <a:lnTo>
                    <a:pt x="89869" y="320722"/>
                  </a:lnTo>
                  <a:lnTo>
                    <a:pt x="100578" y="276425"/>
                  </a:lnTo>
                  <a:lnTo>
                    <a:pt x="117851" y="233686"/>
                  </a:lnTo>
                  <a:lnTo>
                    <a:pt x="141215" y="193845"/>
                  </a:lnTo>
                  <a:lnTo>
                    <a:pt x="170200" y="158244"/>
                  </a:lnTo>
                  <a:lnTo>
                    <a:pt x="204335" y="128221"/>
                  </a:lnTo>
                  <a:lnTo>
                    <a:pt x="243146" y="105117"/>
                  </a:lnTo>
                  <a:lnTo>
                    <a:pt x="286164" y="90272"/>
                  </a:lnTo>
                  <a:lnTo>
                    <a:pt x="332917" y="85026"/>
                  </a:lnTo>
                  <a:lnTo>
                    <a:pt x="404236" y="98284"/>
                  </a:lnTo>
                  <a:lnTo>
                    <a:pt x="454610" y="130097"/>
                  </a:lnTo>
                  <a:lnTo>
                    <a:pt x="487086" y="168526"/>
                  </a:lnTo>
                  <a:lnTo>
                    <a:pt x="510527" y="217474"/>
                  </a:lnTo>
                  <a:lnTo>
                    <a:pt x="512114" y="223100"/>
                  </a:lnTo>
                  <a:lnTo>
                    <a:pt x="517232" y="226974"/>
                  </a:lnTo>
                  <a:lnTo>
                    <a:pt x="523074" y="226974"/>
                  </a:lnTo>
                  <a:lnTo>
                    <a:pt x="586689" y="226974"/>
                  </a:lnTo>
                  <a:lnTo>
                    <a:pt x="590448" y="226974"/>
                  </a:lnTo>
                  <a:lnTo>
                    <a:pt x="594029" y="225348"/>
                  </a:lnTo>
                  <a:lnTo>
                    <a:pt x="596506" y="222516"/>
                  </a:lnTo>
                  <a:lnTo>
                    <a:pt x="598995" y="219684"/>
                  </a:lnTo>
                  <a:lnTo>
                    <a:pt x="600125" y="215938"/>
                  </a:lnTo>
                  <a:lnTo>
                    <a:pt x="582388" y="156241"/>
                  </a:lnTo>
                  <a:lnTo>
                    <a:pt x="539442" y="87791"/>
                  </a:lnTo>
                  <a:lnTo>
                    <a:pt x="503990" y="54544"/>
                  </a:lnTo>
                  <a:lnTo>
                    <a:pt x="457201" y="26535"/>
                  </a:lnTo>
                  <a:lnTo>
                    <a:pt x="397561" y="7207"/>
                  </a:lnTo>
                  <a:lnTo>
                    <a:pt x="323557" y="0"/>
                  </a:lnTo>
                  <a:lnTo>
                    <a:pt x="276370" y="3835"/>
                  </a:lnTo>
                  <a:lnTo>
                    <a:pt x="232010" y="14846"/>
                  </a:lnTo>
                  <a:lnTo>
                    <a:pt x="190726" y="32289"/>
                  </a:lnTo>
                  <a:lnTo>
                    <a:pt x="152765" y="55419"/>
                  </a:lnTo>
                  <a:lnTo>
                    <a:pt x="118374" y="83493"/>
                  </a:lnTo>
                  <a:lnTo>
                    <a:pt x="87801" y="115767"/>
                  </a:lnTo>
                  <a:lnTo>
                    <a:pt x="61294" y="151498"/>
                  </a:lnTo>
                  <a:lnTo>
                    <a:pt x="39101" y="189941"/>
                  </a:lnTo>
                  <a:lnTo>
                    <a:pt x="21468" y="230353"/>
                  </a:lnTo>
                  <a:lnTo>
                    <a:pt x="8644" y="271990"/>
                  </a:lnTo>
                  <a:lnTo>
                    <a:pt x="876" y="314109"/>
                  </a:lnTo>
                  <a:lnTo>
                    <a:pt x="0" y="321259"/>
                  </a:lnTo>
                  <a:lnTo>
                    <a:pt x="5092" y="327774"/>
                  </a:lnTo>
                  <a:lnTo>
                    <a:pt x="12242" y="328650"/>
                  </a:lnTo>
                  <a:lnTo>
                    <a:pt x="19392" y="329577"/>
                  </a:lnTo>
                  <a:lnTo>
                    <a:pt x="25933" y="324446"/>
                  </a:lnTo>
                  <a:lnTo>
                    <a:pt x="26797" y="317271"/>
                  </a:lnTo>
                  <a:lnTo>
                    <a:pt x="34952" y="274341"/>
                  </a:lnTo>
                  <a:lnTo>
                    <a:pt x="48700" y="232034"/>
                  </a:lnTo>
                  <a:lnTo>
                    <a:pt x="67736" y="191266"/>
                  </a:lnTo>
                  <a:lnTo>
                    <a:pt x="91758" y="152956"/>
                  </a:lnTo>
                  <a:lnTo>
                    <a:pt x="120461" y="118022"/>
                  </a:lnTo>
                  <a:lnTo>
                    <a:pt x="153541" y="87382"/>
                  </a:lnTo>
                  <a:lnTo>
                    <a:pt x="190694" y="61952"/>
                  </a:lnTo>
                  <a:lnTo>
                    <a:pt x="231617" y="42652"/>
                  </a:lnTo>
                  <a:lnTo>
                    <a:pt x="276006" y="30399"/>
                  </a:lnTo>
                  <a:lnTo>
                    <a:pt x="323557" y="26111"/>
                  </a:lnTo>
                  <a:lnTo>
                    <a:pt x="395686" y="33436"/>
                  </a:lnTo>
                  <a:lnTo>
                    <a:pt x="452582" y="52907"/>
                  </a:lnTo>
                  <a:lnTo>
                    <a:pt x="496022" y="80763"/>
                  </a:lnTo>
                  <a:lnTo>
                    <a:pt x="527782" y="113246"/>
                  </a:lnTo>
                  <a:lnTo>
                    <a:pt x="549637" y="146596"/>
                  </a:lnTo>
                  <a:lnTo>
                    <a:pt x="570738" y="200863"/>
                  </a:lnTo>
                  <a:lnTo>
                    <a:pt x="532333" y="200863"/>
                  </a:lnTo>
                  <a:lnTo>
                    <a:pt x="522481" y="178817"/>
                  </a:lnTo>
                  <a:lnTo>
                    <a:pt x="504875" y="149301"/>
                  </a:lnTo>
                  <a:lnTo>
                    <a:pt x="478316" y="117435"/>
                  </a:lnTo>
                  <a:lnTo>
                    <a:pt x="441604" y="88336"/>
                  </a:lnTo>
                  <a:lnTo>
                    <a:pt x="393538" y="67123"/>
                  </a:lnTo>
                  <a:lnTo>
                    <a:pt x="332917" y="58915"/>
                  </a:lnTo>
                  <a:lnTo>
                    <a:pt x="286961" y="63237"/>
                  </a:lnTo>
                  <a:lnTo>
                    <a:pt x="244339" y="75587"/>
                  </a:lnTo>
                  <a:lnTo>
                    <a:pt x="205361" y="95037"/>
                  </a:lnTo>
                  <a:lnTo>
                    <a:pt x="170334" y="120661"/>
                  </a:lnTo>
                  <a:lnTo>
                    <a:pt x="139565" y="151533"/>
                  </a:lnTo>
                  <a:lnTo>
                    <a:pt x="113361" y="186726"/>
                  </a:lnTo>
                  <a:lnTo>
                    <a:pt x="92030" y="225314"/>
                  </a:lnTo>
                  <a:lnTo>
                    <a:pt x="75879" y="266371"/>
                  </a:lnTo>
                  <a:lnTo>
                    <a:pt x="65217" y="308969"/>
                  </a:lnTo>
                  <a:lnTo>
                    <a:pt x="60350" y="352183"/>
                  </a:lnTo>
                  <a:lnTo>
                    <a:pt x="15557" y="352183"/>
                  </a:lnTo>
                  <a:lnTo>
                    <a:pt x="8496" y="352183"/>
                  </a:lnTo>
                  <a:lnTo>
                    <a:pt x="2730" y="357771"/>
                  </a:lnTo>
                  <a:lnTo>
                    <a:pt x="2514" y="364820"/>
                  </a:lnTo>
                  <a:lnTo>
                    <a:pt x="2486" y="370925"/>
                  </a:lnTo>
                  <a:lnTo>
                    <a:pt x="2945" y="386620"/>
                  </a:lnTo>
                  <a:lnTo>
                    <a:pt x="8262" y="440593"/>
                  </a:lnTo>
                  <a:lnTo>
                    <a:pt x="24338" y="514364"/>
                  </a:lnTo>
                  <a:lnTo>
                    <a:pt x="38247" y="554807"/>
                  </a:lnTo>
                  <a:lnTo>
                    <a:pt x="57048" y="595558"/>
                  </a:lnTo>
                  <a:lnTo>
                    <a:pt x="81476" y="635072"/>
                  </a:lnTo>
                  <a:lnTo>
                    <a:pt x="112265" y="671800"/>
                  </a:lnTo>
                  <a:lnTo>
                    <a:pt x="150150" y="704197"/>
                  </a:lnTo>
                  <a:lnTo>
                    <a:pt x="195863" y="730716"/>
                  </a:lnTo>
                  <a:lnTo>
                    <a:pt x="250140" y="749809"/>
                  </a:lnTo>
                  <a:lnTo>
                    <a:pt x="313715" y="759929"/>
                  </a:lnTo>
                  <a:lnTo>
                    <a:pt x="313842" y="759929"/>
                  </a:lnTo>
                  <a:lnTo>
                    <a:pt x="314706" y="759955"/>
                  </a:lnTo>
                  <a:lnTo>
                    <a:pt x="316230" y="759955"/>
                  </a:lnTo>
                  <a:lnTo>
                    <a:pt x="330056" y="759514"/>
                  </a:lnTo>
                  <a:lnTo>
                    <a:pt x="384916" y="751933"/>
                  </a:lnTo>
                  <a:lnTo>
                    <a:pt x="459908" y="726398"/>
                  </a:lnTo>
                  <a:lnTo>
                    <a:pt x="498899" y="703516"/>
                  </a:lnTo>
                  <a:lnTo>
                    <a:pt x="535659" y="672087"/>
                  </a:lnTo>
                  <a:lnTo>
                    <a:pt x="567765" y="630759"/>
                  </a:lnTo>
                  <a:lnTo>
                    <a:pt x="592795" y="578177"/>
                  </a:lnTo>
                  <a:lnTo>
                    <a:pt x="608330" y="512991"/>
                  </a:lnTo>
                  <a:lnTo>
                    <a:pt x="609320" y="505853"/>
                  </a:lnTo>
                  <a:lnTo>
                    <a:pt x="604329" y="499262"/>
                  </a:lnTo>
                  <a:lnTo>
                    <a:pt x="597192" y="49827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 descr=""/>
          <p:cNvGrpSpPr/>
          <p:nvPr/>
        </p:nvGrpSpPr>
        <p:grpSpPr>
          <a:xfrm>
            <a:off x="5486300" y="760759"/>
            <a:ext cx="1133475" cy="762000"/>
            <a:chOff x="5486300" y="760759"/>
            <a:chExt cx="1133475" cy="762000"/>
          </a:xfrm>
        </p:grpSpPr>
        <p:sp>
          <p:nvSpPr>
            <p:cNvPr id="13" name="object 13" descr=""/>
            <p:cNvSpPr/>
            <p:nvPr/>
          </p:nvSpPr>
          <p:spPr>
            <a:xfrm>
              <a:off x="5492650" y="767109"/>
              <a:ext cx="551180" cy="748030"/>
            </a:xfrm>
            <a:custGeom>
              <a:avLst/>
              <a:gdLst/>
              <a:ahLst/>
              <a:cxnLst/>
              <a:rect l="l" t="t" r="r" b="b"/>
              <a:pathLst>
                <a:path w="551179" h="748030">
                  <a:moveTo>
                    <a:pt x="545541" y="721537"/>
                  </a:moveTo>
                  <a:lnTo>
                    <a:pt x="189623" y="365620"/>
                  </a:lnTo>
                  <a:lnTo>
                    <a:pt x="532942" y="22288"/>
                  </a:lnTo>
                  <a:lnTo>
                    <a:pt x="536676" y="18554"/>
                  </a:lnTo>
                  <a:lnTo>
                    <a:pt x="537806" y="12953"/>
                  </a:lnTo>
                  <a:lnTo>
                    <a:pt x="535762" y="8064"/>
                  </a:lnTo>
                  <a:lnTo>
                    <a:pt x="533742" y="3187"/>
                  </a:lnTo>
                  <a:lnTo>
                    <a:pt x="528980" y="0"/>
                  </a:lnTo>
                  <a:lnTo>
                    <a:pt x="523697" y="0"/>
                  </a:lnTo>
                  <a:lnTo>
                    <a:pt x="436168" y="0"/>
                  </a:lnTo>
                  <a:lnTo>
                    <a:pt x="432689" y="0"/>
                  </a:lnTo>
                  <a:lnTo>
                    <a:pt x="429387" y="1371"/>
                  </a:lnTo>
                  <a:lnTo>
                    <a:pt x="426923" y="3822"/>
                  </a:lnTo>
                  <a:lnTo>
                    <a:pt x="86817" y="343941"/>
                  </a:lnTo>
                  <a:lnTo>
                    <a:pt x="86817" y="14897"/>
                  </a:lnTo>
                  <a:lnTo>
                    <a:pt x="86817" y="7696"/>
                  </a:lnTo>
                  <a:lnTo>
                    <a:pt x="80987" y="1854"/>
                  </a:lnTo>
                  <a:lnTo>
                    <a:pt x="73774" y="1854"/>
                  </a:lnTo>
                  <a:lnTo>
                    <a:pt x="13055" y="1854"/>
                  </a:lnTo>
                  <a:lnTo>
                    <a:pt x="5842" y="1854"/>
                  </a:lnTo>
                  <a:lnTo>
                    <a:pt x="0" y="7696"/>
                  </a:lnTo>
                  <a:lnTo>
                    <a:pt x="0" y="14897"/>
                  </a:lnTo>
                  <a:lnTo>
                    <a:pt x="0" y="734440"/>
                  </a:lnTo>
                  <a:lnTo>
                    <a:pt x="0" y="741641"/>
                  </a:lnTo>
                  <a:lnTo>
                    <a:pt x="5842" y="747483"/>
                  </a:lnTo>
                  <a:lnTo>
                    <a:pt x="13055" y="747483"/>
                  </a:lnTo>
                  <a:lnTo>
                    <a:pt x="20281" y="747483"/>
                  </a:lnTo>
                  <a:lnTo>
                    <a:pt x="26123" y="741641"/>
                  </a:lnTo>
                  <a:lnTo>
                    <a:pt x="26123" y="734440"/>
                  </a:lnTo>
                  <a:lnTo>
                    <a:pt x="26123" y="27965"/>
                  </a:lnTo>
                  <a:lnTo>
                    <a:pt x="60706" y="27965"/>
                  </a:lnTo>
                  <a:lnTo>
                    <a:pt x="60706" y="375462"/>
                  </a:lnTo>
                  <a:lnTo>
                    <a:pt x="60706" y="380745"/>
                  </a:lnTo>
                  <a:lnTo>
                    <a:pt x="63881" y="385508"/>
                  </a:lnTo>
                  <a:lnTo>
                    <a:pt x="68770" y="387527"/>
                  </a:lnTo>
                  <a:lnTo>
                    <a:pt x="73672" y="389547"/>
                  </a:lnTo>
                  <a:lnTo>
                    <a:pt x="79273" y="388429"/>
                  </a:lnTo>
                  <a:lnTo>
                    <a:pt x="82994" y="384695"/>
                  </a:lnTo>
                  <a:lnTo>
                    <a:pt x="441566" y="26123"/>
                  </a:lnTo>
                  <a:lnTo>
                    <a:pt x="492188" y="26123"/>
                  </a:lnTo>
                  <a:lnTo>
                    <a:pt x="161925" y="356387"/>
                  </a:lnTo>
                  <a:lnTo>
                    <a:pt x="156832" y="361480"/>
                  </a:lnTo>
                  <a:lnTo>
                    <a:pt x="156832" y="369760"/>
                  </a:lnTo>
                  <a:lnTo>
                    <a:pt x="161925" y="374853"/>
                  </a:lnTo>
                  <a:lnTo>
                    <a:pt x="527075" y="740003"/>
                  </a:lnTo>
                  <a:lnTo>
                    <a:pt x="532168" y="745108"/>
                  </a:lnTo>
                  <a:lnTo>
                    <a:pt x="540435" y="745108"/>
                  </a:lnTo>
                  <a:lnTo>
                    <a:pt x="545541" y="740003"/>
                  </a:lnTo>
                  <a:lnTo>
                    <a:pt x="550633" y="734898"/>
                  </a:lnTo>
                  <a:lnTo>
                    <a:pt x="550633" y="726630"/>
                  </a:lnTo>
                  <a:lnTo>
                    <a:pt x="545541" y="721537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086667" y="774086"/>
              <a:ext cx="527050" cy="742315"/>
            </a:xfrm>
            <a:custGeom>
              <a:avLst/>
              <a:gdLst/>
              <a:ahLst/>
              <a:cxnLst/>
              <a:rect l="l" t="t" r="r" b="b"/>
              <a:pathLst>
                <a:path w="527050" h="742315">
                  <a:moveTo>
                    <a:pt x="513449" y="0"/>
                  </a:moveTo>
                  <a:lnTo>
                    <a:pt x="456312" y="0"/>
                  </a:lnTo>
                  <a:lnTo>
                    <a:pt x="449111" y="0"/>
                  </a:lnTo>
                  <a:lnTo>
                    <a:pt x="443269" y="5842"/>
                  </a:lnTo>
                  <a:lnTo>
                    <a:pt x="443269" y="13055"/>
                  </a:lnTo>
                  <a:lnTo>
                    <a:pt x="443269" y="482053"/>
                  </a:lnTo>
                  <a:lnTo>
                    <a:pt x="435066" y="531849"/>
                  </a:lnTo>
                  <a:lnTo>
                    <a:pt x="420325" y="574120"/>
                  </a:lnTo>
                  <a:lnTo>
                    <a:pt x="399105" y="608732"/>
                  </a:lnTo>
                  <a:lnTo>
                    <a:pt x="371463" y="635546"/>
                  </a:lnTo>
                  <a:lnTo>
                    <a:pt x="324880" y="658799"/>
                  </a:lnTo>
                  <a:lnTo>
                    <a:pt x="280612" y="666703"/>
                  </a:lnTo>
                  <a:lnTo>
                    <a:pt x="247410" y="666262"/>
                  </a:lnTo>
                  <a:lnTo>
                    <a:pt x="234024" y="664476"/>
                  </a:lnTo>
                  <a:lnTo>
                    <a:pt x="230163" y="663663"/>
                  </a:lnTo>
                  <a:lnTo>
                    <a:pt x="226175" y="664641"/>
                  </a:lnTo>
                  <a:lnTo>
                    <a:pt x="223114" y="667118"/>
                  </a:lnTo>
                  <a:lnTo>
                    <a:pt x="220054" y="669607"/>
                  </a:lnTo>
                  <a:lnTo>
                    <a:pt x="218288" y="673328"/>
                  </a:lnTo>
                  <a:lnTo>
                    <a:pt x="218288" y="677265"/>
                  </a:lnTo>
                  <a:lnTo>
                    <a:pt x="218288" y="708596"/>
                  </a:lnTo>
                  <a:lnTo>
                    <a:pt x="174646" y="703667"/>
                  </a:lnTo>
                  <a:lnTo>
                    <a:pt x="136337" y="692430"/>
                  </a:lnTo>
                  <a:lnTo>
                    <a:pt x="76150" y="651205"/>
                  </a:lnTo>
                  <a:lnTo>
                    <a:pt x="44105" y="600012"/>
                  </a:lnTo>
                  <a:lnTo>
                    <a:pt x="29717" y="548722"/>
                  </a:lnTo>
                  <a:lnTo>
                    <a:pt x="26138" y="509062"/>
                  </a:lnTo>
                  <a:lnTo>
                    <a:pt x="26518" y="492759"/>
                  </a:lnTo>
                  <a:lnTo>
                    <a:pt x="26557" y="492379"/>
                  </a:lnTo>
                  <a:lnTo>
                    <a:pt x="26569" y="491959"/>
                  </a:lnTo>
                  <a:lnTo>
                    <a:pt x="26569" y="491578"/>
                  </a:lnTo>
                  <a:lnTo>
                    <a:pt x="26569" y="13055"/>
                  </a:lnTo>
                  <a:lnTo>
                    <a:pt x="26569" y="5842"/>
                  </a:lnTo>
                  <a:lnTo>
                    <a:pt x="20715" y="0"/>
                  </a:lnTo>
                  <a:lnTo>
                    <a:pt x="13514" y="0"/>
                  </a:lnTo>
                  <a:lnTo>
                    <a:pt x="6300" y="0"/>
                  </a:lnTo>
                  <a:lnTo>
                    <a:pt x="445" y="5842"/>
                  </a:lnTo>
                  <a:lnTo>
                    <a:pt x="445" y="13055"/>
                  </a:lnTo>
                  <a:lnTo>
                    <a:pt x="445" y="491007"/>
                  </a:lnTo>
                  <a:lnTo>
                    <a:pt x="0" y="513114"/>
                  </a:lnTo>
                  <a:lnTo>
                    <a:pt x="4536" y="557428"/>
                  </a:lnTo>
                  <a:lnTo>
                    <a:pt x="21096" y="612944"/>
                  </a:lnTo>
                  <a:lnTo>
                    <a:pt x="56719" y="668655"/>
                  </a:lnTo>
                  <a:lnTo>
                    <a:pt x="90260" y="697572"/>
                  </a:lnTo>
                  <a:lnTo>
                    <a:pt x="130644" y="718299"/>
                  </a:lnTo>
                  <a:lnTo>
                    <a:pt x="177722" y="730777"/>
                  </a:lnTo>
                  <a:lnTo>
                    <a:pt x="231344" y="734949"/>
                  </a:lnTo>
                  <a:lnTo>
                    <a:pt x="238545" y="734949"/>
                  </a:lnTo>
                  <a:lnTo>
                    <a:pt x="244400" y="729107"/>
                  </a:lnTo>
                  <a:lnTo>
                    <a:pt x="244400" y="721893"/>
                  </a:lnTo>
                  <a:lnTo>
                    <a:pt x="244400" y="692289"/>
                  </a:lnTo>
                  <a:lnTo>
                    <a:pt x="306574" y="690087"/>
                  </a:lnTo>
                  <a:lnTo>
                    <a:pt x="346400" y="679011"/>
                  </a:lnTo>
                  <a:lnTo>
                    <a:pt x="386779" y="656691"/>
                  </a:lnTo>
                  <a:lnTo>
                    <a:pt x="418748" y="626022"/>
                  </a:lnTo>
                  <a:lnTo>
                    <a:pt x="443207" y="586886"/>
                  </a:lnTo>
                  <a:lnTo>
                    <a:pt x="460087" y="539434"/>
                  </a:lnTo>
                  <a:lnTo>
                    <a:pt x="469317" y="483819"/>
                  </a:lnTo>
                  <a:lnTo>
                    <a:pt x="469367" y="483031"/>
                  </a:lnTo>
                  <a:lnTo>
                    <a:pt x="469367" y="482638"/>
                  </a:lnTo>
                  <a:lnTo>
                    <a:pt x="469367" y="26111"/>
                  </a:lnTo>
                  <a:lnTo>
                    <a:pt x="500394" y="26111"/>
                  </a:lnTo>
                  <a:lnTo>
                    <a:pt x="500394" y="488061"/>
                  </a:lnTo>
                  <a:lnTo>
                    <a:pt x="491978" y="546496"/>
                  </a:lnTo>
                  <a:lnTo>
                    <a:pt x="472181" y="600264"/>
                  </a:lnTo>
                  <a:lnTo>
                    <a:pt x="433757" y="654253"/>
                  </a:lnTo>
                  <a:lnTo>
                    <a:pt x="400108" y="681176"/>
                  </a:lnTo>
                  <a:lnTo>
                    <a:pt x="360373" y="700473"/>
                  </a:lnTo>
                  <a:lnTo>
                    <a:pt x="314699" y="712090"/>
                  </a:lnTo>
                  <a:lnTo>
                    <a:pt x="263234" y="715975"/>
                  </a:lnTo>
                  <a:lnTo>
                    <a:pt x="256020" y="715975"/>
                  </a:lnTo>
                  <a:lnTo>
                    <a:pt x="250178" y="721817"/>
                  </a:lnTo>
                  <a:lnTo>
                    <a:pt x="250178" y="729030"/>
                  </a:lnTo>
                  <a:lnTo>
                    <a:pt x="250178" y="736244"/>
                  </a:lnTo>
                  <a:lnTo>
                    <a:pt x="256020" y="742086"/>
                  </a:lnTo>
                  <a:lnTo>
                    <a:pt x="263234" y="742086"/>
                  </a:lnTo>
                  <a:lnTo>
                    <a:pt x="319910" y="737717"/>
                  </a:lnTo>
                  <a:lnTo>
                    <a:pt x="370422" y="724650"/>
                  </a:lnTo>
                  <a:lnTo>
                    <a:pt x="414599" y="702947"/>
                  </a:lnTo>
                  <a:lnTo>
                    <a:pt x="452273" y="672668"/>
                  </a:lnTo>
                  <a:lnTo>
                    <a:pt x="495077" y="613055"/>
                  </a:lnTo>
                  <a:lnTo>
                    <a:pt x="517129" y="554091"/>
                  </a:lnTo>
                  <a:lnTo>
                    <a:pt x="525307" y="508247"/>
                  </a:lnTo>
                  <a:lnTo>
                    <a:pt x="526492" y="487997"/>
                  </a:lnTo>
                  <a:lnTo>
                    <a:pt x="526492" y="13055"/>
                  </a:lnTo>
                  <a:lnTo>
                    <a:pt x="526492" y="5842"/>
                  </a:lnTo>
                  <a:lnTo>
                    <a:pt x="520650" y="0"/>
                  </a:lnTo>
                  <a:lnTo>
                    <a:pt x="513449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6703535" y="760592"/>
            <a:ext cx="1059815" cy="762000"/>
            <a:chOff x="6703535" y="760592"/>
            <a:chExt cx="1059815" cy="762000"/>
          </a:xfrm>
        </p:grpSpPr>
        <p:sp>
          <p:nvSpPr>
            <p:cNvPr id="16" name="object 16" descr=""/>
            <p:cNvSpPr/>
            <p:nvPr/>
          </p:nvSpPr>
          <p:spPr>
            <a:xfrm>
              <a:off x="6709885" y="767109"/>
              <a:ext cx="499745" cy="743585"/>
            </a:xfrm>
            <a:custGeom>
              <a:avLst/>
              <a:gdLst/>
              <a:ahLst/>
              <a:cxnLst/>
              <a:rect l="l" t="t" r="r" b="b"/>
              <a:pathLst>
                <a:path w="499745" h="743585">
                  <a:moveTo>
                    <a:pt x="499249" y="194221"/>
                  </a:moveTo>
                  <a:lnTo>
                    <a:pt x="484761" y="126618"/>
                  </a:lnTo>
                  <a:lnTo>
                    <a:pt x="454860" y="76780"/>
                  </a:lnTo>
                  <a:lnTo>
                    <a:pt x="415911" y="42020"/>
                  </a:lnTo>
                  <a:lnTo>
                    <a:pt x="374280" y="19649"/>
                  </a:lnTo>
                  <a:lnTo>
                    <a:pt x="336332" y="6981"/>
                  </a:lnTo>
                  <a:lnTo>
                    <a:pt x="296951" y="0"/>
                  </a:lnTo>
                  <a:lnTo>
                    <a:pt x="68402" y="0"/>
                  </a:lnTo>
                  <a:lnTo>
                    <a:pt x="61201" y="0"/>
                  </a:lnTo>
                  <a:lnTo>
                    <a:pt x="55359" y="5842"/>
                  </a:lnTo>
                  <a:lnTo>
                    <a:pt x="55359" y="13055"/>
                  </a:lnTo>
                  <a:lnTo>
                    <a:pt x="55359" y="717384"/>
                  </a:lnTo>
                  <a:lnTo>
                    <a:pt x="26123" y="717384"/>
                  </a:lnTo>
                  <a:lnTo>
                    <a:pt x="26123" y="13055"/>
                  </a:lnTo>
                  <a:lnTo>
                    <a:pt x="26123" y="5842"/>
                  </a:lnTo>
                  <a:lnTo>
                    <a:pt x="20269" y="0"/>
                  </a:lnTo>
                  <a:lnTo>
                    <a:pt x="13068" y="0"/>
                  </a:lnTo>
                  <a:lnTo>
                    <a:pt x="5854" y="0"/>
                  </a:lnTo>
                  <a:lnTo>
                    <a:pt x="0" y="5842"/>
                  </a:lnTo>
                  <a:lnTo>
                    <a:pt x="0" y="13055"/>
                  </a:lnTo>
                  <a:lnTo>
                    <a:pt x="0" y="730440"/>
                  </a:lnTo>
                  <a:lnTo>
                    <a:pt x="0" y="737654"/>
                  </a:lnTo>
                  <a:lnTo>
                    <a:pt x="5854" y="743496"/>
                  </a:lnTo>
                  <a:lnTo>
                    <a:pt x="13068" y="743496"/>
                  </a:lnTo>
                  <a:lnTo>
                    <a:pt x="68402" y="743496"/>
                  </a:lnTo>
                  <a:lnTo>
                    <a:pt x="75628" y="743496"/>
                  </a:lnTo>
                  <a:lnTo>
                    <a:pt x="81470" y="737654"/>
                  </a:lnTo>
                  <a:lnTo>
                    <a:pt x="81470" y="730440"/>
                  </a:lnTo>
                  <a:lnTo>
                    <a:pt x="81470" y="26111"/>
                  </a:lnTo>
                  <a:lnTo>
                    <a:pt x="296151" y="26085"/>
                  </a:lnTo>
                  <a:lnTo>
                    <a:pt x="342980" y="35329"/>
                  </a:lnTo>
                  <a:lnTo>
                    <a:pt x="383678" y="52128"/>
                  </a:lnTo>
                  <a:lnTo>
                    <a:pt x="424594" y="81997"/>
                  </a:lnTo>
                  <a:lnTo>
                    <a:pt x="457252" y="128649"/>
                  </a:lnTo>
                  <a:lnTo>
                    <a:pt x="473176" y="195795"/>
                  </a:lnTo>
                  <a:lnTo>
                    <a:pt x="470622" y="249803"/>
                  </a:lnTo>
                  <a:lnTo>
                    <a:pt x="458314" y="293570"/>
                  </a:lnTo>
                  <a:lnTo>
                    <a:pt x="440029" y="327758"/>
                  </a:lnTo>
                  <a:lnTo>
                    <a:pt x="394968" y="374268"/>
                  </a:lnTo>
                  <a:lnTo>
                    <a:pt x="340166" y="400233"/>
                  </a:lnTo>
                  <a:lnTo>
                    <a:pt x="313347" y="403364"/>
                  </a:lnTo>
                  <a:lnTo>
                    <a:pt x="243327" y="402362"/>
                  </a:lnTo>
                  <a:lnTo>
                    <a:pt x="178941" y="402464"/>
                  </a:lnTo>
                  <a:lnTo>
                    <a:pt x="131611" y="403016"/>
                  </a:lnTo>
                  <a:lnTo>
                    <a:pt x="112763" y="403364"/>
                  </a:lnTo>
                  <a:lnTo>
                    <a:pt x="105562" y="403517"/>
                  </a:lnTo>
                  <a:lnTo>
                    <a:pt x="99847" y="409498"/>
                  </a:lnTo>
                  <a:lnTo>
                    <a:pt x="99999" y="416699"/>
                  </a:lnTo>
                  <a:lnTo>
                    <a:pt x="100164" y="423811"/>
                  </a:lnTo>
                  <a:lnTo>
                    <a:pt x="105968" y="429463"/>
                  </a:lnTo>
                  <a:lnTo>
                    <a:pt x="113042" y="429463"/>
                  </a:lnTo>
                  <a:lnTo>
                    <a:pt x="113334" y="429463"/>
                  </a:lnTo>
                  <a:lnTo>
                    <a:pt x="132081" y="429127"/>
                  </a:lnTo>
                  <a:lnTo>
                    <a:pt x="179130" y="428577"/>
                  </a:lnTo>
                  <a:lnTo>
                    <a:pt x="243118" y="428470"/>
                  </a:lnTo>
                  <a:lnTo>
                    <a:pt x="312686" y="429463"/>
                  </a:lnTo>
                  <a:lnTo>
                    <a:pt x="344791" y="426009"/>
                  </a:lnTo>
                  <a:lnTo>
                    <a:pt x="409438" y="396066"/>
                  </a:lnTo>
                  <a:lnTo>
                    <a:pt x="438327" y="371195"/>
                  </a:lnTo>
                  <a:lnTo>
                    <a:pt x="482319" y="303996"/>
                  </a:lnTo>
                  <a:lnTo>
                    <a:pt x="496308" y="254777"/>
                  </a:lnTo>
                  <a:lnTo>
                    <a:pt x="499249" y="19422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250301" y="766942"/>
              <a:ext cx="506730" cy="749300"/>
            </a:xfrm>
            <a:custGeom>
              <a:avLst/>
              <a:gdLst/>
              <a:ahLst/>
              <a:cxnLst/>
              <a:rect l="l" t="t" r="r" b="b"/>
              <a:pathLst>
                <a:path w="506729" h="749300">
                  <a:moveTo>
                    <a:pt x="42214" y="264579"/>
                  </a:moveTo>
                  <a:lnTo>
                    <a:pt x="35179" y="251035"/>
                  </a:lnTo>
                  <a:lnTo>
                    <a:pt x="30141" y="237288"/>
                  </a:lnTo>
                  <a:lnTo>
                    <a:pt x="27111" y="223343"/>
                  </a:lnTo>
                  <a:lnTo>
                    <a:pt x="26098" y="209207"/>
                  </a:lnTo>
                  <a:lnTo>
                    <a:pt x="32107" y="167274"/>
                  </a:lnTo>
                  <a:lnTo>
                    <a:pt x="49216" y="128756"/>
                  </a:lnTo>
                  <a:lnTo>
                    <a:pt x="76053" y="94760"/>
                  </a:lnTo>
                  <a:lnTo>
                    <a:pt x="111244" y="66392"/>
                  </a:lnTo>
                  <a:lnTo>
                    <a:pt x="153415" y="44758"/>
                  </a:lnTo>
                  <a:lnTo>
                    <a:pt x="201191" y="30967"/>
                  </a:lnTo>
                  <a:lnTo>
                    <a:pt x="253199" y="26123"/>
                  </a:lnTo>
                  <a:lnTo>
                    <a:pt x="305208" y="30967"/>
                  </a:lnTo>
                  <a:lnTo>
                    <a:pt x="352984" y="44758"/>
                  </a:lnTo>
                  <a:lnTo>
                    <a:pt x="395155" y="66392"/>
                  </a:lnTo>
                  <a:lnTo>
                    <a:pt x="430345" y="94760"/>
                  </a:lnTo>
                  <a:lnTo>
                    <a:pt x="457183" y="128756"/>
                  </a:lnTo>
                  <a:lnTo>
                    <a:pt x="474292" y="167274"/>
                  </a:lnTo>
                  <a:lnTo>
                    <a:pt x="480301" y="209207"/>
                  </a:lnTo>
                  <a:lnTo>
                    <a:pt x="480301" y="216420"/>
                  </a:lnTo>
                  <a:lnTo>
                    <a:pt x="486143" y="222249"/>
                  </a:lnTo>
                  <a:lnTo>
                    <a:pt x="493344" y="222249"/>
                  </a:lnTo>
                  <a:lnTo>
                    <a:pt x="500557" y="222249"/>
                  </a:lnTo>
                  <a:lnTo>
                    <a:pt x="506412" y="216420"/>
                  </a:lnTo>
                  <a:lnTo>
                    <a:pt x="506412" y="209207"/>
                  </a:lnTo>
                  <a:lnTo>
                    <a:pt x="501258" y="167098"/>
                  </a:lnTo>
                  <a:lnTo>
                    <a:pt x="486480" y="127853"/>
                  </a:lnTo>
                  <a:lnTo>
                    <a:pt x="463105" y="92319"/>
                  </a:lnTo>
                  <a:lnTo>
                    <a:pt x="432160" y="61345"/>
                  </a:lnTo>
                  <a:lnTo>
                    <a:pt x="394670" y="35778"/>
                  </a:lnTo>
                  <a:lnTo>
                    <a:pt x="351662" y="16466"/>
                  </a:lnTo>
                  <a:lnTo>
                    <a:pt x="304163" y="4258"/>
                  </a:lnTo>
                  <a:lnTo>
                    <a:pt x="253199" y="0"/>
                  </a:lnTo>
                  <a:lnTo>
                    <a:pt x="202236" y="4258"/>
                  </a:lnTo>
                  <a:lnTo>
                    <a:pt x="154738" y="16466"/>
                  </a:lnTo>
                  <a:lnTo>
                    <a:pt x="111733" y="35778"/>
                  </a:lnTo>
                  <a:lnTo>
                    <a:pt x="74245" y="61345"/>
                  </a:lnTo>
                  <a:lnTo>
                    <a:pt x="43302" y="92319"/>
                  </a:lnTo>
                  <a:lnTo>
                    <a:pt x="19929" y="127853"/>
                  </a:lnTo>
                  <a:lnTo>
                    <a:pt x="5153" y="167098"/>
                  </a:lnTo>
                  <a:lnTo>
                    <a:pt x="0" y="209207"/>
                  </a:lnTo>
                  <a:lnTo>
                    <a:pt x="3253" y="237855"/>
                  </a:lnTo>
                  <a:lnTo>
                    <a:pt x="29233" y="292196"/>
                  </a:lnTo>
                  <a:lnTo>
                    <a:pt x="81077" y="342536"/>
                  </a:lnTo>
                  <a:lnTo>
                    <a:pt x="116660" y="366183"/>
                  </a:lnTo>
                  <a:lnTo>
                    <a:pt x="158664" y="388804"/>
                  </a:lnTo>
                  <a:lnTo>
                    <a:pt x="207073" y="410389"/>
                  </a:lnTo>
                  <a:lnTo>
                    <a:pt x="261873" y="430929"/>
                  </a:lnTo>
                  <a:lnTo>
                    <a:pt x="323048" y="450416"/>
                  </a:lnTo>
                  <a:lnTo>
                    <a:pt x="390584" y="468840"/>
                  </a:lnTo>
                  <a:lnTo>
                    <a:pt x="464464" y="486194"/>
                  </a:lnTo>
                  <a:lnTo>
                    <a:pt x="471292" y="499854"/>
                  </a:lnTo>
                  <a:lnTo>
                    <a:pt x="476248" y="513421"/>
                  </a:lnTo>
                  <a:lnTo>
                    <a:pt x="479268" y="526833"/>
                  </a:lnTo>
                  <a:lnTo>
                    <a:pt x="480288" y="540029"/>
                  </a:lnTo>
                  <a:lnTo>
                    <a:pt x="474280" y="581957"/>
                  </a:lnTo>
                  <a:lnTo>
                    <a:pt x="457172" y="620474"/>
                  </a:lnTo>
                  <a:lnTo>
                    <a:pt x="430337" y="654470"/>
                  </a:lnTo>
                  <a:lnTo>
                    <a:pt x="395147" y="682840"/>
                  </a:lnTo>
                  <a:lnTo>
                    <a:pt x="352977" y="704475"/>
                  </a:lnTo>
                  <a:lnTo>
                    <a:pt x="305199" y="718268"/>
                  </a:lnTo>
                  <a:lnTo>
                    <a:pt x="253187" y="723112"/>
                  </a:lnTo>
                  <a:lnTo>
                    <a:pt x="201183" y="718269"/>
                  </a:lnTo>
                  <a:lnTo>
                    <a:pt x="153410" y="704477"/>
                  </a:lnTo>
                  <a:lnTo>
                    <a:pt x="111242" y="682844"/>
                  </a:lnTo>
                  <a:lnTo>
                    <a:pt x="76052" y="654476"/>
                  </a:lnTo>
                  <a:lnTo>
                    <a:pt x="49216" y="620479"/>
                  </a:lnTo>
                  <a:lnTo>
                    <a:pt x="32107" y="581961"/>
                  </a:lnTo>
                  <a:lnTo>
                    <a:pt x="26098" y="540029"/>
                  </a:lnTo>
                  <a:lnTo>
                    <a:pt x="26098" y="532815"/>
                  </a:lnTo>
                  <a:lnTo>
                    <a:pt x="20256" y="526973"/>
                  </a:lnTo>
                  <a:lnTo>
                    <a:pt x="13055" y="526973"/>
                  </a:lnTo>
                  <a:lnTo>
                    <a:pt x="5841" y="526973"/>
                  </a:lnTo>
                  <a:lnTo>
                    <a:pt x="0" y="532815"/>
                  </a:lnTo>
                  <a:lnTo>
                    <a:pt x="0" y="540029"/>
                  </a:lnTo>
                  <a:lnTo>
                    <a:pt x="5153" y="582138"/>
                  </a:lnTo>
                  <a:lnTo>
                    <a:pt x="19929" y="621383"/>
                  </a:lnTo>
                  <a:lnTo>
                    <a:pt x="43302" y="656916"/>
                  </a:lnTo>
                  <a:lnTo>
                    <a:pt x="74245" y="687890"/>
                  </a:lnTo>
                  <a:lnTo>
                    <a:pt x="111733" y="713457"/>
                  </a:lnTo>
                  <a:lnTo>
                    <a:pt x="154738" y="732769"/>
                  </a:lnTo>
                  <a:lnTo>
                    <a:pt x="202236" y="744978"/>
                  </a:lnTo>
                  <a:lnTo>
                    <a:pt x="253199" y="749236"/>
                  </a:lnTo>
                  <a:lnTo>
                    <a:pt x="304163" y="744978"/>
                  </a:lnTo>
                  <a:lnTo>
                    <a:pt x="351662" y="732769"/>
                  </a:lnTo>
                  <a:lnTo>
                    <a:pt x="394670" y="713457"/>
                  </a:lnTo>
                  <a:lnTo>
                    <a:pt x="432160" y="687890"/>
                  </a:lnTo>
                  <a:lnTo>
                    <a:pt x="463105" y="656916"/>
                  </a:lnTo>
                  <a:lnTo>
                    <a:pt x="486480" y="621383"/>
                  </a:lnTo>
                  <a:lnTo>
                    <a:pt x="501258" y="582138"/>
                  </a:lnTo>
                  <a:lnTo>
                    <a:pt x="506412" y="540029"/>
                  </a:lnTo>
                  <a:lnTo>
                    <a:pt x="502754" y="511871"/>
                  </a:lnTo>
                  <a:lnTo>
                    <a:pt x="474202" y="454186"/>
                  </a:lnTo>
                  <a:lnTo>
                    <a:pt x="418914" y="397792"/>
                  </a:lnTo>
                  <a:lnTo>
                    <a:pt x="381836" y="371247"/>
                  </a:lnTo>
                  <a:lnTo>
                    <a:pt x="338785" y="346429"/>
                  </a:lnTo>
                  <a:lnTo>
                    <a:pt x="289996" y="323802"/>
                  </a:lnTo>
                  <a:lnTo>
                    <a:pt x="235709" y="303837"/>
                  </a:lnTo>
                  <a:lnTo>
                    <a:pt x="176158" y="286999"/>
                  </a:lnTo>
                  <a:lnTo>
                    <a:pt x="111581" y="273757"/>
                  </a:lnTo>
                  <a:lnTo>
                    <a:pt x="42214" y="264579"/>
                  </a:lnTo>
                  <a:close/>
                </a:path>
                <a:path w="506729" h="749300">
                  <a:moveTo>
                    <a:pt x="64439" y="293306"/>
                  </a:moveTo>
                  <a:lnTo>
                    <a:pt x="129308" y="303596"/>
                  </a:lnTo>
                  <a:lnTo>
                    <a:pt x="189809" y="317642"/>
                  </a:lnTo>
                  <a:lnTo>
                    <a:pt x="245592" y="334970"/>
                  </a:lnTo>
                  <a:lnTo>
                    <a:pt x="296308" y="355107"/>
                  </a:lnTo>
                  <a:lnTo>
                    <a:pt x="341609" y="377579"/>
                  </a:lnTo>
                  <a:lnTo>
                    <a:pt x="381145" y="401912"/>
                  </a:lnTo>
                  <a:lnTo>
                    <a:pt x="414568" y="427633"/>
                  </a:lnTo>
                  <a:lnTo>
                    <a:pt x="441528" y="454266"/>
                  </a:lnTo>
                  <a:lnTo>
                    <a:pt x="373076" y="437288"/>
                  </a:lnTo>
                  <a:lnTo>
                    <a:pt x="310597" y="419345"/>
                  </a:lnTo>
                  <a:lnTo>
                    <a:pt x="254149" y="400470"/>
                  </a:lnTo>
                  <a:lnTo>
                    <a:pt x="203792" y="380696"/>
                  </a:lnTo>
                  <a:lnTo>
                    <a:pt x="159583" y="360059"/>
                  </a:lnTo>
                  <a:lnTo>
                    <a:pt x="121582" y="338592"/>
                  </a:lnTo>
                  <a:lnTo>
                    <a:pt x="89848" y="316330"/>
                  </a:lnTo>
                  <a:lnTo>
                    <a:pt x="64439" y="293306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/>
          <p:nvPr/>
        </p:nvSpPr>
        <p:spPr>
          <a:xfrm>
            <a:off x="519861" y="1732506"/>
            <a:ext cx="7243445" cy="0"/>
          </a:xfrm>
          <a:custGeom>
            <a:avLst/>
            <a:gdLst/>
            <a:ahLst/>
            <a:cxnLst/>
            <a:rect l="l" t="t" r="r" b="b"/>
            <a:pathLst>
              <a:path w="7243445" h="0">
                <a:moveTo>
                  <a:pt x="0" y="0"/>
                </a:moveTo>
                <a:lnTo>
                  <a:pt x="7243279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889828" y="1857423"/>
            <a:ext cx="7534275" cy="0"/>
          </a:xfrm>
          <a:custGeom>
            <a:avLst/>
            <a:gdLst/>
            <a:ahLst/>
            <a:cxnLst/>
            <a:rect l="l" t="t" r="r" b="b"/>
            <a:pathLst>
              <a:path w="7534275" h="0">
                <a:moveTo>
                  <a:pt x="753394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0" name="object 20" descr=""/>
          <p:cNvGrpSpPr/>
          <p:nvPr/>
        </p:nvGrpSpPr>
        <p:grpSpPr>
          <a:xfrm>
            <a:off x="0" y="2214910"/>
            <a:ext cx="16256000" cy="6929120"/>
            <a:chOff x="0" y="2214910"/>
            <a:chExt cx="16256000" cy="6929120"/>
          </a:xfrm>
        </p:grpSpPr>
        <p:pic>
          <p:nvPicPr>
            <p:cNvPr id="21" name="object 2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14910"/>
              <a:ext cx="9039487" cy="6929089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519861" y="3586949"/>
              <a:ext cx="7146925" cy="4632960"/>
            </a:xfrm>
            <a:custGeom>
              <a:avLst/>
              <a:gdLst/>
              <a:ahLst/>
              <a:cxnLst/>
              <a:rect l="l" t="t" r="r" b="b"/>
              <a:pathLst>
                <a:path w="7146925" h="4632959">
                  <a:moveTo>
                    <a:pt x="7146429" y="0"/>
                  </a:moveTo>
                  <a:lnTo>
                    <a:pt x="0" y="0"/>
                  </a:lnTo>
                  <a:lnTo>
                    <a:pt x="0" y="4632363"/>
                  </a:lnTo>
                  <a:lnTo>
                    <a:pt x="7146429" y="4632363"/>
                  </a:lnTo>
                  <a:lnTo>
                    <a:pt x="7146429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2914" y="2214910"/>
              <a:ext cx="8893085" cy="6929089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8737092" y="3586949"/>
              <a:ext cx="7146925" cy="4632960"/>
            </a:xfrm>
            <a:custGeom>
              <a:avLst/>
              <a:gdLst/>
              <a:ahLst/>
              <a:cxnLst/>
              <a:rect l="l" t="t" r="r" b="b"/>
              <a:pathLst>
                <a:path w="7146925" h="4632959">
                  <a:moveTo>
                    <a:pt x="7146429" y="0"/>
                  </a:moveTo>
                  <a:lnTo>
                    <a:pt x="0" y="0"/>
                  </a:lnTo>
                  <a:lnTo>
                    <a:pt x="0" y="4632363"/>
                  </a:lnTo>
                  <a:lnTo>
                    <a:pt x="7146429" y="4632363"/>
                  </a:lnTo>
                  <a:lnTo>
                    <a:pt x="7146429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0124" y="3793033"/>
              <a:ext cx="6665905" cy="4220190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64206" y="3793033"/>
              <a:ext cx="6692201" cy="42368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01802" y="714865"/>
            <a:ext cx="522605" cy="734695"/>
          </a:xfrm>
          <a:custGeom>
            <a:avLst/>
            <a:gdLst/>
            <a:ahLst/>
            <a:cxnLst/>
            <a:rect l="l" t="t" r="r" b="b"/>
            <a:pathLst>
              <a:path w="522605" h="734694">
                <a:moveTo>
                  <a:pt x="387743" y="348381"/>
                </a:moveTo>
                <a:lnTo>
                  <a:pt x="449797" y="308778"/>
                </a:lnTo>
                <a:lnTo>
                  <a:pt x="477516" y="277433"/>
                </a:lnTo>
                <a:lnTo>
                  <a:pt x="497300" y="237132"/>
                </a:lnTo>
                <a:lnTo>
                  <a:pt x="504850" y="186926"/>
                </a:lnTo>
                <a:lnTo>
                  <a:pt x="495819" y="123284"/>
                </a:lnTo>
                <a:lnTo>
                  <a:pt x="472286" y="75284"/>
                </a:lnTo>
                <a:lnTo>
                  <a:pt x="439589" y="40998"/>
                </a:lnTo>
                <a:lnTo>
                  <a:pt x="403069" y="18498"/>
                </a:lnTo>
                <a:lnTo>
                  <a:pt x="339915" y="1150"/>
                </a:lnTo>
                <a:lnTo>
                  <a:pt x="289030" y="0"/>
                </a:lnTo>
                <a:lnTo>
                  <a:pt x="219636" y="90"/>
                </a:lnTo>
                <a:lnTo>
                  <a:pt x="157239" y="704"/>
                </a:lnTo>
                <a:lnTo>
                  <a:pt x="127342" y="1125"/>
                </a:lnTo>
                <a:lnTo>
                  <a:pt x="120129" y="1252"/>
                </a:lnTo>
                <a:lnTo>
                  <a:pt x="114388" y="7183"/>
                </a:lnTo>
                <a:lnTo>
                  <a:pt x="114490" y="14383"/>
                </a:lnTo>
                <a:lnTo>
                  <a:pt x="114604" y="21610"/>
                </a:lnTo>
                <a:lnTo>
                  <a:pt x="120383" y="27312"/>
                </a:lnTo>
                <a:lnTo>
                  <a:pt x="127761" y="27236"/>
                </a:lnTo>
                <a:lnTo>
                  <a:pt x="155292" y="26851"/>
                </a:lnTo>
                <a:lnTo>
                  <a:pt x="217477" y="26228"/>
                </a:lnTo>
                <a:lnTo>
                  <a:pt x="287449" y="26102"/>
                </a:lnTo>
                <a:lnTo>
                  <a:pt x="338340" y="27210"/>
                </a:lnTo>
                <a:lnTo>
                  <a:pt x="404637" y="48727"/>
                </a:lnTo>
                <a:lnTo>
                  <a:pt x="440569" y="77801"/>
                </a:lnTo>
                <a:lnTo>
                  <a:pt x="467888" y="122910"/>
                </a:lnTo>
                <a:lnTo>
                  <a:pt x="478739" y="186926"/>
                </a:lnTo>
                <a:lnTo>
                  <a:pt x="465484" y="246793"/>
                </a:lnTo>
                <a:lnTo>
                  <a:pt x="433333" y="289302"/>
                </a:lnTo>
                <a:lnTo>
                  <a:pt x="393705" y="317042"/>
                </a:lnTo>
                <a:lnTo>
                  <a:pt x="358018" y="332603"/>
                </a:lnTo>
                <a:lnTo>
                  <a:pt x="337692" y="338576"/>
                </a:lnTo>
                <a:lnTo>
                  <a:pt x="214591" y="338576"/>
                </a:lnTo>
                <a:lnTo>
                  <a:pt x="207378" y="338576"/>
                </a:lnTo>
                <a:lnTo>
                  <a:pt x="201536" y="344418"/>
                </a:lnTo>
                <a:lnTo>
                  <a:pt x="201536" y="351632"/>
                </a:lnTo>
                <a:lnTo>
                  <a:pt x="201536" y="358846"/>
                </a:lnTo>
                <a:lnTo>
                  <a:pt x="207378" y="364688"/>
                </a:lnTo>
                <a:lnTo>
                  <a:pt x="214591" y="364688"/>
                </a:lnTo>
                <a:lnTo>
                  <a:pt x="339115" y="364688"/>
                </a:lnTo>
                <a:lnTo>
                  <a:pt x="398491" y="380711"/>
                </a:lnTo>
                <a:lnTo>
                  <a:pt x="433371" y="402870"/>
                </a:lnTo>
                <a:lnTo>
                  <a:pt x="464757" y="436370"/>
                </a:lnTo>
                <a:lnTo>
                  <a:pt x="487421" y="482643"/>
                </a:lnTo>
                <a:lnTo>
                  <a:pt x="496138" y="543123"/>
                </a:lnTo>
                <a:lnTo>
                  <a:pt x="485009" y="599904"/>
                </a:lnTo>
                <a:lnTo>
                  <a:pt x="456862" y="642530"/>
                </a:lnTo>
                <a:lnTo>
                  <a:pt x="419550" y="672834"/>
                </a:lnTo>
                <a:lnTo>
                  <a:pt x="380931" y="692652"/>
                </a:lnTo>
                <a:lnTo>
                  <a:pt x="331190" y="708172"/>
                </a:lnTo>
                <a:lnTo>
                  <a:pt x="91058" y="708172"/>
                </a:lnTo>
                <a:lnTo>
                  <a:pt x="91058" y="14168"/>
                </a:lnTo>
                <a:lnTo>
                  <a:pt x="91058" y="6954"/>
                </a:lnTo>
                <a:lnTo>
                  <a:pt x="85216" y="1112"/>
                </a:lnTo>
                <a:lnTo>
                  <a:pt x="78003" y="1112"/>
                </a:lnTo>
                <a:lnTo>
                  <a:pt x="13055" y="1112"/>
                </a:lnTo>
                <a:lnTo>
                  <a:pt x="5841" y="1112"/>
                </a:lnTo>
                <a:lnTo>
                  <a:pt x="0" y="6954"/>
                </a:lnTo>
                <a:lnTo>
                  <a:pt x="0" y="14168"/>
                </a:lnTo>
                <a:lnTo>
                  <a:pt x="0" y="721227"/>
                </a:lnTo>
                <a:lnTo>
                  <a:pt x="0" y="728441"/>
                </a:lnTo>
                <a:lnTo>
                  <a:pt x="5841" y="734283"/>
                </a:lnTo>
                <a:lnTo>
                  <a:pt x="13055" y="734283"/>
                </a:lnTo>
                <a:lnTo>
                  <a:pt x="20269" y="734283"/>
                </a:lnTo>
                <a:lnTo>
                  <a:pt x="26111" y="728441"/>
                </a:lnTo>
                <a:lnTo>
                  <a:pt x="26111" y="721227"/>
                </a:lnTo>
                <a:lnTo>
                  <a:pt x="26111" y="27223"/>
                </a:lnTo>
                <a:lnTo>
                  <a:pt x="64947" y="27223"/>
                </a:lnTo>
                <a:lnTo>
                  <a:pt x="64947" y="721227"/>
                </a:lnTo>
                <a:lnTo>
                  <a:pt x="64947" y="728441"/>
                </a:lnTo>
                <a:lnTo>
                  <a:pt x="70789" y="734283"/>
                </a:lnTo>
                <a:lnTo>
                  <a:pt x="78003" y="734283"/>
                </a:lnTo>
                <a:lnTo>
                  <a:pt x="332447" y="734283"/>
                </a:lnTo>
                <a:lnTo>
                  <a:pt x="333222" y="734283"/>
                </a:lnTo>
                <a:lnTo>
                  <a:pt x="334009" y="734207"/>
                </a:lnTo>
                <a:lnTo>
                  <a:pt x="372764" y="723198"/>
                </a:lnTo>
                <a:lnTo>
                  <a:pt x="409354" y="707603"/>
                </a:lnTo>
                <a:lnTo>
                  <a:pt x="449060" y="683274"/>
                </a:lnTo>
                <a:lnTo>
                  <a:pt x="485420" y="648734"/>
                </a:lnTo>
                <a:lnTo>
                  <a:pt x="511974" y="602508"/>
                </a:lnTo>
                <a:lnTo>
                  <a:pt x="522262" y="543123"/>
                </a:lnTo>
                <a:lnTo>
                  <a:pt x="513880" y="479752"/>
                </a:lnTo>
                <a:lnTo>
                  <a:pt x="491745" y="429804"/>
                </a:lnTo>
                <a:lnTo>
                  <a:pt x="460349" y="392067"/>
                </a:lnTo>
                <a:lnTo>
                  <a:pt x="424185" y="365330"/>
                </a:lnTo>
                <a:lnTo>
                  <a:pt x="387743" y="348381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598968" y="719107"/>
            <a:ext cx="527050" cy="742315"/>
          </a:xfrm>
          <a:custGeom>
            <a:avLst/>
            <a:gdLst/>
            <a:ahLst/>
            <a:cxnLst/>
            <a:rect l="l" t="t" r="r" b="b"/>
            <a:pathLst>
              <a:path w="527050" h="742315">
                <a:moveTo>
                  <a:pt x="513436" y="0"/>
                </a:moveTo>
                <a:lnTo>
                  <a:pt x="456312" y="0"/>
                </a:lnTo>
                <a:lnTo>
                  <a:pt x="449111" y="0"/>
                </a:lnTo>
                <a:lnTo>
                  <a:pt x="443256" y="5842"/>
                </a:lnTo>
                <a:lnTo>
                  <a:pt x="443256" y="13055"/>
                </a:lnTo>
                <a:lnTo>
                  <a:pt x="443256" y="482053"/>
                </a:lnTo>
                <a:lnTo>
                  <a:pt x="435060" y="531849"/>
                </a:lnTo>
                <a:lnTo>
                  <a:pt x="420323" y="574120"/>
                </a:lnTo>
                <a:lnTo>
                  <a:pt x="399104" y="608732"/>
                </a:lnTo>
                <a:lnTo>
                  <a:pt x="371463" y="635546"/>
                </a:lnTo>
                <a:lnTo>
                  <a:pt x="324880" y="658799"/>
                </a:lnTo>
                <a:lnTo>
                  <a:pt x="280612" y="666703"/>
                </a:lnTo>
                <a:lnTo>
                  <a:pt x="247410" y="666262"/>
                </a:lnTo>
                <a:lnTo>
                  <a:pt x="234024" y="664476"/>
                </a:lnTo>
                <a:lnTo>
                  <a:pt x="230150" y="663663"/>
                </a:lnTo>
                <a:lnTo>
                  <a:pt x="226162" y="664641"/>
                </a:lnTo>
                <a:lnTo>
                  <a:pt x="223114" y="667118"/>
                </a:lnTo>
                <a:lnTo>
                  <a:pt x="220041" y="669607"/>
                </a:lnTo>
                <a:lnTo>
                  <a:pt x="218276" y="673328"/>
                </a:lnTo>
                <a:lnTo>
                  <a:pt x="218276" y="677265"/>
                </a:lnTo>
                <a:lnTo>
                  <a:pt x="218276" y="708596"/>
                </a:lnTo>
                <a:lnTo>
                  <a:pt x="174636" y="703667"/>
                </a:lnTo>
                <a:lnTo>
                  <a:pt x="136331" y="692430"/>
                </a:lnTo>
                <a:lnTo>
                  <a:pt x="76150" y="651205"/>
                </a:lnTo>
                <a:lnTo>
                  <a:pt x="44104" y="600012"/>
                </a:lnTo>
                <a:lnTo>
                  <a:pt x="29716" y="548722"/>
                </a:lnTo>
                <a:lnTo>
                  <a:pt x="26133" y="509062"/>
                </a:lnTo>
                <a:lnTo>
                  <a:pt x="26506" y="492759"/>
                </a:lnTo>
                <a:lnTo>
                  <a:pt x="26544" y="492379"/>
                </a:lnTo>
                <a:lnTo>
                  <a:pt x="26569" y="491959"/>
                </a:lnTo>
                <a:lnTo>
                  <a:pt x="26569" y="491578"/>
                </a:lnTo>
                <a:lnTo>
                  <a:pt x="26569" y="13055"/>
                </a:lnTo>
                <a:lnTo>
                  <a:pt x="26569" y="5842"/>
                </a:lnTo>
                <a:lnTo>
                  <a:pt x="20715" y="0"/>
                </a:lnTo>
                <a:lnTo>
                  <a:pt x="13514" y="0"/>
                </a:lnTo>
                <a:lnTo>
                  <a:pt x="6300" y="0"/>
                </a:lnTo>
                <a:lnTo>
                  <a:pt x="445" y="5842"/>
                </a:lnTo>
                <a:lnTo>
                  <a:pt x="445" y="13055"/>
                </a:lnTo>
                <a:lnTo>
                  <a:pt x="445" y="491007"/>
                </a:lnTo>
                <a:lnTo>
                  <a:pt x="0" y="513114"/>
                </a:lnTo>
                <a:lnTo>
                  <a:pt x="4536" y="557428"/>
                </a:lnTo>
                <a:lnTo>
                  <a:pt x="21096" y="612944"/>
                </a:lnTo>
                <a:lnTo>
                  <a:pt x="56719" y="668655"/>
                </a:lnTo>
                <a:lnTo>
                  <a:pt x="90255" y="697572"/>
                </a:lnTo>
                <a:lnTo>
                  <a:pt x="130639" y="718299"/>
                </a:lnTo>
                <a:lnTo>
                  <a:pt x="177720" y="730777"/>
                </a:lnTo>
                <a:lnTo>
                  <a:pt x="231344" y="734949"/>
                </a:lnTo>
                <a:lnTo>
                  <a:pt x="238545" y="734949"/>
                </a:lnTo>
                <a:lnTo>
                  <a:pt x="244387" y="729107"/>
                </a:lnTo>
                <a:lnTo>
                  <a:pt x="244387" y="721893"/>
                </a:lnTo>
                <a:lnTo>
                  <a:pt x="244387" y="692289"/>
                </a:lnTo>
                <a:lnTo>
                  <a:pt x="306568" y="690087"/>
                </a:lnTo>
                <a:lnTo>
                  <a:pt x="346398" y="679011"/>
                </a:lnTo>
                <a:lnTo>
                  <a:pt x="386779" y="656691"/>
                </a:lnTo>
                <a:lnTo>
                  <a:pt x="418743" y="626022"/>
                </a:lnTo>
                <a:lnTo>
                  <a:pt x="443202" y="586886"/>
                </a:lnTo>
                <a:lnTo>
                  <a:pt x="460085" y="539434"/>
                </a:lnTo>
                <a:lnTo>
                  <a:pt x="469317" y="483819"/>
                </a:lnTo>
                <a:lnTo>
                  <a:pt x="469342" y="483425"/>
                </a:lnTo>
                <a:lnTo>
                  <a:pt x="469367" y="483031"/>
                </a:lnTo>
                <a:lnTo>
                  <a:pt x="469367" y="482638"/>
                </a:lnTo>
                <a:lnTo>
                  <a:pt x="469367" y="26111"/>
                </a:lnTo>
                <a:lnTo>
                  <a:pt x="500381" y="26111"/>
                </a:lnTo>
                <a:lnTo>
                  <a:pt x="500381" y="488061"/>
                </a:lnTo>
                <a:lnTo>
                  <a:pt x="499311" y="505059"/>
                </a:lnTo>
                <a:lnTo>
                  <a:pt x="491967" y="546496"/>
                </a:lnTo>
                <a:lnTo>
                  <a:pt x="472174" y="600264"/>
                </a:lnTo>
                <a:lnTo>
                  <a:pt x="433757" y="654253"/>
                </a:lnTo>
                <a:lnTo>
                  <a:pt x="400108" y="681176"/>
                </a:lnTo>
                <a:lnTo>
                  <a:pt x="360371" y="700473"/>
                </a:lnTo>
                <a:lnTo>
                  <a:pt x="314694" y="712090"/>
                </a:lnTo>
                <a:lnTo>
                  <a:pt x="263221" y="715975"/>
                </a:lnTo>
                <a:lnTo>
                  <a:pt x="256007" y="715975"/>
                </a:lnTo>
                <a:lnTo>
                  <a:pt x="250178" y="721817"/>
                </a:lnTo>
                <a:lnTo>
                  <a:pt x="250178" y="729030"/>
                </a:lnTo>
                <a:lnTo>
                  <a:pt x="250178" y="736244"/>
                </a:lnTo>
                <a:lnTo>
                  <a:pt x="256007" y="742086"/>
                </a:lnTo>
                <a:lnTo>
                  <a:pt x="263221" y="742086"/>
                </a:lnTo>
                <a:lnTo>
                  <a:pt x="319903" y="737717"/>
                </a:lnTo>
                <a:lnTo>
                  <a:pt x="370415" y="724650"/>
                </a:lnTo>
                <a:lnTo>
                  <a:pt x="414594" y="702947"/>
                </a:lnTo>
                <a:lnTo>
                  <a:pt x="452273" y="672668"/>
                </a:lnTo>
                <a:lnTo>
                  <a:pt x="495077" y="613055"/>
                </a:lnTo>
                <a:lnTo>
                  <a:pt x="517129" y="554091"/>
                </a:lnTo>
                <a:lnTo>
                  <a:pt x="525307" y="508247"/>
                </a:lnTo>
                <a:lnTo>
                  <a:pt x="526492" y="487997"/>
                </a:lnTo>
                <a:lnTo>
                  <a:pt x="526492" y="13055"/>
                </a:lnTo>
                <a:lnTo>
                  <a:pt x="526492" y="5842"/>
                </a:lnTo>
                <a:lnTo>
                  <a:pt x="520637" y="0"/>
                </a:lnTo>
                <a:lnTo>
                  <a:pt x="513436" y="0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2223232" y="712129"/>
            <a:ext cx="93980" cy="749300"/>
          </a:xfrm>
          <a:custGeom>
            <a:avLst/>
            <a:gdLst/>
            <a:ahLst/>
            <a:cxnLst/>
            <a:rect l="l" t="t" r="r" b="b"/>
            <a:pathLst>
              <a:path w="93980" h="749300">
                <a:moveTo>
                  <a:pt x="80911" y="0"/>
                </a:moveTo>
                <a:lnTo>
                  <a:pt x="13055" y="0"/>
                </a:lnTo>
                <a:lnTo>
                  <a:pt x="5842" y="0"/>
                </a:lnTo>
                <a:lnTo>
                  <a:pt x="0" y="5842"/>
                </a:lnTo>
                <a:lnTo>
                  <a:pt x="0" y="13055"/>
                </a:lnTo>
                <a:lnTo>
                  <a:pt x="0" y="734441"/>
                </a:lnTo>
                <a:lnTo>
                  <a:pt x="0" y="741641"/>
                </a:lnTo>
                <a:lnTo>
                  <a:pt x="5842" y="747483"/>
                </a:lnTo>
                <a:lnTo>
                  <a:pt x="13055" y="747483"/>
                </a:lnTo>
                <a:lnTo>
                  <a:pt x="20281" y="747483"/>
                </a:lnTo>
                <a:lnTo>
                  <a:pt x="26123" y="741641"/>
                </a:lnTo>
                <a:lnTo>
                  <a:pt x="26123" y="734441"/>
                </a:lnTo>
                <a:lnTo>
                  <a:pt x="26123" y="26111"/>
                </a:lnTo>
                <a:lnTo>
                  <a:pt x="67856" y="26111"/>
                </a:lnTo>
                <a:lnTo>
                  <a:pt x="67856" y="736015"/>
                </a:lnTo>
                <a:lnTo>
                  <a:pt x="67856" y="743229"/>
                </a:lnTo>
                <a:lnTo>
                  <a:pt x="73698" y="749071"/>
                </a:lnTo>
                <a:lnTo>
                  <a:pt x="80911" y="749071"/>
                </a:lnTo>
                <a:lnTo>
                  <a:pt x="88125" y="749071"/>
                </a:lnTo>
                <a:lnTo>
                  <a:pt x="93967" y="743229"/>
                </a:lnTo>
                <a:lnTo>
                  <a:pt x="93967" y="736015"/>
                </a:lnTo>
                <a:lnTo>
                  <a:pt x="93967" y="13055"/>
                </a:lnTo>
                <a:lnTo>
                  <a:pt x="93967" y="5842"/>
                </a:lnTo>
                <a:lnTo>
                  <a:pt x="88125" y="0"/>
                </a:lnTo>
                <a:lnTo>
                  <a:pt x="80911" y="0"/>
                </a:lnTo>
                <a:close/>
              </a:path>
            </a:pathLst>
          </a:custGeom>
          <a:ln w="12699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397425" y="711963"/>
            <a:ext cx="506730" cy="749300"/>
          </a:xfrm>
          <a:custGeom>
            <a:avLst/>
            <a:gdLst/>
            <a:ahLst/>
            <a:cxnLst/>
            <a:rect l="l" t="t" r="r" b="b"/>
            <a:pathLst>
              <a:path w="506730" h="749300">
                <a:moveTo>
                  <a:pt x="42214" y="264579"/>
                </a:moveTo>
                <a:lnTo>
                  <a:pt x="35179" y="251035"/>
                </a:lnTo>
                <a:lnTo>
                  <a:pt x="30141" y="237288"/>
                </a:lnTo>
                <a:lnTo>
                  <a:pt x="27111" y="223343"/>
                </a:lnTo>
                <a:lnTo>
                  <a:pt x="26098" y="209207"/>
                </a:lnTo>
                <a:lnTo>
                  <a:pt x="32107" y="167274"/>
                </a:lnTo>
                <a:lnTo>
                  <a:pt x="49216" y="128756"/>
                </a:lnTo>
                <a:lnTo>
                  <a:pt x="76053" y="94760"/>
                </a:lnTo>
                <a:lnTo>
                  <a:pt x="111244" y="66392"/>
                </a:lnTo>
                <a:lnTo>
                  <a:pt x="153415" y="44758"/>
                </a:lnTo>
                <a:lnTo>
                  <a:pt x="201191" y="30967"/>
                </a:lnTo>
                <a:lnTo>
                  <a:pt x="253199" y="26123"/>
                </a:lnTo>
                <a:lnTo>
                  <a:pt x="305208" y="30967"/>
                </a:lnTo>
                <a:lnTo>
                  <a:pt x="352984" y="44758"/>
                </a:lnTo>
                <a:lnTo>
                  <a:pt x="395155" y="66392"/>
                </a:lnTo>
                <a:lnTo>
                  <a:pt x="430345" y="94760"/>
                </a:lnTo>
                <a:lnTo>
                  <a:pt x="457183" y="128756"/>
                </a:lnTo>
                <a:lnTo>
                  <a:pt x="474292" y="167274"/>
                </a:lnTo>
                <a:lnTo>
                  <a:pt x="480301" y="209207"/>
                </a:lnTo>
                <a:lnTo>
                  <a:pt x="480301" y="216420"/>
                </a:lnTo>
                <a:lnTo>
                  <a:pt x="486143" y="222249"/>
                </a:lnTo>
                <a:lnTo>
                  <a:pt x="493344" y="222249"/>
                </a:lnTo>
                <a:lnTo>
                  <a:pt x="500557" y="222249"/>
                </a:lnTo>
                <a:lnTo>
                  <a:pt x="506412" y="216420"/>
                </a:lnTo>
                <a:lnTo>
                  <a:pt x="506412" y="209207"/>
                </a:lnTo>
                <a:lnTo>
                  <a:pt x="501258" y="167098"/>
                </a:lnTo>
                <a:lnTo>
                  <a:pt x="486480" y="127853"/>
                </a:lnTo>
                <a:lnTo>
                  <a:pt x="463105" y="92319"/>
                </a:lnTo>
                <a:lnTo>
                  <a:pt x="432160" y="61345"/>
                </a:lnTo>
                <a:lnTo>
                  <a:pt x="394670" y="35778"/>
                </a:lnTo>
                <a:lnTo>
                  <a:pt x="351662" y="16466"/>
                </a:lnTo>
                <a:lnTo>
                  <a:pt x="304163" y="4258"/>
                </a:lnTo>
                <a:lnTo>
                  <a:pt x="253199" y="0"/>
                </a:lnTo>
                <a:lnTo>
                  <a:pt x="202236" y="4258"/>
                </a:lnTo>
                <a:lnTo>
                  <a:pt x="154738" y="16466"/>
                </a:lnTo>
                <a:lnTo>
                  <a:pt x="111733" y="35778"/>
                </a:lnTo>
                <a:lnTo>
                  <a:pt x="74245" y="61345"/>
                </a:lnTo>
                <a:lnTo>
                  <a:pt x="43302" y="92319"/>
                </a:lnTo>
                <a:lnTo>
                  <a:pt x="19929" y="127853"/>
                </a:lnTo>
                <a:lnTo>
                  <a:pt x="5153" y="167098"/>
                </a:lnTo>
                <a:lnTo>
                  <a:pt x="0" y="209207"/>
                </a:lnTo>
                <a:lnTo>
                  <a:pt x="3253" y="237855"/>
                </a:lnTo>
                <a:lnTo>
                  <a:pt x="29233" y="292196"/>
                </a:lnTo>
                <a:lnTo>
                  <a:pt x="81077" y="342536"/>
                </a:lnTo>
                <a:lnTo>
                  <a:pt x="116660" y="366183"/>
                </a:lnTo>
                <a:lnTo>
                  <a:pt x="158664" y="388804"/>
                </a:lnTo>
                <a:lnTo>
                  <a:pt x="207073" y="410389"/>
                </a:lnTo>
                <a:lnTo>
                  <a:pt x="261873" y="430929"/>
                </a:lnTo>
                <a:lnTo>
                  <a:pt x="323048" y="450416"/>
                </a:lnTo>
                <a:lnTo>
                  <a:pt x="390584" y="468840"/>
                </a:lnTo>
                <a:lnTo>
                  <a:pt x="464464" y="486194"/>
                </a:lnTo>
                <a:lnTo>
                  <a:pt x="471292" y="499854"/>
                </a:lnTo>
                <a:lnTo>
                  <a:pt x="476248" y="513421"/>
                </a:lnTo>
                <a:lnTo>
                  <a:pt x="479268" y="526833"/>
                </a:lnTo>
                <a:lnTo>
                  <a:pt x="480288" y="540029"/>
                </a:lnTo>
                <a:lnTo>
                  <a:pt x="474280" y="581957"/>
                </a:lnTo>
                <a:lnTo>
                  <a:pt x="457172" y="620474"/>
                </a:lnTo>
                <a:lnTo>
                  <a:pt x="430337" y="654470"/>
                </a:lnTo>
                <a:lnTo>
                  <a:pt x="395147" y="682840"/>
                </a:lnTo>
                <a:lnTo>
                  <a:pt x="352977" y="704475"/>
                </a:lnTo>
                <a:lnTo>
                  <a:pt x="305199" y="718268"/>
                </a:lnTo>
                <a:lnTo>
                  <a:pt x="253187" y="723112"/>
                </a:lnTo>
                <a:lnTo>
                  <a:pt x="201183" y="718269"/>
                </a:lnTo>
                <a:lnTo>
                  <a:pt x="153410" y="704477"/>
                </a:lnTo>
                <a:lnTo>
                  <a:pt x="111242" y="682844"/>
                </a:lnTo>
                <a:lnTo>
                  <a:pt x="76052" y="654476"/>
                </a:lnTo>
                <a:lnTo>
                  <a:pt x="49216" y="620479"/>
                </a:lnTo>
                <a:lnTo>
                  <a:pt x="32107" y="581961"/>
                </a:lnTo>
                <a:lnTo>
                  <a:pt x="26098" y="540029"/>
                </a:lnTo>
                <a:lnTo>
                  <a:pt x="26098" y="532815"/>
                </a:lnTo>
                <a:lnTo>
                  <a:pt x="20256" y="526973"/>
                </a:lnTo>
                <a:lnTo>
                  <a:pt x="13055" y="526973"/>
                </a:lnTo>
                <a:lnTo>
                  <a:pt x="5842" y="526973"/>
                </a:lnTo>
                <a:lnTo>
                  <a:pt x="0" y="532815"/>
                </a:lnTo>
                <a:lnTo>
                  <a:pt x="0" y="540029"/>
                </a:lnTo>
                <a:lnTo>
                  <a:pt x="5153" y="582138"/>
                </a:lnTo>
                <a:lnTo>
                  <a:pt x="19929" y="621383"/>
                </a:lnTo>
                <a:lnTo>
                  <a:pt x="43302" y="656916"/>
                </a:lnTo>
                <a:lnTo>
                  <a:pt x="74245" y="687890"/>
                </a:lnTo>
                <a:lnTo>
                  <a:pt x="111733" y="713457"/>
                </a:lnTo>
                <a:lnTo>
                  <a:pt x="154738" y="732769"/>
                </a:lnTo>
                <a:lnTo>
                  <a:pt x="202236" y="744978"/>
                </a:lnTo>
                <a:lnTo>
                  <a:pt x="253199" y="749236"/>
                </a:lnTo>
                <a:lnTo>
                  <a:pt x="304163" y="744978"/>
                </a:lnTo>
                <a:lnTo>
                  <a:pt x="351662" y="732769"/>
                </a:lnTo>
                <a:lnTo>
                  <a:pt x="394670" y="713457"/>
                </a:lnTo>
                <a:lnTo>
                  <a:pt x="432160" y="687890"/>
                </a:lnTo>
                <a:lnTo>
                  <a:pt x="463105" y="656916"/>
                </a:lnTo>
                <a:lnTo>
                  <a:pt x="486480" y="621383"/>
                </a:lnTo>
                <a:lnTo>
                  <a:pt x="501258" y="582138"/>
                </a:lnTo>
                <a:lnTo>
                  <a:pt x="506412" y="540029"/>
                </a:lnTo>
                <a:lnTo>
                  <a:pt x="502754" y="511871"/>
                </a:lnTo>
                <a:lnTo>
                  <a:pt x="474202" y="454186"/>
                </a:lnTo>
                <a:lnTo>
                  <a:pt x="418914" y="397792"/>
                </a:lnTo>
                <a:lnTo>
                  <a:pt x="381836" y="371247"/>
                </a:lnTo>
                <a:lnTo>
                  <a:pt x="338785" y="346429"/>
                </a:lnTo>
                <a:lnTo>
                  <a:pt x="289996" y="323802"/>
                </a:lnTo>
                <a:lnTo>
                  <a:pt x="235709" y="303837"/>
                </a:lnTo>
                <a:lnTo>
                  <a:pt x="176158" y="286999"/>
                </a:lnTo>
                <a:lnTo>
                  <a:pt x="111581" y="273757"/>
                </a:lnTo>
                <a:lnTo>
                  <a:pt x="42214" y="264579"/>
                </a:lnTo>
                <a:close/>
              </a:path>
              <a:path w="506730" h="749300">
                <a:moveTo>
                  <a:pt x="64439" y="293306"/>
                </a:moveTo>
                <a:lnTo>
                  <a:pt x="129308" y="303596"/>
                </a:lnTo>
                <a:lnTo>
                  <a:pt x="189809" y="317642"/>
                </a:lnTo>
                <a:lnTo>
                  <a:pt x="245592" y="334970"/>
                </a:lnTo>
                <a:lnTo>
                  <a:pt x="296308" y="355107"/>
                </a:lnTo>
                <a:lnTo>
                  <a:pt x="341609" y="377579"/>
                </a:lnTo>
                <a:lnTo>
                  <a:pt x="381145" y="401912"/>
                </a:lnTo>
                <a:lnTo>
                  <a:pt x="414568" y="427633"/>
                </a:lnTo>
                <a:lnTo>
                  <a:pt x="441528" y="454266"/>
                </a:lnTo>
                <a:lnTo>
                  <a:pt x="373076" y="437288"/>
                </a:lnTo>
                <a:lnTo>
                  <a:pt x="310597" y="419345"/>
                </a:lnTo>
                <a:lnTo>
                  <a:pt x="254149" y="400470"/>
                </a:lnTo>
                <a:lnTo>
                  <a:pt x="203792" y="380696"/>
                </a:lnTo>
                <a:lnTo>
                  <a:pt x="159583" y="360059"/>
                </a:lnTo>
                <a:lnTo>
                  <a:pt x="121582" y="338592"/>
                </a:lnTo>
                <a:lnTo>
                  <a:pt x="89848" y="316330"/>
                </a:lnTo>
                <a:lnTo>
                  <a:pt x="64439" y="293306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984004" y="711024"/>
            <a:ext cx="504825" cy="749935"/>
          </a:xfrm>
          <a:custGeom>
            <a:avLst/>
            <a:gdLst/>
            <a:ahLst/>
            <a:cxnLst/>
            <a:rect l="l" t="t" r="r" b="b"/>
            <a:pathLst>
              <a:path w="504825" h="749935">
                <a:moveTo>
                  <a:pt x="491566" y="1104"/>
                </a:moveTo>
                <a:lnTo>
                  <a:pt x="432638" y="1104"/>
                </a:lnTo>
                <a:lnTo>
                  <a:pt x="425424" y="1104"/>
                </a:lnTo>
                <a:lnTo>
                  <a:pt x="419582" y="6946"/>
                </a:lnTo>
                <a:lnTo>
                  <a:pt x="419582" y="14160"/>
                </a:lnTo>
                <a:lnTo>
                  <a:pt x="419582" y="567499"/>
                </a:lnTo>
                <a:lnTo>
                  <a:pt x="419582" y="574725"/>
                </a:lnTo>
                <a:lnTo>
                  <a:pt x="425424" y="580555"/>
                </a:lnTo>
                <a:lnTo>
                  <a:pt x="432638" y="580555"/>
                </a:lnTo>
                <a:lnTo>
                  <a:pt x="439864" y="580555"/>
                </a:lnTo>
                <a:lnTo>
                  <a:pt x="445706" y="574725"/>
                </a:lnTo>
                <a:lnTo>
                  <a:pt x="445706" y="567499"/>
                </a:lnTo>
                <a:lnTo>
                  <a:pt x="445706" y="27216"/>
                </a:lnTo>
                <a:lnTo>
                  <a:pt x="478523" y="27216"/>
                </a:lnTo>
                <a:lnTo>
                  <a:pt x="478523" y="692238"/>
                </a:lnTo>
                <a:lnTo>
                  <a:pt x="23939" y="6946"/>
                </a:lnTo>
                <a:lnTo>
                  <a:pt x="20751" y="2158"/>
                </a:lnTo>
                <a:lnTo>
                  <a:pt x="14808" y="0"/>
                </a:lnTo>
                <a:lnTo>
                  <a:pt x="9283" y="1663"/>
                </a:lnTo>
                <a:lnTo>
                  <a:pt x="3771" y="3327"/>
                </a:lnTo>
                <a:lnTo>
                  <a:pt x="0" y="8407"/>
                </a:lnTo>
                <a:lnTo>
                  <a:pt x="0" y="14160"/>
                </a:lnTo>
                <a:lnTo>
                  <a:pt x="0" y="735545"/>
                </a:lnTo>
                <a:lnTo>
                  <a:pt x="0" y="742708"/>
                </a:lnTo>
                <a:lnTo>
                  <a:pt x="5778" y="748525"/>
                </a:lnTo>
                <a:lnTo>
                  <a:pt x="12928" y="748588"/>
                </a:lnTo>
                <a:lnTo>
                  <a:pt x="13055" y="748588"/>
                </a:lnTo>
                <a:lnTo>
                  <a:pt x="14325" y="748588"/>
                </a:lnTo>
                <a:lnTo>
                  <a:pt x="15544" y="748410"/>
                </a:lnTo>
                <a:lnTo>
                  <a:pt x="16700" y="748080"/>
                </a:lnTo>
                <a:lnTo>
                  <a:pt x="24590" y="747888"/>
                </a:lnTo>
                <a:lnTo>
                  <a:pt x="37423" y="747944"/>
                </a:lnTo>
                <a:lnTo>
                  <a:pt x="53176" y="748195"/>
                </a:lnTo>
                <a:lnTo>
                  <a:pt x="69824" y="748588"/>
                </a:lnTo>
                <a:lnTo>
                  <a:pt x="73456" y="748741"/>
                </a:lnTo>
                <a:lnTo>
                  <a:pt x="76758" y="747356"/>
                </a:lnTo>
                <a:lnTo>
                  <a:pt x="79286" y="744905"/>
                </a:lnTo>
                <a:lnTo>
                  <a:pt x="81813" y="742454"/>
                </a:lnTo>
                <a:lnTo>
                  <a:pt x="83235" y="739076"/>
                </a:lnTo>
                <a:lnTo>
                  <a:pt x="83235" y="735545"/>
                </a:lnTo>
                <a:lnTo>
                  <a:pt x="83235" y="167766"/>
                </a:lnTo>
                <a:lnTo>
                  <a:pt x="83235" y="160553"/>
                </a:lnTo>
                <a:lnTo>
                  <a:pt x="77393" y="154711"/>
                </a:lnTo>
                <a:lnTo>
                  <a:pt x="70180" y="154711"/>
                </a:lnTo>
                <a:lnTo>
                  <a:pt x="62966" y="154711"/>
                </a:lnTo>
                <a:lnTo>
                  <a:pt x="57124" y="160553"/>
                </a:lnTo>
                <a:lnTo>
                  <a:pt x="57124" y="167766"/>
                </a:lnTo>
                <a:lnTo>
                  <a:pt x="57124" y="722121"/>
                </a:lnTo>
                <a:lnTo>
                  <a:pt x="47449" y="721898"/>
                </a:lnTo>
                <a:lnTo>
                  <a:pt x="39141" y="721747"/>
                </a:lnTo>
                <a:lnTo>
                  <a:pt x="32071" y="721671"/>
                </a:lnTo>
                <a:lnTo>
                  <a:pt x="26111" y="721677"/>
                </a:lnTo>
                <a:lnTo>
                  <a:pt x="26111" y="57467"/>
                </a:lnTo>
                <a:lnTo>
                  <a:pt x="480682" y="742746"/>
                </a:lnTo>
                <a:lnTo>
                  <a:pt x="483870" y="747547"/>
                </a:lnTo>
                <a:lnTo>
                  <a:pt x="489826" y="749719"/>
                </a:lnTo>
                <a:lnTo>
                  <a:pt x="495338" y="748029"/>
                </a:lnTo>
                <a:lnTo>
                  <a:pt x="500837" y="746378"/>
                </a:lnTo>
                <a:lnTo>
                  <a:pt x="504609" y="741298"/>
                </a:lnTo>
                <a:lnTo>
                  <a:pt x="504609" y="735545"/>
                </a:lnTo>
                <a:lnTo>
                  <a:pt x="504609" y="14160"/>
                </a:lnTo>
                <a:lnTo>
                  <a:pt x="504621" y="6946"/>
                </a:lnTo>
                <a:lnTo>
                  <a:pt x="498779" y="1104"/>
                </a:lnTo>
                <a:lnTo>
                  <a:pt x="491566" y="1104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" name="object 7" descr=""/>
          <p:cNvGrpSpPr/>
          <p:nvPr/>
        </p:nvGrpSpPr>
        <p:grpSpPr>
          <a:xfrm>
            <a:off x="3587308" y="705613"/>
            <a:ext cx="1540510" cy="762000"/>
            <a:chOff x="3587308" y="705613"/>
            <a:chExt cx="1540510" cy="762000"/>
          </a:xfrm>
        </p:grpSpPr>
        <p:sp>
          <p:nvSpPr>
            <p:cNvPr id="8" name="object 8" descr=""/>
            <p:cNvSpPr/>
            <p:nvPr/>
          </p:nvSpPr>
          <p:spPr>
            <a:xfrm>
              <a:off x="3593658" y="713974"/>
              <a:ext cx="441325" cy="735330"/>
            </a:xfrm>
            <a:custGeom>
              <a:avLst/>
              <a:gdLst/>
              <a:ahLst/>
              <a:cxnLst/>
              <a:rect l="l" t="t" r="r" b="b"/>
              <a:pathLst>
                <a:path w="441325" h="735330">
                  <a:moveTo>
                    <a:pt x="78676" y="362902"/>
                  </a:moveTo>
                  <a:lnTo>
                    <a:pt x="428193" y="362902"/>
                  </a:lnTo>
                  <a:lnTo>
                    <a:pt x="435406" y="362902"/>
                  </a:lnTo>
                  <a:lnTo>
                    <a:pt x="441248" y="357060"/>
                  </a:lnTo>
                  <a:lnTo>
                    <a:pt x="441248" y="349846"/>
                  </a:lnTo>
                  <a:lnTo>
                    <a:pt x="441248" y="342633"/>
                  </a:lnTo>
                  <a:lnTo>
                    <a:pt x="435406" y="336791"/>
                  </a:lnTo>
                  <a:lnTo>
                    <a:pt x="428193" y="336791"/>
                  </a:lnTo>
                  <a:lnTo>
                    <a:pt x="91732" y="336791"/>
                  </a:lnTo>
                  <a:lnTo>
                    <a:pt x="91732" y="13055"/>
                  </a:lnTo>
                  <a:lnTo>
                    <a:pt x="91732" y="5842"/>
                  </a:lnTo>
                  <a:lnTo>
                    <a:pt x="85890" y="0"/>
                  </a:lnTo>
                  <a:lnTo>
                    <a:pt x="78676" y="0"/>
                  </a:lnTo>
                  <a:lnTo>
                    <a:pt x="13055" y="0"/>
                  </a:lnTo>
                  <a:lnTo>
                    <a:pt x="5841" y="0"/>
                  </a:lnTo>
                  <a:lnTo>
                    <a:pt x="0" y="5842"/>
                  </a:lnTo>
                  <a:lnTo>
                    <a:pt x="0" y="13055"/>
                  </a:lnTo>
                  <a:lnTo>
                    <a:pt x="0" y="722122"/>
                  </a:lnTo>
                  <a:lnTo>
                    <a:pt x="0" y="729335"/>
                  </a:lnTo>
                  <a:lnTo>
                    <a:pt x="5841" y="735177"/>
                  </a:lnTo>
                  <a:lnTo>
                    <a:pt x="13055" y="735177"/>
                  </a:lnTo>
                  <a:lnTo>
                    <a:pt x="428193" y="735177"/>
                  </a:lnTo>
                  <a:lnTo>
                    <a:pt x="435394" y="735177"/>
                  </a:lnTo>
                  <a:lnTo>
                    <a:pt x="441236" y="729335"/>
                  </a:lnTo>
                  <a:lnTo>
                    <a:pt x="441236" y="722122"/>
                  </a:lnTo>
                  <a:lnTo>
                    <a:pt x="441236" y="714908"/>
                  </a:lnTo>
                  <a:lnTo>
                    <a:pt x="435394" y="709066"/>
                  </a:lnTo>
                  <a:lnTo>
                    <a:pt x="428193" y="709066"/>
                  </a:lnTo>
                  <a:lnTo>
                    <a:pt x="26111" y="709066"/>
                  </a:lnTo>
                  <a:lnTo>
                    <a:pt x="26111" y="26111"/>
                  </a:lnTo>
                  <a:lnTo>
                    <a:pt x="65633" y="26111"/>
                  </a:lnTo>
                  <a:lnTo>
                    <a:pt x="65633" y="349846"/>
                  </a:lnTo>
                  <a:lnTo>
                    <a:pt x="65633" y="357060"/>
                  </a:lnTo>
                  <a:lnTo>
                    <a:pt x="71475" y="362902"/>
                  </a:lnTo>
                  <a:lnTo>
                    <a:pt x="78676" y="362902"/>
                  </a:lnTo>
                  <a:close/>
                </a:path>
                <a:path w="441325" h="735330">
                  <a:moveTo>
                    <a:pt x="131571" y="26111"/>
                  </a:moveTo>
                  <a:lnTo>
                    <a:pt x="428193" y="26111"/>
                  </a:lnTo>
                  <a:lnTo>
                    <a:pt x="435406" y="26111"/>
                  </a:lnTo>
                  <a:lnTo>
                    <a:pt x="441248" y="20269"/>
                  </a:lnTo>
                  <a:lnTo>
                    <a:pt x="441248" y="13055"/>
                  </a:lnTo>
                  <a:lnTo>
                    <a:pt x="441248" y="5842"/>
                  </a:lnTo>
                  <a:lnTo>
                    <a:pt x="435406" y="0"/>
                  </a:lnTo>
                  <a:lnTo>
                    <a:pt x="428193" y="0"/>
                  </a:lnTo>
                  <a:lnTo>
                    <a:pt x="131571" y="0"/>
                  </a:lnTo>
                  <a:lnTo>
                    <a:pt x="124358" y="0"/>
                  </a:lnTo>
                  <a:lnTo>
                    <a:pt x="118529" y="5842"/>
                  </a:lnTo>
                  <a:lnTo>
                    <a:pt x="118529" y="13055"/>
                  </a:lnTo>
                  <a:lnTo>
                    <a:pt x="118529" y="20269"/>
                  </a:lnTo>
                  <a:lnTo>
                    <a:pt x="124371" y="26111"/>
                  </a:lnTo>
                  <a:lnTo>
                    <a:pt x="131571" y="2611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053274" y="711963"/>
              <a:ext cx="506730" cy="749300"/>
            </a:xfrm>
            <a:custGeom>
              <a:avLst/>
              <a:gdLst/>
              <a:ahLst/>
              <a:cxnLst/>
              <a:rect l="l" t="t" r="r" b="b"/>
              <a:pathLst>
                <a:path w="506729" h="749300">
                  <a:moveTo>
                    <a:pt x="42214" y="264579"/>
                  </a:moveTo>
                  <a:lnTo>
                    <a:pt x="35179" y="251035"/>
                  </a:lnTo>
                  <a:lnTo>
                    <a:pt x="30141" y="237288"/>
                  </a:lnTo>
                  <a:lnTo>
                    <a:pt x="27111" y="223343"/>
                  </a:lnTo>
                  <a:lnTo>
                    <a:pt x="26098" y="209207"/>
                  </a:lnTo>
                  <a:lnTo>
                    <a:pt x="32107" y="167274"/>
                  </a:lnTo>
                  <a:lnTo>
                    <a:pt x="49216" y="128756"/>
                  </a:lnTo>
                  <a:lnTo>
                    <a:pt x="76053" y="94760"/>
                  </a:lnTo>
                  <a:lnTo>
                    <a:pt x="111244" y="66392"/>
                  </a:lnTo>
                  <a:lnTo>
                    <a:pt x="153415" y="44758"/>
                  </a:lnTo>
                  <a:lnTo>
                    <a:pt x="201191" y="30967"/>
                  </a:lnTo>
                  <a:lnTo>
                    <a:pt x="253199" y="26123"/>
                  </a:lnTo>
                  <a:lnTo>
                    <a:pt x="305208" y="30967"/>
                  </a:lnTo>
                  <a:lnTo>
                    <a:pt x="352984" y="44758"/>
                  </a:lnTo>
                  <a:lnTo>
                    <a:pt x="395155" y="66392"/>
                  </a:lnTo>
                  <a:lnTo>
                    <a:pt x="430345" y="94760"/>
                  </a:lnTo>
                  <a:lnTo>
                    <a:pt x="457183" y="128756"/>
                  </a:lnTo>
                  <a:lnTo>
                    <a:pt x="474292" y="167274"/>
                  </a:lnTo>
                  <a:lnTo>
                    <a:pt x="480301" y="209207"/>
                  </a:lnTo>
                  <a:lnTo>
                    <a:pt x="480301" y="216420"/>
                  </a:lnTo>
                  <a:lnTo>
                    <a:pt x="486143" y="222249"/>
                  </a:lnTo>
                  <a:lnTo>
                    <a:pt x="493344" y="222249"/>
                  </a:lnTo>
                  <a:lnTo>
                    <a:pt x="500557" y="222249"/>
                  </a:lnTo>
                  <a:lnTo>
                    <a:pt x="506412" y="216420"/>
                  </a:lnTo>
                  <a:lnTo>
                    <a:pt x="506412" y="209207"/>
                  </a:lnTo>
                  <a:lnTo>
                    <a:pt x="501258" y="167098"/>
                  </a:lnTo>
                  <a:lnTo>
                    <a:pt x="486480" y="127853"/>
                  </a:lnTo>
                  <a:lnTo>
                    <a:pt x="463105" y="92319"/>
                  </a:lnTo>
                  <a:lnTo>
                    <a:pt x="432160" y="61345"/>
                  </a:lnTo>
                  <a:lnTo>
                    <a:pt x="394670" y="35778"/>
                  </a:lnTo>
                  <a:lnTo>
                    <a:pt x="351662" y="16466"/>
                  </a:lnTo>
                  <a:lnTo>
                    <a:pt x="304163" y="4258"/>
                  </a:lnTo>
                  <a:lnTo>
                    <a:pt x="253199" y="0"/>
                  </a:lnTo>
                  <a:lnTo>
                    <a:pt x="202236" y="4258"/>
                  </a:lnTo>
                  <a:lnTo>
                    <a:pt x="154738" y="16466"/>
                  </a:lnTo>
                  <a:lnTo>
                    <a:pt x="111733" y="35778"/>
                  </a:lnTo>
                  <a:lnTo>
                    <a:pt x="74245" y="61345"/>
                  </a:lnTo>
                  <a:lnTo>
                    <a:pt x="43302" y="92319"/>
                  </a:lnTo>
                  <a:lnTo>
                    <a:pt x="19929" y="127853"/>
                  </a:lnTo>
                  <a:lnTo>
                    <a:pt x="5153" y="167098"/>
                  </a:lnTo>
                  <a:lnTo>
                    <a:pt x="0" y="209207"/>
                  </a:lnTo>
                  <a:lnTo>
                    <a:pt x="3253" y="237855"/>
                  </a:lnTo>
                  <a:lnTo>
                    <a:pt x="29233" y="292196"/>
                  </a:lnTo>
                  <a:lnTo>
                    <a:pt x="81077" y="342536"/>
                  </a:lnTo>
                  <a:lnTo>
                    <a:pt x="116660" y="366183"/>
                  </a:lnTo>
                  <a:lnTo>
                    <a:pt x="158664" y="388804"/>
                  </a:lnTo>
                  <a:lnTo>
                    <a:pt x="207073" y="410389"/>
                  </a:lnTo>
                  <a:lnTo>
                    <a:pt x="261873" y="430929"/>
                  </a:lnTo>
                  <a:lnTo>
                    <a:pt x="323048" y="450416"/>
                  </a:lnTo>
                  <a:lnTo>
                    <a:pt x="390584" y="468840"/>
                  </a:lnTo>
                  <a:lnTo>
                    <a:pt x="464464" y="486194"/>
                  </a:lnTo>
                  <a:lnTo>
                    <a:pt x="471292" y="499854"/>
                  </a:lnTo>
                  <a:lnTo>
                    <a:pt x="476248" y="513421"/>
                  </a:lnTo>
                  <a:lnTo>
                    <a:pt x="479268" y="526833"/>
                  </a:lnTo>
                  <a:lnTo>
                    <a:pt x="480288" y="540029"/>
                  </a:lnTo>
                  <a:lnTo>
                    <a:pt x="474280" y="581957"/>
                  </a:lnTo>
                  <a:lnTo>
                    <a:pt x="457172" y="620474"/>
                  </a:lnTo>
                  <a:lnTo>
                    <a:pt x="430337" y="654470"/>
                  </a:lnTo>
                  <a:lnTo>
                    <a:pt x="395147" y="682840"/>
                  </a:lnTo>
                  <a:lnTo>
                    <a:pt x="352977" y="704475"/>
                  </a:lnTo>
                  <a:lnTo>
                    <a:pt x="305199" y="718268"/>
                  </a:lnTo>
                  <a:lnTo>
                    <a:pt x="253187" y="723112"/>
                  </a:lnTo>
                  <a:lnTo>
                    <a:pt x="201183" y="718269"/>
                  </a:lnTo>
                  <a:lnTo>
                    <a:pt x="153410" y="704477"/>
                  </a:lnTo>
                  <a:lnTo>
                    <a:pt x="111242" y="682844"/>
                  </a:lnTo>
                  <a:lnTo>
                    <a:pt x="76052" y="654476"/>
                  </a:lnTo>
                  <a:lnTo>
                    <a:pt x="49216" y="620479"/>
                  </a:lnTo>
                  <a:lnTo>
                    <a:pt x="32107" y="581961"/>
                  </a:lnTo>
                  <a:lnTo>
                    <a:pt x="26098" y="540029"/>
                  </a:lnTo>
                  <a:lnTo>
                    <a:pt x="26098" y="532815"/>
                  </a:lnTo>
                  <a:lnTo>
                    <a:pt x="20256" y="526973"/>
                  </a:lnTo>
                  <a:lnTo>
                    <a:pt x="13055" y="526973"/>
                  </a:lnTo>
                  <a:lnTo>
                    <a:pt x="5842" y="526973"/>
                  </a:lnTo>
                  <a:lnTo>
                    <a:pt x="0" y="532815"/>
                  </a:lnTo>
                  <a:lnTo>
                    <a:pt x="0" y="540029"/>
                  </a:lnTo>
                  <a:lnTo>
                    <a:pt x="5153" y="582138"/>
                  </a:lnTo>
                  <a:lnTo>
                    <a:pt x="19929" y="621383"/>
                  </a:lnTo>
                  <a:lnTo>
                    <a:pt x="43302" y="656916"/>
                  </a:lnTo>
                  <a:lnTo>
                    <a:pt x="74245" y="687890"/>
                  </a:lnTo>
                  <a:lnTo>
                    <a:pt x="111733" y="713457"/>
                  </a:lnTo>
                  <a:lnTo>
                    <a:pt x="154738" y="732769"/>
                  </a:lnTo>
                  <a:lnTo>
                    <a:pt x="202236" y="744978"/>
                  </a:lnTo>
                  <a:lnTo>
                    <a:pt x="253199" y="749236"/>
                  </a:lnTo>
                  <a:lnTo>
                    <a:pt x="304163" y="744978"/>
                  </a:lnTo>
                  <a:lnTo>
                    <a:pt x="351662" y="732769"/>
                  </a:lnTo>
                  <a:lnTo>
                    <a:pt x="394670" y="713457"/>
                  </a:lnTo>
                  <a:lnTo>
                    <a:pt x="432160" y="687890"/>
                  </a:lnTo>
                  <a:lnTo>
                    <a:pt x="463105" y="656916"/>
                  </a:lnTo>
                  <a:lnTo>
                    <a:pt x="486480" y="621383"/>
                  </a:lnTo>
                  <a:lnTo>
                    <a:pt x="501258" y="582138"/>
                  </a:lnTo>
                  <a:lnTo>
                    <a:pt x="506412" y="540029"/>
                  </a:lnTo>
                  <a:lnTo>
                    <a:pt x="502754" y="511871"/>
                  </a:lnTo>
                  <a:lnTo>
                    <a:pt x="474202" y="454186"/>
                  </a:lnTo>
                  <a:lnTo>
                    <a:pt x="418914" y="397792"/>
                  </a:lnTo>
                  <a:lnTo>
                    <a:pt x="381836" y="371247"/>
                  </a:lnTo>
                  <a:lnTo>
                    <a:pt x="338785" y="346429"/>
                  </a:lnTo>
                  <a:lnTo>
                    <a:pt x="289996" y="323802"/>
                  </a:lnTo>
                  <a:lnTo>
                    <a:pt x="235709" y="303837"/>
                  </a:lnTo>
                  <a:lnTo>
                    <a:pt x="176158" y="286999"/>
                  </a:lnTo>
                  <a:lnTo>
                    <a:pt x="111581" y="273757"/>
                  </a:lnTo>
                  <a:lnTo>
                    <a:pt x="42214" y="264579"/>
                  </a:lnTo>
                  <a:close/>
                </a:path>
                <a:path w="506729" h="749300">
                  <a:moveTo>
                    <a:pt x="64439" y="293306"/>
                  </a:moveTo>
                  <a:lnTo>
                    <a:pt x="129308" y="303596"/>
                  </a:lnTo>
                  <a:lnTo>
                    <a:pt x="189809" y="317642"/>
                  </a:lnTo>
                  <a:lnTo>
                    <a:pt x="245592" y="334970"/>
                  </a:lnTo>
                  <a:lnTo>
                    <a:pt x="296308" y="355107"/>
                  </a:lnTo>
                  <a:lnTo>
                    <a:pt x="341609" y="377579"/>
                  </a:lnTo>
                  <a:lnTo>
                    <a:pt x="381145" y="401912"/>
                  </a:lnTo>
                  <a:lnTo>
                    <a:pt x="414568" y="427633"/>
                  </a:lnTo>
                  <a:lnTo>
                    <a:pt x="441528" y="454266"/>
                  </a:lnTo>
                  <a:lnTo>
                    <a:pt x="373076" y="437288"/>
                  </a:lnTo>
                  <a:lnTo>
                    <a:pt x="310597" y="419345"/>
                  </a:lnTo>
                  <a:lnTo>
                    <a:pt x="254149" y="400470"/>
                  </a:lnTo>
                  <a:lnTo>
                    <a:pt x="203792" y="380696"/>
                  </a:lnTo>
                  <a:lnTo>
                    <a:pt x="159583" y="360059"/>
                  </a:lnTo>
                  <a:lnTo>
                    <a:pt x="121582" y="338592"/>
                  </a:lnTo>
                  <a:lnTo>
                    <a:pt x="89848" y="316330"/>
                  </a:lnTo>
                  <a:lnTo>
                    <a:pt x="64439" y="293306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614667" y="711963"/>
              <a:ext cx="506730" cy="749300"/>
            </a:xfrm>
            <a:custGeom>
              <a:avLst/>
              <a:gdLst/>
              <a:ahLst/>
              <a:cxnLst/>
              <a:rect l="l" t="t" r="r" b="b"/>
              <a:pathLst>
                <a:path w="506729" h="749300">
                  <a:moveTo>
                    <a:pt x="42214" y="264579"/>
                  </a:moveTo>
                  <a:lnTo>
                    <a:pt x="35179" y="251035"/>
                  </a:lnTo>
                  <a:lnTo>
                    <a:pt x="30141" y="237288"/>
                  </a:lnTo>
                  <a:lnTo>
                    <a:pt x="27111" y="223343"/>
                  </a:lnTo>
                  <a:lnTo>
                    <a:pt x="26098" y="209207"/>
                  </a:lnTo>
                  <a:lnTo>
                    <a:pt x="32107" y="167274"/>
                  </a:lnTo>
                  <a:lnTo>
                    <a:pt x="49216" y="128756"/>
                  </a:lnTo>
                  <a:lnTo>
                    <a:pt x="76053" y="94760"/>
                  </a:lnTo>
                  <a:lnTo>
                    <a:pt x="111244" y="66392"/>
                  </a:lnTo>
                  <a:lnTo>
                    <a:pt x="153415" y="44758"/>
                  </a:lnTo>
                  <a:lnTo>
                    <a:pt x="201191" y="30967"/>
                  </a:lnTo>
                  <a:lnTo>
                    <a:pt x="253199" y="26123"/>
                  </a:lnTo>
                  <a:lnTo>
                    <a:pt x="305208" y="30967"/>
                  </a:lnTo>
                  <a:lnTo>
                    <a:pt x="352984" y="44758"/>
                  </a:lnTo>
                  <a:lnTo>
                    <a:pt x="395155" y="66392"/>
                  </a:lnTo>
                  <a:lnTo>
                    <a:pt x="430345" y="94760"/>
                  </a:lnTo>
                  <a:lnTo>
                    <a:pt x="457183" y="128756"/>
                  </a:lnTo>
                  <a:lnTo>
                    <a:pt x="474292" y="167274"/>
                  </a:lnTo>
                  <a:lnTo>
                    <a:pt x="480301" y="209207"/>
                  </a:lnTo>
                  <a:lnTo>
                    <a:pt x="480301" y="216420"/>
                  </a:lnTo>
                  <a:lnTo>
                    <a:pt x="486143" y="222249"/>
                  </a:lnTo>
                  <a:lnTo>
                    <a:pt x="493344" y="222249"/>
                  </a:lnTo>
                  <a:lnTo>
                    <a:pt x="500557" y="222249"/>
                  </a:lnTo>
                  <a:lnTo>
                    <a:pt x="506412" y="216420"/>
                  </a:lnTo>
                  <a:lnTo>
                    <a:pt x="506412" y="209207"/>
                  </a:lnTo>
                  <a:lnTo>
                    <a:pt x="501258" y="167098"/>
                  </a:lnTo>
                  <a:lnTo>
                    <a:pt x="486480" y="127853"/>
                  </a:lnTo>
                  <a:lnTo>
                    <a:pt x="463105" y="92319"/>
                  </a:lnTo>
                  <a:lnTo>
                    <a:pt x="432160" y="61345"/>
                  </a:lnTo>
                  <a:lnTo>
                    <a:pt x="394670" y="35778"/>
                  </a:lnTo>
                  <a:lnTo>
                    <a:pt x="351662" y="16466"/>
                  </a:lnTo>
                  <a:lnTo>
                    <a:pt x="304163" y="4258"/>
                  </a:lnTo>
                  <a:lnTo>
                    <a:pt x="253199" y="0"/>
                  </a:lnTo>
                  <a:lnTo>
                    <a:pt x="202236" y="4258"/>
                  </a:lnTo>
                  <a:lnTo>
                    <a:pt x="154738" y="16466"/>
                  </a:lnTo>
                  <a:lnTo>
                    <a:pt x="111733" y="35778"/>
                  </a:lnTo>
                  <a:lnTo>
                    <a:pt x="74245" y="61345"/>
                  </a:lnTo>
                  <a:lnTo>
                    <a:pt x="43302" y="92319"/>
                  </a:lnTo>
                  <a:lnTo>
                    <a:pt x="19929" y="127853"/>
                  </a:lnTo>
                  <a:lnTo>
                    <a:pt x="5153" y="167098"/>
                  </a:lnTo>
                  <a:lnTo>
                    <a:pt x="0" y="209207"/>
                  </a:lnTo>
                  <a:lnTo>
                    <a:pt x="3253" y="237855"/>
                  </a:lnTo>
                  <a:lnTo>
                    <a:pt x="29233" y="292196"/>
                  </a:lnTo>
                  <a:lnTo>
                    <a:pt x="81077" y="342536"/>
                  </a:lnTo>
                  <a:lnTo>
                    <a:pt x="116660" y="366183"/>
                  </a:lnTo>
                  <a:lnTo>
                    <a:pt x="158664" y="388804"/>
                  </a:lnTo>
                  <a:lnTo>
                    <a:pt x="207073" y="410389"/>
                  </a:lnTo>
                  <a:lnTo>
                    <a:pt x="261873" y="430929"/>
                  </a:lnTo>
                  <a:lnTo>
                    <a:pt x="323048" y="450416"/>
                  </a:lnTo>
                  <a:lnTo>
                    <a:pt x="390584" y="468840"/>
                  </a:lnTo>
                  <a:lnTo>
                    <a:pt x="464464" y="486194"/>
                  </a:lnTo>
                  <a:lnTo>
                    <a:pt x="471292" y="499854"/>
                  </a:lnTo>
                  <a:lnTo>
                    <a:pt x="476248" y="513421"/>
                  </a:lnTo>
                  <a:lnTo>
                    <a:pt x="479268" y="526833"/>
                  </a:lnTo>
                  <a:lnTo>
                    <a:pt x="480288" y="540029"/>
                  </a:lnTo>
                  <a:lnTo>
                    <a:pt x="474280" y="581957"/>
                  </a:lnTo>
                  <a:lnTo>
                    <a:pt x="457172" y="620474"/>
                  </a:lnTo>
                  <a:lnTo>
                    <a:pt x="430337" y="654470"/>
                  </a:lnTo>
                  <a:lnTo>
                    <a:pt x="395147" y="682840"/>
                  </a:lnTo>
                  <a:lnTo>
                    <a:pt x="352977" y="704475"/>
                  </a:lnTo>
                  <a:lnTo>
                    <a:pt x="305199" y="718268"/>
                  </a:lnTo>
                  <a:lnTo>
                    <a:pt x="253187" y="723112"/>
                  </a:lnTo>
                  <a:lnTo>
                    <a:pt x="201183" y="718269"/>
                  </a:lnTo>
                  <a:lnTo>
                    <a:pt x="153410" y="704477"/>
                  </a:lnTo>
                  <a:lnTo>
                    <a:pt x="111242" y="682844"/>
                  </a:lnTo>
                  <a:lnTo>
                    <a:pt x="76052" y="654476"/>
                  </a:lnTo>
                  <a:lnTo>
                    <a:pt x="49216" y="620479"/>
                  </a:lnTo>
                  <a:lnTo>
                    <a:pt x="32107" y="581961"/>
                  </a:lnTo>
                  <a:lnTo>
                    <a:pt x="26098" y="540029"/>
                  </a:lnTo>
                  <a:lnTo>
                    <a:pt x="26098" y="532815"/>
                  </a:lnTo>
                  <a:lnTo>
                    <a:pt x="20256" y="526973"/>
                  </a:lnTo>
                  <a:lnTo>
                    <a:pt x="13055" y="526973"/>
                  </a:lnTo>
                  <a:lnTo>
                    <a:pt x="5842" y="526973"/>
                  </a:lnTo>
                  <a:lnTo>
                    <a:pt x="0" y="532815"/>
                  </a:lnTo>
                  <a:lnTo>
                    <a:pt x="0" y="540029"/>
                  </a:lnTo>
                  <a:lnTo>
                    <a:pt x="5153" y="582138"/>
                  </a:lnTo>
                  <a:lnTo>
                    <a:pt x="19929" y="621383"/>
                  </a:lnTo>
                  <a:lnTo>
                    <a:pt x="43302" y="656916"/>
                  </a:lnTo>
                  <a:lnTo>
                    <a:pt x="74245" y="687890"/>
                  </a:lnTo>
                  <a:lnTo>
                    <a:pt x="111733" y="713457"/>
                  </a:lnTo>
                  <a:lnTo>
                    <a:pt x="154738" y="732769"/>
                  </a:lnTo>
                  <a:lnTo>
                    <a:pt x="202236" y="744978"/>
                  </a:lnTo>
                  <a:lnTo>
                    <a:pt x="253199" y="749236"/>
                  </a:lnTo>
                  <a:lnTo>
                    <a:pt x="304163" y="744978"/>
                  </a:lnTo>
                  <a:lnTo>
                    <a:pt x="351662" y="732769"/>
                  </a:lnTo>
                  <a:lnTo>
                    <a:pt x="394670" y="713457"/>
                  </a:lnTo>
                  <a:lnTo>
                    <a:pt x="432160" y="687890"/>
                  </a:lnTo>
                  <a:lnTo>
                    <a:pt x="463105" y="656916"/>
                  </a:lnTo>
                  <a:lnTo>
                    <a:pt x="486480" y="621383"/>
                  </a:lnTo>
                  <a:lnTo>
                    <a:pt x="501258" y="582138"/>
                  </a:lnTo>
                  <a:lnTo>
                    <a:pt x="506412" y="540029"/>
                  </a:lnTo>
                  <a:lnTo>
                    <a:pt x="502754" y="511871"/>
                  </a:lnTo>
                  <a:lnTo>
                    <a:pt x="474202" y="454186"/>
                  </a:lnTo>
                  <a:lnTo>
                    <a:pt x="418914" y="397792"/>
                  </a:lnTo>
                  <a:lnTo>
                    <a:pt x="381836" y="371247"/>
                  </a:lnTo>
                  <a:lnTo>
                    <a:pt x="338785" y="346429"/>
                  </a:lnTo>
                  <a:lnTo>
                    <a:pt x="289996" y="323802"/>
                  </a:lnTo>
                  <a:lnTo>
                    <a:pt x="235709" y="303837"/>
                  </a:lnTo>
                  <a:lnTo>
                    <a:pt x="176158" y="286999"/>
                  </a:lnTo>
                  <a:lnTo>
                    <a:pt x="111581" y="273757"/>
                  </a:lnTo>
                  <a:lnTo>
                    <a:pt x="42214" y="264579"/>
                  </a:lnTo>
                  <a:close/>
                </a:path>
                <a:path w="506729" h="749300">
                  <a:moveTo>
                    <a:pt x="64439" y="293306"/>
                  </a:moveTo>
                  <a:lnTo>
                    <a:pt x="129308" y="303596"/>
                  </a:lnTo>
                  <a:lnTo>
                    <a:pt x="189809" y="317642"/>
                  </a:lnTo>
                  <a:lnTo>
                    <a:pt x="245592" y="334970"/>
                  </a:lnTo>
                  <a:lnTo>
                    <a:pt x="296308" y="355107"/>
                  </a:lnTo>
                  <a:lnTo>
                    <a:pt x="341609" y="377579"/>
                  </a:lnTo>
                  <a:lnTo>
                    <a:pt x="381145" y="401912"/>
                  </a:lnTo>
                  <a:lnTo>
                    <a:pt x="414568" y="427633"/>
                  </a:lnTo>
                  <a:lnTo>
                    <a:pt x="441528" y="454266"/>
                  </a:lnTo>
                  <a:lnTo>
                    <a:pt x="373076" y="437288"/>
                  </a:lnTo>
                  <a:lnTo>
                    <a:pt x="310597" y="419345"/>
                  </a:lnTo>
                  <a:lnTo>
                    <a:pt x="254149" y="400470"/>
                  </a:lnTo>
                  <a:lnTo>
                    <a:pt x="203792" y="380696"/>
                  </a:lnTo>
                  <a:lnTo>
                    <a:pt x="159583" y="360059"/>
                  </a:lnTo>
                  <a:lnTo>
                    <a:pt x="121582" y="338592"/>
                  </a:lnTo>
                  <a:lnTo>
                    <a:pt x="89848" y="316330"/>
                  </a:lnTo>
                  <a:lnTo>
                    <a:pt x="64439" y="293306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 descr=""/>
          <p:cNvGrpSpPr/>
          <p:nvPr/>
        </p:nvGrpSpPr>
        <p:grpSpPr>
          <a:xfrm>
            <a:off x="5485834" y="694908"/>
            <a:ext cx="1753235" cy="772795"/>
            <a:chOff x="5485834" y="694908"/>
            <a:chExt cx="1753235" cy="772795"/>
          </a:xfrm>
        </p:grpSpPr>
        <p:sp>
          <p:nvSpPr>
            <p:cNvPr id="12" name="object 12" descr=""/>
            <p:cNvSpPr/>
            <p:nvPr/>
          </p:nvSpPr>
          <p:spPr>
            <a:xfrm>
              <a:off x="5492184" y="701258"/>
              <a:ext cx="609600" cy="760095"/>
            </a:xfrm>
            <a:custGeom>
              <a:avLst/>
              <a:gdLst/>
              <a:ahLst/>
              <a:cxnLst/>
              <a:rect l="l" t="t" r="r" b="b"/>
              <a:pathLst>
                <a:path w="609600" h="760094">
                  <a:moveTo>
                    <a:pt x="597192" y="498271"/>
                  </a:moveTo>
                  <a:lnTo>
                    <a:pt x="590092" y="497293"/>
                  </a:lnTo>
                  <a:lnTo>
                    <a:pt x="583438" y="502259"/>
                  </a:lnTo>
                  <a:lnTo>
                    <a:pt x="582460" y="509409"/>
                  </a:lnTo>
                  <a:lnTo>
                    <a:pt x="565200" y="577629"/>
                  </a:lnTo>
                  <a:lnTo>
                    <a:pt x="536922" y="630430"/>
                  </a:lnTo>
                  <a:lnTo>
                    <a:pt x="501016" y="669784"/>
                  </a:lnTo>
                  <a:lnTo>
                    <a:pt x="460870" y="697661"/>
                  </a:lnTo>
                  <a:lnTo>
                    <a:pt x="419872" y="716032"/>
                  </a:lnTo>
                  <a:lnTo>
                    <a:pt x="381413" y="726868"/>
                  </a:lnTo>
                  <a:lnTo>
                    <a:pt x="325663" y="733816"/>
                  </a:lnTo>
                  <a:lnTo>
                    <a:pt x="315150" y="733869"/>
                  </a:lnTo>
                  <a:lnTo>
                    <a:pt x="253806" y="723913"/>
                  </a:lnTo>
                  <a:lnTo>
                    <a:pt x="201888" y="705038"/>
                  </a:lnTo>
                  <a:lnTo>
                    <a:pt x="158612" y="678846"/>
                  </a:lnTo>
                  <a:lnTo>
                    <a:pt x="123194" y="646941"/>
                  </a:lnTo>
                  <a:lnTo>
                    <a:pt x="94849" y="610924"/>
                  </a:lnTo>
                  <a:lnTo>
                    <a:pt x="72793" y="572398"/>
                  </a:lnTo>
                  <a:lnTo>
                    <a:pt x="56240" y="532966"/>
                  </a:lnTo>
                  <a:lnTo>
                    <a:pt x="44407" y="494229"/>
                  </a:lnTo>
                  <a:lnTo>
                    <a:pt x="31759" y="425255"/>
                  </a:lnTo>
                  <a:lnTo>
                    <a:pt x="28575" y="378294"/>
                  </a:lnTo>
                  <a:lnTo>
                    <a:pt x="73139" y="378294"/>
                  </a:lnTo>
                  <a:lnTo>
                    <a:pt x="80352" y="378294"/>
                  </a:lnTo>
                  <a:lnTo>
                    <a:pt x="86194" y="372452"/>
                  </a:lnTo>
                  <a:lnTo>
                    <a:pt x="86194" y="365239"/>
                  </a:lnTo>
                  <a:lnTo>
                    <a:pt x="89869" y="320722"/>
                  </a:lnTo>
                  <a:lnTo>
                    <a:pt x="100578" y="276425"/>
                  </a:lnTo>
                  <a:lnTo>
                    <a:pt x="117851" y="233686"/>
                  </a:lnTo>
                  <a:lnTo>
                    <a:pt x="141215" y="193845"/>
                  </a:lnTo>
                  <a:lnTo>
                    <a:pt x="170200" y="158244"/>
                  </a:lnTo>
                  <a:lnTo>
                    <a:pt x="204335" y="128221"/>
                  </a:lnTo>
                  <a:lnTo>
                    <a:pt x="243146" y="105117"/>
                  </a:lnTo>
                  <a:lnTo>
                    <a:pt x="286164" y="90272"/>
                  </a:lnTo>
                  <a:lnTo>
                    <a:pt x="332917" y="85026"/>
                  </a:lnTo>
                  <a:lnTo>
                    <a:pt x="404236" y="98284"/>
                  </a:lnTo>
                  <a:lnTo>
                    <a:pt x="454610" y="130097"/>
                  </a:lnTo>
                  <a:lnTo>
                    <a:pt x="487086" y="168526"/>
                  </a:lnTo>
                  <a:lnTo>
                    <a:pt x="510527" y="217474"/>
                  </a:lnTo>
                  <a:lnTo>
                    <a:pt x="512114" y="223100"/>
                  </a:lnTo>
                  <a:lnTo>
                    <a:pt x="517232" y="226974"/>
                  </a:lnTo>
                  <a:lnTo>
                    <a:pt x="523074" y="226974"/>
                  </a:lnTo>
                  <a:lnTo>
                    <a:pt x="586689" y="226974"/>
                  </a:lnTo>
                  <a:lnTo>
                    <a:pt x="590448" y="226974"/>
                  </a:lnTo>
                  <a:lnTo>
                    <a:pt x="594029" y="225348"/>
                  </a:lnTo>
                  <a:lnTo>
                    <a:pt x="596506" y="222516"/>
                  </a:lnTo>
                  <a:lnTo>
                    <a:pt x="598995" y="219684"/>
                  </a:lnTo>
                  <a:lnTo>
                    <a:pt x="600125" y="215938"/>
                  </a:lnTo>
                  <a:lnTo>
                    <a:pt x="582388" y="156241"/>
                  </a:lnTo>
                  <a:lnTo>
                    <a:pt x="539442" y="87791"/>
                  </a:lnTo>
                  <a:lnTo>
                    <a:pt x="503990" y="54544"/>
                  </a:lnTo>
                  <a:lnTo>
                    <a:pt x="457201" y="26535"/>
                  </a:lnTo>
                  <a:lnTo>
                    <a:pt x="397561" y="7207"/>
                  </a:lnTo>
                  <a:lnTo>
                    <a:pt x="323557" y="0"/>
                  </a:lnTo>
                  <a:lnTo>
                    <a:pt x="276370" y="3835"/>
                  </a:lnTo>
                  <a:lnTo>
                    <a:pt x="232010" y="14846"/>
                  </a:lnTo>
                  <a:lnTo>
                    <a:pt x="190726" y="32289"/>
                  </a:lnTo>
                  <a:lnTo>
                    <a:pt x="152765" y="55419"/>
                  </a:lnTo>
                  <a:lnTo>
                    <a:pt x="118374" y="83493"/>
                  </a:lnTo>
                  <a:lnTo>
                    <a:pt x="87801" y="115767"/>
                  </a:lnTo>
                  <a:lnTo>
                    <a:pt x="61294" y="151498"/>
                  </a:lnTo>
                  <a:lnTo>
                    <a:pt x="39101" y="189941"/>
                  </a:lnTo>
                  <a:lnTo>
                    <a:pt x="21468" y="230353"/>
                  </a:lnTo>
                  <a:lnTo>
                    <a:pt x="8644" y="271990"/>
                  </a:lnTo>
                  <a:lnTo>
                    <a:pt x="876" y="314109"/>
                  </a:lnTo>
                  <a:lnTo>
                    <a:pt x="0" y="321259"/>
                  </a:lnTo>
                  <a:lnTo>
                    <a:pt x="5092" y="327774"/>
                  </a:lnTo>
                  <a:lnTo>
                    <a:pt x="12242" y="328650"/>
                  </a:lnTo>
                  <a:lnTo>
                    <a:pt x="19392" y="329577"/>
                  </a:lnTo>
                  <a:lnTo>
                    <a:pt x="25933" y="324446"/>
                  </a:lnTo>
                  <a:lnTo>
                    <a:pt x="26797" y="317271"/>
                  </a:lnTo>
                  <a:lnTo>
                    <a:pt x="34952" y="274341"/>
                  </a:lnTo>
                  <a:lnTo>
                    <a:pt x="48700" y="232034"/>
                  </a:lnTo>
                  <a:lnTo>
                    <a:pt x="67736" y="191266"/>
                  </a:lnTo>
                  <a:lnTo>
                    <a:pt x="91758" y="152956"/>
                  </a:lnTo>
                  <a:lnTo>
                    <a:pt x="120461" y="118022"/>
                  </a:lnTo>
                  <a:lnTo>
                    <a:pt x="153541" y="87382"/>
                  </a:lnTo>
                  <a:lnTo>
                    <a:pt x="190694" y="61952"/>
                  </a:lnTo>
                  <a:lnTo>
                    <a:pt x="231617" y="42652"/>
                  </a:lnTo>
                  <a:lnTo>
                    <a:pt x="276006" y="30399"/>
                  </a:lnTo>
                  <a:lnTo>
                    <a:pt x="323557" y="26111"/>
                  </a:lnTo>
                  <a:lnTo>
                    <a:pt x="395686" y="33436"/>
                  </a:lnTo>
                  <a:lnTo>
                    <a:pt x="452582" y="52907"/>
                  </a:lnTo>
                  <a:lnTo>
                    <a:pt x="496022" y="80763"/>
                  </a:lnTo>
                  <a:lnTo>
                    <a:pt x="527782" y="113246"/>
                  </a:lnTo>
                  <a:lnTo>
                    <a:pt x="549637" y="146596"/>
                  </a:lnTo>
                  <a:lnTo>
                    <a:pt x="570738" y="200863"/>
                  </a:lnTo>
                  <a:lnTo>
                    <a:pt x="532333" y="200863"/>
                  </a:lnTo>
                  <a:lnTo>
                    <a:pt x="522481" y="178817"/>
                  </a:lnTo>
                  <a:lnTo>
                    <a:pt x="504875" y="149301"/>
                  </a:lnTo>
                  <a:lnTo>
                    <a:pt x="478316" y="117435"/>
                  </a:lnTo>
                  <a:lnTo>
                    <a:pt x="441604" y="88336"/>
                  </a:lnTo>
                  <a:lnTo>
                    <a:pt x="393538" y="67123"/>
                  </a:lnTo>
                  <a:lnTo>
                    <a:pt x="332917" y="58915"/>
                  </a:lnTo>
                  <a:lnTo>
                    <a:pt x="286961" y="63237"/>
                  </a:lnTo>
                  <a:lnTo>
                    <a:pt x="244339" y="75587"/>
                  </a:lnTo>
                  <a:lnTo>
                    <a:pt x="205361" y="95037"/>
                  </a:lnTo>
                  <a:lnTo>
                    <a:pt x="170334" y="120661"/>
                  </a:lnTo>
                  <a:lnTo>
                    <a:pt x="139565" y="151533"/>
                  </a:lnTo>
                  <a:lnTo>
                    <a:pt x="113361" y="186726"/>
                  </a:lnTo>
                  <a:lnTo>
                    <a:pt x="92030" y="225314"/>
                  </a:lnTo>
                  <a:lnTo>
                    <a:pt x="75879" y="266371"/>
                  </a:lnTo>
                  <a:lnTo>
                    <a:pt x="65217" y="308969"/>
                  </a:lnTo>
                  <a:lnTo>
                    <a:pt x="60350" y="352183"/>
                  </a:lnTo>
                  <a:lnTo>
                    <a:pt x="15557" y="352183"/>
                  </a:lnTo>
                  <a:lnTo>
                    <a:pt x="8496" y="352183"/>
                  </a:lnTo>
                  <a:lnTo>
                    <a:pt x="2730" y="357771"/>
                  </a:lnTo>
                  <a:lnTo>
                    <a:pt x="2514" y="364820"/>
                  </a:lnTo>
                  <a:lnTo>
                    <a:pt x="2486" y="370925"/>
                  </a:lnTo>
                  <a:lnTo>
                    <a:pt x="2945" y="386620"/>
                  </a:lnTo>
                  <a:lnTo>
                    <a:pt x="8262" y="440593"/>
                  </a:lnTo>
                  <a:lnTo>
                    <a:pt x="24338" y="514364"/>
                  </a:lnTo>
                  <a:lnTo>
                    <a:pt x="38247" y="554807"/>
                  </a:lnTo>
                  <a:lnTo>
                    <a:pt x="57048" y="595558"/>
                  </a:lnTo>
                  <a:lnTo>
                    <a:pt x="81476" y="635072"/>
                  </a:lnTo>
                  <a:lnTo>
                    <a:pt x="112265" y="671800"/>
                  </a:lnTo>
                  <a:lnTo>
                    <a:pt x="150150" y="704197"/>
                  </a:lnTo>
                  <a:lnTo>
                    <a:pt x="195863" y="730716"/>
                  </a:lnTo>
                  <a:lnTo>
                    <a:pt x="250140" y="749809"/>
                  </a:lnTo>
                  <a:lnTo>
                    <a:pt x="313715" y="759929"/>
                  </a:lnTo>
                  <a:lnTo>
                    <a:pt x="313842" y="759929"/>
                  </a:lnTo>
                  <a:lnTo>
                    <a:pt x="314706" y="759955"/>
                  </a:lnTo>
                  <a:lnTo>
                    <a:pt x="316230" y="759955"/>
                  </a:lnTo>
                  <a:lnTo>
                    <a:pt x="330056" y="759514"/>
                  </a:lnTo>
                  <a:lnTo>
                    <a:pt x="384916" y="751933"/>
                  </a:lnTo>
                  <a:lnTo>
                    <a:pt x="459908" y="726398"/>
                  </a:lnTo>
                  <a:lnTo>
                    <a:pt x="498899" y="703516"/>
                  </a:lnTo>
                  <a:lnTo>
                    <a:pt x="535659" y="672087"/>
                  </a:lnTo>
                  <a:lnTo>
                    <a:pt x="567765" y="630759"/>
                  </a:lnTo>
                  <a:lnTo>
                    <a:pt x="592795" y="578177"/>
                  </a:lnTo>
                  <a:lnTo>
                    <a:pt x="608330" y="512991"/>
                  </a:lnTo>
                  <a:lnTo>
                    <a:pt x="609320" y="505853"/>
                  </a:lnTo>
                  <a:lnTo>
                    <a:pt x="604329" y="499262"/>
                  </a:lnTo>
                  <a:lnTo>
                    <a:pt x="597192" y="49827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109317" y="715976"/>
              <a:ext cx="569595" cy="733425"/>
            </a:xfrm>
            <a:custGeom>
              <a:avLst/>
              <a:gdLst/>
              <a:ahLst/>
              <a:cxnLst/>
              <a:rect l="l" t="t" r="r" b="b"/>
              <a:pathLst>
                <a:path w="569595" h="733425">
                  <a:moveTo>
                    <a:pt x="567944" y="715391"/>
                  </a:moveTo>
                  <a:lnTo>
                    <a:pt x="293420" y="8331"/>
                  </a:lnTo>
                  <a:lnTo>
                    <a:pt x="291465" y="3314"/>
                  </a:lnTo>
                  <a:lnTo>
                    <a:pt x="286626" y="0"/>
                  </a:lnTo>
                  <a:lnTo>
                    <a:pt x="281254" y="0"/>
                  </a:lnTo>
                  <a:lnTo>
                    <a:pt x="275767" y="25"/>
                  </a:lnTo>
                  <a:lnTo>
                    <a:pt x="270941" y="3390"/>
                  </a:lnTo>
                  <a:lnTo>
                    <a:pt x="269036" y="8458"/>
                  </a:lnTo>
                  <a:lnTo>
                    <a:pt x="2540" y="715518"/>
                  </a:lnTo>
                  <a:lnTo>
                    <a:pt x="13233" y="733183"/>
                  </a:lnTo>
                  <a:lnTo>
                    <a:pt x="14757" y="733183"/>
                  </a:lnTo>
                  <a:lnTo>
                    <a:pt x="20027" y="733183"/>
                  </a:lnTo>
                  <a:lnTo>
                    <a:pt x="25006" y="729957"/>
                  </a:lnTo>
                  <a:lnTo>
                    <a:pt x="26974" y="724725"/>
                  </a:lnTo>
                  <a:lnTo>
                    <a:pt x="281419" y="49606"/>
                  </a:lnTo>
                  <a:lnTo>
                    <a:pt x="536689" y="707059"/>
                  </a:lnTo>
                  <a:lnTo>
                    <a:pt x="508469" y="707059"/>
                  </a:lnTo>
                  <a:lnTo>
                    <a:pt x="417944" y="473036"/>
                  </a:lnTo>
                  <a:lnTo>
                    <a:pt x="416001" y="467995"/>
                  </a:lnTo>
                  <a:lnTo>
                    <a:pt x="411175" y="464680"/>
                  </a:lnTo>
                  <a:lnTo>
                    <a:pt x="405777" y="464680"/>
                  </a:lnTo>
                  <a:lnTo>
                    <a:pt x="150012" y="464680"/>
                  </a:lnTo>
                  <a:lnTo>
                    <a:pt x="142786" y="464680"/>
                  </a:lnTo>
                  <a:lnTo>
                    <a:pt x="136944" y="470522"/>
                  </a:lnTo>
                  <a:lnTo>
                    <a:pt x="136944" y="477735"/>
                  </a:lnTo>
                  <a:lnTo>
                    <a:pt x="136944" y="484949"/>
                  </a:lnTo>
                  <a:lnTo>
                    <a:pt x="142786" y="490791"/>
                  </a:lnTo>
                  <a:lnTo>
                    <a:pt x="150012" y="490791"/>
                  </a:lnTo>
                  <a:lnTo>
                    <a:pt x="396824" y="490791"/>
                  </a:lnTo>
                  <a:lnTo>
                    <a:pt x="487337" y="724827"/>
                  </a:lnTo>
                  <a:lnTo>
                    <a:pt x="489292" y="729856"/>
                  </a:lnTo>
                  <a:lnTo>
                    <a:pt x="494118" y="733171"/>
                  </a:lnTo>
                  <a:lnTo>
                    <a:pt x="499516" y="733171"/>
                  </a:lnTo>
                  <a:lnTo>
                    <a:pt x="555764" y="733171"/>
                  </a:lnTo>
                  <a:lnTo>
                    <a:pt x="560070" y="733171"/>
                  </a:lnTo>
                  <a:lnTo>
                    <a:pt x="564095" y="731050"/>
                  </a:lnTo>
                  <a:lnTo>
                    <a:pt x="566547" y="727494"/>
                  </a:lnTo>
                  <a:lnTo>
                    <a:pt x="568972" y="723938"/>
                  </a:lnTo>
                  <a:lnTo>
                    <a:pt x="569493" y="719404"/>
                  </a:lnTo>
                  <a:lnTo>
                    <a:pt x="567944" y="71539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731172" y="712136"/>
              <a:ext cx="501650" cy="743585"/>
            </a:xfrm>
            <a:custGeom>
              <a:avLst/>
              <a:gdLst/>
              <a:ahLst/>
              <a:cxnLst/>
              <a:rect l="l" t="t" r="r" b="b"/>
              <a:pathLst>
                <a:path w="501650" h="743585">
                  <a:moveTo>
                    <a:pt x="148196" y="428891"/>
                  </a:moveTo>
                  <a:lnTo>
                    <a:pt x="182066" y="428545"/>
                  </a:lnTo>
                  <a:lnTo>
                    <a:pt x="222848" y="428404"/>
                  </a:lnTo>
                  <a:lnTo>
                    <a:pt x="267423" y="428647"/>
                  </a:lnTo>
                  <a:lnTo>
                    <a:pt x="312673" y="429450"/>
                  </a:lnTo>
                  <a:lnTo>
                    <a:pt x="344767" y="425996"/>
                  </a:lnTo>
                  <a:lnTo>
                    <a:pt x="409427" y="396048"/>
                  </a:lnTo>
                  <a:lnTo>
                    <a:pt x="438327" y="371170"/>
                  </a:lnTo>
                  <a:lnTo>
                    <a:pt x="482314" y="303982"/>
                  </a:lnTo>
                  <a:lnTo>
                    <a:pt x="496302" y="254764"/>
                  </a:lnTo>
                  <a:lnTo>
                    <a:pt x="499249" y="194208"/>
                  </a:lnTo>
                  <a:lnTo>
                    <a:pt x="484757" y="126610"/>
                  </a:lnTo>
                  <a:lnTo>
                    <a:pt x="454855" y="76776"/>
                  </a:lnTo>
                  <a:lnTo>
                    <a:pt x="415906" y="42018"/>
                  </a:lnTo>
                  <a:lnTo>
                    <a:pt x="374276" y="19648"/>
                  </a:lnTo>
                  <a:lnTo>
                    <a:pt x="336330" y="6981"/>
                  </a:lnTo>
                  <a:lnTo>
                    <a:pt x="296951" y="0"/>
                  </a:lnTo>
                  <a:lnTo>
                    <a:pt x="68402" y="0"/>
                  </a:lnTo>
                  <a:lnTo>
                    <a:pt x="61188" y="0"/>
                  </a:lnTo>
                  <a:lnTo>
                    <a:pt x="55346" y="5829"/>
                  </a:lnTo>
                  <a:lnTo>
                    <a:pt x="55346" y="13055"/>
                  </a:lnTo>
                  <a:lnTo>
                    <a:pt x="55346" y="717372"/>
                  </a:lnTo>
                  <a:lnTo>
                    <a:pt x="26123" y="717372"/>
                  </a:lnTo>
                  <a:lnTo>
                    <a:pt x="26123" y="13055"/>
                  </a:lnTo>
                  <a:lnTo>
                    <a:pt x="26123" y="5829"/>
                  </a:lnTo>
                  <a:lnTo>
                    <a:pt x="20269" y="0"/>
                  </a:lnTo>
                  <a:lnTo>
                    <a:pt x="13055" y="0"/>
                  </a:lnTo>
                  <a:lnTo>
                    <a:pt x="5854" y="0"/>
                  </a:lnTo>
                  <a:lnTo>
                    <a:pt x="0" y="5829"/>
                  </a:lnTo>
                  <a:lnTo>
                    <a:pt x="0" y="13055"/>
                  </a:lnTo>
                  <a:lnTo>
                    <a:pt x="0" y="730427"/>
                  </a:lnTo>
                  <a:lnTo>
                    <a:pt x="0" y="737654"/>
                  </a:lnTo>
                  <a:lnTo>
                    <a:pt x="5854" y="743483"/>
                  </a:lnTo>
                  <a:lnTo>
                    <a:pt x="13055" y="743483"/>
                  </a:lnTo>
                  <a:lnTo>
                    <a:pt x="68402" y="743483"/>
                  </a:lnTo>
                  <a:lnTo>
                    <a:pt x="75615" y="743483"/>
                  </a:lnTo>
                  <a:lnTo>
                    <a:pt x="81457" y="737654"/>
                  </a:lnTo>
                  <a:lnTo>
                    <a:pt x="81457" y="730427"/>
                  </a:lnTo>
                  <a:lnTo>
                    <a:pt x="81457" y="26111"/>
                  </a:lnTo>
                  <a:lnTo>
                    <a:pt x="296138" y="26085"/>
                  </a:lnTo>
                  <a:lnTo>
                    <a:pt x="342977" y="35326"/>
                  </a:lnTo>
                  <a:lnTo>
                    <a:pt x="383676" y="52123"/>
                  </a:lnTo>
                  <a:lnTo>
                    <a:pt x="424593" y="81992"/>
                  </a:lnTo>
                  <a:lnTo>
                    <a:pt x="457252" y="128644"/>
                  </a:lnTo>
                  <a:lnTo>
                    <a:pt x="473176" y="195795"/>
                  </a:lnTo>
                  <a:lnTo>
                    <a:pt x="470622" y="249798"/>
                  </a:lnTo>
                  <a:lnTo>
                    <a:pt x="458312" y="293565"/>
                  </a:lnTo>
                  <a:lnTo>
                    <a:pt x="440024" y="327757"/>
                  </a:lnTo>
                  <a:lnTo>
                    <a:pt x="394969" y="374262"/>
                  </a:lnTo>
                  <a:lnTo>
                    <a:pt x="340187" y="400226"/>
                  </a:lnTo>
                  <a:lnTo>
                    <a:pt x="313347" y="403351"/>
                  </a:lnTo>
                  <a:lnTo>
                    <a:pt x="243327" y="402351"/>
                  </a:lnTo>
                  <a:lnTo>
                    <a:pt x="178941" y="402456"/>
                  </a:lnTo>
                  <a:lnTo>
                    <a:pt x="131611" y="403009"/>
                  </a:lnTo>
                  <a:lnTo>
                    <a:pt x="100736" y="412064"/>
                  </a:lnTo>
                  <a:lnTo>
                    <a:pt x="98932" y="417182"/>
                  </a:lnTo>
                  <a:lnTo>
                    <a:pt x="100482" y="422897"/>
                  </a:lnTo>
                  <a:lnTo>
                    <a:pt x="104647" y="426389"/>
                  </a:lnTo>
                  <a:lnTo>
                    <a:pt x="478307" y="740409"/>
                  </a:lnTo>
                  <a:lnTo>
                    <a:pt x="480771" y="742467"/>
                  </a:lnTo>
                  <a:lnTo>
                    <a:pt x="483742" y="743483"/>
                  </a:lnTo>
                  <a:lnTo>
                    <a:pt x="486702" y="743483"/>
                  </a:lnTo>
                  <a:lnTo>
                    <a:pt x="490423" y="743483"/>
                  </a:lnTo>
                  <a:lnTo>
                    <a:pt x="494131" y="741895"/>
                  </a:lnTo>
                  <a:lnTo>
                    <a:pt x="496696" y="738822"/>
                  </a:lnTo>
                  <a:lnTo>
                    <a:pt x="501345" y="733310"/>
                  </a:lnTo>
                  <a:lnTo>
                    <a:pt x="500633" y="725068"/>
                  </a:lnTo>
                  <a:lnTo>
                    <a:pt x="495096" y="720432"/>
                  </a:lnTo>
                  <a:lnTo>
                    <a:pt x="148196" y="42889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7298813" y="705613"/>
            <a:ext cx="1143635" cy="762000"/>
            <a:chOff x="7298813" y="705613"/>
            <a:chExt cx="1143635" cy="762000"/>
          </a:xfrm>
        </p:grpSpPr>
        <p:sp>
          <p:nvSpPr>
            <p:cNvPr id="16" name="object 16" descr=""/>
            <p:cNvSpPr/>
            <p:nvPr/>
          </p:nvSpPr>
          <p:spPr>
            <a:xfrm>
              <a:off x="7305163" y="713978"/>
              <a:ext cx="574040" cy="735330"/>
            </a:xfrm>
            <a:custGeom>
              <a:avLst/>
              <a:gdLst/>
              <a:ahLst/>
              <a:cxnLst/>
              <a:rect l="l" t="t" r="r" b="b"/>
              <a:pathLst>
                <a:path w="574040" h="735330">
                  <a:moveTo>
                    <a:pt x="269506" y="0"/>
                  </a:moveTo>
                  <a:lnTo>
                    <a:pt x="144957" y="0"/>
                  </a:lnTo>
                  <a:lnTo>
                    <a:pt x="137744" y="0"/>
                  </a:lnTo>
                  <a:lnTo>
                    <a:pt x="131902" y="5842"/>
                  </a:lnTo>
                  <a:lnTo>
                    <a:pt x="131902" y="13055"/>
                  </a:lnTo>
                  <a:lnTo>
                    <a:pt x="131902" y="20269"/>
                  </a:lnTo>
                  <a:lnTo>
                    <a:pt x="137744" y="26111"/>
                  </a:lnTo>
                  <a:lnTo>
                    <a:pt x="144957" y="26111"/>
                  </a:lnTo>
                  <a:lnTo>
                    <a:pt x="269506" y="26111"/>
                  </a:lnTo>
                  <a:lnTo>
                    <a:pt x="293129" y="28981"/>
                  </a:lnTo>
                  <a:lnTo>
                    <a:pt x="357745" y="52494"/>
                  </a:lnTo>
                  <a:lnTo>
                    <a:pt x="394575" y="73505"/>
                  </a:lnTo>
                  <a:lnTo>
                    <a:pt x="431644" y="100931"/>
                  </a:lnTo>
                  <a:lnTo>
                    <a:pt x="466869" y="134955"/>
                  </a:lnTo>
                  <a:lnTo>
                    <a:pt x="498170" y="175762"/>
                  </a:lnTo>
                  <a:lnTo>
                    <a:pt x="523463" y="223535"/>
                  </a:lnTo>
                  <a:lnTo>
                    <a:pt x="540667" y="278458"/>
                  </a:lnTo>
                  <a:lnTo>
                    <a:pt x="547700" y="340715"/>
                  </a:lnTo>
                  <a:lnTo>
                    <a:pt x="544088" y="417424"/>
                  </a:lnTo>
                  <a:lnTo>
                    <a:pt x="531266" y="482734"/>
                  </a:lnTo>
                  <a:lnTo>
                    <a:pt x="510973" y="537555"/>
                  </a:lnTo>
                  <a:lnTo>
                    <a:pt x="484951" y="582797"/>
                  </a:lnTo>
                  <a:lnTo>
                    <a:pt x="454942" y="619369"/>
                  </a:lnTo>
                  <a:lnTo>
                    <a:pt x="422687" y="648182"/>
                  </a:lnTo>
                  <a:lnTo>
                    <a:pt x="389927" y="670145"/>
                  </a:lnTo>
                  <a:lnTo>
                    <a:pt x="329858" y="697163"/>
                  </a:lnTo>
                  <a:lnTo>
                    <a:pt x="288666" y="707702"/>
                  </a:lnTo>
                  <a:lnTo>
                    <a:pt x="279501" y="709066"/>
                  </a:lnTo>
                  <a:lnTo>
                    <a:pt x="91059" y="709066"/>
                  </a:lnTo>
                  <a:lnTo>
                    <a:pt x="91059" y="15062"/>
                  </a:lnTo>
                  <a:lnTo>
                    <a:pt x="91059" y="7848"/>
                  </a:lnTo>
                  <a:lnTo>
                    <a:pt x="85217" y="2006"/>
                  </a:lnTo>
                  <a:lnTo>
                    <a:pt x="78016" y="2006"/>
                  </a:lnTo>
                  <a:lnTo>
                    <a:pt x="13068" y="2006"/>
                  </a:lnTo>
                  <a:lnTo>
                    <a:pt x="5842" y="2006"/>
                  </a:lnTo>
                  <a:lnTo>
                    <a:pt x="0" y="7848"/>
                  </a:lnTo>
                  <a:lnTo>
                    <a:pt x="0" y="15062"/>
                  </a:lnTo>
                  <a:lnTo>
                    <a:pt x="0" y="722109"/>
                  </a:lnTo>
                  <a:lnTo>
                    <a:pt x="0" y="729335"/>
                  </a:lnTo>
                  <a:lnTo>
                    <a:pt x="5842" y="735177"/>
                  </a:lnTo>
                  <a:lnTo>
                    <a:pt x="13068" y="735177"/>
                  </a:lnTo>
                  <a:lnTo>
                    <a:pt x="20281" y="735177"/>
                  </a:lnTo>
                  <a:lnTo>
                    <a:pt x="26123" y="729335"/>
                  </a:lnTo>
                  <a:lnTo>
                    <a:pt x="26123" y="722109"/>
                  </a:lnTo>
                  <a:lnTo>
                    <a:pt x="26123" y="28117"/>
                  </a:lnTo>
                  <a:lnTo>
                    <a:pt x="64960" y="28117"/>
                  </a:lnTo>
                  <a:lnTo>
                    <a:pt x="64960" y="722109"/>
                  </a:lnTo>
                  <a:lnTo>
                    <a:pt x="64960" y="729335"/>
                  </a:lnTo>
                  <a:lnTo>
                    <a:pt x="70802" y="735177"/>
                  </a:lnTo>
                  <a:lnTo>
                    <a:pt x="78016" y="735177"/>
                  </a:lnTo>
                  <a:lnTo>
                    <a:pt x="280225" y="735177"/>
                  </a:lnTo>
                  <a:lnTo>
                    <a:pt x="280657" y="735177"/>
                  </a:lnTo>
                  <a:lnTo>
                    <a:pt x="281101" y="735152"/>
                  </a:lnTo>
                  <a:lnTo>
                    <a:pt x="323126" y="725840"/>
                  </a:lnTo>
                  <a:lnTo>
                    <a:pt x="381175" y="702983"/>
                  </a:lnTo>
                  <a:lnTo>
                    <a:pt x="414413" y="684164"/>
                  </a:lnTo>
                  <a:lnTo>
                    <a:pt x="448291" y="659356"/>
                  </a:lnTo>
                  <a:lnTo>
                    <a:pt x="481180" y="627765"/>
                  </a:lnTo>
                  <a:lnTo>
                    <a:pt x="511452" y="588595"/>
                  </a:lnTo>
                  <a:lnTo>
                    <a:pt x="537479" y="541051"/>
                  </a:lnTo>
                  <a:lnTo>
                    <a:pt x="557633" y="484337"/>
                  </a:lnTo>
                  <a:lnTo>
                    <a:pt x="570286" y="417659"/>
                  </a:lnTo>
                  <a:lnTo>
                    <a:pt x="573811" y="340220"/>
                  </a:lnTo>
                  <a:lnTo>
                    <a:pt x="567769" y="281701"/>
                  </a:lnTo>
                  <a:lnTo>
                    <a:pt x="552959" y="228605"/>
                  </a:lnTo>
                  <a:lnTo>
                    <a:pt x="530861" y="180964"/>
                  </a:lnTo>
                  <a:lnTo>
                    <a:pt x="502958" y="138809"/>
                  </a:lnTo>
                  <a:lnTo>
                    <a:pt x="470730" y="102172"/>
                  </a:lnTo>
                  <a:lnTo>
                    <a:pt x="435660" y="71084"/>
                  </a:lnTo>
                  <a:lnTo>
                    <a:pt x="399227" y="45578"/>
                  </a:lnTo>
                  <a:lnTo>
                    <a:pt x="362914" y="25685"/>
                  </a:lnTo>
                  <a:lnTo>
                    <a:pt x="296572" y="2864"/>
                  </a:lnTo>
                  <a:lnTo>
                    <a:pt x="269506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929528" y="711963"/>
              <a:ext cx="506730" cy="749300"/>
            </a:xfrm>
            <a:custGeom>
              <a:avLst/>
              <a:gdLst/>
              <a:ahLst/>
              <a:cxnLst/>
              <a:rect l="l" t="t" r="r" b="b"/>
              <a:pathLst>
                <a:path w="506729" h="749300">
                  <a:moveTo>
                    <a:pt x="42214" y="264579"/>
                  </a:moveTo>
                  <a:lnTo>
                    <a:pt x="35179" y="251035"/>
                  </a:lnTo>
                  <a:lnTo>
                    <a:pt x="30141" y="237288"/>
                  </a:lnTo>
                  <a:lnTo>
                    <a:pt x="27111" y="223343"/>
                  </a:lnTo>
                  <a:lnTo>
                    <a:pt x="26098" y="209207"/>
                  </a:lnTo>
                  <a:lnTo>
                    <a:pt x="32107" y="167274"/>
                  </a:lnTo>
                  <a:lnTo>
                    <a:pt x="49216" y="128756"/>
                  </a:lnTo>
                  <a:lnTo>
                    <a:pt x="76053" y="94760"/>
                  </a:lnTo>
                  <a:lnTo>
                    <a:pt x="111244" y="66392"/>
                  </a:lnTo>
                  <a:lnTo>
                    <a:pt x="153415" y="44758"/>
                  </a:lnTo>
                  <a:lnTo>
                    <a:pt x="201191" y="30967"/>
                  </a:lnTo>
                  <a:lnTo>
                    <a:pt x="253199" y="26123"/>
                  </a:lnTo>
                  <a:lnTo>
                    <a:pt x="305208" y="30967"/>
                  </a:lnTo>
                  <a:lnTo>
                    <a:pt x="352984" y="44758"/>
                  </a:lnTo>
                  <a:lnTo>
                    <a:pt x="395155" y="66392"/>
                  </a:lnTo>
                  <a:lnTo>
                    <a:pt x="430345" y="94760"/>
                  </a:lnTo>
                  <a:lnTo>
                    <a:pt x="457183" y="128756"/>
                  </a:lnTo>
                  <a:lnTo>
                    <a:pt x="474292" y="167274"/>
                  </a:lnTo>
                  <a:lnTo>
                    <a:pt x="480301" y="209207"/>
                  </a:lnTo>
                  <a:lnTo>
                    <a:pt x="480301" y="216420"/>
                  </a:lnTo>
                  <a:lnTo>
                    <a:pt x="486143" y="222249"/>
                  </a:lnTo>
                  <a:lnTo>
                    <a:pt x="493344" y="222249"/>
                  </a:lnTo>
                  <a:lnTo>
                    <a:pt x="500557" y="222249"/>
                  </a:lnTo>
                  <a:lnTo>
                    <a:pt x="506412" y="216420"/>
                  </a:lnTo>
                  <a:lnTo>
                    <a:pt x="506412" y="209207"/>
                  </a:lnTo>
                  <a:lnTo>
                    <a:pt x="501258" y="167098"/>
                  </a:lnTo>
                  <a:lnTo>
                    <a:pt x="486480" y="127853"/>
                  </a:lnTo>
                  <a:lnTo>
                    <a:pt x="463105" y="92319"/>
                  </a:lnTo>
                  <a:lnTo>
                    <a:pt x="432160" y="61345"/>
                  </a:lnTo>
                  <a:lnTo>
                    <a:pt x="394670" y="35778"/>
                  </a:lnTo>
                  <a:lnTo>
                    <a:pt x="351662" y="16466"/>
                  </a:lnTo>
                  <a:lnTo>
                    <a:pt x="304163" y="4258"/>
                  </a:lnTo>
                  <a:lnTo>
                    <a:pt x="253199" y="0"/>
                  </a:lnTo>
                  <a:lnTo>
                    <a:pt x="202236" y="4258"/>
                  </a:lnTo>
                  <a:lnTo>
                    <a:pt x="154738" y="16466"/>
                  </a:lnTo>
                  <a:lnTo>
                    <a:pt x="111733" y="35778"/>
                  </a:lnTo>
                  <a:lnTo>
                    <a:pt x="74245" y="61345"/>
                  </a:lnTo>
                  <a:lnTo>
                    <a:pt x="43302" y="92319"/>
                  </a:lnTo>
                  <a:lnTo>
                    <a:pt x="19929" y="127853"/>
                  </a:lnTo>
                  <a:lnTo>
                    <a:pt x="5153" y="167098"/>
                  </a:lnTo>
                  <a:lnTo>
                    <a:pt x="0" y="209207"/>
                  </a:lnTo>
                  <a:lnTo>
                    <a:pt x="3253" y="237855"/>
                  </a:lnTo>
                  <a:lnTo>
                    <a:pt x="29233" y="292196"/>
                  </a:lnTo>
                  <a:lnTo>
                    <a:pt x="81077" y="342536"/>
                  </a:lnTo>
                  <a:lnTo>
                    <a:pt x="116660" y="366183"/>
                  </a:lnTo>
                  <a:lnTo>
                    <a:pt x="158664" y="388804"/>
                  </a:lnTo>
                  <a:lnTo>
                    <a:pt x="207073" y="410389"/>
                  </a:lnTo>
                  <a:lnTo>
                    <a:pt x="261873" y="430929"/>
                  </a:lnTo>
                  <a:lnTo>
                    <a:pt x="323048" y="450416"/>
                  </a:lnTo>
                  <a:lnTo>
                    <a:pt x="390584" y="468840"/>
                  </a:lnTo>
                  <a:lnTo>
                    <a:pt x="464464" y="486194"/>
                  </a:lnTo>
                  <a:lnTo>
                    <a:pt x="471292" y="499854"/>
                  </a:lnTo>
                  <a:lnTo>
                    <a:pt x="476248" y="513421"/>
                  </a:lnTo>
                  <a:lnTo>
                    <a:pt x="479268" y="526833"/>
                  </a:lnTo>
                  <a:lnTo>
                    <a:pt x="480288" y="540029"/>
                  </a:lnTo>
                  <a:lnTo>
                    <a:pt x="474280" y="581957"/>
                  </a:lnTo>
                  <a:lnTo>
                    <a:pt x="457172" y="620474"/>
                  </a:lnTo>
                  <a:lnTo>
                    <a:pt x="430337" y="654470"/>
                  </a:lnTo>
                  <a:lnTo>
                    <a:pt x="395147" y="682840"/>
                  </a:lnTo>
                  <a:lnTo>
                    <a:pt x="352977" y="704475"/>
                  </a:lnTo>
                  <a:lnTo>
                    <a:pt x="305199" y="718268"/>
                  </a:lnTo>
                  <a:lnTo>
                    <a:pt x="253187" y="723112"/>
                  </a:lnTo>
                  <a:lnTo>
                    <a:pt x="201183" y="718269"/>
                  </a:lnTo>
                  <a:lnTo>
                    <a:pt x="153410" y="704477"/>
                  </a:lnTo>
                  <a:lnTo>
                    <a:pt x="111242" y="682844"/>
                  </a:lnTo>
                  <a:lnTo>
                    <a:pt x="76052" y="654476"/>
                  </a:lnTo>
                  <a:lnTo>
                    <a:pt x="49216" y="620479"/>
                  </a:lnTo>
                  <a:lnTo>
                    <a:pt x="32107" y="581961"/>
                  </a:lnTo>
                  <a:lnTo>
                    <a:pt x="26098" y="540029"/>
                  </a:lnTo>
                  <a:lnTo>
                    <a:pt x="26098" y="532815"/>
                  </a:lnTo>
                  <a:lnTo>
                    <a:pt x="20256" y="526973"/>
                  </a:lnTo>
                  <a:lnTo>
                    <a:pt x="13055" y="526973"/>
                  </a:lnTo>
                  <a:lnTo>
                    <a:pt x="5841" y="526973"/>
                  </a:lnTo>
                  <a:lnTo>
                    <a:pt x="0" y="532815"/>
                  </a:lnTo>
                  <a:lnTo>
                    <a:pt x="0" y="540029"/>
                  </a:lnTo>
                  <a:lnTo>
                    <a:pt x="5153" y="582138"/>
                  </a:lnTo>
                  <a:lnTo>
                    <a:pt x="19929" y="621383"/>
                  </a:lnTo>
                  <a:lnTo>
                    <a:pt x="43302" y="656916"/>
                  </a:lnTo>
                  <a:lnTo>
                    <a:pt x="74245" y="687890"/>
                  </a:lnTo>
                  <a:lnTo>
                    <a:pt x="111733" y="713457"/>
                  </a:lnTo>
                  <a:lnTo>
                    <a:pt x="154738" y="732769"/>
                  </a:lnTo>
                  <a:lnTo>
                    <a:pt x="202236" y="744978"/>
                  </a:lnTo>
                  <a:lnTo>
                    <a:pt x="253199" y="749236"/>
                  </a:lnTo>
                  <a:lnTo>
                    <a:pt x="304163" y="744978"/>
                  </a:lnTo>
                  <a:lnTo>
                    <a:pt x="351662" y="732769"/>
                  </a:lnTo>
                  <a:lnTo>
                    <a:pt x="394670" y="713457"/>
                  </a:lnTo>
                  <a:lnTo>
                    <a:pt x="432160" y="687890"/>
                  </a:lnTo>
                  <a:lnTo>
                    <a:pt x="463105" y="656916"/>
                  </a:lnTo>
                  <a:lnTo>
                    <a:pt x="486480" y="621383"/>
                  </a:lnTo>
                  <a:lnTo>
                    <a:pt x="501258" y="582138"/>
                  </a:lnTo>
                  <a:lnTo>
                    <a:pt x="506412" y="540029"/>
                  </a:lnTo>
                  <a:lnTo>
                    <a:pt x="502754" y="511871"/>
                  </a:lnTo>
                  <a:lnTo>
                    <a:pt x="474202" y="454186"/>
                  </a:lnTo>
                  <a:lnTo>
                    <a:pt x="418914" y="397792"/>
                  </a:lnTo>
                  <a:lnTo>
                    <a:pt x="381836" y="371247"/>
                  </a:lnTo>
                  <a:lnTo>
                    <a:pt x="338785" y="346429"/>
                  </a:lnTo>
                  <a:lnTo>
                    <a:pt x="289996" y="323802"/>
                  </a:lnTo>
                  <a:lnTo>
                    <a:pt x="235709" y="303837"/>
                  </a:lnTo>
                  <a:lnTo>
                    <a:pt x="176158" y="286999"/>
                  </a:lnTo>
                  <a:lnTo>
                    <a:pt x="111581" y="273757"/>
                  </a:lnTo>
                  <a:lnTo>
                    <a:pt x="42214" y="264579"/>
                  </a:lnTo>
                  <a:close/>
                </a:path>
                <a:path w="506729" h="749300">
                  <a:moveTo>
                    <a:pt x="64439" y="293306"/>
                  </a:moveTo>
                  <a:lnTo>
                    <a:pt x="129308" y="303596"/>
                  </a:lnTo>
                  <a:lnTo>
                    <a:pt x="189809" y="317642"/>
                  </a:lnTo>
                  <a:lnTo>
                    <a:pt x="245592" y="334970"/>
                  </a:lnTo>
                  <a:lnTo>
                    <a:pt x="296308" y="355107"/>
                  </a:lnTo>
                  <a:lnTo>
                    <a:pt x="341609" y="377579"/>
                  </a:lnTo>
                  <a:lnTo>
                    <a:pt x="381145" y="401912"/>
                  </a:lnTo>
                  <a:lnTo>
                    <a:pt x="414568" y="427633"/>
                  </a:lnTo>
                  <a:lnTo>
                    <a:pt x="441528" y="454266"/>
                  </a:lnTo>
                  <a:lnTo>
                    <a:pt x="373076" y="437288"/>
                  </a:lnTo>
                  <a:lnTo>
                    <a:pt x="310597" y="419345"/>
                  </a:lnTo>
                  <a:lnTo>
                    <a:pt x="254149" y="400470"/>
                  </a:lnTo>
                  <a:lnTo>
                    <a:pt x="203792" y="380696"/>
                  </a:lnTo>
                  <a:lnTo>
                    <a:pt x="159583" y="360059"/>
                  </a:lnTo>
                  <a:lnTo>
                    <a:pt x="121582" y="338592"/>
                  </a:lnTo>
                  <a:lnTo>
                    <a:pt x="89848" y="316330"/>
                  </a:lnTo>
                  <a:lnTo>
                    <a:pt x="64439" y="293306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/>
          <p:nvPr/>
        </p:nvSpPr>
        <p:spPr>
          <a:xfrm>
            <a:off x="949375" y="1677542"/>
            <a:ext cx="7243445" cy="0"/>
          </a:xfrm>
          <a:custGeom>
            <a:avLst/>
            <a:gdLst/>
            <a:ahLst/>
            <a:cxnLst/>
            <a:rect l="l" t="t" r="r" b="b"/>
            <a:pathLst>
              <a:path w="7243445" h="0">
                <a:moveTo>
                  <a:pt x="0" y="0"/>
                </a:moveTo>
                <a:lnTo>
                  <a:pt x="7243279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9" name="object 19" descr=""/>
          <p:cNvGrpSpPr/>
          <p:nvPr/>
        </p:nvGrpSpPr>
        <p:grpSpPr>
          <a:xfrm>
            <a:off x="1319343" y="757446"/>
            <a:ext cx="12893040" cy="8387080"/>
            <a:chOff x="1319343" y="757446"/>
            <a:chExt cx="12893040" cy="8387080"/>
          </a:xfrm>
        </p:grpSpPr>
        <p:sp>
          <p:nvSpPr>
            <p:cNvPr id="20" name="object 20" descr=""/>
            <p:cNvSpPr/>
            <p:nvPr/>
          </p:nvSpPr>
          <p:spPr>
            <a:xfrm>
              <a:off x="1319343" y="1802460"/>
              <a:ext cx="7534275" cy="0"/>
            </a:xfrm>
            <a:custGeom>
              <a:avLst/>
              <a:gdLst/>
              <a:ahLst/>
              <a:cxnLst/>
              <a:rect l="l" t="t" r="r" b="b"/>
              <a:pathLst>
                <a:path w="7534275" h="0">
                  <a:moveTo>
                    <a:pt x="753394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83971" y="757446"/>
              <a:ext cx="12127963" cy="8386553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3457054" y="2129434"/>
              <a:ext cx="9380855" cy="6645275"/>
            </a:xfrm>
            <a:custGeom>
              <a:avLst/>
              <a:gdLst/>
              <a:ahLst/>
              <a:cxnLst/>
              <a:rect l="l" t="t" r="r" b="b"/>
              <a:pathLst>
                <a:path w="9380855" h="6645275">
                  <a:moveTo>
                    <a:pt x="9380512" y="0"/>
                  </a:moveTo>
                  <a:lnTo>
                    <a:pt x="0" y="0"/>
                  </a:lnTo>
                  <a:lnTo>
                    <a:pt x="0" y="6644982"/>
                  </a:lnTo>
                  <a:lnTo>
                    <a:pt x="9380512" y="6644982"/>
                  </a:lnTo>
                  <a:lnTo>
                    <a:pt x="9380512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5100" y="2303253"/>
              <a:ext cx="9089979" cy="631248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73599" y="540859"/>
            <a:ext cx="506730" cy="749300"/>
          </a:xfrm>
          <a:custGeom>
            <a:avLst/>
            <a:gdLst/>
            <a:ahLst/>
            <a:cxnLst/>
            <a:rect l="l" t="t" r="r" b="b"/>
            <a:pathLst>
              <a:path w="506730" h="749300">
                <a:moveTo>
                  <a:pt x="42214" y="264579"/>
                </a:moveTo>
                <a:lnTo>
                  <a:pt x="35179" y="251035"/>
                </a:lnTo>
                <a:lnTo>
                  <a:pt x="30141" y="237288"/>
                </a:lnTo>
                <a:lnTo>
                  <a:pt x="27111" y="223343"/>
                </a:lnTo>
                <a:lnTo>
                  <a:pt x="26098" y="209207"/>
                </a:lnTo>
                <a:lnTo>
                  <a:pt x="32107" y="167274"/>
                </a:lnTo>
                <a:lnTo>
                  <a:pt x="49216" y="128756"/>
                </a:lnTo>
                <a:lnTo>
                  <a:pt x="76053" y="94760"/>
                </a:lnTo>
                <a:lnTo>
                  <a:pt x="111244" y="66392"/>
                </a:lnTo>
                <a:lnTo>
                  <a:pt x="153415" y="44758"/>
                </a:lnTo>
                <a:lnTo>
                  <a:pt x="201191" y="30967"/>
                </a:lnTo>
                <a:lnTo>
                  <a:pt x="253199" y="26123"/>
                </a:lnTo>
                <a:lnTo>
                  <a:pt x="305208" y="30967"/>
                </a:lnTo>
                <a:lnTo>
                  <a:pt x="352984" y="44758"/>
                </a:lnTo>
                <a:lnTo>
                  <a:pt x="395155" y="66392"/>
                </a:lnTo>
                <a:lnTo>
                  <a:pt x="430345" y="94760"/>
                </a:lnTo>
                <a:lnTo>
                  <a:pt x="457183" y="128756"/>
                </a:lnTo>
                <a:lnTo>
                  <a:pt x="474292" y="167274"/>
                </a:lnTo>
                <a:lnTo>
                  <a:pt x="480301" y="209207"/>
                </a:lnTo>
                <a:lnTo>
                  <a:pt x="480301" y="216420"/>
                </a:lnTo>
                <a:lnTo>
                  <a:pt x="486143" y="222249"/>
                </a:lnTo>
                <a:lnTo>
                  <a:pt x="493344" y="222249"/>
                </a:lnTo>
                <a:lnTo>
                  <a:pt x="500557" y="222249"/>
                </a:lnTo>
                <a:lnTo>
                  <a:pt x="506412" y="216420"/>
                </a:lnTo>
                <a:lnTo>
                  <a:pt x="506412" y="209207"/>
                </a:lnTo>
                <a:lnTo>
                  <a:pt x="501258" y="167098"/>
                </a:lnTo>
                <a:lnTo>
                  <a:pt x="486480" y="127853"/>
                </a:lnTo>
                <a:lnTo>
                  <a:pt x="463105" y="92319"/>
                </a:lnTo>
                <a:lnTo>
                  <a:pt x="432160" y="61345"/>
                </a:lnTo>
                <a:lnTo>
                  <a:pt x="394670" y="35778"/>
                </a:lnTo>
                <a:lnTo>
                  <a:pt x="351662" y="16466"/>
                </a:lnTo>
                <a:lnTo>
                  <a:pt x="304163" y="4258"/>
                </a:lnTo>
                <a:lnTo>
                  <a:pt x="253199" y="0"/>
                </a:lnTo>
                <a:lnTo>
                  <a:pt x="202236" y="4258"/>
                </a:lnTo>
                <a:lnTo>
                  <a:pt x="154738" y="16466"/>
                </a:lnTo>
                <a:lnTo>
                  <a:pt x="111733" y="35778"/>
                </a:lnTo>
                <a:lnTo>
                  <a:pt x="74245" y="61345"/>
                </a:lnTo>
                <a:lnTo>
                  <a:pt x="43302" y="92319"/>
                </a:lnTo>
                <a:lnTo>
                  <a:pt x="19929" y="127853"/>
                </a:lnTo>
                <a:lnTo>
                  <a:pt x="5153" y="167098"/>
                </a:lnTo>
                <a:lnTo>
                  <a:pt x="0" y="209207"/>
                </a:lnTo>
                <a:lnTo>
                  <a:pt x="3253" y="237855"/>
                </a:lnTo>
                <a:lnTo>
                  <a:pt x="29233" y="292196"/>
                </a:lnTo>
                <a:lnTo>
                  <a:pt x="81077" y="342536"/>
                </a:lnTo>
                <a:lnTo>
                  <a:pt x="116660" y="366183"/>
                </a:lnTo>
                <a:lnTo>
                  <a:pt x="158664" y="388804"/>
                </a:lnTo>
                <a:lnTo>
                  <a:pt x="207073" y="410389"/>
                </a:lnTo>
                <a:lnTo>
                  <a:pt x="261873" y="430929"/>
                </a:lnTo>
                <a:lnTo>
                  <a:pt x="323048" y="450416"/>
                </a:lnTo>
                <a:lnTo>
                  <a:pt x="390584" y="468840"/>
                </a:lnTo>
                <a:lnTo>
                  <a:pt x="464464" y="486194"/>
                </a:lnTo>
                <a:lnTo>
                  <a:pt x="471292" y="499854"/>
                </a:lnTo>
                <a:lnTo>
                  <a:pt x="476248" y="513421"/>
                </a:lnTo>
                <a:lnTo>
                  <a:pt x="479268" y="526833"/>
                </a:lnTo>
                <a:lnTo>
                  <a:pt x="480288" y="540029"/>
                </a:lnTo>
                <a:lnTo>
                  <a:pt x="474280" y="581957"/>
                </a:lnTo>
                <a:lnTo>
                  <a:pt x="457172" y="620474"/>
                </a:lnTo>
                <a:lnTo>
                  <a:pt x="430337" y="654470"/>
                </a:lnTo>
                <a:lnTo>
                  <a:pt x="395147" y="682840"/>
                </a:lnTo>
                <a:lnTo>
                  <a:pt x="352977" y="704475"/>
                </a:lnTo>
                <a:lnTo>
                  <a:pt x="305199" y="718268"/>
                </a:lnTo>
                <a:lnTo>
                  <a:pt x="253187" y="723112"/>
                </a:lnTo>
                <a:lnTo>
                  <a:pt x="201183" y="718269"/>
                </a:lnTo>
                <a:lnTo>
                  <a:pt x="153410" y="704477"/>
                </a:lnTo>
                <a:lnTo>
                  <a:pt x="111242" y="682844"/>
                </a:lnTo>
                <a:lnTo>
                  <a:pt x="76052" y="654476"/>
                </a:lnTo>
                <a:lnTo>
                  <a:pt x="49216" y="620479"/>
                </a:lnTo>
                <a:lnTo>
                  <a:pt x="32107" y="581961"/>
                </a:lnTo>
                <a:lnTo>
                  <a:pt x="26098" y="540029"/>
                </a:lnTo>
                <a:lnTo>
                  <a:pt x="26098" y="532815"/>
                </a:lnTo>
                <a:lnTo>
                  <a:pt x="20256" y="526973"/>
                </a:lnTo>
                <a:lnTo>
                  <a:pt x="13055" y="526973"/>
                </a:lnTo>
                <a:lnTo>
                  <a:pt x="5841" y="526973"/>
                </a:lnTo>
                <a:lnTo>
                  <a:pt x="0" y="532815"/>
                </a:lnTo>
                <a:lnTo>
                  <a:pt x="0" y="540029"/>
                </a:lnTo>
                <a:lnTo>
                  <a:pt x="5153" y="582138"/>
                </a:lnTo>
                <a:lnTo>
                  <a:pt x="19929" y="621383"/>
                </a:lnTo>
                <a:lnTo>
                  <a:pt x="43302" y="656916"/>
                </a:lnTo>
                <a:lnTo>
                  <a:pt x="74245" y="687890"/>
                </a:lnTo>
                <a:lnTo>
                  <a:pt x="111733" y="713457"/>
                </a:lnTo>
                <a:lnTo>
                  <a:pt x="154738" y="732769"/>
                </a:lnTo>
                <a:lnTo>
                  <a:pt x="202236" y="744978"/>
                </a:lnTo>
                <a:lnTo>
                  <a:pt x="253199" y="749236"/>
                </a:lnTo>
                <a:lnTo>
                  <a:pt x="304163" y="744978"/>
                </a:lnTo>
                <a:lnTo>
                  <a:pt x="351662" y="732769"/>
                </a:lnTo>
                <a:lnTo>
                  <a:pt x="394670" y="713457"/>
                </a:lnTo>
                <a:lnTo>
                  <a:pt x="432160" y="687890"/>
                </a:lnTo>
                <a:lnTo>
                  <a:pt x="463105" y="656916"/>
                </a:lnTo>
                <a:lnTo>
                  <a:pt x="486480" y="621383"/>
                </a:lnTo>
                <a:lnTo>
                  <a:pt x="501258" y="582138"/>
                </a:lnTo>
                <a:lnTo>
                  <a:pt x="506412" y="540029"/>
                </a:lnTo>
                <a:lnTo>
                  <a:pt x="502754" y="511871"/>
                </a:lnTo>
                <a:lnTo>
                  <a:pt x="474202" y="454186"/>
                </a:lnTo>
                <a:lnTo>
                  <a:pt x="418914" y="397792"/>
                </a:lnTo>
                <a:lnTo>
                  <a:pt x="381836" y="371247"/>
                </a:lnTo>
                <a:lnTo>
                  <a:pt x="338785" y="346429"/>
                </a:lnTo>
                <a:lnTo>
                  <a:pt x="289996" y="323802"/>
                </a:lnTo>
                <a:lnTo>
                  <a:pt x="235709" y="303837"/>
                </a:lnTo>
                <a:lnTo>
                  <a:pt x="176158" y="286999"/>
                </a:lnTo>
                <a:lnTo>
                  <a:pt x="111581" y="273757"/>
                </a:lnTo>
                <a:lnTo>
                  <a:pt x="42214" y="264579"/>
                </a:lnTo>
                <a:close/>
              </a:path>
              <a:path w="506730" h="749300">
                <a:moveTo>
                  <a:pt x="64439" y="293306"/>
                </a:moveTo>
                <a:lnTo>
                  <a:pt x="129308" y="303596"/>
                </a:lnTo>
                <a:lnTo>
                  <a:pt x="189809" y="317642"/>
                </a:lnTo>
                <a:lnTo>
                  <a:pt x="245592" y="334970"/>
                </a:lnTo>
                <a:lnTo>
                  <a:pt x="296308" y="355107"/>
                </a:lnTo>
                <a:lnTo>
                  <a:pt x="341609" y="377579"/>
                </a:lnTo>
                <a:lnTo>
                  <a:pt x="381145" y="401912"/>
                </a:lnTo>
                <a:lnTo>
                  <a:pt x="414568" y="427633"/>
                </a:lnTo>
                <a:lnTo>
                  <a:pt x="441528" y="454266"/>
                </a:lnTo>
                <a:lnTo>
                  <a:pt x="373076" y="437288"/>
                </a:lnTo>
                <a:lnTo>
                  <a:pt x="310597" y="419345"/>
                </a:lnTo>
                <a:lnTo>
                  <a:pt x="254149" y="400470"/>
                </a:lnTo>
                <a:lnTo>
                  <a:pt x="203792" y="380696"/>
                </a:lnTo>
                <a:lnTo>
                  <a:pt x="159583" y="360059"/>
                </a:lnTo>
                <a:lnTo>
                  <a:pt x="121582" y="338592"/>
                </a:lnTo>
                <a:lnTo>
                  <a:pt x="89848" y="316330"/>
                </a:lnTo>
                <a:lnTo>
                  <a:pt x="64439" y="293306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260166" y="541027"/>
            <a:ext cx="93980" cy="749300"/>
          </a:xfrm>
          <a:custGeom>
            <a:avLst/>
            <a:gdLst/>
            <a:ahLst/>
            <a:cxnLst/>
            <a:rect l="l" t="t" r="r" b="b"/>
            <a:pathLst>
              <a:path w="93980" h="749300">
                <a:moveTo>
                  <a:pt x="80911" y="0"/>
                </a:moveTo>
                <a:lnTo>
                  <a:pt x="13055" y="0"/>
                </a:lnTo>
                <a:lnTo>
                  <a:pt x="5841" y="0"/>
                </a:lnTo>
                <a:lnTo>
                  <a:pt x="0" y="5842"/>
                </a:lnTo>
                <a:lnTo>
                  <a:pt x="0" y="13055"/>
                </a:lnTo>
                <a:lnTo>
                  <a:pt x="0" y="734441"/>
                </a:lnTo>
                <a:lnTo>
                  <a:pt x="0" y="741641"/>
                </a:lnTo>
                <a:lnTo>
                  <a:pt x="5841" y="747483"/>
                </a:lnTo>
                <a:lnTo>
                  <a:pt x="13055" y="747483"/>
                </a:lnTo>
                <a:lnTo>
                  <a:pt x="20281" y="747483"/>
                </a:lnTo>
                <a:lnTo>
                  <a:pt x="26123" y="741641"/>
                </a:lnTo>
                <a:lnTo>
                  <a:pt x="26123" y="734441"/>
                </a:lnTo>
                <a:lnTo>
                  <a:pt x="26123" y="26111"/>
                </a:lnTo>
                <a:lnTo>
                  <a:pt x="67856" y="26111"/>
                </a:lnTo>
                <a:lnTo>
                  <a:pt x="67856" y="736015"/>
                </a:lnTo>
                <a:lnTo>
                  <a:pt x="67856" y="743229"/>
                </a:lnTo>
                <a:lnTo>
                  <a:pt x="73698" y="749071"/>
                </a:lnTo>
                <a:lnTo>
                  <a:pt x="80911" y="749071"/>
                </a:lnTo>
                <a:lnTo>
                  <a:pt x="88125" y="749071"/>
                </a:lnTo>
                <a:lnTo>
                  <a:pt x="93967" y="743229"/>
                </a:lnTo>
                <a:lnTo>
                  <a:pt x="93967" y="736015"/>
                </a:lnTo>
                <a:lnTo>
                  <a:pt x="93967" y="13055"/>
                </a:lnTo>
                <a:lnTo>
                  <a:pt x="93967" y="5842"/>
                </a:lnTo>
                <a:lnTo>
                  <a:pt x="88125" y="0"/>
                </a:lnTo>
                <a:lnTo>
                  <a:pt x="80911" y="0"/>
                </a:lnTo>
                <a:close/>
              </a:path>
            </a:pathLst>
          </a:custGeom>
          <a:ln w="12699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433302" y="542869"/>
            <a:ext cx="591820" cy="747395"/>
          </a:xfrm>
          <a:custGeom>
            <a:avLst/>
            <a:gdLst/>
            <a:ahLst/>
            <a:cxnLst/>
            <a:rect l="l" t="t" r="r" b="b"/>
            <a:pathLst>
              <a:path w="591819" h="747394">
                <a:moveTo>
                  <a:pt x="577278" y="354533"/>
                </a:moveTo>
                <a:lnTo>
                  <a:pt x="307670" y="354533"/>
                </a:lnTo>
                <a:lnTo>
                  <a:pt x="300443" y="354533"/>
                </a:lnTo>
                <a:lnTo>
                  <a:pt x="294601" y="360362"/>
                </a:lnTo>
                <a:lnTo>
                  <a:pt x="294601" y="367588"/>
                </a:lnTo>
                <a:lnTo>
                  <a:pt x="294601" y="427062"/>
                </a:lnTo>
                <a:lnTo>
                  <a:pt x="294601" y="434276"/>
                </a:lnTo>
                <a:lnTo>
                  <a:pt x="300443" y="440118"/>
                </a:lnTo>
                <a:lnTo>
                  <a:pt x="307670" y="440118"/>
                </a:lnTo>
                <a:lnTo>
                  <a:pt x="503504" y="440118"/>
                </a:lnTo>
                <a:lnTo>
                  <a:pt x="503504" y="586295"/>
                </a:lnTo>
                <a:lnTo>
                  <a:pt x="486486" y="627647"/>
                </a:lnTo>
                <a:lnTo>
                  <a:pt x="463837" y="659101"/>
                </a:lnTo>
                <a:lnTo>
                  <a:pt x="428244" y="689355"/>
                </a:lnTo>
                <a:lnTo>
                  <a:pt x="377067" y="712120"/>
                </a:lnTo>
                <a:lnTo>
                  <a:pt x="307670" y="721106"/>
                </a:lnTo>
                <a:lnTo>
                  <a:pt x="261375" y="717861"/>
                </a:lnTo>
                <a:lnTo>
                  <a:pt x="218758" y="708257"/>
                </a:lnTo>
                <a:lnTo>
                  <a:pt x="179972" y="692487"/>
                </a:lnTo>
                <a:lnTo>
                  <a:pt x="145173" y="670745"/>
                </a:lnTo>
                <a:lnTo>
                  <a:pt x="114513" y="643223"/>
                </a:lnTo>
                <a:lnTo>
                  <a:pt x="88147" y="610116"/>
                </a:lnTo>
                <a:lnTo>
                  <a:pt x="66230" y="571617"/>
                </a:lnTo>
                <a:lnTo>
                  <a:pt x="48914" y="527920"/>
                </a:lnTo>
                <a:lnTo>
                  <a:pt x="36355" y="479219"/>
                </a:lnTo>
                <a:lnTo>
                  <a:pt x="28707" y="425706"/>
                </a:lnTo>
                <a:lnTo>
                  <a:pt x="26123" y="367576"/>
                </a:lnTo>
                <a:lnTo>
                  <a:pt x="29793" y="306743"/>
                </a:lnTo>
                <a:lnTo>
                  <a:pt x="40311" y="252152"/>
                </a:lnTo>
                <a:lnTo>
                  <a:pt x="56938" y="203707"/>
                </a:lnTo>
                <a:lnTo>
                  <a:pt x="78936" y="161313"/>
                </a:lnTo>
                <a:lnTo>
                  <a:pt x="105566" y="124878"/>
                </a:lnTo>
                <a:lnTo>
                  <a:pt x="136090" y="94307"/>
                </a:lnTo>
                <a:lnTo>
                  <a:pt x="169771" y="69505"/>
                </a:lnTo>
                <a:lnTo>
                  <a:pt x="205869" y="50379"/>
                </a:lnTo>
                <a:lnTo>
                  <a:pt x="243646" y="36834"/>
                </a:lnTo>
                <a:lnTo>
                  <a:pt x="282364" y="28776"/>
                </a:lnTo>
                <a:lnTo>
                  <a:pt x="321284" y="26111"/>
                </a:lnTo>
                <a:lnTo>
                  <a:pt x="377441" y="31607"/>
                </a:lnTo>
                <a:lnTo>
                  <a:pt x="427261" y="46927"/>
                </a:lnTo>
                <a:lnTo>
                  <a:pt x="470261" y="70321"/>
                </a:lnTo>
                <a:lnTo>
                  <a:pt x="505958" y="100035"/>
                </a:lnTo>
                <a:lnTo>
                  <a:pt x="533869" y="134319"/>
                </a:lnTo>
                <a:lnTo>
                  <a:pt x="553511" y="171420"/>
                </a:lnTo>
                <a:lnTo>
                  <a:pt x="564400" y="209588"/>
                </a:lnTo>
                <a:lnTo>
                  <a:pt x="565581" y="216712"/>
                </a:lnTo>
                <a:lnTo>
                  <a:pt x="572325" y="221551"/>
                </a:lnTo>
                <a:lnTo>
                  <a:pt x="579424" y="220332"/>
                </a:lnTo>
                <a:lnTo>
                  <a:pt x="586536" y="219138"/>
                </a:lnTo>
                <a:lnTo>
                  <a:pt x="591337" y="212420"/>
                </a:lnTo>
                <a:lnTo>
                  <a:pt x="580101" y="167910"/>
                </a:lnTo>
                <a:lnTo>
                  <a:pt x="562587" y="131239"/>
                </a:lnTo>
                <a:lnTo>
                  <a:pt x="537988" y="96608"/>
                </a:lnTo>
                <a:lnTo>
                  <a:pt x="506661" y="65330"/>
                </a:lnTo>
                <a:lnTo>
                  <a:pt x="468968" y="38717"/>
                </a:lnTo>
                <a:lnTo>
                  <a:pt x="425268" y="18083"/>
                </a:lnTo>
                <a:lnTo>
                  <a:pt x="375920" y="4739"/>
                </a:lnTo>
                <a:lnTo>
                  <a:pt x="321284" y="0"/>
                </a:lnTo>
                <a:lnTo>
                  <a:pt x="281422" y="2624"/>
                </a:lnTo>
                <a:lnTo>
                  <a:pt x="242046" y="10470"/>
                </a:lnTo>
                <a:lnTo>
                  <a:pt x="203725" y="23499"/>
                </a:lnTo>
                <a:lnTo>
                  <a:pt x="167026" y="41672"/>
                </a:lnTo>
                <a:lnTo>
                  <a:pt x="132518" y="64951"/>
                </a:lnTo>
                <a:lnTo>
                  <a:pt x="100768" y="93297"/>
                </a:lnTo>
                <a:lnTo>
                  <a:pt x="72344" y="126670"/>
                </a:lnTo>
                <a:lnTo>
                  <a:pt x="47815" y="165032"/>
                </a:lnTo>
                <a:lnTo>
                  <a:pt x="27747" y="208343"/>
                </a:lnTo>
                <a:lnTo>
                  <a:pt x="12711" y="256566"/>
                </a:lnTo>
                <a:lnTo>
                  <a:pt x="3272" y="309661"/>
                </a:lnTo>
                <a:lnTo>
                  <a:pt x="0" y="367588"/>
                </a:lnTo>
                <a:lnTo>
                  <a:pt x="2374" y="424995"/>
                </a:lnTo>
                <a:lnTo>
                  <a:pt x="9411" y="478250"/>
                </a:lnTo>
                <a:lnTo>
                  <a:pt x="20980" y="527193"/>
                </a:lnTo>
                <a:lnTo>
                  <a:pt x="36953" y="571663"/>
                </a:lnTo>
                <a:lnTo>
                  <a:pt x="57198" y="611501"/>
                </a:lnTo>
                <a:lnTo>
                  <a:pt x="81587" y="646547"/>
                </a:lnTo>
                <a:lnTo>
                  <a:pt x="109990" y="676640"/>
                </a:lnTo>
                <a:lnTo>
                  <a:pt x="142277" y="701621"/>
                </a:lnTo>
                <a:lnTo>
                  <a:pt x="178318" y="721329"/>
                </a:lnTo>
                <a:lnTo>
                  <a:pt x="217984" y="735604"/>
                </a:lnTo>
                <a:lnTo>
                  <a:pt x="261144" y="744287"/>
                </a:lnTo>
                <a:lnTo>
                  <a:pt x="307670" y="747217"/>
                </a:lnTo>
                <a:lnTo>
                  <a:pt x="378815" y="738613"/>
                </a:lnTo>
                <a:lnTo>
                  <a:pt x="433344" y="716405"/>
                </a:lnTo>
                <a:lnTo>
                  <a:pt x="473331" y="685996"/>
                </a:lnTo>
                <a:lnTo>
                  <a:pt x="500851" y="652788"/>
                </a:lnTo>
                <a:lnTo>
                  <a:pt x="526790" y="599592"/>
                </a:lnTo>
                <a:lnTo>
                  <a:pt x="529615" y="587756"/>
                </a:lnTo>
                <a:lnTo>
                  <a:pt x="529615" y="427075"/>
                </a:lnTo>
                <a:lnTo>
                  <a:pt x="529615" y="419862"/>
                </a:lnTo>
                <a:lnTo>
                  <a:pt x="523786" y="414020"/>
                </a:lnTo>
                <a:lnTo>
                  <a:pt x="516572" y="414020"/>
                </a:lnTo>
                <a:lnTo>
                  <a:pt x="320725" y="414020"/>
                </a:lnTo>
                <a:lnTo>
                  <a:pt x="320725" y="380657"/>
                </a:lnTo>
                <a:lnTo>
                  <a:pt x="564222" y="380657"/>
                </a:lnTo>
                <a:lnTo>
                  <a:pt x="564222" y="722134"/>
                </a:lnTo>
                <a:lnTo>
                  <a:pt x="564222" y="729348"/>
                </a:lnTo>
                <a:lnTo>
                  <a:pt x="570064" y="735190"/>
                </a:lnTo>
                <a:lnTo>
                  <a:pt x="577278" y="735190"/>
                </a:lnTo>
                <a:lnTo>
                  <a:pt x="584492" y="735190"/>
                </a:lnTo>
                <a:lnTo>
                  <a:pt x="590334" y="729348"/>
                </a:lnTo>
                <a:lnTo>
                  <a:pt x="590334" y="722134"/>
                </a:lnTo>
                <a:lnTo>
                  <a:pt x="590334" y="367588"/>
                </a:lnTo>
                <a:lnTo>
                  <a:pt x="590334" y="360375"/>
                </a:lnTo>
                <a:lnTo>
                  <a:pt x="584479" y="354533"/>
                </a:lnTo>
                <a:lnTo>
                  <a:pt x="577278" y="354533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116435" y="539922"/>
            <a:ext cx="504825" cy="749935"/>
          </a:xfrm>
          <a:custGeom>
            <a:avLst/>
            <a:gdLst/>
            <a:ahLst/>
            <a:cxnLst/>
            <a:rect l="l" t="t" r="r" b="b"/>
            <a:pathLst>
              <a:path w="504825" h="749935">
                <a:moveTo>
                  <a:pt x="491566" y="1104"/>
                </a:moveTo>
                <a:lnTo>
                  <a:pt x="432638" y="1104"/>
                </a:lnTo>
                <a:lnTo>
                  <a:pt x="425424" y="1104"/>
                </a:lnTo>
                <a:lnTo>
                  <a:pt x="419582" y="6946"/>
                </a:lnTo>
                <a:lnTo>
                  <a:pt x="419582" y="14160"/>
                </a:lnTo>
                <a:lnTo>
                  <a:pt x="419582" y="567499"/>
                </a:lnTo>
                <a:lnTo>
                  <a:pt x="419582" y="574725"/>
                </a:lnTo>
                <a:lnTo>
                  <a:pt x="425424" y="580555"/>
                </a:lnTo>
                <a:lnTo>
                  <a:pt x="432638" y="580555"/>
                </a:lnTo>
                <a:lnTo>
                  <a:pt x="439864" y="580555"/>
                </a:lnTo>
                <a:lnTo>
                  <a:pt x="445706" y="574725"/>
                </a:lnTo>
                <a:lnTo>
                  <a:pt x="445706" y="567499"/>
                </a:lnTo>
                <a:lnTo>
                  <a:pt x="445706" y="27216"/>
                </a:lnTo>
                <a:lnTo>
                  <a:pt x="478523" y="27216"/>
                </a:lnTo>
                <a:lnTo>
                  <a:pt x="478523" y="692238"/>
                </a:lnTo>
                <a:lnTo>
                  <a:pt x="23939" y="6946"/>
                </a:lnTo>
                <a:lnTo>
                  <a:pt x="20751" y="2158"/>
                </a:lnTo>
                <a:lnTo>
                  <a:pt x="14808" y="0"/>
                </a:lnTo>
                <a:lnTo>
                  <a:pt x="9283" y="1663"/>
                </a:lnTo>
                <a:lnTo>
                  <a:pt x="3771" y="3327"/>
                </a:lnTo>
                <a:lnTo>
                  <a:pt x="0" y="8407"/>
                </a:lnTo>
                <a:lnTo>
                  <a:pt x="0" y="14160"/>
                </a:lnTo>
                <a:lnTo>
                  <a:pt x="0" y="735545"/>
                </a:lnTo>
                <a:lnTo>
                  <a:pt x="0" y="742708"/>
                </a:lnTo>
                <a:lnTo>
                  <a:pt x="5778" y="748525"/>
                </a:lnTo>
                <a:lnTo>
                  <a:pt x="12928" y="748588"/>
                </a:lnTo>
                <a:lnTo>
                  <a:pt x="13055" y="748588"/>
                </a:lnTo>
                <a:lnTo>
                  <a:pt x="14325" y="748588"/>
                </a:lnTo>
                <a:lnTo>
                  <a:pt x="15544" y="748410"/>
                </a:lnTo>
                <a:lnTo>
                  <a:pt x="16700" y="748080"/>
                </a:lnTo>
                <a:lnTo>
                  <a:pt x="24590" y="747888"/>
                </a:lnTo>
                <a:lnTo>
                  <a:pt x="37423" y="747944"/>
                </a:lnTo>
                <a:lnTo>
                  <a:pt x="53176" y="748195"/>
                </a:lnTo>
                <a:lnTo>
                  <a:pt x="69824" y="748588"/>
                </a:lnTo>
                <a:lnTo>
                  <a:pt x="73456" y="748741"/>
                </a:lnTo>
                <a:lnTo>
                  <a:pt x="76758" y="747356"/>
                </a:lnTo>
                <a:lnTo>
                  <a:pt x="79286" y="744905"/>
                </a:lnTo>
                <a:lnTo>
                  <a:pt x="81813" y="742454"/>
                </a:lnTo>
                <a:lnTo>
                  <a:pt x="83235" y="739076"/>
                </a:lnTo>
                <a:lnTo>
                  <a:pt x="83235" y="735545"/>
                </a:lnTo>
                <a:lnTo>
                  <a:pt x="83235" y="167766"/>
                </a:lnTo>
                <a:lnTo>
                  <a:pt x="83235" y="160553"/>
                </a:lnTo>
                <a:lnTo>
                  <a:pt x="77393" y="154711"/>
                </a:lnTo>
                <a:lnTo>
                  <a:pt x="70180" y="154711"/>
                </a:lnTo>
                <a:lnTo>
                  <a:pt x="62966" y="154711"/>
                </a:lnTo>
                <a:lnTo>
                  <a:pt x="57124" y="160553"/>
                </a:lnTo>
                <a:lnTo>
                  <a:pt x="57124" y="167766"/>
                </a:lnTo>
                <a:lnTo>
                  <a:pt x="57124" y="722121"/>
                </a:lnTo>
                <a:lnTo>
                  <a:pt x="47449" y="721898"/>
                </a:lnTo>
                <a:lnTo>
                  <a:pt x="39141" y="721747"/>
                </a:lnTo>
                <a:lnTo>
                  <a:pt x="32071" y="721671"/>
                </a:lnTo>
                <a:lnTo>
                  <a:pt x="26111" y="721677"/>
                </a:lnTo>
                <a:lnTo>
                  <a:pt x="26111" y="57467"/>
                </a:lnTo>
                <a:lnTo>
                  <a:pt x="480682" y="742746"/>
                </a:lnTo>
                <a:lnTo>
                  <a:pt x="483869" y="747547"/>
                </a:lnTo>
                <a:lnTo>
                  <a:pt x="489826" y="749719"/>
                </a:lnTo>
                <a:lnTo>
                  <a:pt x="495338" y="748029"/>
                </a:lnTo>
                <a:lnTo>
                  <a:pt x="500837" y="746378"/>
                </a:lnTo>
                <a:lnTo>
                  <a:pt x="504609" y="741298"/>
                </a:lnTo>
                <a:lnTo>
                  <a:pt x="504609" y="735545"/>
                </a:lnTo>
                <a:lnTo>
                  <a:pt x="504609" y="14160"/>
                </a:lnTo>
                <a:lnTo>
                  <a:pt x="504621" y="6946"/>
                </a:lnTo>
                <a:lnTo>
                  <a:pt x="498779" y="1104"/>
                </a:lnTo>
                <a:lnTo>
                  <a:pt x="491566" y="1104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3046140" y="539929"/>
            <a:ext cx="633730" cy="748665"/>
          </a:xfrm>
          <a:custGeom>
            <a:avLst/>
            <a:gdLst/>
            <a:ahLst/>
            <a:cxnLst/>
            <a:rect l="l" t="t" r="r" b="b"/>
            <a:pathLst>
              <a:path w="633729" h="748665">
                <a:moveTo>
                  <a:pt x="620128" y="2946"/>
                </a:moveTo>
                <a:lnTo>
                  <a:pt x="612914" y="2946"/>
                </a:lnTo>
                <a:lnTo>
                  <a:pt x="607072" y="8788"/>
                </a:lnTo>
                <a:lnTo>
                  <a:pt x="607072" y="16001"/>
                </a:lnTo>
                <a:lnTo>
                  <a:pt x="607072" y="713346"/>
                </a:lnTo>
                <a:lnTo>
                  <a:pt x="574268" y="713346"/>
                </a:lnTo>
                <a:lnTo>
                  <a:pt x="574268" y="14160"/>
                </a:lnTo>
                <a:lnTo>
                  <a:pt x="574268" y="8559"/>
                </a:lnTo>
                <a:lnTo>
                  <a:pt x="570687" y="3581"/>
                </a:lnTo>
                <a:lnTo>
                  <a:pt x="565378" y="1790"/>
                </a:lnTo>
                <a:lnTo>
                  <a:pt x="560082" y="0"/>
                </a:lnTo>
                <a:lnTo>
                  <a:pt x="554228" y="1777"/>
                </a:lnTo>
                <a:lnTo>
                  <a:pt x="550824" y="6222"/>
                </a:lnTo>
                <a:lnTo>
                  <a:pt x="317957" y="311137"/>
                </a:lnTo>
                <a:lnTo>
                  <a:pt x="22288" y="15468"/>
                </a:lnTo>
                <a:lnTo>
                  <a:pt x="18554" y="11734"/>
                </a:lnTo>
                <a:lnTo>
                  <a:pt x="12941" y="10617"/>
                </a:lnTo>
                <a:lnTo>
                  <a:pt x="8064" y="12649"/>
                </a:lnTo>
                <a:lnTo>
                  <a:pt x="3175" y="14655"/>
                </a:lnTo>
                <a:lnTo>
                  <a:pt x="0" y="19418"/>
                </a:lnTo>
                <a:lnTo>
                  <a:pt x="0" y="24701"/>
                </a:lnTo>
                <a:lnTo>
                  <a:pt x="0" y="735533"/>
                </a:lnTo>
                <a:lnTo>
                  <a:pt x="0" y="742746"/>
                </a:lnTo>
                <a:lnTo>
                  <a:pt x="5842" y="748588"/>
                </a:lnTo>
                <a:lnTo>
                  <a:pt x="13055" y="748588"/>
                </a:lnTo>
                <a:lnTo>
                  <a:pt x="71755" y="748588"/>
                </a:lnTo>
                <a:lnTo>
                  <a:pt x="78968" y="748588"/>
                </a:lnTo>
                <a:lnTo>
                  <a:pt x="84810" y="742746"/>
                </a:lnTo>
                <a:lnTo>
                  <a:pt x="84810" y="735533"/>
                </a:lnTo>
                <a:lnTo>
                  <a:pt x="84810" y="185623"/>
                </a:lnTo>
                <a:lnTo>
                  <a:pt x="84810" y="178409"/>
                </a:lnTo>
                <a:lnTo>
                  <a:pt x="78968" y="172567"/>
                </a:lnTo>
                <a:lnTo>
                  <a:pt x="71755" y="172567"/>
                </a:lnTo>
                <a:lnTo>
                  <a:pt x="64541" y="172567"/>
                </a:lnTo>
                <a:lnTo>
                  <a:pt x="58699" y="178409"/>
                </a:lnTo>
                <a:lnTo>
                  <a:pt x="58699" y="185623"/>
                </a:lnTo>
                <a:lnTo>
                  <a:pt x="58699" y="722477"/>
                </a:lnTo>
                <a:lnTo>
                  <a:pt x="26111" y="722477"/>
                </a:lnTo>
                <a:lnTo>
                  <a:pt x="26111" y="56222"/>
                </a:lnTo>
                <a:lnTo>
                  <a:pt x="310032" y="340144"/>
                </a:lnTo>
                <a:lnTo>
                  <a:pt x="312699" y="342811"/>
                </a:lnTo>
                <a:lnTo>
                  <a:pt x="316369" y="344208"/>
                </a:lnTo>
                <a:lnTo>
                  <a:pt x="320128" y="343941"/>
                </a:lnTo>
                <a:lnTo>
                  <a:pt x="323888" y="343700"/>
                </a:lnTo>
                <a:lnTo>
                  <a:pt x="327355" y="341845"/>
                </a:lnTo>
                <a:lnTo>
                  <a:pt x="329641" y="338848"/>
                </a:lnTo>
                <a:lnTo>
                  <a:pt x="548144" y="52755"/>
                </a:lnTo>
                <a:lnTo>
                  <a:pt x="548144" y="726401"/>
                </a:lnTo>
                <a:lnTo>
                  <a:pt x="548144" y="733615"/>
                </a:lnTo>
                <a:lnTo>
                  <a:pt x="553974" y="739457"/>
                </a:lnTo>
                <a:lnTo>
                  <a:pt x="561187" y="739457"/>
                </a:lnTo>
                <a:lnTo>
                  <a:pt x="620115" y="739457"/>
                </a:lnTo>
                <a:lnTo>
                  <a:pt x="627329" y="739457"/>
                </a:lnTo>
                <a:lnTo>
                  <a:pt x="633171" y="733615"/>
                </a:lnTo>
                <a:lnTo>
                  <a:pt x="633171" y="726401"/>
                </a:lnTo>
                <a:lnTo>
                  <a:pt x="633171" y="16001"/>
                </a:lnTo>
                <a:lnTo>
                  <a:pt x="633171" y="8788"/>
                </a:lnTo>
                <a:lnTo>
                  <a:pt x="627329" y="2946"/>
                </a:lnTo>
                <a:lnTo>
                  <a:pt x="620128" y="2946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" name="object 7" descr=""/>
          <p:cNvGrpSpPr/>
          <p:nvPr/>
        </p:nvGrpSpPr>
        <p:grpSpPr>
          <a:xfrm>
            <a:off x="3748084" y="523805"/>
            <a:ext cx="1298575" cy="772795"/>
            <a:chOff x="3748084" y="523805"/>
            <a:chExt cx="1298575" cy="772795"/>
          </a:xfrm>
        </p:grpSpPr>
        <p:sp>
          <p:nvSpPr>
            <p:cNvPr id="8" name="object 8" descr=""/>
            <p:cNvSpPr/>
            <p:nvPr/>
          </p:nvSpPr>
          <p:spPr>
            <a:xfrm>
              <a:off x="3754434" y="541027"/>
              <a:ext cx="628015" cy="744220"/>
            </a:xfrm>
            <a:custGeom>
              <a:avLst/>
              <a:gdLst/>
              <a:ahLst/>
              <a:cxnLst/>
              <a:rect l="l" t="t" r="r" b="b"/>
              <a:pathLst>
                <a:path w="628014" h="744219">
                  <a:moveTo>
                    <a:pt x="313918" y="0"/>
                  </a:moveTo>
                  <a:lnTo>
                    <a:pt x="310413" y="0"/>
                  </a:lnTo>
                  <a:lnTo>
                    <a:pt x="307035" y="1422"/>
                  </a:lnTo>
                  <a:lnTo>
                    <a:pt x="304584" y="3937"/>
                  </a:lnTo>
                  <a:lnTo>
                    <a:pt x="302120" y="6451"/>
                  </a:lnTo>
                  <a:lnTo>
                    <a:pt x="300786" y="9842"/>
                  </a:lnTo>
                  <a:lnTo>
                    <a:pt x="300863" y="13360"/>
                  </a:lnTo>
                  <a:lnTo>
                    <a:pt x="302425" y="81051"/>
                  </a:lnTo>
                  <a:lnTo>
                    <a:pt x="302590" y="88125"/>
                  </a:lnTo>
                  <a:lnTo>
                    <a:pt x="308381" y="93802"/>
                  </a:lnTo>
                  <a:lnTo>
                    <a:pt x="315480" y="93802"/>
                  </a:lnTo>
                  <a:lnTo>
                    <a:pt x="354926" y="98346"/>
                  </a:lnTo>
                  <a:lnTo>
                    <a:pt x="392073" y="111445"/>
                  </a:lnTo>
                  <a:lnTo>
                    <a:pt x="426297" y="132296"/>
                  </a:lnTo>
                  <a:lnTo>
                    <a:pt x="456971" y="160100"/>
                  </a:lnTo>
                  <a:lnTo>
                    <a:pt x="483471" y="194054"/>
                  </a:lnTo>
                  <a:lnTo>
                    <a:pt x="505171" y="233357"/>
                  </a:lnTo>
                  <a:lnTo>
                    <a:pt x="521446" y="277208"/>
                  </a:lnTo>
                  <a:lnTo>
                    <a:pt x="531669" y="324805"/>
                  </a:lnTo>
                  <a:lnTo>
                    <a:pt x="535216" y="375348"/>
                  </a:lnTo>
                  <a:lnTo>
                    <a:pt x="531669" y="425891"/>
                  </a:lnTo>
                  <a:lnTo>
                    <a:pt x="521446" y="473488"/>
                  </a:lnTo>
                  <a:lnTo>
                    <a:pt x="505171" y="517339"/>
                  </a:lnTo>
                  <a:lnTo>
                    <a:pt x="483471" y="556642"/>
                  </a:lnTo>
                  <a:lnTo>
                    <a:pt x="456971" y="590596"/>
                  </a:lnTo>
                  <a:lnTo>
                    <a:pt x="426297" y="618400"/>
                  </a:lnTo>
                  <a:lnTo>
                    <a:pt x="392073" y="639251"/>
                  </a:lnTo>
                  <a:lnTo>
                    <a:pt x="354926" y="652350"/>
                  </a:lnTo>
                  <a:lnTo>
                    <a:pt x="315480" y="656894"/>
                  </a:lnTo>
                  <a:lnTo>
                    <a:pt x="308394" y="656894"/>
                  </a:lnTo>
                  <a:lnTo>
                    <a:pt x="302602" y="662533"/>
                  </a:lnTo>
                  <a:lnTo>
                    <a:pt x="302437" y="669620"/>
                  </a:lnTo>
                  <a:lnTo>
                    <a:pt x="301205" y="717042"/>
                  </a:lnTo>
                  <a:lnTo>
                    <a:pt x="260354" y="711373"/>
                  </a:lnTo>
                  <a:lnTo>
                    <a:pt x="221430" y="699071"/>
                  </a:lnTo>
                  <a:lnTo>
                    <a:pt x="184848" y="680631"/>
                  </a:lnTo>
                  <a:lnTo>
                    <a:pt x="151021" y="656550"/>
                  </a:lnTo>
                  <a:lnTo>
                    <a:pt x="120363" y="627325"/>
                  </a:lnTo>
                  <a:lnTo>
                    <a:pt x="93286" y="593451"/>
                  </a:lnTo>
                  <a:lnTo>
                    <a:pt x="70206" y="555426"/>
                  </a:lnTo>
                  <a:lnTo>
                    <a:pt x="51535" y="513746"/>
                  </a:lnTo>
                  <a:lnTo>
                    <a:pt x="37686" y="468907"/>
                  </a:lnTo>
                  <a:lnTo>
                    <a:pt x="29073" y="421407"/>
                  </a:lnTo>
                  <a:lnTo>
                    <a:pt x="26111" y="371741"/>
                  </a:lnTo>
                  <a:lnTo>
                    <a:pt x="29303" y="320204"/>
                  </a:lnTo>
                  <a:lnTo>
                    <a:pt x="38586" y="270904"/>
                  </a:lnTo>
                  <a:lnTo>
                    <a:pt x="53520" y="224436"/>
                  </a:lnTo>
                  <a:lnTo>
                    <a:pt x="73665" y="181398"/>
                  </a:lnTo>
                  <a:lnTo>
                    <a:pt x="98580" y="142386"/>
                  </a:lnTo>
                  <a:lnTo>
                    <a:pt x="127826" y="107995"/>
                  </a:lnTo>
                  <a:lnTo>
                    <a:pt x="160962" y="78824"/>
                  </a:lnTo>
                  <a:lnTo>
                    <a:pt x="197548" y="55468"/>
                  </a:lnTo>
                  <a:lnTo>
                    <a:pt x="237144" y="38523"/>
                  </a:lnTo>
                  <a:lnTo>
                    <a:pt x="279311" y="28587"/>
                  </a:lnTo>
                  <a:lnTo>
                    <a:pt x="286461" y="27559"/>
                  </a:lnTo>
                  <a:lnTo>
                    <a:pt x="291414" y="20929"/>
                  </a:lnTo>
                  <a:lnTo>
                    <a:pt x="290372" y="13792"/>
                  </a:lnTo>
                  <a:lnTo>
                    <a:pt x="289356" y="6654"/>
                  </a:lnTo>
                  <a:lnTo>
                    <a:pt x="282689" y="1727"/>
                  </a:lnTo>
                  <a:lnTo>
                    <a:pt x="233768" y="12194"/>
                  </a:lnTo>
                  <a:lnTo>
                    <a:pt x="194210" y="27920"/>
                  </a:lnTo>
                  <a:lnTo>
                    <a:pt x="157289" y="49426"/>
                  </a:lnTo>
                  <a:lnTo>
                    <a:pt x="123363" y="76231"/>
                  </a:lnTo>
                  <a:lnTo>
                    <a:pt x="92793" y="107852"/>
                  </a:lnTo>
                  <a:lnTo>
                    <a:pt x="65939" y="143808"/>
                  </a:lnTo>
                  <a:lnTo>
                    <a:pt x="43160" y="183617"/>
                  </a:lnTo>
                  <a:lnTo>
                    <a:pt x="24817" y="226796"/>
                  </a:lnTo>
                  <a:lnTo>
                    <a:pt x="11270" y="272865"/>
                  </a:lnTo>
                  <a:lnTo>
                    <a:pt x="2877" y="321340"/>
                  </a:lnTo>
                  <a:lnTo>
                    <a:pt x="0" y="371741"/>
                  </a:lnTo>
                  <a:lnTo>
                    <a:pt x="2871" y="422115"/>
                  </a:lnTo>
                  <a:lnTo>
                    <a:pt x="11233" y="470451"/>
                  </a:lnTo>
                  <a:lnTo>
                    <a:pt x="24709" y="516301"/>
                  </a:lnTo>
                  <a:lnTo>
                    <a:pt x="42922" y="559220"/>
                  </a:lnTo>
                  <a:lnTo>
                    <a:pt x="65495" y="598761"/>
                  </a:lnTo>
                  <a:lnTo>
                    <a:pt x="92051" y="634479"/>
                  </a:lnTo>
                  <a:lnTo>
                    <a:pt x="122213" y="665926"/>
                  </a:lnTo>
                  <a:lnTo>
                    <a:pt x="155604" y="692656"/>
                  </a:lnTo>
                  <a:lnTo>
                    <a:pt x="191847" y="714223"/>
                  </a:lnTo>
                  <a:lnTo>
                    <a:pt x="230565" y="730181"/>
                  </a:lnTo>
                  <a:lnTo>
                    <a:pt x="271381" y="740083"/>
                  </a:lnTo>
                  <a:lnTo>
                    <a:pt x="313918" y="743483"/>
                  </a:lnTo>
                  <a:lnTo>
                    <a:pt x="321005" y="743483"/>
                  </a:lnTo>
                  <a:lnTo>
                    <a:pt x="326796" y="737844"/>
                  </a:lnTo>
                  <a:lnTo>
                    <a:pt x="326961" y="730770"/>
                  </a:lnTo>
                  <a:lnTo>
                    <a:pt x="328206" y="682599"/>
                  </a:lnTo>
                  <a:lnTo>
                    <a:pt x="370354" y="675281"/>
                  </a:lnTo>
                  <a:lnTo>
                    <a:pt x="409923" y="659401"/>
                  </a:lnTo>
                  <a:lnTo>
                    <a:pt x="446277" y="635755"/>
                  </a:lnTo>
                  <a:lnTo>
                    <a:pt x="478780" y="605140"/>
                  </a:lnTo>
                  <a:lnTo>
                    <a:pt x="506799" y="568349"/>
                  </a:lnTo>
                  <a:lnTo>
                    <a:pt x="529696" y="526179"/>
                  </a:lnTo>
                  <a:lnTo>
                    <a:pt x="546838" y="479426"/>
                  </a:lnTo>
                  <a:lnTo>
                    <a:pt x="557589" y="428883"/>
                  </a:lnTo>
                  <a:lnTo>
                    <a:pt x="561314" y="375348"/>
                  </a:lnTo>
                  <a:lnTo>
                    <a:pt x="557589" y="321817"/>
                  </a:lnTo>
                  <a:lnTo>
                    <a:pt x="546839" y="271279"/>
                  </a:lnTo>
                  <a:lnTo>
                    <a:pt x="529698" y="224528"/>
                  </a:lnTo>
                  <a:lnTo>
                    <a:pt x="506802" y="182360"/>
                  </a:lnTo>
                  <a:lnTo>
                    <a:pt x="478787" y="145571"/>
                  </a:lnTo>
                  <a:lnTo>
                    <a:pt x="446288" y="114955"/>
                  </a:lnTo>
                  <a:lnTo>
                    <a:pt x="409941" y="91307"/>
                  </a:lnTo>
                  <a:lnTo>
                    <a:pt x="370381" y="75423"/>
                  </a:lnTo>
                  <a:lnTo>
                    <a:pt x="328244" y="68097"/>
                  </a:lnTo>
                  <a:lnTo>
                    <a:pt x="327304" y="26492"/>
                  </a:lnTo>
                  <a:lnTo>
                    <a:pt x="372045" y="33205"/>
                  </a:lnTo>
                  <a:lnTo>
                    <a:pt x="414403" y="47854"/>
                  </a:lnTo>
                  <a:lnTo>
                    <a:pt x="453829" y="69780"/>
                  </a:lnTo>
                  <a:lnTo>
                    <a:pt x="489777" y="98326"/>
                  </a:lnTo>
                  <a:lnTo>
                    <a:pt x="521696" y="132834"/>
                  </a:lnTo>
                  <a:lnTo>
                    <a:pt x="549041" y="172644"/>
                  </a:lnTo>
                  <a:lnTo>
                    <a:pt x="571263" y="217099"/>
                  </a:lnTo>
                  <a:lnTo>
                    <a:pt x="587814" y="265541"/>
                  </a:lnTo>
                  <a:lnTo>
                    <a:pt x="598147" y="317312"/>
                  </a:lnTo>
                  <a:lnTo>
                    <a:pt x="601713" y="371754"/>
                  </a:lnTo>
                  <a:lnTo>
                    <a:pt x="598770" y="423603"/>
                  </a:lnTo>
                  <a:lnTo>
                    <a:pt x="590144" y="472740"/>
                  </a:lnTo>
                  <a:lnTo>
                    <a:pt x="576142" y="518742"/>
                  </a:lnTo>
                  <a:lnTo>
                    <a:pt x="557071" y="561180"/>
                  </a:lnTo>
                  <a:lnTo>
                    <a:pt x="533236" y="599628"/>
                  </a:lnTo>
                  <a:lnTo>
                    <a:pt x="504944" y="633662"/>
                  </a:lnTo>
                  <a:lnTo>
                    <a:pt x="472500" y="662854"/>
                  </a:lnTo>
                  <a:lnTo>
                    <a:pt x="436212" y="686778"/>
                  </a:lnTo>
                  <a:lnTo>
                    <a:pt x="396385" y="705008"/>
                  </a:lnTo>
                  <a:lnTo>
                    <a:pt x="353326" y="717118"/>
                  </a:lnTo>
                  <a:lnTo>
                    <a:pt x="346252" y="718527"/>
                  </a:lnTo>
                  <a:lnTo>
                    <a:pt x="341668" y="725411"/>
                  </a:lnTo>
                  <a:lnTo>
                    <a:pt x="343077" y="732485"/>
                  </a:lnTo>
                  <a:lnTo>
                    <a:pt x="344500" y="739559"/>
                  </a:lnTo>
                  <a:lnTo>
                    <a:pt x="351358" y="744156"/>
                  </a:lnTo>
                  <a:lnTo>
                    <a:pt x="358444" y="742721"/>
                  </a:lnTo>
                  <a:lnTo>
                    <a:pt x="401035" y="731100"/>
                  </a:lnTo>
                  <a:lnTo>
                    <a:pt x="440756" y="714026"/>
                  </a:lnTo>
                  <a:lnTo>
                    <a:pt x="477355" y="691844"/>
                  </a:lnTo>
                  <a:lnTo>
                    <a:pt x="510584" y="664898"/>
                  </a:lnTo>
                  <a:lnTo>
                    <a:pt x="540193" y="633531"/>
                  </a:lnTo>
                  <a:lnTo>
                    <a:pt x="565933" y="598087"/>
                  </a:lnTo>
                  <a:lnTo>
                    <a:pt x="587552" y="558911"/>
                  </a:lnTo>
                  <a:lnTo>
                    <a:pt x="604802" y="516345"/>
                  </a:lnTo>
                  <a:lnTo>
                    <a:pt x="617432" y="470734"/>
                  </a:lnTo>
                  <a:lnTo>
                    <a:pt x="625194" y="422423"/>
                  </a:lnTo>
                  <a:lnTo>
                    <a:pt x="627837" y="371754"/>
                  </a:lnTo>
                  <a:lnTo>
                    <a:pt x="624963" y="321377"/>
                  </a:lnTo>
                  <a:lnTo>
                    <a:pt x="616600" y="273039"/>
                  </a:lnTo>
                  <a:lnTo>
                    <a:pt x="603124" y="227187"/>
                  </a:lnTo>
                  <a:lnTo>
                    <a:pt x="584912" y="184266"/>
                  </a:lnTo>
                  <a:lnTo>
                    <a:pt x="562340" y="144724"/>
                  </a:lnTo>
                  <a:lnTo>
                    <a:pt x="535786" y="109005"/>
                  </a:lnTo>
                  <a:lnTo>
                    <a:pt x="505625" y="77558"/>
                  </a:lnTo>
                  <a:lnTo>
                    <a:pt x="472235" y="50827"/>
                  </a:lnTo>
                  <a:lnTo>
                    <a:pt x="435993" y="29259"/>
                  </a:lnTo>
                  <a:lnTo>
                    <a:pt x="397275" y="13301"/>
                  </a:lnTo>
                  <a:lnTo>
                    <a:pt x="356458" y="3399"/>
                  </a:lnTo>
                  <a:lnTo>
                    <a:pt x="313918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430495" y="530155"/>
              <a:ext cx="609600" cy="760095"/>
            </a:xfrm>
            <a:custGeom>
              <a:avLst/>
              <a:gdLst/>
              <a:ahLst/>
              <a:cxnLst/>
              <a:rect l="l" t="t" r="r" b="b"/>
              <a:pathLst>
                <a:path w="609600" h="760094">
                  <a:moveTo>
                    <a:pt x="597192" y="498271"/>
                  </a:moveTo>
                  <a:lnTo>
                    <a:pt x="590092" y="497293"/>
                  </a:lnTo>
                  <a:lnTo>
                    <a:pt x="583438" y="502259"/>
                  </a:lnTo>
                  <a:lnTo>
                    <a:pt x="582460" y="509409"/>
                  </a:lnTo>
                  <a:lnTo>
                    <a:pt x="565200" y="577629"/>
                  </a:lnTo>
                  <a:lnTo>
                    <a:pt x="536922" y="630430"/>
                  </a:lnTo>
                  <a:lnTo>
                    <a:pt x="501016" y="669784"/>
                  </a:lnTo>
                  <a:lnTo>
                    <a:pt x="460870" y="697661"/>
                  </a:lnTo>
                  <a:lnTo>
                    <a:pt x="419872" y="716032"/>
                  </a:lnTo>
                  <a:lnTo>
                    <a:pt x="381413" y="726868"/>
                  </a:lnTo>
                  <a:lnTo>
                    <a:pt x="325663" y="733816"/>
                  </a:lnTo>
                  <a:lnTo>
                    <a:pt x="315150" y="733869"/>
                  </a:lnTo>
                  <a:lnTo>
                    <a:pt x="253806" y="723913"/>
                  </a:lnTo>
                  <a:lnTo>
                    <a:pt x="201888" y="705038"/>
                  </a:lnTo>
                  <a:lnTo>
                    <a:pt x="158612" y="678846"/>
                  </a:lnTo>
                  <a:lnTo>
                    <a:pt x="123194" y="646941"/>
                  </a:lnTo>
                  <a:lnTo>
                    <a:pt x="94849" y="610924"/>
                  </a:lnTo>
                  <a:lnTo>
                    <a:pt x="72793" y="572398"/>
                  </a:lnTo>
                  <a:lnTo>
                    <a:pt x="56240" y="532966"/>
                  </a:lnTo>
                  <a:lnTo>
                    <a:pt x="44407" y="494229"/>
                  </a:lnTo>
                  <a:lnTo>
                    <a:pt x="31759" y="425255"/>
                  </a:lnTo>
                  <a:lnTo>
                    <a:pt x="28575" y="378294"/>
                  </a:lnTo>
                  <a:lnTo>
                    <a:pt x="73139" y="378294"/>
                  </a:lnTo>
                  <a:lnTo>
                    <a:pt x="80352" y="378294"/>
                  </a:lnTo>
                  <a:lnTo>
                    <a:pt x="86194" y="372452"/>
                  </a:lnTo>
                  <a:lnTo>
                    <a:pt x="86194" y="365239"/>
                  </a:lnTo>
                  <a:lnTo>
                    <a:pt x="89869" y="320722"/>
                  </a:lnTo>
                  <a:lnTo>
                    <a:pt x="100578" y="276425"/>
                  </a:lnTo>
                  <a:lnTo>
                    <a:pt x="117851" y="233686"/>
                  </a:lnTo>
                  <a:lnTo>
                    <a:pt x="141215" y="193845"/>
                  </a:lnTo>
                  <a:lnTo>
                    <a:pt x="170200" y="158244"/>
                  </a:lnTo>
                  <a:lnTo>
                    <a:pt x="204335" y="128221"/>
                  </a:lnTo>
                  <a:lnTo>
                    <a:pt x="243146" y="105117"/>
                  </a:lnTo>
                  <a:lnTo>
                    <a:pt x="286164" y="90272"/>
                  </a:lnTo>
                  <a:lnTo>
                    <a:pt x="332917" y="85026"/>
                  </a:lnTo>
                  <a:lnTo>
                    <a:pt x="404236" y="98284"/>
                  </a:lnTo>
                  <a:lnTo>
                    <a:pt x="454610" y="130097"/>
                  </a:lnTo>
                  <a:lnTo>
                    <a:pt x="487086" y="168526"/>
                  </a:lnTo>
                  <a:lnTo>
                    <a:pt x="510527" y="217474"/>
                  </a:lnTo>
                  <a:lnTo>
                    <a:pt x="512114" y="223100"/>
                  </a:lnTo>
                  <a:lnTo>
                    <a:pt x="517232" y="226974"/>
                  </a:lnTo>
                  <a:lnTo>
                    <a:pt x="523074" y="226974"/>
                  </a:lnTo>
                  <a:lnTo>
                    <a:pt x="586689" y="226974"/>
                  </a:lnTo>
                  <a:lnTo>
                    <a:pt x="590448" y="226974"/>
                  </a:lnTo>
                  <a:lnTo>
                    <a:pt x="594029" y="225348"/>
                  </a:lnTo>
                  <a:lnTo>
                    <a:pt x="596506" y="222516"/>
                  </a:lnTo>
                  <a:lnTo>
                    <a:pt x="598995" y="219684"/>
                  </a:lnTo>
                  <a:lnTo>
                    <a:pt x="600125" y="215938"/>
                  </a:lnTo>
                  <a:lnTo>
                    <a:pt x="582388" y="156241"/>
                  </a:lnTo>
                  <a:lnTo>
                    <a:pt x="539442" y="87791"/>
                  </a:lnTo>
                  <a:lnTo>
                    <a:pt x="503990" y="54544"/>
                  </a:lnTo>
                  <a:lnTo>
                    <a:pt x="457201" y="26535"/>
                  </a:lnTo>
                  <a:lnTo>
                    <a:pt x="397561" y="7207"/>
                  </a:lnTo>
                  <a:lnTo>
                    <a:pt x="323557" y="0"/>
                  </a:lnTo>
                  <a:lnTo>
                    <a:pt x="276370" y="3835"/>
                  </a:lnTo>
                  <a:lnTo>
                    <a:pt x="232010" y="14846"/>
                  </a:lnTo>
                  <a:lnTo>
                    <a:pt x="190726" y="32289"/>
                  </a:lnTo>
                  <a:lnTo>
                    <a:pt x="152765" y="55419"/>
                  </a:lnTo>
                  <a:lnTo>
                    <a:pt x="118374" y="83493"/>
                  </a:lnTo>
                  <a:lnTo>
                    <a:pt x="87801" y="115767"/>
                  </a:lnTo>
                  <a:lnTo>
                    <a:pt x="61294" y="151498"/>
                  </a:lnTo>
                  <a:lnTo>
                    <a:pt x="39101" y="189941"/>
                  </a:lnTo>
                  <a:lnTo>
                    <a:pt x="21468" y="230353"/>
                  </a:lnTo>
                  <a:lnTo>
                    <a:pt x="8644" y="271990"/>
                  </a:lnTo>
                  <a:lnTo>
                    <a:pt x="876" y="314109"/>
                  </a:lnTo>
                  <a:lnTo>
                    <a:pt x="0" y="321259"/>
                  </a:lnTo>
                  <a:lnTo>
                    <a:pt x="5092" y="327774"/>
                  </a:lnTo>
                  <a:lnTo>
                    <a:pt x="12242" y="328650"/>
                  </a:lnTo>
                  <a:lnTo>
                    <a:pt x="19392" y="329577"/>
                  </a:lnTo>
                  <a:lnTo>
                    <a:pt x="25933" y="324446"/>
                  </a:lnTo>
                  <a:lnTo>
                    <a:pt x="26797" y="317271"/>
                  </a:lnTo>
                  <a:lnTo>
                    <a:pt x="34952" y="274341"/>
                  </a:lnTo>
                  <a:lnTo>
                    <a:pt x="48700" y="232034"/>
                  </a:lnTo>
                  <a:lnTo>
                    <a:pt x="67736" y="191266"/>
                  </a:lnTo>
                  <a:lnTo>
                    <a:pt x="91758" y="152956"/>
                  </a:lnTo>
                  <a:lnTo>
                    <a:pt x="120461" y="118022"/>
                  </a:lnTo>
                  <a:lnTo>
                    <a:pt x="153541" y="87382"/>
                  </a:lnTo>
                  <a:lnTo>
                    <a:pt x="190694" y="61952"/>
                  </a:lnTo>
                  <a:lnTo>
                    <a:pt x="231617" y="42652"/>
                  </a:lnTo>
                  <a:lnTo>
                    <a:pt x="276006" y="30399"/>
                  </a:lnTo>
                  <a:lnTo>
                    <a:pt x="323557" y="26111"/>
                  </a:lnTo>
                  <a:lnTo>
                    <a:pt x="395686" y="33436"/>
                  </a:lnTo>
                  <a:lnTo>
                    <a:pt x="452582" y="52907"/>
                  </a:lnTo>
                  <a:lnTo>
                    <a:pt x="496022" y="80763"/>
                  </a:lnTo>
                  <a:lnTo>
                    <a:pt x="527782" y="113246"/>
                  </a:lnTo>
                  <a:lnTo>
                    <a:pt x="549637" y="146596"/>
                  </a:lnTo>
                  <a:lnTo>
                    <a:pt x="570738" y="200863"/>
                  </a:lnTo>
                  <a:lnTo>
                    <a:pt x="532333" y="200863"/>
                  </a:lnTo>
                  <a:lnTo>
                    <a:pt x="522481" y="178817"/>
                  </a:lnTo>
                  <a:lnTo>
                    <a:pt x="504875" y="149301"/>
                  </a:lnTo>
                  <a:lnTo>
                    <a:pt x="478316" y="117435"/>
                  </a:lnTo>
                  <a:lnTo>
                    <a:pt x="441604" y="88336"/>
                  </a:lnTo>
                  <a:lnTo>
                    <a:pt x="393538" y="67123"/>
                  </a:lnTo>
                  <a:lnTo>
                    <a:pt x="332917" y="58915"/>
                  </a:lnTo>
                  <a:lnTo>
                    <a:pt x="286961" y="63237"/>
                  </a:lnTo>
                  <a:lnTo>
                    <a:pt x="244339" y="75587"/>
                  </a:lnTo>
                  <a:lnTo>
                    <a:pt x="205361" y="95037"/>
                  </a:lnTo>
                  <a:lnTo>
                    <a:pt x="170334" y="120661"/>
                  </a:lnTo>
                  <a:lnTo>
                    <a:pt x="139565" y="151533"/>
                  </a:lnTo>
                  <a:lnTo>
                    <a:pt x="113361" y="186726"/>
                  </a:lnTo>
                  <a:lnTo>
                    <a:pt x="92030" y="225314"/>
                  </a:lnTo>
                  <a:lnTo>
                    <a:pt x="75879" y="266371"/>
                  </a:lnTo>
                  <a:lnTo>
                    <a:pt x="65217" y="308969"/>
                  </a:lnTo>
                  <a:lnTo>
                    <a:pt x="60350" y="352183"/>
                  </a:lnTo>
                  <a:lnTo>
                    <a:pt x="15557" y="352183"/>
                  </a:lnTo>
                  <a:lnTo>
                    <a:pt x="8496" y="352183"/>
                  </a:lnTo>
                  <a:lnTo>
                    <a:pt x="2730" y="357771"/>
                  </a:lnTo>
                  <a:lnTo>
                    <a:pt x="2514" y="364820"/>
                  </a:lnTo>
                  <a:lnTo>
                    <a:pt x="2486" y="370925"/>
                  </a:lnTo>
                  <a:lnTo>
                    <a:pt x="2945" y="386620"/>
                  </a:lnTo>
                  <a:lnTo>
                    <a:pt x="8262" y="440593"/>
                  </a:lnTo>
                  <a:lnTo>
                    <a:pt x="24338" y="514364"/>
                  </a:lnTo>
                  <a:lnTo>
                    <a:pt x="38247" y="554807"/>
                  </a:lnTo>
                  <a:lnTo>
                    <a:pt x="57048" y="595558"/>
                  </a:lnTo>
                  <a:lnTo>
                    <a:pt x="81476" y="635072"/>
                  </a:lnTo>
                  <a:lnTo>
                    <a:pt x="112265" y="671800"/>
                  </a:lnTo>
                  <a:lnTo>
                    <a:pt x="150150" y="704197"/>
                  </a:lnTo>
                  <a:lnTo>
                    <a:pt x="195863" y="730716"/>
                  </a:lnTo>
                  <a:lnTo>
                    <a:pt x="250140" y="749809"/>
                  </a:lnTo>
                  <a:lnTo>
                    <a:pt x="313715" y="759929"/>
                  </a:lnTo>
                  <a:lnTo>
                    <a:pt x="313842" y="759929"/>
                  </a:lnTo>
                  <a:lnTo>
                    <a:pt x="314706" y="759955"/>
                  </a:lnTo>
                  <a:lnTo>
                    <a:pt x="316230" y="759955"/>
                  </a:lnTo>
                  <a:lnTo>
                    <a:pt x="330056" y="759514"/>
                  </a:lnTo>
                  <a:lnTo>
                    <a:pt x="384916" y="751933"/>
                  </a:lnTo>
                  <a:lnTo>
                    <a:pt x="459908" y="726398"/>
                  </a:lnTo>
                  <a:lnTo>
                    <a:pt x="498899" y="703516"/>
                  </a:lnTo>
                  <a:lnTo>
                    <a:pt x="535659" y="672087"/>
                  </a:lnTo>
                  <a:lnTo>
                    <a:pt x="567765" y="630759"/>
                  </a:lnTo>
                  <a:lnTo>
                    <a:pt x="592795" y="578177"/>
                  </a:lnTo>
                  <a:lnTo>
                    <a:pt x="608330" y="512991"/>
                  </a:lnTo>
                  <a:lnTo>
                    <a:pt x="609320" y="505853"/>
                  </a:lnTo>
                  <a:lnTo>
                    <a:pt x="604329" y="499262"/>
                  </a:lnTo>
                  <a:lnTo>
                    <a:pt x="597192" y="49827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5105946" y="534677"/>
            <a:ext cx="1134745" cy="762000"/>
            <a:chOff x="5105946" y="534677"/>
            <a:chExt cx="1134745" cy="762000"/>
          </a:xfrm>
        </p:grpSpPr>
        <p:sp>
          <p:nvSpPr>
            <p:cNvPr id="11" name="object 11" descr=""/>
            <p:cNvSpPr/>
            <p:nvPr/>
          </p:nvSpPr>
          <p:spPr>
            <a:xfrm>
              <a:off x="5112296" y="541027"/>
              <a:ext cx="551180" cy="748030"/>
            </a:xfrm>
            <a:custGeom>
              <a:avLst/>
              <a:gdLst/>
              <a:ahLst/>
              <a:cxnLst/>
              <a:rect l="l" t="t" r="r" b="b"/>
              <a:pathLst>
                <a:path w="551179" h="748030">
                  <a:moveTo>
                    <a:pt x="545541" y="721537"/>
                  </a:moveTo>
                  <a:lnTo>
                    <a:pt x="189623" y="365620"/>
                  </a:lnTo>
                  <a:lnTo>
                    <a:pt x="532942" y="22288"/>
                  </a:lnTo>
                  <a:lnTo>
                    <a:pt x="536676" y="18554"/>
                  </a:lnTo>
                  <a:lnTo>
                    <a:pt x="537806" y="12953"/>
                  </a:lnTo>
                  <a:lnTo>
                    <a:pt x="535762" y="8064"/>
                  </a:lnTo>
                  <a:lnTo>
                    <a:pt x="533742" y="3187"/>
                  </a:lnTo>
                  <a:lnTo>
                    <a:pt x="528980" y="0"/>
                  </a:lnTo>
                  <a:lnTo>
                    <a:pt x="523697" y="0"/>
                  </a:lnTo>
                  <a:lnTo>
                    <a:pt x="436168" y="0"/>
                  </a:lnTo>
                  <a:lnTo>
                    <a:pt x="432689" y="0"/>
                  </a:lnTo>
                  <a:lnTo>
                    <a:pt x="429387" y="1371"/>
                  </a:lnTo>
                  <a:lnTo>
                    <a:pt x="426923" y="3822"/>
                  </a:lnTo>
                  <a:lnTo>
                    <a:pt x="86817" y="343941"/>
                  </a:lnTo>
                  <a:lnTo>
                    <a:pt x="86817" y="14897"/>
                  </a:lnTo>
                  <a:lnTo>
                    <a:pt x="86817" y="7696"/>
                  </a:lnTo>
                  <a:lnTo>
                    <a:pt x="80987" y="1854"/>
                  </a:lnTo>
                  <a:lnTo>
                    <a:pt x="73774" y="1854"/>
                  </a:lnTo>
                  <a:lnTo>
                    <a:pt x="13055" y="1854"/>
                  </a:lnTo>
                  <a:lnTo>
                    <a:pt x="5842" y="1854"/>
                  </a:lnTo>
                  <a:lnTo>
                    <a:pt x="0" y="7696"/>
                  </a:lnTo>
                  <a:lnTo>
                    <a:pt x="0" y="14897"/>
                  </a:lnTo>
                  <a:lnTo>
                    <a:pt x="0" y="734440"/>
                  </a:lnTo>
                  <a:lnTo>
                    <a:pt x="0" y="741641"/>
                  </a:lnTo>
                  <a:lnTo>
                    <a:pt x="5842" y="747483"/>
                  </a:lnTo>
                  <a:lnTo>
                    <a:pt x="13055" y="747483"/>
                  </a:lnTo>
                  <a:lnTo>
                    <a:pt x="20281" y="747483"/>
                  </a:lnTo>
                  <a:lnTo>
                    <a:pt x="26123" y="741641"/>
                  </a:lnTo>
                  <a:lnTo>
                    <a:pt x="26123" y="734440"/>
                  </a:lnTo>
                  <a:lnTo>
                    <a:pt x="26123" y="27965"/>
                  </a:lnTo>
                  <a:lnTo>
                    <a:pt x="60706" y="27965"/>
                  </a:lnTo>
                  <a:lnTo>
                    <a:pt x="60706" y="375462"/>
                  </a:lnTo>
                  <a:lnTo>
                    <a:pt x="60706" y="380745"/>
                  </a:lnTo>
                  <a:lnTo>
                    <a:pt x="63881" y="385508"/>
                  </a:lnTo>
                  <a:lnTo>
                    <a:pt x="68770" y="387527"/>
                  </a:lnTo>
                  <a:lnTo>
                    <a:pt x="73672" y="389547"/>
                  </a:lnTo>
                  <a:lnTo>
                    <a:pt x="79273" y="388429"/>
                  </a:lnTo>
                  <a:lnTo>
                    <a:pt x="82994" y="384695"/>
                  </a:lnTo>
                  <a:lnTo>
                    <a:pt x="441566" y="26123"/>
                  </a:lnTo>
                  <a:lnTo>
                    <a:pt x="492188" y="26123"/>
                  </a:lnTo>
                  <a:lnTo>
                    <a:pt x="161925" y="356387"/>
                  </a:lnTo>
                  <a:lnTo>
                    <a:pt x="156832" y="361480"/>
                  </a:lnTo>
                  <a:lnTo>
                    <a:pt x="156832" y="369760"/>
                  </a:lnTo>
                  <a:lnTo>
                    <a:pt x="161925" y="374853"/>
                  </a:lnTo>
                  <a:lnTo>
                    <a:pt x="527075" y="740003"/>
                  </a:lnTo>
                  <a:lnTo>
                    <a:pt x="532168" y="745108"/>
                  </a:lnTo>
                  <a:lnTo>
                    <a:pt x="540435" y="745108"/>
                  </a:lnTo>
                  <a:lnTo>
                    <a:pt x="545541" y="740003"/>
                  </a:lnTo>
                  <a:lnTo>
                    <a:pt x="550633" y="734898"/>
                  </a:lnTo>
                  <a:lnTo>
                    <a:pt x="550633" y="726630"/>
                  </a:lnTo>
                  <a:lnTo>
                    <a:pt x="545541" y="721537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707367" y="548003"/>
              <a:ext cx="527050" cy="742315"/>
            </a:xfrm>
            <a:custGeom>
              <a:avLst/>
              <a:gdLst/>
              <a:ahLst/>
              <a:cxnLst/>
              <a:rect l="l" t="t" r="r" b="b"/>
              <a:pathLst>
                <a:path w="527050" h="742315">
                  <a:moveTo>
                    <a:pt x="513436" y="0"/>
                  </a:moveTo>
                  <a:lnTo>
                    <a:pt x="456312" y="0"/>
                  </a:lnTo>
                  <a:lnTo>
                    <a:pt x="449111" y="0"/>
                  </a:lnTo>
                  <a:lnTo>
                    <a:pt x="443256" y="5842"/>
                  </a:lnTo>
                  <a:lnTo>
                    <a:pt x="443256" y="13055"/>
                  </a:lnTo>
                  <a:lnTo>
                    <a:pt x="443256" y="482053"/>
                  </a:lnTo>
                  <a:lnTo>
                    <a:pt x="435060" y="531849"/>
                  </a:lnTo>
                  <a:lnTo>
                    <a:pt x="420323" y="574120"/>
                  </a:lnTo>
                  <a:lnTo>
                    <a:pt x="399104" y="608732"/>
                  </a:lnTo>
                  <a:lnTo>
                    <a:pt x="371463" y="635546"/>
                  </a:lnTo>
                  <a:lnTo>
                    <a:pt x="324880" y="658799"/>
                  </a:lnTo>
                  <a:lnTo>
                    <a:pt x="280612" y="666703"/>
                  </a:lnTo>
                  <a:lnTo>
                    <a:pt x="247410" y="666262"/>
                  </a:lnTo>
                  <a:lnTo>
                    <a:pt x="234024" y="664476"/>
                  </a:lnTo>
                  <a:lnTo>
                    <a:pt x="230150" y="663663"/>
                  </a:lnTo>
                  <a:lnTo>
                    <a:pt x="226162" y="664641"/>
                  </a:lnTo>
                  <a:lnTo>
                    <a:pt x="223114" y="667118"/>
                  </a:lnTo>
                  <a:lnTo>
                    <a:pt x="220041" y="669607"/>
                  </a:lnTo>
                  <a:lnTo>
                    <a:pt x="218276" y="673328"/>
                  </a:lnTo>
                  <a:lnTo>
                    <a:pt x="218276" y="677265"/>
                  </a:lnTo>
                  <a:lnTo>
                    <a:pt x="218276" y="708596"/>
                  </a:lnTo>
                  <a:lnTo>
                    <a:pt x="174636" y="703667"/>
                  </a:lnTo>
                  <a:lnTo>
                    <a:pt x="136331" y="692430"/>
                  </a:lnTo>
                  <a:lnTo>
                    <a:pt x="76150" y="651205"/>
                  </a:lnTo>
                  <a:lnTo>
                    <a:pt x="44104" y="600012"/>
                  </a:lnTo>
                  <a:lnTo>
                    <a:pt x="29716" y="548722"/>
                  </a:lnTo>
                  <a:lnTo>
                    <a:pt x="26133" y="509062"/>
                  </a:lnTo>
                  <a:lnTo>
                    <a:pt x="26506" y="492759"/>
                  </a:lnTo>
                  <a:lnTo>
                    <a:pt x="26544" y="492379"/>
                  </a:lnTo>
                  <a:lnTo>
                    <a:pt x="26569" y="491959"/>
                  </a:lnTo>
                  <a:lnTo>
                    <a:pt x="26569" y="491578"/>
                  </a:lnTo>
                  <a:lnTo>
                    <a:pt x="26569" y="13055"/>
                  </a:lnTo>
                  <a:lnTo>
                    <a:pt x="26569" y="5842"/>
                  </a:lnTo>
                  <a:lnTo>
                    <a:pt x="20715" y="0"/>
                  </a:lnTo>
                  <a:lnTo>
                    <a:pt x="13514" y="0"/>
                  </a:lnTo>
                  <a:lnTo>
                    <a:pt x="6300" y="0"/>
                  </a:lnTo>
                  <a:lnTo>
                    <a:pt x="445" y="5842"/>
                  </a:lnTo>
                  <a:lnTo>
                    <a:pt x="445" y="13055"/>
                  </a:lnTo>
                  <a:lnTo>
                    <a:pt x="445" y="491007"/>
                  </a:lnTo>
                  <a:lnTo>
                    <a:pt x="0" y="513114"/>
                  </a:lnTo>
                  <a:lnTo>
                    <a:pt x="4536" y="557428"/>
                  </a:lnTo>
                  <a:lnTo>
                    <a:pt x="21096" y="612944"/>
                  </a:lnTo>
                  <a:lnTo>
                    <a:pt x="56719" y="668655"/>
                  </a:lnTo>
                  <a:lnTo>
                    <a:pt x="90255" y="697572"/>
                  </a:lnTo>
                  <a:lnTo>
                    <a:pt x="130639" y="718299"/>
                  </a:lnTo>
                  <a:lnTo>
                    <a:pt x="177720" y="730777"/>
                  </a:lnTo>
                  <a:lnTo>
                    <a:pt x="231344" y="734949"/>
                  </a:lnTo>
                  <a:lnTo>
                    <a:pt x="238545" y="734949"/>
                  </a:lnTo>
                  <a:lnTo>
                    <a:pt x="244387" y="729107"/>
                  </a:lnTo>
                  <a:lnTo>
                    <a:pt x="244387" y="721893"/>
                  </a:lnTo>
                  <a:lnTo>
                    <a:pt x="244387" y="692289"/>
                  </a:lnTo>
                  <a:lnTo>
                    <a:pt x="306568" y="690087"/>
                  </a:lnTo>
                  <a:lnTo>
                    <a:pt x="346398" y="679011"/>
                  </a:lnTo>
                  <a:lnTo>
                    <a:pt x="386779" y="656691"/>
                  </a:lnTo>
                  <a:lnTo>
                    <a:pt x="418743" y="626022"/>
                  </a:lnTo>
                  <a:lnTo>
                    <a:pt x="443202" y="586886"/>
                  </a:lnTo>
                  <a:lnTo>
                    <a:pt x="460085" y="539434"/>
                  </a:lnTo>
                  <a:lnTo>
                    <a:pt x="469317" y="483819"/>
                  </a:lnTo>
                  <a:lnTo>
                    <a:pt x="469342" y="483425"/>
                  </a:lnTo>
                  <a:lnTo>
                    <a:pt x="469367" y="483031"/>
                  </a:lnTo>
                  <a:lnTo>
                    <a:pt x="469367" y="482638"/>
                  </a:lnTo>
                  <a:lnTo>
                    <a:pt x="469367" y="26111"/>
                  </a:lnTo>
                  <a:lnTo>
                    <a:pt x="500381" y="26111"/>
                  </a:lnTo>
                  <a:lnTo>
                    <a:pt x="500381" y="488061"/>
                  </a:lnTo>
                  <a:lnTo>
                    <a:pt x="499311" y="505059"/>
                  </a:lnTo>
                  <a:lnTo>
                    <a:pt x="491967" y="546496"/>
                  </a:lnTo>
                  <a:lnTo>
                    <a:pt x="472174" y="600264"/>
                  </a:lnTo>
                  <a:lnTo>
                    <a:pt x="433757" y="654253"/>
                  </a:lnTo>
                  <a:lnTo>
                    <a:pt x="400108" y="681176"/>
                  </a:lnTo>
                  <a:lnTo>
                    <a:pt x="360371" y="700473"/>
                  </a:lnTo>
                  <a:lnTo>
                    <a:pt x="314694" y="712090"/>
                  </a:lnTo>
                  <a:lnTo>
                    <a:pt x="263221" y="715975"/>
                  </a:lnTo>
                  <a:lnTo>
                    <a:pt x="256007" y="715975"/>
                  </a:lnTo>
                  <a:lnTo>
                    <a:pt x="250178" y="721817"/>
                  </a:lnTo>
                  <a:lnTo>
                    <a:pt x="250178" y="729030"/>
                  </a:lnTo>
                  <a:lnTo>
                    <a:pt x="250178" y="736244"/>
                  </a:lnTo>
                  <a:lnTo>
                    <a:pt x="256007" y="742086"/>
                  </a:lnTo>
                  <a:lnTo>
                    <a:pt x="263221" y="742086"/>
                  </a:lnTo>
                  <a:lnTo>
                    <a:pt x="319903" y="737717"/>
                  </a:lnTo>
                  <a:lnTo>
                    <a:pt x="370415" y="724650"/>
                  </a:lnTo>
                  <a:lnTo>
                    <a:pt x="414594" y="702947"/>
                  </a:lnTo>
                  <a:lnTo>
                    <a:pt x="452273" y="672668"/>
                  </a:lnTo>
                  <a:lnTo>
                    <a:pt x="495077" y="613055"/>
                  </a:lnTo>
                  <a:lnTo>
                    <a:pt x="517129" y="554091"/>
                  </a:lnTo>
                  <a:lnTo>
                    <a:pt x="525307" y="508247"/>
                  </a:lnTo>
                  <a:lnTo>
                    <a:pt x="526492" y="487997"/>
                  </a:lnTo>
                  <a:lnTo>
                    <a:pt x="526492" y="13055"/>
                  </a:lnTo>
                  <a:lnTo>
                    <a:pt x="526492" y="5842"/>
                  </a:lnTo>
                  <a:lnTo>
                    <a:pt x="520637" y="0"/>
                  </a:lnTo>
                  <a:lnTo>
                    <a:pt x="513436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 descr=""/>
          <p:cNvGrpSpPr/>
          <p:nvPr/>
        </p:nvGrpSpPr>
        <p:grpSpPr>
          <a:xfrm>
            <a:off x="6325277" y="534509"/>
            <a:ext cx="1059815" cy="762000"/>
            <a:chOff x="6325277" y="534509"/>
            <a:chExt cx="1059815" cy="762000"/>
          </a:xfrm>
        </p:grpSpPr>
        <p:sp>
          <p:nvSpPr>
            <p:cNvPr id="14" name="object 14" descr=""/>
            <p:cNvSpPr/>
            <p:nvPr/>
          </p:nvSpPr>
          <p:spPr>
            <a:xfrm>
              <a:off x="6331627" y="541027"/>
              <a:ext cx="499745" cy="743585"/>
            </a:xfrm>
            <a:custGeom>
              <a:avLst/>
              <a:gdLst/>
              <a:ahLst/>
              <a:cxnLst/>
              <a:rect l="l" t="t" r="r" b="b"/>
              <a:pathLst>
                <a:path w="499745" h="743585">
                  <a:moveTo>
                    <a:pt x="499249" y="194221"/>
                  </a:moveTo>
                  <a:lnTo>
                    <a:pt x="484761" y="126618"/>
                  </a:lnTo>
                  <a:lnTo>
                    <a:pt x="454860" y="76780"/>
                  </a:lnTo>
                  <a:lnTo>
                    <a:pt x="415911" y="42020"/>
                  </a:lnTo>
                  <a:lnTo>
                    <a:pt x="374280" y="19649"/>
                  </a:lnTo>
                  <a:lnTo>
                    <a:pt x="336332" y="6981"/>
                  </a:lnTo>
                  <a:lnTo>
                    <a:pt x="296951" y="0"/>
                  </a:lnTo>
                  <a:lnTo>
                    <a:pt x="68402" y="0"/>
                  </a:lnTo>
                  <a:lnTo>
                    <a:pt x="61201" y="0"/>
                  </a:lnTo>
                  <a:lnTo>
                    <a:pt x="55359" y="5842"/>
                  </a:lnTo>
                  <a:lnTo>
                    <a:pt x="55359" y="13055"/>
                  </a:lnTo>
                  <a:lnTo>
                    <a:pt x="55359" y="717384"/>
                  </a:lnTo>
                  <a:lnTo>
                    <a:pt x="26123" y="717384"/>
                  </a:lnTo>
                  <a:lnTo>
                    <a:pt x="26123" y="13055"/>
                  </a:lnTo>
                  <a:lnTo>
                    <a:pt x="26123" y="5842"/>
                  </a:lnTo>
                  <a:lnTo>
                    <a:pt x="20269" y="0"/>
                  </a:lnTo>
                  <a:lnTo>
                    <a:pt x="13068" y="0"/>
                  </a:lnTo>
                  <a:lnTo>
                    <a:pt x="5854" y="0"/>
                  </a:lnTo>
                  <a:lnTo>
                    <a:pt x="0" y="5842"/>
                  </a:lnTo>
                  <a:lnTo>
                    <a:pt x="0" y="13055"/>
                  </a:lnTo>
                  <a:lnTo>
                    <a:pt x="0" y="730440"/>
                  </a:lnTo>
                  <a:lnTo>
                    <a:pt x="0" y="737654"/>
                  </a:lnTo>
                  <a:lnTo>
                    <a:pt x="5854" y="743496"/>
                  </a:lnTo>
                  <a:lnTo>
                    <a:pt x="13068" y="743496"/>
                  </a:lnTo>
                  <a:lnTo>
                    <a:pt x="68402" y="743496"/>
                  </a:lnTo>
                  <a:lnTo>
                    <a:pt x="75628" y="743496"/>
                  </a:lnTo>
                  <a:lnTo>
                    <a:pt x="81470" y="737654"/>
                  </a:lnTo>
                  <a:lnTo>
                    <a:pt x="81470" y="730440"/>
                  </a:lnTo>
                  <a:lnTo>
                    <a:pt x="81470" y="26111"/>
                  </a:lnTo>
                  <a:lnTo>
                    <a:pt x="296151" y="26085"/>
                  </a:lnTo>
                  <a:lnTo>
                    <a:pt x="342980" y="35329"/>
                  </a:lnTo>
                  <a:lnTo>
                    <a:pt x="383678" y="52128"/>
                  </a:lnTo>
                  <a:lnTo>
                    <a:pt x="424594" y="81997"/>
                  </a:lnTo>
                  <a:lnTo>
                    <a:pt x="457252" y="128649"/>
                  </a:lnTo>
                  <a:lnTo>
                    <a:pt x="473176" y="195795"/>
                  </a:lnTo>
                  <a:lnTo>
                    <a:pt x="470622" y="249803"/>
                  </a:lnTo>
                  <a:lnTo>
                    <a:pt x="458314" y="293570"/>
                  </a:lnTo>
                  <a:lnTo>
                    <a:pt x="440029" y="327758"/>
                  </a:lnTo>
                  <a:lnTo>
                    <a:pt x="394968" y="374268"/>
                  </a:lnTo>
                  <a:lnTo>
                    <a:pt x="340166" y="400233"/>
                  </a:lnTo>
                  <a:lnTo>
                    <a:pt x="313347" y="403364"/>
                  </a:lnTo>
                  <a:lnTo>
                    <a:pt x="243327" y="402362"/>
                  </a:lnTo>
                  <a:lnTo>
                    <a:pt x="178941" y="402464"/>
                  </a:lnTo>
                  <a:lnTo>
                    <a:pt x="131611" y="403016"/>
                  </a:lnTo>
                  <a:lnTo>
                    <a:pt x="112763" y="403364"/>
                  </a:lnTo>
                  <a:lnTo>
                    <a:pt x="105562" y="403517"/>
                  </a:lnTo>
                  <a:lnTo>
                    <a:pt x="99847" y="409498"/>
                  </a:lnTo>
                  <a:lnTo>
                    <a:pt x="99999" y="416699"/>
                  </a:lnTo>
                  <a:lnTo>
                    <a:pt x="100164" y="423811"/>
                  </a:lnTo>
                  <a:lnTo>
                    <a:pt x="105968" y="429463"/>
                  </a:lnTo>
                  <a:lnTo>
                    <a:pt x="113042" y="429463"/>
                  </a:lnTo>
                  <a:lnTo>
                    <a:pt x="113334" y="429463"/>
                  </a:lnTo>
                  <a:lnTo>
                    <a:pt x="132081" y="429127"/>
                  </a:lnTo>
                  <a:lnTo>
                    <a:pt x="179130" y="428577"/>
                  </a:lnTo>
                  <a:lnTo>
                    <a:pt x="243118" y="428470"/>
                  </a:lnTo>
                  <a:lnTo>
                    <a:pt x="312686" y="429463"/>
                  </a:lnTo>
                  <a:lnTo>
                    <a:pt x="344791" y="426009"/>
                  </a:lnTo>
                  <a:lnTo>
                    <a:pt x="409438" y="396066"/>
                  </a:lnTo>
                  <a:lnTo>
                    <a:pt x="438327" y="371195"/>
                  </a:lnTo>
                  <a:lnTo>
                    <a:pt x="482319" y="303996"/>
                  </a:lnTo>
                  <a:lnTo>
                    <a:pt x="496308" y="254777"/>
                  </a:lnTo>
                  <a:lnTo>
                    <a:pt x="499249" y="19422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872042" y="540859"/>
              <a:ext cx="506730" cy="749300"/>
            </a:xfrm>
            <a:custGeom>
              <a:avLst/>
              <a:gdLst/>
              <a:ahLst/>
              <a:cxnLst/>
              <a:rect l="l" t="t" r="r" b="b"/>
              <a:pathLst>
                <a:path w="506729" h="749300">
                  <a:moveTo>
                    <a:pt x="42214" y="264579"/>
                  </a:moveTo>
                  <a:lnTo>
                    <a:pt x="35179" y="251035"/>
                  </a:lnTo>
                  <a:lnTo>
                    <a:pt x="30141" y="237288"/>
                  </a:lnTo>
                  <a:lnTo>
                    <a:pt x="27111" y="223343"/>
                  </a:lnTo>
                  <a:lnTo>
                    <a:pt x="26098" y="209207"/>
                  </a:lnTo>
                  <a:lnTo>
                    <a:pt x="32107" y="167274"/>
                  </a:lnTo>
                  <a:lnTo>
                    <a:pt x="49216" y="128756"/>
                  </a:lnTo>
                  <a:lnTo>
                    <a:pt x="76053" y="94760"/>
                  </a:lnTo>
                  <a:lnTo>
                    <a:pt x="111244" y="66392"/>
                  </a:lnTo>
                  <a:lnTo>
                    <a:pt x="153415" y="44758"/>
                  </a:lnTo>
                  <a:lnTo>
                    <a:pt x="201191" y="30967"/>
                  </a:lnTo>
                  <a:lnTo>
                    <a:pt x="253199" y="26123"/>
                  </a:lnTo>
                  <a:lnTo>
                    <a:pt x="305208" y="30967"/>
                  </a:lnTo>
                  <a:lnTo>
                    <a:pt x="352984" y="44758"/>
                  </a:lnTo>
                  <a:lnTo>
                    <a:pt x="395155" y="66392"/>
                  </a:lnTo>
                  <a:lnTo>
                    <a:pt x="430345" y="94760"/>
                  </a:lnTo>
                  <a:lnTo>
                    <a:pt x="457183" y="128756"/>
                  </a:lnTo>
                  <a:lnTo>
                    <a:pt x="474292" y="167274"/>
                  </a:lnTo>
                  <a:lnTo>
                    <a:pt x="480301" y="209207"/>
                  </a:lnTo>
                  <a:lnTo>
                    <a:pt x="480301" y="216420"/>
                  </a:lnTo>
                  <a:lnTo>
                    <a:pt x="486143" y="222249"/>
                  </a:lnTo>
                  <a:lnTo>
                    <a:pt x="493344" y="222249"/>
                  </a:lnTo>
                  <a:lnTo>
                    <a:pt x="500557" y="222249"/>
                  </a:lnTo>
                  <a:lnTo>
                    <a:pt x="506412" y="216420"/>
                  </a:lnTo>
                  <a:lnTo>
                    <a:pt x="506412" y="209207"/>
                  </a:lnTo>
                  <a:lnTo>
                    <a:pt x="501258" y="167098"/>
                  </a:lnTo>
                  <a:lnTo>
                    <a:pt x="486480" y="127853"/>
                  </a:lnTo>
                  <a:lnTo>
                    <a:pt x="463105" y="92319"/>
                  </a:lnTo>
                  <a:lnTo>
                    <a:pt x="432160" y="61345"/>
                  </a:lnTo>
                  <a:lnTo>
                    <a:pt x="394670" y="35778"/>
                  </a:lnTo>
                  <a:lnTo>
                    <a:pt x="351662" y="16466"/>
                  </a:lnTo>
                  <a:lnTo>
                    <a:pt x="304163" y="4258"/>
                  </a:lnTo>
                  <a:lnTo>
                    <a:pt x="253199" y="0"/>
                  </a:lnTo>
                  <a:lnTo>
                    <a:pt x="202236" y="4258"/>
                  </a:lnTo>
                  <a:lnTo>
                    <a:pt x="154738" y="16466"/>
                  </a:lnTo>
                  <a:lnTo>
                    <a:pt x="111733" y="35778"/>
                  </a:lnTo>
                  <a:lnTo>
                    <a:pt x="74245" y="61345"/>
                  </a:lnTo>
                  <a:lnTo>
                    <a:pt x="43302" y="92319"/>
                  </a:lnTo>
                  <a:lnTo>
                    <a:pt x="19929" y="127853"/>
                  </a:lnTo>
                  <a:lnTo>
                    <a:pt x="5153" y="167098"/>
                  </a:lnTo>
                  <a:lnTo>
                    <a:pt x="0" y="209207"/>
                  </a:lnTo>
                  <a:lnTo>
                    <a:pt x="3253" y="237855"/>
                  </a:lnTo>
                  <a:lnTo>
                    <a:pt x="29233" y="292196"/>
                  </a:lnTo>
                  <a:lnTo>
                    <a:pt x="81077" y="342536"/>
                  </a:lnTo>
                  <a:lnTo>
                    <a:pt x="116660" y="366183"/>
                  </a:lnTo>
                  <a:lnTo>
                    <a:pt x="158664" y="388804"/>
                  </a:lnTo>
                  <a:lnTo>
                    <a:pt x="207073" y="410389"/>
                  </a:lnTo>
                  <a:lnTo>
                    <a:pt x="261873" y="430929"/>
                  </a:lnTo>
                  <a:lnTo>
                    <a:pt x="323048" y="450416"/>
                  </a:lnTo>
                  <a:lnTo>
                    <a:pt x="390584" y="468840"/>
                  </a:lnTo>
                  <a:lnTo>
                    <a:pt x="464464" y="486194"/>
                  </a:lnTo>
                  <a:lnTo>
                    <a:pt x="471292" y="499854"/>
                  </a:lnTo>
                  <a:lnTo>
                    <a:pt x="476248" y="513421"/>
                  </a:lnTo>
                  <a:lnTo>
                    <a:pt x="479268" y="526833"/>
                  </a:lnTo>
                  <a:lnTo>
                    <a:pt x="480288" y="540029"/>
                  </a:lnTo>
                  <a:lnTo>
                    <a:pt x="474280" y="581957"/>
                  </a:lnTo>
                  <a:lnTo>
                    <a:pt x="457172" y="620474"/>
                  </a:lnTo>
                  <a:lnTo>
                    <a:pt x="430337" y="654470"/>
                  </a:lnTo>
                  <a:lnTo>
                    <a:pt x="395147" y="682840"/>
                  </a:lnTo>
                  <a:lnTo>
                    <a:pt x="352977" y="704475"/>
                  </a:lnTo>
                  <a:lnTo>
                    <a:pt x="305199" y="718268"/>
                  </a:lnTo>
                  <a:lnTo>
                    <a:pt x="253187" y="723112"/>
                  </a:lnTo>
                  <a:lnTo>
                    <a:pt x="201183" y="718269"/>
                  </a:lnTo>
                  <a:lnTo>
                    <a:pt x="153410" y="704477"/>
                  </a:lnTo>
                  <a:lnTo>
                    <a:pt x="111242" y="682844"/>
                  </a:lnTo>
                  <a:lnTo>
                    <a:pt x="76052" y="654476"/>
                  </a:lnTo>
                  <a:lnTo>
                    <a:pt x="49216" y="620479"/>
                  </a:lnTo>
                  <a:lnTo>
                    <a:pt x="32107" y="581961"/>
                  </a:lnTo>
                  <a:lnTo>
                    <a:pt x="26098" y="540029"/>
                  </a:lnTo>
                  <a:lnTo>
                    <a:pt x="26098" y="532815"/>
                  </a:lnTo>
                  <a:lnTo>
                    <a:pt x="20256" y="526973"/>
                  </a:lnTo>
                  <a:lnTo>
                    <a:pt x="13055" y="526973"/>
                  </a:lnTo>
                  <a:lnTo>
                    <a:pt x="5841" y="526973"/>
                  </a:lnTo>
                  <a:lnTo>
                    <a:pt x="0" y="532815"/>
                  </a:lnTo>
                  <a:lnTo>
                    <a:pt x="0" y="540029"/>
                  </a:lnTo>
                  <a:lnTo>
                    <a:pt x="5153" y="582138"/>
                  </a:lnTo>
                  <a:lnTo>
                    <a:pt x="19929" y="621383"/>
                  </a:lnTo>
                  <a:lnTo>
                    <a:pt x="43302" y="656916"/>
                  </a:lnTo>
                  <a:lnTo>
                    <a:pt x="74245" y="687890"/>
                  </a:lnTo>
                  <a:lnTo>
                    <a:pt x="111733" y="713457"/>
                  </a:lnTo>
                  <a:lnTo>
                    <a:pt x="154738" y="732769"/>
                  </a:lnTo>
                  <a:lnTo>
                    <a:pt x="202236" y="744978"/>
                  </a:lnTo>
                  <a:lnTo>
                    <a:pt x="253199" y="749236"/>
                  </a:lnTo>
                  <a:lnTo>
                    <a:pt x="304163" y="744978"/>
                  </a:lnTo>
                  <a:lnTo>
                    <a:pt x="351662" y="732769"/>
                  </a:lnTo>
                  <a:lnTo>
                    <a:pt x="394670" y="713457"/>
                  </a:lnTo>
                  <a:lnTo>
                    <a:pt x="432160" y="687890"/>
                  </a:lnTo>
                  <a:lnTo>
                    <a:pt x="463105" y="656916"/>
                  </a:lnTo>
                  <a:lnTo>
                    <a:pt x="486480" y="621383"/>
                  </a:lnTo>
                  <a:lnTo>
                    <a:pt x="501258" y="582138"/>
                  </a:lnTo>
                  <a:lnTo>
                    <a:pt x="506412" y="540029"/>
                  </a:lnTo>
                  <a:lnTo>
                    <a:pt x="502754" y="511871"/>
                  </a:lnTo>
                  <a:lnTo>
                    <a:pt x="474202" y="454186"/>
                  </a:lnTo>
                  <a:lnTo>
                    <a:pt x="418914" y="397792"/>
                  </a:lnTo>
                  <a:lnTo>
                    <a:pt x="381836" y="371247"/>
                  </a:lnTo>
                  <a:lnTo>
                    <a:pt x="338785" y="346429"/>
                  </a:lnTo>
                  <a:lnTo>
                    <a:pt x="289996" y="323802"/>
                  </a:lnTo>
                  <a:lnTo>
                    <a:pt x="235709" y="303837"/>
                  </a:lnTo>
                  <a:lnTo>
                    <a:pt x="176158" y="286999"/>
                  </a:lnTo>
                  <a:lnTo>
                    <a:pt x="111581" y="273757"/>
                  </a:lnTo>
                  <a:lnTo>
                    <a:pt x="42214" y="264579"/>
                  </a:lnTo>
                  <a:close/>
                </a:path>
                <a:path w="506729" h="749300">
                  <a:moveTo>
                    <a:pt x="64439" y="293306"/>
                  </a:moveTo>
                  <a:lnTo>
                    <a:pt x="129308" y="303596"/>
                  </a:lnTo>
                  <a:lnTo>
                    <a:pt x="189809" y="317642"/>
                  </a:lnTo>
                  <a:lnTo>
                    <a:pt x="245592" y="334970"/>
                  </a:lnTo>
                  <a:lnTo>
                    <a:pt x="296308" y="355107"/>
                  </a:lnTo>
                  <a:lnTo>
                    <a:pt x="341609" y="377579"/>
                  </a:lnTo>
                  <a:lnTo>
                    <a:pt x="381145" y="401912"/>
                  </a:lnTo>
                  <a:lnTo>
                    <a:pt x="414568" y="427633"/>
                  </a:lnTo>
                  <a:lnTo>
                    <a:pt x="441528" y="454266"/>
                  </a:lnTo>
                  <a:lnTo>
                    <a:pt x="373076" y="437288"/>
                  </a:lnTo>
                  <a:lnTo>
                    <a:pt x="310597" y="419345"/>
                  </a:lnTo>
                  <a:lnTo>
                    <a:pt x="254149" y="400470"/>
                  </a:lnTo>
                  <a:lnTo>
                    <a:pt x="203792" y="380696"/>
                  </a:lnTo>
                  <a:lnTo>
                    <a:pt x="159583" y="360059"/>
                  </a:lnTo>
                  <a:lnTo>
                    <a:pt x="121582" y="338592"/>
                  </a:lnTo>
                  <a:lnTo>
                    <a:pt x="89848" y="316330"/>
                  </a:lnTo>
                  <a:lnTo>
                    <a:pt x="64439" y="293306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/>
          <p:nvPr/>
        </p:nvSpPr>
        <p:spPr>
          <a:xfrm>
            <a:off x="619076" y="1506437"/>
            <a:ext cx="7243445" cy="0"/>
          </a:xfrm>
          <a:custGeom>
            <a:avLst/>
            <a:gdLst/>
            <a:ahLst/>
            <a:cxnLst/>
            <a:rect l="l" t="t" r="r" b="b"/>
            <a:pathLst>
              <a:path w="7243445" h="0">
                <a:moveTo>
                  <a:pt x="0" y="0"/>
                </a:moveTo>
                <a:lnTo>
                  <a:pt x="7243279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7" name="object 17" descr=""/>
          <p:cNvGrpSpPr/>
          <p:nvPr/>
        </p:nvGrpSpPr>
        <p:grpSpPr>
          <a:xfrm>
            <a:off x="0" y="0"/>
            <a:ext cx="16256000" cy="9144000"/>
            <a:chOff x="0" y="0"/>
            <a:chExt cx="16256000" cy="9144000"/>
          </a:xfrm>
        </p:grpSpPr>
        <p:sp>
          <p:nvSpPr>
            <p:cNvPr id="18" name="object 18" descr=""/>
            <p:cNvSpPr/>
            <p:nvPr/>
          </p:nvSpPr>
          <p:spPr>
            <a:xfrm>
              <a:off x="989044" y="1631355"/>
              <a:ext cx="7534275" cy="0"/>
            </a:xfrm>
            <a:custGeom>
              <a:avLst/>
              <a:gdLst/>
              <a:ahLst/>
              <a:cxnLst/>
              <a:rect l="l" t="t" r="r" b="b"/>
              <a:pathLst>
                <a:path w="7534275" h="0">
                  <a:moveTo>
                    <a:pt x="753394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62354"/>
              <a:ext cx="10011816" cy="7581645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378333" y="2934017"/>
              <a:ext cx="8260715" cy="5851525"/>
            </a:xfrm>
            <a:custGeom>
              <a:avLst/>
              <a:gdLst/>
              <a:ahLst/>
              <a:cxnLst/>
              <a:rect l="l" t="t" r="r" b="b"/>
              <a:pathLst>
                <a:path w="8260715" h="5851525">
                  <a:moveTo>
                    <a:pt x="8260372" y="0"/>
                  </a:moveTo>
                  <a:lnTo>
                    <a:pt x="0" y="0"/>
                  </a:lnTo>
                  <a:lnTo>
                    <a:pt x="0" y="5851499"/>
                  </a:lnTo>
                  <a:lnTo>
                    <a:pt x="8260372" y="5851499"/>
                  </a:lnTo>
                  <a:lnTo>
                    <a:pt x="8260372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53707" y="0"/>
              <a:ext cx="7902292" cy="6067296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9728022" y="759193"/>
              <a:ext cx="5763260" cy="3933825"/>
            </a:xfrm>
            <a:custGeom>
              <a:avLst/>
              <a:gdLst/>
              <a:ahLst/>
              <a:cxnLst/>
              <a:rect l="l" t="t" r="r" b="b"/>
              <a:pathLst>
                <a:path w="5763259" h="3933825">
                  <a:moveTo>
                    <a:pt x="5762777" y="0"/>
                  </a:moveTo>
                  <a:lnTo>
                    <a:pt x="0" y="0"/>
                  </a:lnTo>
                  <a:lnTo>
                    <a:pt x="0" y="3933558"/>
                  </a:lnTo>
                  <a:lnTo>
                    <a:pt x="5762777" y="3933558"/>
                  </a:lnTo>
                  <a:lnTo>
                    <a:pt x="5762777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53707" y="3500882"/>
              <a:ext cx="7902292" cy="5643117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9728022" y="4875479"/>
              <a:ext cx="5763260" cy="3933825"/>
            </a:xfrm>
            <a:custGeom>
              <a:avLst/>
              <a:gdLst/>
              <a:ahLst/>
              <a:cxnLst/>
              <a:rect l="l" t="t" r="r" b="b"/>
              <a:pathLst>
                <a:path w="5763259" h="3933825">
                  <a:moveTo>
                    <a:pt x="5762777" y="0"/>
                  </a:moveTo>
                  <a:lnTo>
                    <a:pt x="0" y="0"/>
                  </a:lnTo>
                  <a:lnTo>
                    <a:pt x="0" y="3933558"/>
                  </a:lnTo>
                  <a:lnTo>
                    <a:pt x="5762777" y="3933558"/>
                  </a:lnTo>
                  <a:lnTo>
                    <a:pt x="5762777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534" y="3116713"/>
              <a:ext cx="4216476" cy="2910572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97664" y="972223"/>
              <a:ext cx="3451012" cy="2291210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298987" y="2530671"/>
              <a:ext cx="3061992" cy="2041328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40524" y="5152021"/>
              <a:ext cx="5337766" cy="3434308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89661" y="5608821"/>
              <a:ext cx="4367649" cy="30149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602474"/>
            <a:ext cx="16256000" cy="8542020"/>
            <a:chOff x="0" y="602474"/>
            <a:chExt cx="16256000" cy="85420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04995" y="920984"/>
              <a:ext cx="10551004" cy="8223015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7078306" y="2293340"/>
              <a:ext cx="9113520" cy="6280150"/>
            </a:xfrm>
            <a:custGeom>
              <a:avLst/>
              <a:gdLst/>
              <a:ahLst/>
              <a:cxnLst/>
              <a:rect l="l" t="t" r="r" b="b"/>
              <a:pathLst>
                <a:path w="9113519" h="6280150">
                  <a:moveTo>
                    <a:pt x="9113012" y="0"/>
                  </a:moveTo>
                  <a:lnTo>
                    <a:pt x="0" y="0"/>
                  </a:lnTo>
                  <a:lnTo>
                    <a:pt x="0" y="6279540"/>
                  </a:lnTo>
                  <a:lnTo>
                    <a:pt x="9113012" y="6279540"/>
                  </a:lnTo>
                  <a:lnTo>
                    <a:pt x="9113012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20628"/>
              <a:ext cx="8289696" cy="6342882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245821" y="2293340"/>
              <a:ext cx="6670040" cy="3596004"/>
            </a:xfrm>
            <a:custGeom>
              <a:avLst/>
              <a:gdLst/>
              <a:ahLst/>
              <a:cxnLst/>
              <a:rect l="l" t="t" r="r" b="b"/>
              <a:pathLst>
                <a:path w="6670040" h="3596004">
                  <a:moveTo>
                    <a:pt x="6669976" y="0"/>
                  </a:moveTo>
                  <a:lnTo>
                    <a:pt x="0" y="0"/>
                  </a:lnTo>
                  <a:lnTo>
                    <a:pt x="0" y="3595890"/>
                  </a:lnTo>
                  <a:lnTo>
                    <a:pt x="6669976" y="3595890"/>
                  </a:lnTo>
                  <a:lnTo>
                    <a:pt x="6669976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504268" y="618596"/>
              <a:ext cx="633730" cy="748665"/>
            </a:xfrm>
            <a:custGeom>
              <a:avLst/>
              <a:gdLst/>
              <a:ahLst/>
              <a:cxnLst/>
              <a:rect l="l" t="t" r="r" b="b"/>
              <a:pathLst>
                <a:path w="633730" h="748665">
                  <a:moveTo>
                    <a:pt x="620128" y="2946"/>
                  </a:moveTo>
                  <a:lnTo>
                    <a:pt x="612914" y="2946"/>
                  </a:lnTo>
                  <a:lnTo>
                    <a:pt x="607072" y="8788"/>
                  </a:lnTo>
                  <a:lnTo>
                    <a:pt x="607072" y="16001"/>
                  </a:lnTo>
                  <a:lnTo>
                    <a:pt x="607072" y="713346"/>
                  </a:lnTo>
                  <a:lnTo>
                    <a:pt x="574268" y="713346"/>
                  </a:lnTo>
                  <a:lnTo>
                    <a:pt x="574268" y="14160"/>
                  </a:lnTo>
                  <a:lnTo>
                    <a:pt x="574268" y="8559"/>
                  </a:lnTo>
                  <a:lnTo>
                    <a:pt x="570687" y="3581"/>
                  </a:lnTo>
                  <a:lnTo>
                    <a:pt x="565378" y="1790"/>
                  </a:lnTo>
                  <a:lnTo>
                    <a:pt x="560082" y="0"/>
                  </a:lnTo>
                  <a:lnTo>
                    <a:pt x="554228" y="1777"/>
                  </a:lnTo>
                  <a:lnTo>
                    <a:pt x="550824" y="6222"/>
                  </a:lnTo>
                  <a:lnTo>
                    <a:pt x="317957" y="311137"/>
                  </a:lnTo>
                  <a:lnTo>
                    <a:pt x="22288" y="15468"/>
                  </a:lnTo>
                  <a:lnTo>
                    <a:pt x="18554" y="11734"/>
                  </a:lnTo>
                  <a:lnTo>
                    <a:pt x="12941" y="10617"/>
                  </a:lnTo>
                  <a:lnTo>
                    <a:pt x="8064" y="12649"/>
                  </a:lnTo>
                  <a:lnTo>
                    <a:pt x="3175" y="14655"/>
                  </a:lnTo>
                  <a:lnTo>
                    <a:pt x="0" y="19418"/>
                  </a:lnTo>
                  <a:lnTo>
                    <a:pt x="0" y="24701"/>
                  </a:lnTo>
                  <a:lnTo>
                    <a:pt x="0" y="735533"/>
                  </a:lnTo>
                  <a:lnTo>
                    <a:pt x="0" y="742746"/>
                  </a:lnTo>
                  <a:lnTo>
                    <a:pt x="5842" y="748588"/>
                  </a:lnTo>
                  <a:lnTo>
                    <a:pt x="13055" y="748588"/>
                  </a:lnTo>
                  <a:lnTo>
                    <a:pt x="71754" y="748588"/>
                  </a:lnTo>
                  <a:lnTo>
                    <a:pt x="78968" y="748588"/>
                  </a:lnTo>
                  <a:lnTo>
                    <a:pt x="84810" y="742746"/>
                  </a:lnTo>
                  <a:lnTo>
                    <a:pt x="84810" y="735533"/>
                  </a:lnTo>
                  <a:lnTo>
                    <a:pt x="84810" y="185623"/>
                  </a:lnTo>
                  <a:lnTo>
                    <a:pt x="84810" y="178409"/>
                  </a:lnTo>
                  <a:lnTo>
                    <a:pt x="78968" y="172567"/>
                  </a:lnTo>
                  <a:lnTo>
                    <a:pt x="71754" y="172567"/>
                  </a:lnTo>
                  <a:lnTo>
                    <a:pt x="64541" y="172567"/>
                  </a:lnTo>
                  <a:lnTo>
                    <a:pt x="58699" y="178409"/>
                  </a:lnTo>
                  <a:lnTo>
                    <a:pt x="58699" y="185623"/>
                  </a:lnTo>
                  <a:lnTo>
                    <a:pt x="58699" y="722477"/>
                  </a:lnTo>
                  <a:lnTo>
                    <a:pt x="26111" y="722477"/>
                  </a:lnTo>
                  <a:lnTo>
                    <a:pt x="26111" y="56222"/>
                  </a:lnTo>
                  <a:lnTo>
                    <a:pt x="310032" y="340144"/>
                  </a:lnTo>
                  <a:lnTo>
                    <a:pt x="312699" y="342811"/>
                  </a:lnTo>
                  <a:lnTo>
                    <a:pt x="316369" y="344208"/>
                  </a:lnTo>
                  <a:lnTo>
                    <a:pt x="320128" y="343941"/>
                  </a:lnTo>
                  <a:lnTo>
                    <a:pt x="323888" y="343700"/>
                  </a:lnTo>
                  <a:lnTo>
                    <a:pt x="327355" y="341845"/>
                  </a:lnTo>
                  <a:lnTo>
                    <a:pt x="329641" y="338848"/>
                  </a:lnTo>
                  <a:lnTo>
                    <a:pt x="548144" y="52755"/>
                  </a:lnTo>
                  <a:lnTo>
                    <a:pt x="548144" y="726401"/>
                  </a:lnTo>
                  <a:lnTo>
                    <a:pt x="548144" y="733615"/>
                  </a:lnTo>
                  <a:lnTo>
                    <a:pt x="553974" y="739457"/>
                  </a:lnTo>
                  <a:lnTo>
                    <a:pt x="561187" y="739457"/>
                  </a:lnTo>
                  <a:lnTo>
                    <a:pt x="620115" y="739457"/>
                  </a:lnTo>
                  <a:lnTo>
                    <a:pt x="627329" y="739457"/>
                  </a:lnTo>
                  <a:lnTo>
                    <a:pt x="633171" y="733615"/>
                  </a:lnTo>
                  <a:lnTo>
                    <a:pt x="633171" y="726401"/>
                  </a:lnTo>
                  <a:lnTo>
                    <a:pt x="633171" y="16001"/>
                  </a:lnTo>
                  <a:lnTo>
                    <a:pt x="633171" y="8788"/>
                  </a:lnTo>
                  <a:lnTo>
                    <a:pt x="627329" y="2946"/>
                  </a:lnTo>
                  <a:lnTo>
                    <a:pt x="620128" y="2946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212549" y="619695"/>
              <a:ext cx="628015" cy="744220"/>
            </a:xfrm>
            <a:custGeom>
              <a:avLst/>
              <a:gdLst/>
              <a:ahLst/>
              <a:cxnLst/>
              <a:rect l="l" t="t" r="r" b="b"/>
              <a:pathLst>
                <a:path w="628014" h="744219">
                  <a:moveTo>
                    <a:pt x="313918" y="0"/>
                  </a:moveTo>
                  <a:lnTo>
                    <a:pt x="310413" y="0"/>
                  </a:lnTo>
                  <a:lnTo>
                    <a:pt x="307035" y="1422"/>
                  </a:lnTo>
                  <a:lnTo>
                    <a:pt x="304584" y="3937"/>
                  </a:lnTo>
                  <a:lnTo>
                    <a:pt x="302120" y="6451"/>
                  </a:lnTo>
                  <a:lnTo>
                    <a:pt x="300786" y="9842"/>
                  </a:lnTo>
                  <a:lnTo>
                    <a:pt x="300863" y="13360"/>
                  </a:lnTo>
                  <a:lnTo>
                    <a:pt x="302425" y="81051"/>
                  </a:lnTo>
                  <a:lnTo>
                    <a:pt x="302590" y="88125"/>
                  </a:lnTo>
                  <a:lnTo>
                    <a:pt x="308381" y="93802"/>
                  </a:lnTo>
                  <a:lnTo>
                    <a:pt x="315480" y="93802"/>
                  </a:lnTo>
                  <a:lnTo>
                    <a:pt x="354926" y="98346"/>
                  </a:lnTo>
                  <a:lnTo>
                    <a:pt x="392073" y="111445"/>
                  </a:lnTo>
                  <a:lnTo>
                    <a:pt x="426297" y="132296"/>
                  </a:lnTo>
                  <a:lnTo>
                    <a:pt x="456971" y="160100"/>
                  </a:lnTo>
                  <a:lnTo>
                    <a:pt x="483471" y="194054"/>
                  </a:lnTo>
                  <a:lnTo>
                    <a:pt x="505171" y="233357"/>
                  </a:lnTo>
                  <a:lnTo>
                    <a:pt x="521446" y="277208"/>
                  </a:lnTo>
                  <a:lnTo>
                    <a:pt x="531669" y="324805"/>
                  </a:lnTo>
                  <a:lnTo>
                    <a:pt x="535216" y="375348"/>
                  </a:lnTo>
                  <a:lnTo>
                    <a:pt x="531669" y="425891"/>
                  </a:lnTo>
                  <a:lnTo>
                    <a:pt x="521446" y="473488"/>
                  </a:lnTo>
                  <a:lnTo>
                    <a:pt x="505171" y="517339"/>
                  </a:lnTo>
                  <a:lnTo>
                    <a:pt x="483471" y="556642"/>
                  </a:lnTo>
                  <a:lnTo>
                    <a:pt x="456971" y="590596"/>
                  </a:lnTo>
                  <a:lnTo>
                    <a:pt x="426297" y="618400"/>
                  </a:lnTo>
                  <a:lnTo>
                    <a:pt x="392073" y="639251"/>
                  </a:lnTo>
                  <a:lnTo>
                    <a:pt x="354926" y="652350"/>
                  </a:lnTo>
                  <a:lnTo>
                    <a:pt x="315480" y="656894"/>
                  </a:lnTo>
                  <a:lnTo>
                    <a:pt x="308394" y="656894"/>
                  </a:lnTo>
                  <a:lnTo>
                    <a:pt x="302602" y="662533"/>
                  </a:lnTo>
                  <a:lnTo>
                    <a:pt x="302437" y="669620"/>
                  </a:lnTo>
                  <a:lnTo>
                    <a:pt x="301205" y="717042"/>
                  </a:lnTo>
                  <a:lnTo>
                    <a:pt x="260354" y="711373"/>
                  </a:lnTo>
                  <a:lnTo>
                    <a:pt x="221430" y="699071"/>
                  </a:lnTo>
                  <a:lnTo>
                    <a:pt x="184848" y="680631"/>
                  </a:lnTo>
                  <a:lnTo>
                    <a:pt x="151021" y="656550"/>
                  </a:lnTo>
                  <a:lnTo>
                    <a:pt x="120363" y="627325"/>
                  </a:lnTo>
                  <a:lnTo>
                    <a:pt x="93286" y="593451"/>
                  </a:lnTo>
                  <a:lnTo>
                    <a:pt x="70206" y="555426"/>
                  </a:lnTo>
                  <a:lnTo>
                    <a:pt x="51535" y="513746"/>
                  </a:lnTo>
                  <a:lnTo>
                    <a:pt x="37686" y="468907"/>
                  </a:lnTo>
                  <a:lnTo>
                    <a:pt x="29073" y="421407"/>
                  </a:lnTo>
                  <a:lnTo>
                    <a:pt x="26111" y="371741"/>
                  </a:lnTo>
                  <a:lnTo>
                    <a:pt x="29303" y="320204"/>
                  </a:lnTo>
                  <a:lnTo>
                    <a:pt x="38586" y="270904"/>
                  </a:lnTo>
                  <a:lnTo>
                    <a:pt x="53520" y="224436"/>
                  </a:lnTo>
                  <a:lnTo>
                    <a:pt x="73665" y="181398"/>
                  </a:lnTo>
                  <a:lnTo>
                    <a:pt x="98580" y="142386"/>
                  </a:lnTo>
                  <a:lnTo>
                    <a:pt x="127826" y="107995"/>
                  </a:lnTo>
                  <a:lnTo>
                    <a:pt x="160962" y="78824"/>
                  </a:lnTo>
                  <a:lnTo>
                    <a:pt x="197548" y="55468"/>
                  </a:lnTo>
                  <a:lnTo>
                    <a:pt x="237144" y="38523"/>
                  </a:lnTo>
                  <a:lnTo>
                    <a:pt x="279311" y="28587"/>
                  </a:lnTo>
                  <a:lnTo>
                    <a:pt x="286461" y="27559"/>
                  </a:lnTo>
                  <a:lnTo>
                    <a:pt x="291414" y="20929"/>
                  </a:lnTo>
                  <a:lnTo>
                    <a:pt x="290372" y="13792"/>
                  </a:lnTo>
                  <a:lnTo>
                    <a:pt x="289356" y="6654"/>
                  </a:lnTo>
                  <a:lnTo>
                    <a:pt x="282689" y="1727"/>
                  </a:lnTo>
                  <a:lnTo>
                    <a:pt x="233768" y="12194"/>
                  </a:lnTo>
                  <a:lnTo>
                    <a:pt x="194210" y="27920"/>
                  </a:lnTo>
                  <a:lnTo>
                    <a:pt x="157289" y="49426"/>
                  </a:lnTo>
                  <a:lnTo>
                    <a:pt x="123363" y="76231"/>
                  </a:lnTo>
                  <a:lnTo>
                    <a:pt x="92793" y="107852"/>
                  </a:lnTo>
                  <a:lnTo>
                    <a:pt x="65939" y="143808"/>
                  </a:lnTo>
                  <a:lnTo>
                    <a:pt x="43160" y="183617"/>
                  </a:lnTo>
                  <a:lnTo>
                    <a:pt x="24817" y="226796"/>
                  </a:lnTo>
                  <a:lnTo>
                    <a:pt x="11270" y="272865"/>
                  </a:lnTo>
                  <a:lnTo>
                    <a:pt x="2877" y="321340"/>
                  </a:lnTo>
                  <a:lnTo>
                    <a:pt x="0" y="371741"/>
                  </a:lnTo>
                  <a:lnTo>
                    <a:pt x="2871" y="422115"/>
                  </a:lnTo>
                  <a:lnTo>
                    <a:pt x="11233" y="470451"/>
                  </a:lnTo>
                  <a:lnTo>
                    <a:pt x="24709" y="516301"/>
                  </a:lnTo>
                  <a:lnTo>
                    <a:pt x="42922" y="559220"/>
                  </a:lnTo>
                  <a:lnTo>
                    <a:pt x="65495" y="598761"/>
                  </a:lnTo>
                  <a:lnTo>
                    <a:pt x="92051" y="634479"/>
                  </a:lnTo>
                  <a:lnTo>
                    <a:pt x="122213" y="665926"/>
                  </a:lnTo>
                  <a:lnTo>
                    <a:pt x="155604" y="692656"/>
                  </a:lnTo>
                  <a:lnTo>
                    <a:pt x="191847" y="714223"/>
                  </a:lnTo>
                  <a:lnTo>
                    <a:pt x="230565" y="730181"/>
                  </a:lnTo>
                  <a:lnTo>
                    <a:pt x="271381" y="740083"/>
                  </a:lnTo>
                  <a:lnTo>
                    <a:pt x="313918" y="743483"/>
                  </a:lnTo>
                  <a:lnTo>
                    <a:pt x="321005" y="743483"/>
                  </a:lnTo>
                  <a:lnTo>
                    <a:pt x="326796" y="737844"/>
                  </a:lnTo>
                  <a:lnTo>
                    <a:pt x="326961" y="730770"/>
                  </a:lnTo>
                  <a:lnTo>
                    <a:pt x="328206" y="682599"/>
                  </a:lnTo>
                  <a:lnTo>
                    <a:pt x="370354" y="675281"/>
                  </a:lnTo>
                  <a:lnTo>
                    <a:pt x="409923" y="659401"/>
                  </a:lnTo>
                  <a:lnTo>
                    <a:pt x="446277" y="635755"/>
                  </a:lnTo>
                  <a:lnTo>
                    <a:pt x="478780" y="605140"/>
                  </a:lnTo>
                  <a:lnTo>
                    <a:pt x="506799" y="568349"/>
                  </a:lnTo>
                  <a:lnTo>
                    <a:pt x="529696" y="526179"/>
                  </a:lnTo>
                  <a:lnTo>
                    <a:pt x="546838" y="479426"/>
                  </a:lnTo>
                  <a:lnTo>
                    <a:pt x="557589" y="428883"/>
                  </a:lnTo>
                  <a:lnTo>
                    <a:pt x="561314" y="375348"/>
                  </a:lnTo>
                  <a:lnTo>
                    <a:pt x="557589" y="321817"/>
                  </a:lnTo>
                  <a:lnTo>
                    <a:pt x="546839" y="271279"/>
                  </a:lnTo>
                  <a:lnTo>
                    <a:pt x="529698" y="224528"/>
                  </a:lnTo>
                  <a:lnTo>
                    <a:pt x="506802" y="182360"/>
                  </a:lnTo>
                  <a:lnTo>
                    <a:pt x="478787" y="145571"/>
                  </a:lnTo>
                  <a:lnTo>
                    <a:pt x="446288" y="114955"/>
                  </a:lnTo>
                  <a:lnTo>
                    <a:pt x="409941" y="91307"/>
                  </a:lnTo>
                  <a:lnTo>
                    <a:pt x="370381" y="75423"/>
                  </a:lnTo>
                  <a:lnTo>
                    <a:pt x="328244" y="68097"/>
                  </a:lnTo>
                  <a:lnTo>
                    <a:pt x="327304" y="26492"/>
                  </a:lnTo>
                  <a:lnTo>
                    <a:pt x="372045" y="33205"/>
                  </a:lnTo>
                  <a:lnTo>
                    <a:pt x="414403" y="47854"/>
                  </a:lnTo>
                  <a:lnTo>
                    <a:pt x="453829" y="69780"/>
                  </a:lnTo>
                  <a:lnTo>
                    <a:pt x="489777" y="98326"/>
                  </a:lnTo>
                  <a:lnTo>
                    <a:pt x="521696" y="132834"/>
                  </a:lnTo>
                  <a:lnTo>
                    <a:pt x="549041" y="172644"/>
                  </a:lnTo>
                  <a:lnTo>
                    <a:pt x="571263" y="217099"/>
                  </a:lnTo>
                  <a:lnTo>
                    <a:pt x="587814" y="265541"/>
                  </a:lnTo>
                  <a:lnTo>
                    <a:pt x="598147" y="317312"/>
                  </a:lnTo>
                  <a:lnTo>
                    <a:pt x="601713" y="371754"/>
                  </a:lnTo>
                  <a:lnTo>
                    <a:pt x="598770" y="423603"/>
                  </a:lnTo>
                  <a:lnTo>
                    <a:pt x="590144" y="472740"/>
                  </a:lnTo>
                  <a:lnTo>
                    <a:pt x="576142" y="518742"/>
                  </a:lnTo>
                  <a:lnTo>
                    <a:pt x="557071" y="561180"/>
                  </a:lnTo>
                  <a:lnTo>
                    <a:pt x="533236" y="599628"/>
                  </a:lnTo>
                  <a:lnTo>
                    <a:pt x="504944" y="633662"/>
                  </a:lnTo>
                  <a:lnTo>
                    <a:pt x="472500" y="662854"/>
                  </a:lnTo>
                  <a:lnTo>
                    <a:pt x="436212" y="686778"/>
                  </a:lnTo>
                  <a:lnTo>
                    <a:pt x="396385" y="705008"/>
                  </a:lnTo>
                  <a:lnTo>
                    <a:pt x="353326" y="717118"/>
                  </a:lnTo>
                  <a:lnTo>
                    <a:pt x="346252" y="718527"/>
                  </a:lnTo>
                  <a:lnTo>
                    <a:pt x="341668" y="725411"/>
                  </a:lnTo>
                  <a:lnTo>
                    <a:pt x="343077" y="732485"/>
                  </a:lnTo>
                  <a:lnTo>
                    <a:pt x="344500" y="739559"/>
                  </a:lnTo>
                  <a:lnTo>
                    <a:pt x="351358" y="744156"/>
                  </a:lnTo>
                  <a:lnTo>
                    <a:pt x="358444" y="742721"/>
                  </a:lnTo>
                  <a:lnTo>
                    <a:pt x="401035" y="731100"/>
                  </a:lnTo>
                  <a:lnTo>
                    <a:pt x="440756" y="714026"/>
                  </a:lnTo>
                  <a:lnTo>
                    <a:pt x="477355" y="691844"/>
                  </a:lnTo>
                  <a:lnTo>
                    <a:pt x="510584" y="664898"/>
                  </a:lnTo>
                  <a:lnTo>
                    <a:pt x="540193" y="633531"/>
                  </a:lnTo>
                  <a:lnTo>
                    <a:pt x="565933" y="598087"/>
                  </a:lnTo>
                  <a:lnTo>
                    <a:pt x="587552" y="558911"/>
                  </a:lnTo>
                  <a:lnTo>
                    <a:pt x="604802" y="516345"/>
                  </a:lnTo>
                  <a:lnTo>
                    <a:pt x="617432" y="470734"/>
                  </a:lnTo>
                  <a:lnTo>
                    <a:pt x="625194" y="422423"/>
                  </a:lnTo>
                  <a:lnTo>
                    <a:pt x="627837" y="371754"/>
                  </a:lnTo>
                  <a:lnTo>
                    <a:pt x="624963" y="321377"/>
                  </a:lnTo>
                  <a:lnTo>
                    <a:pt x="616600" y="273039"/>
                  </a:lnTo>
                  <a:lnTo>
                    <a:pt x="603124" y="227187"/>
                  </a:lnTo>
                  <a:lnTo>
                    <a:pt x="584912" y="184266"/>
                  </a:lnTo>
                  <a:lnTo>
                    <a:pt x="562340" y="144724"/>
                  </a:lnTo>
                  <a:lnTo>
                    <a:pt x="535786" y="109005"/>
                  </a:lnTo>
                  <a:lnTo>
                    <a:pt x="505625" y="77558"/>
                  </a:lnTo>
                  <a:lnTo>
                    <a:pt x="472235" y="50827"/>
                  </a:lnTo>
                  <a:lnTo>
                    <a:pt x="435993" y="29259"/>
                  </a:lnTo>
                  <a:lnTo>
                    <a:pt x="397275" y="13301"/>
                  </a:lnTo>
                  <a:lnTo>
                    <a:pt x="356458" y="3399"/>
                  </a:lnTo>
                  <a:lnTo>
                    <a:pt x="313918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917727" y="622430"/>
              <a:ext cx="522605" cy="734695"/>
            </a:xfrm>
            <a:custGeom>
              <a:avLst/>
              <a:gdLst/>
              <a:ahLst/>
              <a:cxnLst/>
              <a:rect l="l" t="t" r="r" b="b"/>
              <a:pathLst>
                <a:path w="522605" h="734694">
                  <a:moveTo>
                    <a:pt x="387743" y="348381"/>
                  </a:moveTo>
                  <a:lnTo>
                    <a:pt x="449797" y="308778"/>
                  </a:lnTo>
                  <a:lnTo>
                    <a:pt x="477516" y="277433"/>
                  </a:lnTo>
                  <a:lnTo>
                    <a:pt x="497300" y="237132"/>
                  </a:lnTo>
                  <a:lnTo>
                    <a:pt x="504850" y="186926"/>
                  </a:lnTo>
                  <a:lnTo>
                    <a:pt x="495819" y="123284"/>
                  </a:lnTo>
                  <a:lnTo>
                    <a:pt x="472286" y="75284"/>
                  </a:lnTo>
                  <a:lnTo>
                    <a:pt x="439589" y="40998"/>
                  </a:lnTo>
                  <a:lnTo>
                    <a:pt x="403069" y="18498"/>
                  </a:lnTo>
                  <a:lnTo>
                    <a:pt x="339915" y="1150"/>
                  </a:lnTo>
                  <a:lnTo>
                    <a:pt x="289030" y="0"/>
                  </a:lnTo>
                  <a:lnTo>
                    <a:pt x="219636" y="90"/>
                  </a:lnTo>
                  <a:lnTo>
                    <a:pt x="157239" y="704"/>
                  </a:lnTo>
                  <a:lnTo>
                    <a:pt x="127342" y="1125"/>
                  </a:lnTo>
                  <a:lnTo>
                    <a:pt x="120129" y="1252"/>
                  </a:lnTo>
                  <a:lnTo>
                    <a:pt x="114388" y="7183"/>
                  </a:lnTo>
                  <a:lnTo>
                    <a:pt x="114490" y="14383"/>
                  </a:lnTo>
                  <a:lnTo>
                    <a:pt x="114604" y="21610"/>
                  </a:lnTo>
                  <a:lnTo>
                    <a:pt x="120383" y="27312"/>
                  </a:lnTo>
                  <a:lnTo>
                    <a:pt x="127762" y="27236"/>
                  </a:lnTo>
                  <a:lnTo>
                    <a:pt x="155292" y="26851"/>
                  </a:lnTo>
                  <a:lnTo>
                    <a:pt x="217477" y="26228"/>
                  </a:lnTo>
                  <a:lnTo>
                    <a:pt x="287449" y="26102"/>
                  </a:lnTo>
                  <a:lnTo>
                    <a:pt x="338340" y="27210"/>
                  </a:lnTo>
                  <a:lnTo>
                    <a:pt x="404637" y="48727"/>
                  </a:lnTo>
                  <a:lnTo>
                    <a:pt x="440569" y="77801"/>
                  </a:lnTo>
                  <a:lnTo>
                    <a:pt x="467888" y="122910"/>
                  </a:lnTo>
                  <a:lnTo>
                    <a:pt x="478739" y="186926"/>
                  </a:lnTo>
                  <a:lnTo>
                    <a:pt x="465484" y="246793"/>
                  </a:lnTo>
                  <a:lnTo>
                    <a:pt x="433333" y="289302"/>
                  </a:lnTo>
                  <a:lnTo>
                    <a:pt x="393705" y="317042"/>
                  </a:lnTo>
                  <a:lnTo>
                    <a:pt x="358018" y="332603"/>
                  </a:lnTo>
                  <a:lnTo>
                    <a:pt x="337693" y="338576"/>
                  </a:lnTo>
                  <a:lnTo>
                    <a:pt x="214591" y="338576"/>
                  </a:lnTo>
                  <a:lnTo>
                    <a:pt x="207378" y="338576"/>
                  </a:lnTo>
                  <a:lnTo>
                    <a:pt x="201536" y="344418"/>
                  </a:lnTo>
                  <a:lnTo>
                    <a:pt x="201536" y="351632"/>
                  </a:lnTo>
                  <a:lnTo>
                    <a:pt x="201536" y="358846"/>
                  </a:lnTo>
                  <a:lnTo>
                    <a:pt x="207378" y="364688"/>
                  </a:lnTo>
                  <a:lnTo>
                    <a:pt x="214591" y="364688"/>
                  </a:lnTo>
                  <a:lnTo>
                    <a:pt x="339115" y="364688"/>
                  </a:lnTo>
                  <a:lnTo>
                    <a:pt x="398491" y="380711"/>
                  </a:lnTo>
                  <a:lnTo>
                    <a:pt x="433371" y="402870"/>
                  </a:lnTo>
                  <a:lnTo>
                    <a:pt x="464757" y="436370"/>
                  </a:lnTo>
                  <a:lnTo>
                    <a:pt x="487421" y="482643"/>
                  </a:lnTo>
                  <a:lnTo>
                    <a:pt x="496138" y="543123"/>
                  </a:lnTo>
                  <a:lnTo>
                    <a:pt x="485009" y="599904"/>
                  </a:lnTo>
                  <a:lnTo>
                    <a:pt x="456862" y="642530"/>
                  </a:lnTo>
                  <a:lnTo>
                    <a:pt x="419550" y="672834"/>
                  </a:lnTo>
                  <a:lnTo>
                    <a:pt x="380931" y="692652"/>
                  </a:lnTo>
                  <a:lnTo>
                    <a:pt x="331190" y="708172"/>
                  </a:lnTo>
                  <a:lnTo>
                    <a:pt x="91059" y="708172"/>
                  </a:lnTo>
                  <a:lnTo>
                    <a:pt x="91059" y="14168"/>
                  </a:lnTo>
                  <a:lnTo>
                    <a:pt x="91059" y="6954"/>
                  </a:lnTo>
                  <a:lnTo>
                    <a:pt x="85217" y="1112"/>
                  </a:lnTo>
                  <a:lnTo>
                    <a:pt x="78003" y="1112"/>
                  </a:lnTo>
                  <a:lnTo>
                    <a:pt x="13055" y="1112"/>
                  </a:lnTo>
                  <a:lnTo>
                    <a:pt x="5842" y="1112"/>
                  </a:lnTo>
                  <a:lnTo>
                    <a:pt x="0" y="6954"/>
                  </a:lnTo>
                  <a:lnTo>
                    <a:pt x="0" y="14168"/>
                  </a:lnTo>
                  <a:lnTo>
                    <a:pt x="0" y="721227"/>
                  </a:lnTo>
                  <a:lnTo>
                    <a:pt x="0" y="728441"/>
                  </a:lnTo>
                  <a:lnTo>
                    <a:pt x="5842" y="734283"/>
                  </a:lnTo>
                  <a:lnTo>
                    <a:pt x="13055" y="734283"/>
                  </a:lnTo>
                  <a:lnTo>
                    <a:pt x="20269" y="734283"/>
                  </a:lnTo>
                  <a:lnTo>
                    <a:pt x="26111" y="728441"/>
                  </a:lnTo>
                  <a:lnTo>
                    <a:pt x="26111" y="721227"/>
                  </a:lnTo>
                  <a:lnTo>
                    <a:pt x="26111" y="27223"/>
                  </a:lnTo>
                  <a:lnTo>
                    <a:pt x="64947" y="27223"/>
                  </a:lnTo>
                  <a:lnTo>
                    <a:pt x="64947" y="721227"/>
                  </a:lnTo>
                  <a:lnTo>
                    <a:pt x="64947" y="728441"/>
                  </a:lnTo>
                  <a:lnTo>
                    <a:pt x="70789" y="734283"/>
                  </a:lnTo>
                  <a:lnTo>
                    <a:pt x="78003" y="734283"/>
                  </a:lnTo>
                  <a:lnTo>
                    <a:pt x="332447" y="734283"/>
                  </a:lnTo>
                  <a:lnTo>
                    <a:pt x="333222" y="734283"/>
                  </a:lnTo>
                  <a:lnTo>
                    <a:pt x="334010" y="734207"/>
                  </a:lnTo>
                  <a:lnTo>
                    <a:pt x="372764" y="723198"/>
                  </a:lnTo>
                  <a:lnTo>
                    <a:pt x="409354" y="707603"/>
                  </a:lnTo>
                  <a:lnTo>
                    <a:pt x="449060" y="683274"/>
                  </a:lnTo>
                  <a:lnTo>
                    <a:pt x="485420" y="648734"/>
                  </a:lnTo>
                  <a:lnTo>
                    <a:pt x="511974" y="602508"/>
                  </a:lnTo>
                  <a:lnTo>
                    <a:pt x="522262" y="543123"/>
                  </a:lnTo>
                  <a:lnTo>
                    <a:pt x="513880" y="479752"/>
                  </a:lnTo>
                  <a:lnTo>
                    <a:pt x="491745" y="429804"/>
                  </a:lnTo>
                  <a:lnTo>
                    <a:pt x="460349" y="392067"/>
                  </a:lnTo>
                  <a:lnTo>
                    <a:pt x="424185" y="365330"/>
                  </a:lnTo>
                  <a:lnTo>
                    <a:pt x="387743" y="34838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521099" y="619695"/>
              <a:ext cx="93980" cy="749300"/>
            </a:xfrm>
            <a:custGeom>
              <a:avLst/>
              <a:gdLst/>
              <a:ahLst/>
              <a:cxnLst/>
              <a:rect l="l" t="t" r="r" b="b"/>
              <a:pathLst>
                <a:path w="93980" h="749300">
                  <a:moveTo>
                    <a:pt x="80911" y="0"/>
                  </a:moveTo>
                  <a:lnTo>
                    <a:pt x="13055" y="0"/>
                  </a:lnTo>
                  <a:lnTo>
                    <a:pt x="5842" y="0"/>
                  </a:lnTo>
                  <a:lnTo>
                    <a:pt x="0" y="5842"/>
                  </a:lnTo>
                  <a:lnTo>
                    <a:pt x="0" y="13055"/>
                  </a:lnTo>
                  <a:lnTo>
                    <a:pt x="0" y="734441"/>
                  </a:lnTo>
                  <a:lnTo>
                    <a:pt x="0" y="741641"/>
                  </a:lnTo>
                  <a:lnTo>
                    <a:pt x="5842" y="747483"/>
                  </a:lnTo>
                  <a:lnTo>
                    <a:pt x="13055" y="747483"/>
                  </a:lnTo>
                  <a:lnTo>
                    <a:pt x="20281" y="747483"/>
                  </a:lnTo>
                  <a:lnTo>
                    <a:pt x="26123" y="741641"/>
                  </a:lnTo>
                  <a:lnTo>
                    <a:pt x="26123" y="734441"/>
                  </a:lnTo>
                  <a:lnTo>
                    <a:pt x="26123" y="26111"/>
                  </a:lnTo>
                  <a:lnTo>
                    <a:pt x="67856" y="26111"/>
                  </a:lnTo>
                  <a:lnTo>
                    <a:pt x="67856" y="736015"/>
                  </a:lnTo>
                  <a:lnTo>
                    <a:pt x="67856" y="743229"/>
                  </a:lnTo>
                  <a:lnTo>
                    <a:pt x="73698" y="749071"/>
                  </a:lnTo>
                  <a:lnTo>
                    <a:pt x="80911" y="749071"/>
                  </a:lnTo>
                  <a:lnTo>
                    <a:pt x="88125" y="749071"/>
                  </a:lnTo>
                  <a:lnTo>
                    <a:pt x="93967" y="743229"/>
                  </a:lnTo>
                  <a:lnTo>
                    <a:pt x="93967" y="736015"/>
                  </a:lnTo>
                  <a:lnTo>
                    <a:pt x="93967" y="13055"/>
                  </a:lnTo>
                  <a:lnTo>
                    <a:pt x="93967" y="5842"/>
                  </a:lnTo>
                  <a:lnTo>
                    <a:pt x="88125" y="0"/>
                  </a:lnTo>
                  <a:lnTo>
                    <a:pt x="80911" y="0"/>
                  </a:lnTo>
                  <a:close/>
                </a:path>
              </a:pathLst>
            </a:custGeom>
            <a:ln w="12699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720449" y="621540"/>
              <a:ext cx="449580" cy="746125"/>
            </a:xfrm>
            <a:custGeom>
              <a:avLst/>
              <a:gdLst/>
              <a:ahLst/>
              <a:cxnLst/>
              <a:rect l="l" t="t" r="r" b="b"/>
              <a:pathLst>
                <a:path w="449580" h="746125">
                  <a:moveTo>
                    <a:pt x="436219" y="719531"/>
                  </a:moveTo>
                  <a:lnTo>
                    <a:pt x="83261" y="719531"/>
                  </a:lnTo>
                  <a:lnTo>
                    <a:pt x="83261" y="13055"/>
                  </a:lnTo>
                  <a:lnTo>
                    <a:pt x="83261" y="5841"/>
                  </a:lnTo>
                  <a:lnTo>
                    <a:pt x="77419" y="0"/>
                  </a:lnTo>
                  <a:lnTo>
                    <a:pt x="70205" y="0"/>
                  </a:lnTo>
                  <a:lnTo>
                    <a:pt x="13068" y="0"/>
                  </a:lnTo>
                  <a:lnTo>
                    <a:pt x="5842" y="0"/>
                  </a:lnTo>
                  <a:lnTo>
                    <a:pt x="0" y="5841"/>
                  </a:lnTo>
                  <a:lnTo>
                    <a:pt x="0" y="13055"/>
                  </a:lnTo>
                  <a:lnTo>
                    <a:pt x="0" y="732586"/>
                  </a:lnTo>
                  <a:lnTo>
                    <a:pt x="0" y="739800"/>
                  </a:lnTo>
                  <a:lnTo>
                    <a:pt x="5842" y="745642"/>
                  </a:lnTo>
                  <a:lnTo>
                    <a:pt x="13068" y="745642"/>
                  </a:lnTo>
                  <a:lnTo>
                    <a:pt x="20281" y="745642"/>
                  </a:lnTo>
                  <a:lnTo>
                    <a:pt x="26123" y="739800"/>
                  </a:lnTo>
                  <a:lnTo>
                    <a:pt x="26123" y="732586"/>
                  </a:lnTo>
                  <a:lnTo>
                    <a:pt x="26123" y="26111"/>
                  </a:lnTo>
                  <a:lnTo>
                    <a:pt x="57137" y="26111"/>
                  </a:lnTo>
                  <a:lnTo>
                    <a:pt x="57137" y="732586"/>
                  </a:lnTo>
                  <a:lnTo>
                    <a:pt x="57137" y="739800"/>
                  </a:lnTo>
                  <a:lnTo>
                    <a:pt x="62979" y="745642"/>
                  </a:lnTo>
                  <a:lnTo>
                    <a:pt x="70205" y="745642"/>
                  </a:lnTo>
                  <a:lnTo>
                    <a:pt x="436219" y="745642"/>
                  </a:lnTo>
                  <a:lnTo>
                    <a:pt x="443433" y="745642"/>
                  </a:lnTo>
                  <a:lnTo>
                    <a:pt x="449275" y="739800"/>
                  </a:lnTo>
                  <a:lnTo>
                    <a:pt x="449275" y="732586"/>
                  </a:lnTo>
                  <a:lnTo>
                    <a:pt x="449275" y="725373"/>
                  </a:lnTo>
                  <a:lnTo>
                    <a:pt x="443433" y="719531"/>
                  </a:lnTo>
                  <a:lnTo>
                    <a:pt x="436219" y="71953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3212607" y="621539"/>
              <a:ext cx="441325" cy="735330"/>
            </a:xfrm>
            <a:custGeom>
              <a:avLst/>
              <a:gdLst/>
              <a:ahLst/>
              <a:cxnLst/>
              <a:rect l="l" t="t" r="r" b="b"/>
              <a:pathLst>
                <a:path w="441325" h="735330">
                  <a:moveTo>
                    <a:pt x="78676" y="362902"/>
                  </a:moveTo>
                  <a:lnTo>
                    <a:pt x="428193" y="362902"/>
                  </a:lnTo>
                  <a:lnTo>
                    <a:pt x="435406" y="362902"/>
                  </a:lnTo>
                  <a:lnTo>
                    <a:pt x="441248" y="357060"/>
                  </a:lnTo>
                  <a:lnTo>
                    <a:pt x="441248" y="349846"/>
                  </a:lnTo>
                  <a:lnTo>
                    <a:pt x="441248" y="342633"/>
                  </a:lnTo>
                  <a:lnTo>
                    <a:pt x="435406" y="336791"/>
                  </a:lnTo>
                  <a:lnTo>
                    <a:pt x="428193" y="336791"/>
                  </a:lnTo>
                  <a:lnTo>
                    <a:pt x="91732" y="336791"/>
                  </a:lnTo>
                  <a:lnTo>
                    <a:pt x="91732" y="13055"/>
                  </a:lnTo>
                  <a:lnTo>
                    <a:pt x="91732" y="5842"/>
                  </a:lnTo>
                  <a:lnTo>
                    <a:pt x="85890" y="0"/>
                  </a:lnTo>
                  <a:lnTo>
                    <a:pt x="78676" y="0"/>
                  </a:lnTo>
                  <a:lnTo>
                    <a:pt x="13055" y="0"/>
                  </a:lnTo>
                  <a:lnTo>
                    <a:pt x="5841" y="0"/>
                  </a:lnTo>
                  <a:lnTo>
                    <a:pt x="0" y="5842"/>
                  </a:lnTo>
                  <a:lnTo>
                    <a:pt x="0" y="13055"/>
                  </a:lnTo>
                  <a:lnTo>
                    <a:pt x="0" y="722122"/>
                  </a:lnTo>
                  <a:lnTo>
                    <a:pt x="0" y="729335"/>
                  </a:lnTo>
                  <a:lnTo>
                    <a:pt x="5841" y="735177"/>
                  </a:lnTo>
                  <a:lnTo>
                    <a:pt x="13055" y="735177"/>
                  </a:lnTo>
                  <a:lnTo>
                    <a:pt x="428193" y="735177"/>
                  </a:lnTo>
                  <a:lnTo>
                    <a:pt x="435394" y="735177"/>
                  </a:lnTo>
                  <a:lnTo>
                    <a:pt x="441236" y="729335"/>
                  </a:lnTo>
                  <a:lnTo>
                    <a:pt x="441236" y="722122"/>
                  </a:lnTo>
                  <a:lnTo>
                    <a:pt x="441236" y="714908"/>
                  </a:lnTo>
                  <a:lnTo>
                    <a:pt x="435394" y="709066"/>
                  </a:lnTo>
                  <a:lnTo>
                    <a:pt x="428193" y="709066"/>
                  </a:lnTo>
                  <a:lnTo>
                    <a:pt x="26111" y="709066"/>
                  </a:lnTo>
                  <a:lnTo>
                    <a:pt x="26111" y="26111"/>
                  </a:lnTo>
                  <a:lnTo>
                    <a:pt x="65633" y="26111"/>
                  </a:lnTo>
                  <a:lnTo>
                    <a:pt x="65633" y="349846"/>
                  </a:lnTo>
                  <a:lnTo>
                    <a:pt x="65633" y="357060"/>
                  </a:lnTo>
                  <a:lnTo>
                    <a:pt x="71475" y="362902"/>
                  </a:lnTo>
                  <a:lnTo>
                    <a:pt x="78676" y="362902"/>
                  </a:lnTo>
                  <a:close/>
                </a:path>
                <a:path w="441325" h="735330">
                  <a:moveTo>
                    <a:pt x="131571" y="26111"/>
                  </a:moveTo>
                  <a:lnTo>
                    <a:pt x="428193" y="26111"/>
                  </a:lnTo>
                  <a:lnTo>
                    <a:pt x="435406" y="26111"/>
                  </a:lnTo>
                  <a:lnTo>
                    <a:pt x="441248" y="20269"/>
                  </a:lnTo>
                  <a:lnTo>
                    <a:pt x="441248" y="13055"/>
                  </a:lnTo>
                  <a:lnTo>
                    <a:pt x="441248" y="5842"/>
                  </a:lnTo>
                  <a:lnTo>
                    <a:pt x="435406" y="0"/>
                  </a:lnTo>
                  <a:lnTo>
                    <a:pt x="428193" y="0"/>
                  </a:lnTo>
                  <a:lnTo>
                    <a:pt x="131571" y="0"/>
                  </a:lnTo>
                  <a:lnTo>
                    <a:pt x="124358" y="0"/>
                  </a:lnTo>
                  <a:lnTo>
                    <a:pt x="118529" y="5842"/>
                  </a:lnTo>
                  <a:lnTo>
                    <a:pt x="118529" y="13055"/>
                  </a:lnTo>
                  <a:lnTo>
                    <a:pt x="118529" y="20269"/>
                  </a:lnTo>
                  <a:lnTo>
                    <a:pt x="124371" y="26111"/>
                  </a:lnTo>
                  <a:lnTo>
                    <a:pt x="131571" y="2611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037385" y="618596"/>
              <a:ext cx="633730" cy="748665"/>
            </a:xfrm>
            <a:custGeom>
              <a:avLst/>
              <a:gdLst/>
              <a:ahLst/>
              <a:cxnLst/>
              <a:rect l="l" t="t" r="r" b="b"/>
              <a:pathLst>
                <a:path w="633729" h="748665">
                  <a:moveTo>
                    <a:pt x="620128" y="2946"/>
                  </a:moveTo>
                  <a:lnTo>
                    <a:pt x="612914" y="2946"/>
                  </a:lnTo>
                  <a:lnTo>
                    <a:pt x="607072" y="8788"/>
                  </a:lnTo>
                  <a:lnTo>
                    <a:pt x="607072" y="16001"/>
                  </a:lnTo>
                  <a:lnTo>
                    <a:pt x="607072" y="713346"/>
                  </a:lnTo>
                  <a:lnTo>
                    <a:pt x="574268" y="713346"/>
                  </a:lnTo>
                  <a:lnTo>
                    <a:pt x="574268" y="14160"/>
                  </a:lnTo>
                  <a:lnTo>
                    <a:pt x="574268" y="8559"/>
                  </a:lnTo>
                  <a:lnTo>
                    <a:pt x="570687" y="3581"/>
                  </a:lnTo>
                  <a:lnTo>
                    <a:pt x="565378" y="1790"/>
                  </a:lnTo>
                  <a:lnTo>
                    <a:pt x="560082" y="0"/>
                  </a:lnTo>
                  <a:lnTo>
                    <a:pt x="554228" y="1777"/>
                  </a:lnTo>
                  <a:lnTo>
                    <a:pt x="550824" y="6222"/>
                  </a:lnTo>
                  <a:lnTo>
                    <a:pt x="317957" y="311137"/>
                  </a:lnTo>
                  <a:lnTo>
                    <a:pt x="22288" y="15468"/>
                  </a:lnTo>
                  <a:lnTo>
                    <a:pt x="18554" y="11734"/>
                  </a:lnTo>
                  <a:lnTo>
                    <a:pt x="12941" y="10617"/>
                  </a:lnTo>
                  <a:lnTo>
                    <a:pt x="8064" y="12649"/>
                  </a:lnTo>
                  <a:lnTo>
                    <a:pt x="3175" y="14655"/>
                  </a:lnTo>
                  <a:lnTo>
                    <a:pt x="0" y="19418"/>
                  </a:lnTo>
                  <a:lnTo>
                    <a:pt x="0" y="24701"/>
                  </a:lnTo>
                  <a:lnTo>
                    <a:pt x="0" y="735533"/>
                  </a:lnTo>
                  <a:lnTo>
                    <a:pt x="0" y="742746"/>
                  </a:lnTo>
                  <a:lnTo>
                    <a:pt x="5842" y="748588"/>
                  </a:lnTo>
                  <a:lnTo>
                    <a:pt x="13055" y="748588"/>
                  </a:lnTo>
                  <a:lnTo>
                    <a:pt x="71755" y="748588"/>
                  </a:lnTo>
                  <a:lnTo>
                    <a:pt x="78968" y="748588"/>
                  </a:lnTo>
                  <a:lnTo>
                    <a:pt x="84810" y="742746"/>
                  </a:lnTo>
                  <a:lnTo>
                    <a:pt x="84810" y="735533"/>
                  </a:lnTo>
                  <a:lnTo>
                    <a:pt x="84810" y="185623"/>
                  </a:lnTo>
                  <a:lnTo>
                    <a:pt x="84810" y="178409"/>
                  </a:lnTo>
                  <a:lnTo>
                    <a:pt x="78968" y="172567"/>
                  </a:lnTo>
                  <a:lnTo>
                    <a:pt x="71755" y="172567"/>
                  </a:lnTo>
                  <a:lnTo>
                    <a:pt x="64541" y="172567"/>
                  </a:lnTo>
                  <a:lnTo>
                    <a:pt x="58699" y="178409"/>
                  </a:lnTo>
                  <a:lnTo>
                    <a:pt x="58699" y="185623"/>
                  </a:lnTo>
                  <a:lnTo>
                    <a:pt x="58699" y="722477"/>
                  </a:lnTo>
                  <a:lnTo>
                    <a:pt x="26111" y="722477"/>
                  </a:lnTo>
                  <a:lnTo>
                    <a:pt x="26111" y="56222"/>
                  </a:lnTo>
                  <a:lnTo>
                    <a:pt x="310032" y="340144"/>
                  </a:lnTo>
                  <a:lnTo>
                    <a:pt x="312699" y="342811"/>
                  </a:lnTo>
                  <a:lnTo>
                    <a:pt x="316369" y="344208"/>
                  </a:lnTo>
                  <a:lnTo>
                    <a:pt x="320128" y="343941"/>
                  </a:lnTo>
                  <a:lnTo>
                    <a:pt x="323888" y="343700"/>
                  </a:lnTo>
                  <a:lnTo>
                    <a:pt x="327355" y="341845"/>
                  </a:lnTo>
                  <a:lnTo>
                    <a:pt x="329641" y="338848"/>
                  </a:lnTo>
                  <a:lnTo>
                    <a:pt x="548144" y="52755"/>
                  </a:lnTo>
                  <a:lnTo>
                    <a:pt x="548144" y="726401"/>
                  </a:lnTo>
                  <a:lnTo>
                    <a:pt x="548144" y="733615"/>
                  </a:lnTo>
                  <a:lnTo>
                    <a:pt x="553974" y="739457"/>
                  </a:lnTo>
                  <a:lnTo>
                    <a:pt x="561187" y="739457"/>
                  </a:lnTo>
                  <a:lnTo>
                    <a:pt x="620115" y="739457"/>
                  </a:lnTo>
                  <a:lnTo>
                    <a:pt x="627329" y="739457"/>
                  </a:lnTo>
                  <a:lnTo>
                    <a:pt x="633171" y="733615"/>
                  </a:lnTo>
                  <a:lnTo>
                    <a:pt x="633171" y="726401"/>
                  </a:lnTo>
                  <a:lnTo>
                    <a:pt x="633171" y="16001"/>
                  </a:lnTo>
                  <a:lnTo>
                    <a:pt x="633171" y="8788"/>
                  </a:lnTo>
                  <a:lnTo>
                    <a:pt x="627329" y="2946"/>
                  </a:lnTo>
                  <a:lnTo>
                    <a:pt x="620128" y="2946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4745667" y="619695"/>
              <a:ext cx="628015" cy="744220"/>
            </a:xfrm>
            <a:custGeom>
              <a:avLst/>
              <a:gdLst/>
              <a:ahLst/>
              <a:cxnLst/>
              <a:rect l="l" t="t" r="r" b="b"/>
              <a:pathLst>
                <a:path w="628014" h="744219">
                  <a:moveTo>
                    <a:pt x="313918" y="0"/>
                  </a:moveTo>
                  <a:lnTo>
                    <a:pt x="310413" y="0"/>
                  </a:lnTo>
                  <a:lnTo>
                    <a:pt x="307035" y="1422"/>
                  </a:lnTo>
                  <a:lnTo>
                    <a:pt x="304584" y="3937"/>
                  </a:lnTo>
                  <a:lnTo>
                    <a:pt x="302120" y="6451"/>
                  </a:lnTo>
                  <a:lnTo>
                    <a:pt x="300786" y="9842"/>
                  </a:lnTo>
                  <a:lnTo>
                    <a:pt x="300863" y="13360"/>
                  </a:lnTo>
                  <a:lnTo>
                    <a:pt x="302425" y="81051"/>
                  </a:lnTo>
                  <a:lnTo>
                    <a:pt x="302590" y="88125"/>
                  </a:lnTo>
                  <a:lnTo>
                    <a:pt x="308381" y="93802"/>
                  </a:lnTo>
                  <a:lnTo>
                    <a:pt x="315480" y="93802"/>
                  </a:lnTo>
                  <a:lnTo>
                    <a:pt x="354926" y="98346"/>
                  </a:lnTo>
                  <a:lnTo>
                    <a:pt x="392073" y="111445"/>
                  </a:lnTo>
                  <a:lnTo>
                    <a:pt x="426297" y="132296"/>
                  </a:lnTo>
                  <a:lnTo>
                    <a:pt x="456971" y="160100"/>
                  </a:lnTo>
                  <a:lnTo>
                    <a:pt x="483471" y="194054"/>
                  </a:lnTo>
                  <a:lnTo>
                    <a:pt x="505171" y="233357"/>
                  </a:lnTo>
                  <a:lnTo>
                    <a:pt x="521446" y="277208"/>
                  </a:lnTo>
                  <a:lnTo>
                    <a:pt x="531669" y="324805"/>
                  </a:lnTo>
                  <a:lnTo>
                    <a:pt x="535216" y="375348"/>
                  </a:lnTo>
                  <a:lnTo>
                    <a:pt x="531669" y="425891"/>
                  </a:lnTo>
                  <a:lnTo>
                    <a:pt x="521446" y="473488"/>
                  </a:lnTo>
                  <a:lnTo>
                    <a:pt x="505171" y="517339"/>
                  </a:lnTo>
                  <a:lnTo>
                    <a:pt x="483471" y="556642"/>
                  </a:lnTo>
                  <a:lnTo>
                    <a:pt x="456971" y="590596"/>
                  </a:lnTo>
                  <a:lnTo>
                    <a:pt x="426297" y="618400"/>
                  </a:lnTo>
                  <a:lnTo>
                    <a:pt x="392073" y="639251"/>
                  </a:lnTo>
                  <a:lnTo>
                    <a:pt x="354926" y="652350"/>
                  </a:lnTo>
                  <a:lnTo>
                    <a:pt x="315480" y="656894"/>
                  </a:lnTo>
                  <a:lnTo>
                    <a:pt x="308394" y="656894"/>
                  </a:lnTo>
                  <a:lnTo>
                    <a:pt x="302602" y="662533"/>
                  </a:lnTo>
                  <a:lnTo>
                    <a:pt x="302437" y="669620"/>
                  </a:lnTo>
                  <a:lnTo>
                    <a:pt x="301205" y="717042"/>
                  </a:lnTo>
                  <a:lnTo>
                    <a:pt x="260354" y="711373"/>
                  </a:lnTo>
                  <a:lnTo>
                    <a:pt x="221430" y="699071"/>
                  </a:lnTo>
                  <a:lnTo>
                    <a:pt x="184848" y="680631"/>
                  </a:lnTo>
                  <a:lnTo>
                    <a:pt x="151021" y="656550"/>
                  </a:lnTo>
                  <a:lnTo>
                    <a:pt x="120363" y="627325"/>
                  </a:lnTo>
                  <a:lnTo>
                    <a:pt x="93286" y="593451"/>
                  </a:lnTo>
                  <a:lnTo>
                    <a:pt x="70206" y="555426"/>
                  </a:lnTo>
                  <a:lnTo>
                    <a:pt x="51535" y="513746"/>
                  </a:lnTo>
                  <a:lnTo>
                    <a:pt x="37686" y="468907"/>
                  </a:lnTo>
                  <a:lnTo>
                    <a:pt x="29073" y="421407"/>
                  </a:lnTo>
                  <a:lnTo>
                    <a:pt x="26111" y="371741"/>
                  </a:lnTo>
                  <a:lnTo>
                    <a:pt x="29303" y="320204"/>
                  </a:lnTo>
                  <a:lnTo>
                    <a:pt x="38586" y="270904"/>
                  </a:lnTo>
                  <a:lnTo>
                    <a:pt x="53520" y="224436"/>
                  </a:lnTo>
                  <a:lnTo>
                    <a:pt x="73665" y="181398"/>
                  </a:lnTo>
                  <a:lnTo>
                    <a:pt x="98580" y="142386"/>
                  </a:lnTo>
                  <a:lnTo>
                    <a:pt x="127826" y="107995"/>
                  </a:lnTo>
                  <a:lnTo>
                    <a:pt x="160962" y="78824"/>
                  </a:lnTo>
                  <a:lnTo>
                    <a:pt x="197548" y="55468"/>
                  </a:lnTo>
                  <a:lnTo>
                    <a:pt x="237144" y="38523"/>
                  </a:lnTo>
                  <a:lnTo>
                    <a:pt x="279311" y="28587"/>
                  </a:lnTo>
                  <a:lnTo>
                    <a:pt x="286461" y="27559"/>
                  </a:lnTo>
                  <a:lnTo>
                    <a:pt x="291414" y="20929"/>
                  </a:lnTo>
                  <a:lnTo>
                    <a:pt x="290372" y="13792"/>
                  </a:lnTo>
                  <a:lnTo>
                    <a:pt x="289356" y="6654"/>
                  </a:lnTo>
                  <a:lnTo>
                    <a:pt x="282689" y="1727"/>
                  </a:lnTo>
                  <a:lnTo>
                    <a:pt x="233768" y="12194"/>
                  </a:lnTo>
                  <a:lnTo>
                    <a:pt x="194210" y="27920"/>
                  </a:lnTo>
                  <a:lnTo>
                    <a:pt x="157289" y="49426"/>
                  </a:lnTo>
                  <a:lnTo>
                    <a:pt x="123363" y="76231"/>
                  </a:lnTo>
                  <a:lnTo>
                    <a:pt x="92793" y="107852"/>
                  </a:lnTo>
                  <a:lnTo>
                    <a:pt x="65939" y="143808"/>
                  </a:lnTo>
                  <a:lnTo>
                    <a:pt x="43160" y="183617"/>
                  </a:lnTo>
                  <a:lnTo>
                    <a:pt x="24817" y="226796"/>
                  </a:lnTo>
                  <a:lnTo>
                    <a:pt x="11270" y="272865"/>
                  </a:lnTo>
                  <a:lnTo>
                    <a:pt x="2877" y="321340"/>
                  </a:lnTo>
                  <a:lnTo>
                    <a:pt x="0" y="371741"/>
                  </a:lnTo>
                  <a:lnTo>
                    <a:pt x="2871" y="422115"/>
                  </a:lnTo>
                  <a:lnTo>
                    <a:pt x="11233" y="470451"/>
                  </a:lnTo>
                  <a:lnTo>
                    <a:pt x="24709" y="516301"/>
                  </a:lnTo>
                  <a:lnTo>
                    <a:pt x="42922" y="559220"/>
                  </a:lnTo>
                  <a:lnTo>
                    <a:pt x="65495" y="598761"/>
                  </a:lnTo>
                  <a:lnTo>
                    <a:pt x="92051" y="634479"/>
                  </a:lnTo>
                  <a:lnTo>
                    <a:pt x="122213" y="665926"/>
                  </a:lnTo>
                  <a:lnTo>
                    <a:pt x="155604" y="692656"/>
                  </a:lnTo>
                  <a:lnTo>
                    <a:pt x="191847" y="714223"/>
                  </a:lnTo>
                  <a:lnTo>
                    <a:pt x="230565" y="730181"/>
                  </a:lnTo>
                  <a:lnTo>
                    <a:pt x="271381" y="740083"/>
                  </a:lnTo>
                  <a:lnTo>
                    <a:pt x="313918" y="743483"/>
                  </a:lnTo>
                  <a:lnTo>
                    <a:pt x="321005" y="743483"/>
                  </a:lnTo>
                  <a:lnTo>
                    <a:pt x="326796" y="737844"/>
                  </a:lnTo>
                  <a:lnTo>
                    <a:pt x="326961" y="730770"/>
                  </a:lnTo>
                  <a:lnTo>
                    <a:pt x="328206" y="682599"/>
                  </a:lnTo>
                  <a:lnTo>
                    <a:pt x="370354" y="675281"/>
                  </a:lnTo>
                  <a:lnTo>
                    <a:pt x="409923" y="659401"/>
                  </a:lnTo>
                  <a:lnTo>
                    <a:pt x="446277" y="635755"/>
                  </a:lnTo>
                  <a:lnTo>
                    <a:pt x="478780" y="605140"/>
                  </a:lnTo>
                  <a:lnTo>
                    <a:pt x="506799" y="568349"/>
                  </a:lnTo>
                  <a:lnTo>
                    <a:pt x="529696" y="526179"/>
                  </a:lnTo>
                  <a:lnTo>
                    <a:pt x="546838" y="479426"/>
                  </a:lnTo>
                  <a:lnTo>
                    <a:pt x="557589" y="428883"/>
                  </a:lnTo>
                  <a:lnTo>
                    <a:pt x="561314" y="375348"/>
                  </a:lnTo>
                  <a:lnTo>
                    <a:pt x="557589" y="321817"/>
                  </a:lnTo>
                  <a:lnTo>
                    <a:pt x="546839" y="271279"/>
                  </a:lnTo>
                  <a:lnTo>
                    <a:pt x="529698" y="224528"/>
                  </a:lnTo>
                  <a:lnTo>
                    <a:pt x="506802" y="182360"/>
                  </a:lnTo>
                  <a:lnTo>
                    <a:pt x="478787" y="145571"/>
                  </a:lnTo>
                  <a:lnTo>
                    <a:pt x="446288" y="114955"/>
                  </a:lnTo>
                  <a:lnTo>
                    <a:pt x="409941" y="91307"/>
                  </a:lnTo>
                  <a:lnTo>
                    <a:pt x="370381" y="75423"/>
                  </a:lnTo>
                  <a:lnTo>
                    <a:pt x="328244" y="68097"/>
                  </a:lnTo>
                  <a:lnTo>
                    <a:pt x="327304" y="26492"/>
                  </a:lnTo>
                  <a:lnTo>
                    <a:pt x="372045" y="33205"/>
                  </a:lnTo>
                  <a:lnTo>
                    <a:pt x="414403" y="47854"/>
                  </a:lnTo>
                  <a:lnTo>
                    <a:pt x="453829" y="69780"/>
                  </a:lnTo>
                  <a:lnTo>
                    <a:pt x="489777" y="98326"/>
                  </a:lnTo>
                  <a:lnTo>
                    <a:pt x="521696" y="132834"/>
                  </a:lnTo>
                  <a:lnTo>
                    <a:pt x="549041" y="172644"/>
                  </a:lnTo>
                  <a:lnTo>
                    <a:pt x="571263" y="217099"/>
                  </a:lnTo>
                  <a:lnTo>
                    <a:pt x="587814" y="265541"/>
                  </a:lnTo>
                  <a:lnTo>
                    <a:pt x="598147" y="317312"/>
                  </a:lnTo>
                  <a:lnTo>
                    <a:pt x="601713" y="371754"/>
                  </a:lnTo>
                  <a:lnTo>
                    <a:pt x="598770" y="423603"/>
                  </a:lnTo>
                  <a:lnTo>
                    <a:pt x="590144" y="472740"/>
                  </a:lnTo>
                  <a:lnTo>
                    <a:pt x="576142" y="518742"/>
                  </a:lnTo>
                  <a:lnTo>
                    <a:pt x="557071" y="561180"/>
                  </a:lnTo>
                  <a:lnTo>
                    <a:pt x="533236" y="599628"/>
                  </a:lnTo>
                  <a:lnTo>
                    <a:pt x="504944" y="633662"/>
                  </a:lnTo>
                  <a:lnTo>
                    <a:pt x="472500" y="662854"/>
                  </a:lnTo>
                  <a:lnTo>
                    <a:pt x="436212" y="686778"/>
                  </a:lnTo>
                  <a:lnTo>
                    <a:pt x="396385" y="705008"/>
                  </a:lnTo>
                  <a:lnTo>
                    <a:pt x="353326" y="717118"/>
                  </a:lnTo>
                  <a:lnTo>
                    <a:pt x="346252" y="718527"/>
                  </a:lnTo>
                  <a:lnTo>
                    <a:pt x="341668" y="725411"/>
                  </a:lnTo>
                  <a:lnTo>
                    <a:pt x="343077" y="732485"/>
                  </a:lnTo>
                  <a:lnTo>
                    <a:pt x="344500" y="739559"/>
                  </a:lnTo>
                  <a:lnTo>
                    <a:pt x="351358" y="744156"/>
                  </a:lnTo>
                  <a:lnTo>
                    <a:pt x="358444" y="742721"/>
                  </a:lnTo>
                  <a:lnTo>
                    <a:pt x="401035" y="731100"/>
                  </a:lnTo>
                  <a:lnTo>
                    <a:pt x="440756" y="714026"/>
                  </a:lnTo>
                  <a:lnTo>
                    <a:pt x="477355" y="691844"/>
                  </a:lnTo>
                  <a:lnTo>
                    <a:pt x="510584" y="664898"/>
                  </a:lnTo>
                  <a:lnTo>
                    <a:pt x="540193" y="633531"/>
                  </a:lnTo>
                  <a:lnTo>
                    <a:pt x="565933" y="598087"/>
                  </a:lnTo>
                  <a:lnTo>
                    <a:pt x="587552" y="558911"/>
                  </a:lnTo>
                  <a:lnTo>
                    <a:pt x="604802" y="516345"/>
                  </a:lnTo>
                  <a:lnTo>
                    <a:pt x="617432" y="470734"/>
                  </a:lnTo>
                  <a:lnTo>
                    <a:pt x="625194" y="422423"/>
                  </a:lnTo>
                  <a:lnTo>
                    <a:pt x="627837" y="371754"/>
                  </a:lnTo>
                  <a:lnTo>
                    <a:pt x="624963" y="321377"/>
                  </a:lnTo>
                  <a:lnTo>
                    <a:pt x="616600" y="273039"/>
                  </a:lnTo>
                  <a:lnTo>
                    <a:pt x="603124" y="227187"/>
                  </a:lnTo>
                  <a:lnTo>
                    <a:pt x="584912" y="184266"/>
                  </a:lnTo>
                  <a:lnTo>
                    <a:pt x="562340" y="144724"/>
                  </a:lnTo>
                  <a:lnTo>
                    <a:pt x="535786" y="109005"/>
                  </a:lnTo>
                  <a:lnTo>
                    <a:pt x="505625" y="77558"/>
                  </a:lnTo>
                  <a:lnTo>
                    <a:pt x="472235" y="50827"/>
                  </a:lnTo>
                  <a:lnTo>
                    <a:pt x="435993" y="29259"/>
                  </a:lnTo>
                  <a:lnTo>
                    <a:pt x="397275" y="13301"/>
                  </a:lnTo>
                  <a:lnTo>
                    <a:pt x="356458" y="3399"/>
                  </a:lnTo>
                  <a:lnTo>
                    <a:pt x="313918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421739" y="608824"/>
              <a:ext cx="609600" cy="760095"/>
            </a:xfrm>
            <a:custGeom>
              <a:avLst/>
              <a:gdLst/>
              <a:ahLst/>
              <a:cxnLst/>
              <a:rect l="l" t="t" r="r" b="b"/>
              <a:pathLst>
                <a:path w="609600" h="760094">
                  <a:moveTo>
                    <a:pt x="597192" y="498271"/>
                  </a:moveTo>
                  <a:lnTo>
                    <a:pt x="590092" y="497293"/>
                  </a:lnTo>
                  <a:lnTo>
                    <a:pt x="583438" y="502259"/>
                  </a:lnTo>
                  <a:lnTo>
                    <a:pt x="582460" y="509409"/>
                  </a:lnTo>
                  <a:lnTo>
                    <a:pt x="565200" y="577629"/>
                  </a:lnTo>
                  <a:lnTo>
                    <a:pt x="536922" y="630430"/>
                  </a:lnTo>
                  <a:lnTo>
                    <a:pt x="501016" y="669784"/>
                  </a:lnTo>
                  <a:lnTo>
                    <a:pt x="460870" y="697661"/>
                  </a:lnTo>
                  <a:lnTo>
                    <a:pt x="419872" y="716032"/>
                  </a:lnTo>
                  <a:lnTo>
                    <a:pt x="381413" y="726868"/>
                  </a:lnTo>
                  <a:lnTo>
                    <a:pt x="325663" y="733816"/>
                  </a:lnTo>
                  <a:lnTo>
                    <a:pt x="315150" y="733869"/>
                  </a:lnTo>
                  <a:lnTo>
                    <a:pt x="253806" y="723913"/>
                  </a:lnTo>
                  <a:lnTo>
                    <a:pt x="201888" y="705038"/>
                  </a:lnTo>
                  <a:lnTo>
                    <a:pt x="158612" y="678846"/>
                  </a:lnTo>
                  <a:lnTo>
                    <a:pt x="123194" y="646941"/>
                  </a:lnTo>
                  <a:lnTo>
                    <a:pt x="94849" y="610924"/>
                  </a:lnTo>
                  <a:lnTo>
                    <a:pt x="72793" y="572398"/>
                  </a:lnTo>
                  <a:lnTo>
                    <a:pt x="56240" y="532966"/>
                  </a:lnTo>
                  <a:lnTo>
                    <a:pt x="44407" y="494229"/>
                  </a:lnTo>
                  <a:lnTo>
                    <a:pt x="31759" y="425255"/>
                  </a:lnTo>
                  <a:lnTo>
                    <a:pt x="28575" y="378294"/>
                  </a:lnTo>
                  <a:lnTo>
                    <a:pt x="73139" y="378294"/>
                  </a:lnTo>
                  <a:lnTo>
                    <a:pt x="80352" y="378294"/>
                  </a:lnTo>
                  <a:lnTo>
                    <a:pt x="86194" y="372452"/>
                  </a:lnTo>
                  <a:lnTo>
                    <a:pt x="86194" y="365239"/>
                  </a:lnTo>
                  <a:lnTo>
                    <a:pt x="89869" y="320722"/>
                  </a:lnTo>
                  <a:lnTo>
                    <a:pt x="100578" y="276425"/>
                  </a:lnTo>
                  <a:lnTo>
                    <a:pt x="117851" y="233686"/>
                  </a:lnTo>
                  <a:lnTo>
                    <a:pt x="141215" y="193845"/>
                  </a:lnTo>
                  <a:lnTo>
                    <a:pt x="170200" y="158244"/>
                  </a:lnTo>
                  <a:lnTo>
                    <a:pt x="204335" y="128221"/>
                  </a:lnTo>
                  <a:lnTo>
                    <a:pt x="243146" y="105117"/>
                  </a:lnTo>
                  <a:lnTo>
                    <a:pt x="286164" y="90272"/>
                  </a:lnTo>
                  <a:lnTo>
                    <a:pt x="332917" y="85026"/>
                  </a:lnTo>
                  <a:lnTo>
                    <a:pt x="404236" y="98284"/>
                  </a:lnTo>
                  <a:lnTo>
                    <a:pt x="454610" y="130097"/>
                  </a:lnTo>
                  <a:lnTo>
                    <a:pt x="487086" y="168526"/>
                  </a:lnTo>
                  <a:lnTo>
                    <a:pt x="510527" y="217474"/>
                  </a:lnTo>
                  <a:lnTo>
                    <a:pt x="512114" y="223100"/>
                  </a:lnTo>
                  <a:lnTo>
                    <a:pt x="517232" y="226974"/>
                  </a:lnTo>
                  <a:lnTo>
                    <a:pt x="523074" y="226974"/>
                  </a:lnTo>
                  <a:lnTo>
                    <a:pt x="586689" y="226974"/>
                  </a:lnTo>
                  <a:lnTo>
                    <a:pt x="590448" y="226974"/>
                  </a:lnTo>
                  <a:lnTo>
                    <a:pt x="594029" y="225348"/>
                  </a:lnTo>
                  <a:lnTo>
                    <a:pt x="596506" y="222516"/>
                  </a:lnTo>
                  <a:lnTo>
                    <a:pt x="598995" y="219684"/>
                  </a:lnTo>
                  <a:lnTo>
                    <a:pt x="600125" y="215938"/>
                  </a:lnTo>
                  <a:lnTo>
                    <a:pt x="582388" y="156241"/>
                  </a:lnTo>
                  <a:lnTo>
                    <a:pt x="539442" y="87791"/>
                  </a:lnTo>
                  <a:lnTo>
                    <a:pt x="503990" y="54544"/>
                  </a:lnTo>
                  <a:lnTo>
                    <a:pt x="457201" y="26535"/>
                  </a:lnTo>
                  <a:lnTo>
                    <a:pt x="397561" y="7207"/>
                  </a:lnTo>
                  <a:lnTo>
                    <a:pt x="323557" y="0"/>
                  </a:lnTo>
                  <a:lnTo>
                    <a:pt x="276370" y="3835"/>
                  </a:lnTo>
                  <a:lnTo>
                    <a:pt x="232010" y="14846"/>
                  </a:lnTo>
                  <a:lnTo>
                    <a:pt x="190726" y="32289"/>
                  </a:lnTo>
                  <a:lnTo>
                    <a:pt x="152765" y="55419"/>
                  </a:lnTo>
                  <a:lnTo>
                    <a:pt x="118374" y="83493"/>
                  </a:lnTo>
                  <a:lnTo>
                    <a:pt x="87801" y="115767"/>
                  </a:lnTo>
                  <a:lnTo>
                    <a:pt x="61294" y="151498"/>
                  </a:lnTo>
                  <a:lnTo>
                    <a:pt x="39101" y="189941"/>
                  </a:lnTo>
                  <a:lnTo>
                    <a:pt x="21468" y="230353"/>
                  </a:lnTo>
                  <a:lnTo>
                    <a:pt x="8644" y="271990"/>
                  </a:lnTo>
                  <a:lnTo>
                    <a:pt x="876" y="314109"/>
                  </a:lnTo>
                  <a:lnTo>
                    <a:pt x="0" y="321259"/>
                  </a:lnTo>
                  <a:lnTo>
                    <a:pt x="5092" y="327774"/>
                  </a:lnTo>
                  <a:lnTo>
                    <a:pt x="12242" y="328650"/>
                  </a:lnTo>
                  <a:lnTo>
                    <a:pt x="19392" y="329577"/>
                  </a:lnTo>
                  <a:lnTo>
                    <a:pt x="25933" y="324446"/>
                  </a:lnTo>
                  <a:lnTo>
                    <a:pt x="26797" y="317271"/>
                  </a:lnTo>
                  <a:lnTo>
                    <a:pt x="34952" y="274341"/>
                  </a:lnTo>
                  <a:lnTo>
                    <a:pt x="48700" y="232034"/>
                  </a:lnTo>
                  <a:lnTo>
                    <a:pt x="67736" y="191266"/>
                  </a:lnTo>
                  <a:lnTo>
                    <a:pt x="91758" y="152956"/>
                  </a:lnTo>
                  <a:lnTo>
                    <a:pt x="120461" y="118022"/>
                  </a:lnTo>
                  <a:lnTo>
                    <a:pt x="153541" y="87382"/>
                  </a:lnTo>
                  <a:lnTo>
                    <a:pt x="190694" y="61952"/>
                  </a:lnTo>
                  <a:lnTo>
                    <a:pt x="231617" y="42652"/>
                  </a:lnTo>
                  <a:lnTo>
                    <a:pt x="276006" y="30399"/>
                  </a:lnTo>
                  <a:lnTo>
                    <a:pt x="323557" y="26111"/>
                  </a:lnTo>
                  <a:lnTo>
                    <a:pt x="395686" y="33436"/>
                  </a:lnTo>
                  <a:lnTo>
                    <a:pt x="452582" y="52907"/>
                  </a:lnTo>
                  <a:lnTo>
                    <a:pt x="496022" y="80763"/>
                  </a:lnTo>
                  <a:lnTo>
                    <a:pt x="527782" y="113246"/>
                  </a:lnTo>
                  <a:lnTo>
                    <a:pt x="549637" y="146596"/>
                  </a:lnTo>
                  <a:lnTo>
                    <a:pt x="570738" y="200863"/>
                  </a:lnTo>
                  <a:lnTo>
                    <a:pt x="532333" y="200863"/>
                  </a:lnTo>
                  <a:lnTo>
                    <a:pt x="522481" y="178817"/>
                  </a:lnTo>
                  <a:lnTo>
                    <a:pt x="504875" y="149301"/>
                  </a:lnTo>
                  <a:lnTo>
                    <a:pt x="478316" y="117435"/>
                  </a:lnTo>
                  <a:lnTo>
                    <a:pt x="441604" y="88336"/>
                  </a:lnTo>
                  <a:lnTo>
                    <a:pt x="393538" y="67123"/>
                  </a:lnTo>
                  <a:lnTo>
                    <a:pt x="332917" y="58915"/>
                  </a:lnTo>
                  <a:lnTo>
                    <a:pt x="286961" y="63237"/>
                  </a:lnTo>
                  <a:lnTo>
                    <a:pt x="244339" y="75587"/>
                  </a:lnTo>
                  <a:lnTo>
                    <a:pt x="205361" y="95037"/>
                  </a:lnTo>
                  <a:lnTo>
                    <a:pt x="170334" y="120661"/>
                  </a:lnTo>
                  <a:lnTo>
                    <a:pt x="139565" y="151533"/>
                  </a:lnTo>
                  <a:lnTo>
                    <a:pt x="113361" y="186726"/>
                  </a:lnTo>
                  <a:lnTo>
                    <a:pt x="92030" y="225314"/>
                  </a:lnTo>
                  <a:lnTo>
                    <a:pt x="75879" y="266371"/>
                  </a:lnTo>
                  <a:lnTo>
                    <a:pt x="65217" y="308969"/>
                  </a:lnTo>
                  <a:lnTo>
                    <a:pt x="60350" y="352183"/>
                  </a:lnTo>
                  <a:lnTo>
                    <a:pt x="15557" y="352183"/>
                  </a:lnTo>
                  <a:lnTo>
                    <a:pt x="8496" y="352183"/>
                  </a:lnTo>
                  <a:lnTo>
                    <a:pt x="2730" y="357771"/>
                  </a:lnTo>
                  <a:lnTo>
                    <a:pt x="2514" y="364820"/>
                  </a:lnTo>
                  <a:lnTo>
                    <a:pt x="2486" y="370925"/>
                  </a:lnTo>
                  <a:lnTo>
                    <a:pt x="2945" y="386620"/>
                  </a:lnTo>
                  <a:lnTo>
                    <a:pt x="8262" y="440593"/>
                  </a:lnTo>
                  <a:lnTo>
                    <a:pt x="24338" y="514364"/>
                  </a:lnTo>
                  <a:lnTo>
                    <a:pt x="38247" y="554807"/>
                  </a:lnTo>
                  <a:lnTo>
                    <a:pt x="57048" y="595558"/>
                  </a:lnTo>
                  <a:lnTo>
                    <a:pt x="81476" y="635072"/>
                  </a:lnTo>
                  <a:lnTo>
                    <a:pt x="112265" y="671800"/>
                  </a:lnTo>
                  <a:lnTo>
                    <a:pt x="150150" y="704197"/>
                  </a:lnTo>
                  <a:lnTo>
                    <a:pt x="195863" y="730716"/>
                  </a:lnTo>
                  <a:lnTo>
                    <a:pt x="250140" y="749809"/>
                  </a:lnTo>
                  <a:lnTo>
                    <a:pt x="313715" y="759929"/>
                  </a:lnTo>
                  <a:lnTo>
                    <a:pt x="313842" y="759929"/>
                  </a:lnTo>
                  <a:lnTo>
                    <a:pt x="314706" y="759955"/>
                  </a:lnTo>
                  <a:lnTo>
                    <a:pt x="316230" y="759955"/>
                  </a:lnTo>
                  <a:lnTo>
                    <a:pt x="330056" y="759514"/>
                  </a:lnTo>
                  <a:lnTo>
                    <a:pt x="384916" y="751933"/>
                  </a:lnTo>
                  <a:lnTo>
                    <a:pt x="459908" y="726398"/>
                  </a:lnTo>
                  <a:lnTo>
                    <a:pt x="498899" y="703516"/>
                  </a:lnTo>
                  <a:lnTo>
                    <a:pt x="535659" y="672087"/>
                  </a:lnTo>
                  <a:lnTo>
                    <a:pt x="567765" y="630759"/>
                  </a:lnTo>
                  <a:lnTo>
                    <a:pt x="592795" y="578177"/>
                  </a:lnTo>
                  <a:lnTo>
                    <a:pt x="608330" y="512991"/>
                  </a:lnTo>
                  <a:lnTo>
                    <a:pt x="609320" y="505853"/>
                  </a:lnTo>
                  <a:lnTo>
                    <a:pt x="604329" y="499262"/>
                  </a:lnTo>
                  <a:lnTo>
                    <a:pt x="597192" y="49827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103528" y="619695"/>
              <a:ext cx="551180" cy="748030"/>
            </a:xfrm>
            <a:custGeom>
              <a:avLst/>
              <a:gdLst/>
              <a:ahLst/>
              <a:cxnLst/>
              <a:rect l="l" t="t" r="r" b="b"/>
              <a:pathLst>
                <a:path w="551179" h="748030">
                  <a:moveTo>
                    <a:pt x="545541" y="721537"/>
                  </a:moveTo>
                  <a:lnTo>
                    <a:pt x="189623" y="365620"/>
                  </a:lnTo>
                  <a:lnTo>
                    <a:pt x="532942" y="22288"/>
                  </a:lnTo>
                  <a:lnTo>
                    <a:pt x="536676" y="18554"/>
                  </a:lnTo>
                  <a:lnTo>
                    <a:pt x="537806" y="12953"/>
                  </a:lnTo>
                  <a:lnTo>
                    <a:pt x="535762" y="8064"/>
                  </a:lnTo>
                  <a:lnTo>
                    <a:pt x="533742" y="3187"/>
                  </a:lnTo>
                  <a:lnTo>
                    <a:pt x="528980" y="0"/>
                  </a:lnTo>
                  <a:lnTo>
                    <a:pt x="523697" y="0"/>
                  </a:lnTo>
                  <a:lnTo>
                    <a:pt x="436168" y="0"/>
                  </a:lnTo>
                  <a:lnTo>
                    <a:pt x="432689" y="0"/>
                  </a:lnTo>
                  <a:lnTo>
                    <a:pt x="429387" y="1371"/>
                  </a:lnTo>
                  <a:lnTo>
                    <a:pt x="426923" y="3822"/>
                  </a:lnTo>
                  <a:lnTo>
                    <a:pt x="86817" y="343941"/>
                  </a:lnTo>
                  <a:lnTo>
                    <a:pt x="86817" y="14897"/>
                  </a:lnTo>
                  <a:lnTo>
                    <a:pt x="86817" y="7696"/>
                  </a:lnTo>
                  <a:lnTo>
                    <a:pt x="80987" y="1854"/>
                  </a:lnTo>
                  <a:lnTo>
                    <a:pt x="73774" y="1854"/>
                  </a:lnTo>
                  <a:lnTo>
                    <a:pt x="13055" y="1854"/>
                  </a:lnTo>
                  <a:lnTo>
                    <a:pt x="5842" y="1854"/>
                  </a:lnTo>
                  <a:lnTo>
                    <a:pt x="0" y="7696"/>
                  </a:lnTo>
                  <a:lnTo>
                    <a:pt x="0" y="14897"/>
                  </a:lnTo>
                  <a:lnTo>
                    <a:pt x="0" y="734440"/>
                  </a:lnTo>
                  <a:lnTo>
                    <a:pt x="0" y="741641"/>
                  </a:lnTo>
                  <a:lnTo>
                    <a:pt x="5842" y="747483"/>
                  </a:lnTo>
                  <a:lnTo>
                    <a:pt x="13055" y="747483"/>
                  </a:lnTo>
                  <a:lnTo>
                    <a:pt x="20281" y="747483"/>
                  </a:lnTo>
                  <a:lnTo>
                    <a:pt x="26123" y="741641"/>
                  </a:lnTo>
                  <a:lnTo>
                    <a:pt x="26123" y="734440"/>
                  </a:lnTo>
                  <a:lnTo>
                    <a:pt x="26123" y="27965"/>
                  </a:lnTo>
                  <a:lnTo>
                    <a:pt x="60706" y="27965"/>
                  </a:lnTo>
                  <a:lnTo>
                    <a:pt x="60706" y="375462"/>
                  </a:lnTo>
                  <a:lnTo>
                    <a:pt x="60706" y="380745"/>
                  </a:lnTo>
                  <a:lnTo>
                    <a:pt x="63881" y="385508"/>
                  </a:lnTo>
                  <a:lnTo>
                    <a:pt x="68770" y="387527"/>
                  </a:lnTo>
                  <a:lnTo>
                    <a:pt x="73672" y="389547"/>
                  </a:lnTo>
                  <a:lnTo>
                    <a:pt x="79273" y="388429"/>
                  </a:lnTo>
                  <a:lnTo>
                    <a:pt x="82994" y="384695"/>
                  </a:lnTo>
                  <a:lnTo>
                    <a:pt x="441566" y="26123"/>
                  </a:lnTo>
                  <a:lnTo>
                    <a:pt x="492188" y="26123"/>
                  </a:lnTo>
                  <a:lnTo>
                    <a:pt x="161925" y="356387"/>
                  </a:lnTo>
                  <a:lnTo>
                    <a:pt x="156832" y="361480"/>
                  </a:lnTo>
                  <a:lnTo>
                    <a:pt x="156832" y="369760"/>
                  </a:lnTo>
                  <a:lnTo>
                    <a:pt x="161925" y="374853"/>
                  </a:lnTo>
                  <a:lnTo>
                    <a:pt x="527075" y="740003"/>
                  </a:lnTo>
                  <a:lnTo>
                    <a:pt x="532168" y="745108"/>
                  </a:lnTo>
                  <a:lnTo>
                    <a:pt x="540435" y="745108"/>
                  </a:lnTo>
                  <a:lnTo>
                    <a:pt x="545541" y="740003"/>
                  </a:lnTo>
                  <a:lnTo>
                    <a:pt x="550633" y="734898"/>
                  </a:lnTo>
                  <a:lnTo>
                    <a:pt x="550633" y="726630"/>
                  </a:lnTo>
                  <a:lnTo>
                    <a:pt x="545541" y="721537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698601" y="626671"/>
              <a:ext cx="527050" cy="742315"/>
            </a:xfrm>
            <a:custGeom>
              <a:avLst/>
              <a:gdLst/>
              <a:ahLst/>
              <a:cxnLst/>
              <a:rect l="l" t="t" r="r" b="b"/>
              <a:pathLst>
                <a:path w="527050" h="742315">
                  <a:moveTo>
                    <a:pt x="513436" y="0"/>
                  </a:moveTo>
                  <a:lnTo>
                    <a:pt x="456312" y="0"/>
                  </a:lnTo>
                  <a:lnTo>
                    <a:pt x="449111" y="0"/>
                  </a:lnTo>
                  <a:lnTo>
                    <a:pt x="443256" y="5842"/>
                  </a:lnTo>
                  <a:lnTo>
                    <a:pt x="443256" y="13055"/>
                  </a:lnTo>
                  <a:lnTo>
                    <a:pt x="443256" y="482053"/>
                  </a:lnTo>
                  <a:lnTo>
                    <a:pt x="435060" y="531849"/>
                  </a:lnTo>
                  <a:lnTo>
                    <a:pt x="420323" y="574120"/>
                  </a:lnTo>
                  <a:lnTo>
                    <a:pt x="399104" y="608732"/>
                  </a:lnTo>
                  <a:lnTo>
                    <a:pt x="371463" y="635546"/>
                  </a:lnTo>
                  <a:lnTo>
                    <a:pt x="324880" y="658799"/>
                  </a:lnTo>
                  <a:lnTo>
                    <a:pt x="280612" y="666703"/>
                  </a:lnTo>
                  <a:lnTo>
                    <a:pt x="247410" y="666262"/>
                  </a:lnTo>
                  <a:lnTo>
                    <a:pt x="234024" y="664476"/>
                  </a:lnTo>
                  <a:lnTo>
                    <a:pt x="230150" y="663663"/>
                  </a:lnTo>
                  <a:lnTo>
                    <a:pt x="226162" y="664641"/>
                  </a:lnTo>
                  <a:lnTo>
                    <a:pt x="223114" y="667118"/>
                  </a:lnTo>
                  <a:lnTo>
                    <a:pt x="220041" y="669607"/>
                  </a:lnTo>
                  <a:lnTo>
                    <a:pt x="218276" y="673328"/>
                  </a:lnTo>
                  <a:lnTo>
                    <a:pt x="218276" y="677265"/>
                  </a:lnTo>
                  <a:lnTo>
                    <a:pt x="218276" y="708596"/>
                  </a:lnTo>
                  <a:lnTo>
                    <a:pt x="174636" y="703667"/>
                  </a:lnTo>
                  <a:lnTo>
                    <a:pt x="136331" y="692430"/>
                  </a:lnTo>
                  <a:lnTo>
                    <a:pt x="76150" y="651205"/>
                  </a:lnTo>
                  <a:lnTo>
                    <a:pt x="44104" y="600012"/>
                  </a:lnTo>
                  <a:lnTo>
                    <a:pt x="29716" y="548722"/>
                  </a:lnTo>
                  <a:lnTo>
                    <a:pt x="26133" y="509062"/>
                  </a:lnTo>
                  <a:lnTo>
                    <a:pt x="26506" y="492759"/>
                  </a:lnTo>
                  <a:lnTo>
                    <a:pt x="26544" y="492379"/>
                  </a:lnTo>
                  <a:lnTo>
                    <a:pt x="26569" y="491959"/>
                  </a:lnTo>
                  <a:lnTo>
                    <a:pt x="26569" y="491578"/>
                  </a:lnTo>
                  <a:lnTo>
                    <a:pt x="26569" y="13055"/>
                  </a:lnTo>
                  <a:lnTo>
                    <a:pt x="26569" y="5842"/>
                  </a:lnTo>
                  <a:lnTo>
                    <a:pt x="20715" y="0"/>
                  </a:lnTo>
                  <a:lnTo>
                    <a:pt x="13514" y="0"/>
                  </a:lnTo>
                  <a:lnTo>
                    <a:pt x="6300" y="0"/>
                  </a:lnTo>
                  <a:lnTo>
                    <a:pt x="445" y="5842"/>
                  </a:lnTo>
                  <a:lnTo>
                    <a:pt x="445" y="13055"/>
                  </a:lnTo>
                  <a:lnTo>
                    <a:pt x="445" y="491007"/>
                  </a:lnTo>
                  <a:lnTo>
                    <a:pt x="0" y="513114"/>
                  </a:lnTo>
                  <a:lnTo>
                    <a:pt x="4536" y="557428"/>
                  </a:lnTo>
                  <a:lnTo>
                    <a:pt x="21096" y="612944"/>
                  </a:lnTo>
                  <a:lnTo>
                    <a:pt x="56719" y="668655"/>
                  </a:lnTo>
                  <a:lnTo>
                    <a:pt x="90255" y="697572"/>
                  </a:lnTo>
                  <a:lnTo>
                    <a:pt x="130639" y="718299"/>
                  </a:lnTo>
                  <a:lnTo>
                    <a:pt x="177720" y="730777"/>
                  </a:lnTo>
                  <a:lnTo>
                    <a:pt x="231344" y="734949"/>
                  </a:lnTo>
                  <a:lnTo>
                    <a:pt x="238545" y="734949"/>
                  </a:lnTo>
                  <a:lnTo>
                    <a:pt x="244387" y="729107"/>
                  </a:lnTo>
                  <a:lnTo>
                    <a:pt x="244387" y="721893"/>
                  </a:lnTo>
                  <a:lnTo>
                    <a:pt x="244387" y="692289"/>
                  </a:lnTo>
                  <a:lnTo>
                    <a:pt x="306568" y="690087"/>
                  </a:lnTo>
                  <a:lnTo>
                    <a:pt x="346398" y="679011"/>
                  </a:lnTo>
                  <a:lnTo>
                    <a:pt x="386779" y="656691"/>
                  </a:lnTo>
                  <a:lnTo>
                    <a:pt x="418743" y="626022"/>
                  </a:lnTo>
                  <a:lnTo>
                    <a:pt x="443202" y="586886"/>
                  </a:lnTo>
                  <a:lnTo>
                    <a:pt x="460085" y="539434"/>
                  </a:lnTo>
                  <a:lnTo>
                    <a:pt x="469317" y="483819"/>
                  </a:lnTo>
                  <a:lnTo>
                    <a:pt x="469342" y="483425"/>
                  </a:lnTo>
                  <a:lnTo>
                    <a:pt x="469367" y="483031"/>
                  </a:lnTo>
                  <a:lnTo>
                    <a:pt x="469367" y="482638"/>
                  </a:lnTo>
                  <a:lnTo>
                    <a:pt x="469367" y="26111"/>
                  </a:lnTo>
                  <a:lnTo>
                    <a:pt x="500381" y="26111"/>
                  </a:lnTo>
                  <a:lnTo>
                    <a:pt x="500381" y="488061"/>
                  </a:lnTo>
                  <a:lnTo>
                    <a:pt x="499311" y="505059"/>
                  </a:lnTo>
                  <a:lnTo>
                    <a:pt x="491967" y="546496"/>
                  </a:lnTo>
                  <a:lnTo>
                    <a:pt x="472174" y="600264"/>
                  </a:lnTo>
                  <a:lnTo>
                    <a:pt x="433757" y="654253"/>
                  </a:lnTo>
                  <a:lnTo>
                    <a:pt x="400108" y="681176"/>
                  </a:lnTo>
                  <a:lnTo>
                    <a:pt x="360371" y="700473"/>
                  </a:lnTo>
                  <a:lnTo>
                    <a:pt x="314694" y="712090"/>
                  </a:lnTo>
                  <a:lnTo>
                    <a:pt x="263221" y="715975"/>
                  </a:lnTo>
                  <a:lnTo>
                    <a:pt x="256007" y="715975"/>
                  </a:lnTo>
                  <a:lnTo>
                    <a:pt x="250178" y="721817"/>
                  </a:lnTo>
                  <a:lnTo>
                    <a:pt x="250178" y="729030"/>
                  </a:lnTo>
                  <a:lnTo>
                    <a:pt x="250178" y="736244"/>
                  </a:lnTo>
                  <a:lnTo>
                    <a:pt x="256007" y="742086"/>
                  </a:lnTo>
                  <a:lnTo>
                    <a:pt x="263221" y="742086"/>
                  </a:lnTo>
                  <a:lnTo>
                    <a:pt x="319903" y="737717"/>
                  </a:lnTo>
                  <a:lnTo>
                    <a:pt x="370415" y="724650"/>
                  </a:lnTo>
                  <a:lnTo>
                    <a:pt x="414594" y="702947"/>
                  </a:lnTo>
                  <a:lnTo>
                    <a:pt x="452273" y="672668"/>
                  </a:lnTo>
                  <a:lnTo>
                    <a:pt x="495077" y="613055"/>
                  </a:lnTo>
                  <a:lnTo>
                    <a:pt x="517129" y="554091"/>
                  </a:lnTo>
                  <a:lnTo>
                    <a:pt x="525307" y="508247"/>
                  </a:lnTo>
                  <a:lnTo>
                    <a:pt x="526492" y="487997"/>
                  </a:lnTo>
                  <a:lnTo>
                    <a:pt x="526492" y="13055"/>
                  </a:lnTo>
                  <a:lnTo>
                    <a:pt x="526492" y="5842"/>
                  </a:lnTo>
                  <a:lnTo>
                    <a:pt x="520637" y="0"/>
                  </a:lnTo>
                  <a:lnTo>
                    <a:pt x="513436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7322859" y="619695"/>
              <a:ext cx="499745" cy="743585"/>
            </a:xfrm>
            <a:custGeom>
              <a:avLst/>
              <a:gdLst/>
              <a:ahLst/>
              <a:cxnLst/>
              <a:rect l="l" t="t" r="r" b="b"/>
              <a:pathLst>
                <a:path w="499745" h="743585">
                  <a:moveTo>
                    <a:pt x="499249" y="194221"/>
                  </a:moveTo>
                  <a:lnTo>
                    <a:pt x="484761" y="126618"/>
                  </a:lnTo>
                  <a:lnTo>
                    <a:pt x="454860" y="76780"/>
                  </a:lnTo>
                  <a:lnTo>
                    <a:pt x="415911" y="42020"/>
                  </a:lnTo>
                  <a:lnTo>
                    <a:pt x="374280" y="19649"/>
                  </a:lnTo>
                  <a:lnTo>
                    <a:pt x="336332" y="6981"/>
                  </a:lnTo>
                  <a:lnTo>
                    <a:pt x="296951" y="0"/>
                  </a:lnTo>
                  <a:lnTo>
                    <a:pt x="68402" y="0"/>
                  </a:lnTo>
                  <a:lnTo>
                    <a:pt x="61201" y="0"/>
                  </a:lnTo>
                  <a:lnTo>
                    <a:pt x="55359" y="5842"/>
                  </a:lnTo>
                  <a:lnTo>
                    <a:pt x="55359" y="13055"/>
                  </a:lnTo>
                  <a:lnTo>
                    <a:pt x="55359" y="717384"/>
                  </a:lnTo>
                  <a:lnTo>
                    <a:pt x="26123" y="717384"/>
                  </a:lnTo>
                  <a:lnTo>
                    <a:pt x="26123" y="13055"/>
                  </a:lnTo>
                  <a:lnTo>
                    <a:pt x="26123" y="5842"/>
                  </a:lnTo>
                  <a:lnTo>
                    <a:pt x="20269" y="0"/>
                  </a:lnTo>
                  <a:lnTo>
                    <a:pt x="13068" y="0"/>
                  </a:lnTo>
                  <a:lnTo>
                    <a:pt x="5854" y="0"/>
                  </a:lnTo>
                  <a:lnTo>
                    <a:pt x="0" y="5842"/>
                  </a:lnTo>
                  <a:lnTo>
                    <a:pt x="0" y="13055"/>
                  </a:lnTo>
                  <a:lnTo>
                    <a:pt x="0" y="730440"/>
                  </a:lnTo>
                  <a:lnTo>
                    <a:pt x="0" y="737654"/>
                  </a:lnTo>
                  <a:lnTo>
                    <a:pt x="5854" y="743496"/>
                  </a:lnTo>
                  <a:lnTo>
                    <a:pt x="13068" y="743496"/>
                  </a:lnTo>
                  <a:lnTo>
                    <a:pt x="68402" y="743496"/>
                  </a:lnTo>
                  <a:lnTo>
                    <a:pt x="75628" y="743496"/>
                  </a:lnTo>
                  <a:lnTo>
                    <a:pt x="81470" y="737654"/>
                  </a:lnTo>
                  <a:lnTo>
                    <a:pt x="81470" y="730440"/>
                  </a:lnTo>
                  <a:lnTo>
                    <a:pt x="81470" y="26111"/>
                  </a:lnTo>
                  <a:lnTo>
                    <a:pt x="296151" y="26085"/>
                  </a:lnTo>
                  <a:lnTo>
                    <a:pt x="342980" y="35329"/>
                  </a:lnTo>
                  <a:lnTo>
                    <a:pt x="383678" y="52128"/>
                  </a:lnTo>
                  <a:lnTo>
                    <a:pt x="424594" y="81997"/>
                  </a:lnTo>
                  <a:lnTo>
                    <a:pt x="457252" y="128649"/>
                  </a:lnTo>
                  <a:lnTo>
                    <a:pt x="473176" y="195795"/>
                  </a:lnTo>
                  <a:lnTo>
                    <a:pt x="470622" y="249803"/>
                  </a:lnTo>
                  <a:lnTo>
                    <a:pt x="458314" y="293570"/>
                  </a:lnTo>
                  <a:lnTo>
                    <a:pt x="440029" y="327758"/>
                  </a:lnTo>
                  <a:lnTo>
                    <a:pt x="394968" y="374268"/>
                  </a:lnTo>
                  <a:lnTo>
                    <a:pt x="340166" y="400233"/>
                  </a:lnTo>
                  <a:lnTo>
                    <a:pt x="313347" y="403364"/>
                  </a:lnTo>
                  <a:lnTo>
                    <a:pt x="243327" y="402362"/>
                  </a:lnTo>
                  <a:lnTo>
                    <a:pt x="178941" y="402464"/>
                  </a:lnTo>
                  <a:lnTo>
                    <a:pt x="131611" y="403016"/>
                  </a:lnTo>
                  <a:lnTo>
                    <a:pt x="112763" y="403364"/>
                  </a:lnTo>
                  <a:lnTo>
                    <a:pt x="105562" y="403517"/>
                  </a:lnTo>
                  <a:lnTo>
                    <a:pt x="99847" y="409498"/>
                  </a:lnTo>
                  <a:lnTo>
                    <a:pt x="99999" y="416699"/>
                  </a:lnTo>
                  <a:lnTo>
                    <a:pt x="100164" y="423811"/>
                  </a:lnTo>
                  <a:lnTo>
                    <a:pt x="105968" y="429463"/>
                  </a:lnTo>
                  <a:lnTo>
                    <a:pt x="113042" y="429463"/>
                  </a:lnTo>
                  <a:lnTo>
                    <a:pt x="113334" y="429463"/>
                  </a:lnTo>
                  <a:lnTo>
                    <a:pt x="132081" y="429127"/>
                  </a:lnTo>
                  <a:lnTo>
                    <a:pt x="179130" y="428577"/>
                  </a:lnTo>
                  <a:lnTo>
                    <a:pt x="243118" y="428470"/>
                  </a:lnTo>
                  <a:lnTo>
                    <a:pt x="312686" y="429463"/>
                  </a:lnTo>
                  <a:lnTo>
                    <a:pt x="344791" y="426009"/>
                  </a:lnTo>
                  <a:lnTo>
                    <a:pt x="409438" y="396066"/>
                  </a:lnTo>
                  <a:lnTo>
                    <a:pt x="438327" y="371195"/>
                  </a:lnTo>
                  <a:lnTo>
                    <a:pt x="482319" y="303996"/>
                  </a:lnTo>
                  <a:lnTo>
                    <a:pt x="496308" y="254777"/>
                  </a:lnTo>
                  <a:lnTo>
                    <a:pt x="499249" y="19422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7863287" y="619527"/>
              <a:ext cx="506730" cy="749300"/>
            </a:xfrm>
            <a:custGeom>
              <a:avLst/>
              <a:gdLst/>
              <a:ahLst/>
              <a:cxnLst/>
              <a:rect l="l" t="t" r="r" b="b"/>
              <a:pathLst>
                <a:path w="506729" h="749300">
                  <a:moveTo>
                    <a:pt x="42214" y="264579"/>
                  </a:moveTo>
                  <a:lnTo>
                    <a:pt x="35179" y="251035"/>
                  </a:lnTo>
                  <a:lnTo>
                    <a:pt x="30141" y="237288"/>
                  </a:lnTo>
                  <a:lnTo>
                    <a:pt x="27111" y="223343"/>
                  </a:lnTo>
                  <a:lnTo>
                    <a:pt x="26098" y="209207"/>
                  </a:lnTo>
                  <a:lnTo>
                    <a:pt x="32107" y="167274"/>
                  </a:lnTo>
                  <a:lnTo>
                    <a:pt x="49216" y="128756"/>
                  </a:lnTo>
                  <a:lnTo>
                    <a:pt x="76053" y="94760"/>
                  </a:lnTo>
                  <a:lnTo>
                    <a:pt x="111244" y="66392"/>
                  </a:lnTo>
                  <a:lnTo>
                    <a:pt x="153415" y="44758"/>
                  </a:lnTo>
                  <a:lnTo>
                    <a:pt x="201191" y="30967"/>
                  </a:lnTo>
                  <a:lnTo>
                    <a:pt x="253199" y="26123"/>
                  </a:lnTo>
                  <a:lnTo>
                    <a:pt x="305208" y="30967"/>
                  </a:lnTo>
                  <a:lnTo>
                    <a:pt x="352984" y="44758"/>
                  </a:lnTo>
                  <a:lnTo>
                    <a:pt x="395155" y="66392"/>
                  </a:lnTo>
                  <a:lnTo>
                    <a:pt x="430345" y="94760"/>
                  </a:lnTo>
                  <a:lnTo>
                    <a:pt x="457183" y="128756"/>
                  </a:lnTo>
                  <a:lnTo>
                    <a:pt x="474292" y="167274"/>
                  </a:lnTo>
                  <a:lnTo>
                    <a:pt x="480301" y="209207"/>
                  </a:lnTo>
                  <a:lnTo>
                    <a:pt x="480301" y="216420"/>
                  </a:lnTo>
                  <a:lnTo>
                    <a:pt x="486143" y="222249"/>
                  </a:lnTo>
                  <a:lnTo>
                    <a:pt x="493344" y="222249"/>
                  </a:lnTo>
                  <a:lnTo>
                    <a:pt x="500557" y="222249"/>
                  </a:lnTo>
                  <a:lnTo>
                    <a:pt x="506412" y="216420"/>
                  </a:lnTo>
                  <a:lnTo>
                    <a:pt x="506412" y="209207"/>
                  </a:lnTo>
                  <a:lnTo>
                    <a:pt x="501258" y="167098"/>
                  </a:lnTo>
                  <a:lnTo>
                    <a:pt x="486480" y="127853"/>
                  </a:lnTo>
                  <a:lnTo>
                    <a:pt x="463105" y="92319"/>
                  </a:lnTo>
                  <a:lnTo>
                    <a:pt x="432160" y="61345"/>
                  </a:lnTo>
                  <a:lnTo>
                    <a:pt x="394670" y="35778"/>
                  </a:lnTo>
                  <a:lnTo>
                    <a:pt x="351662" y="16466"/>
                  </a:lnTo>
                  <a:lnTo>
                    <a:pt x="304163" y="4258"/>
                  </a:lnTo>
                  <a:lnTo>
                    <a:pt x="253199" y="0"/>
                  </a:lnTo>
                  <a:lnTo>
                    <a:pt x="202236" y="4258"/>
                  </a:lnTo>
                  <a:lnTo>
                    <a:pt x="154738" y="16466"/>
                  </a:lnTo>
                  <a:lnTo>
                    <a:pt x="111733" y="35778"/>
                  </a:lnTo>
                  <a:lnTo>
                    <a:pt x="74245" y="61345"/>
                  </a:lnTo>
                  <a:lnTo>
                    <a:pt x="43302" y="92319"/>
                  </a:lnTo>
                  <a:lnTo>
                    <a:pt x="19929" y="127853"/>
                  </a:lnTo>
                  <a:lnTo>
                    <a:pt x="5153" y="167098"/>
                  </a:lnTo>
                  <a:lnTo>
                    <a:pt x="0" y="209207"/>
                  </a:lnTo>
                  <a:lnTo>
                    <a:pt x="3253" y="237855"/>
                  </a:lnTo>
                  <a:lnTo>
                    <a:pt x="29233" y="292196"/>
                  </a:lnTo>
                  <a:lnTo>
                    <a:pt x="81077" y="342536"/>
                  </a:lnTo>
                  <a:lnTo>
                    <a:pt x="116660" y="366183"/>
                  </a:lnTo>
                  <a:lnTo>
                    <a:pt x="158664" y="388804"/>
                  </a:lnTo>
                  <a:lnTo>
                    <a:pt x="207073" y="410389"/>
                  </a:lnTo>
                  <a:lnTo>
                    <a:pt x="261873" y="430929"/>
                  </a:lnTo>
                  <a:lnTo>
                    <a:pt x="323048" y="450416"/>
                  </a:lnTo>
                  <a:lnTo>
                    <a:pt x="390584" y="468840"/>
                  </a:lnTo>
                  <a:lnTo>
                    <a:pt x="464464" y="486194"/>
                  </a:lnTo>
                  <a:lnTo>
                    <a:pt x="471292" y="499854"/>
                  </a:lnTo>
                  <a:lnTo>
                    <a:pt x="476248" y="513421"/>
                  </a:lnTo>
                  <a:lnTo>
                    <a:pt x="479268" y="526833"/>
                  </a:lnTo>
                  <a:lnTo>
                    <a:pt x="480288" y="540029"/>
                  </a:lnTo>
                  <a:lnTo>
                    <a:pt x="474280" y="581957"/>
                  </a:lnTo>
                  <a:lnTo>
                    <a:pt x="457172" y="620474"/>
                  </a:lnTo>
                  <a:lnTo>
                    <a:pt x="430337" y="654470"/>
                  </a:lnTo>
                  <a:lnTo>
                    <a:pt x="395147" y="682840"/>
                  </a:lnTo>
                  <a:lnTo>
                    <a:pt x="352977" y="704475"/>
                  </a:lnTo>
                  <a:lnTo>
                    <a:pt x="305199" y="718268"/>
                  </a:lnTo>
                  <a:lnTo>
                    <a:pt x="253187" y="723112"/>
                  </a:lnTo>
                  <a:lnTo>
                    <a:pt x="201183" y="718269"/>
                  </a:lnTo>
                  <a:lnTo>
                    <a:pt x="153410" y="704477"/>
                  </a:lnTo>
                  <a:lnTo>
                    <a:pt x="111242" y="682844"/>
                  </a:lnTo>
                  <a:lnTo>
                    <a:pt x="76052" y="654476"/>
                  </a:lnTo>
                  <a:lnTo>
                    <a:pt x="49216" y="620479"/>
                  </a:lnTo>
                  <a:lnTo>
                    <a:pt x="32107" y="581961"/>
                  </a:lnTo>
                  <a:lnTo>
                    <a:pt x="26098" y="540029"/>
                  </a:lnTo>
                  <a:lnTo>
                    <a:pt x="26098" y="532815"/>
                  </a:lnTo>
                  <a:lnTo>
                    <a:pt x="20256" y="526973"/>
                  </a:lnTo>
                  <a:lnTo>
                    <a:pt x="13055" y="526973"/>
                  </a:lnTo>
                  <a:lnTo>
                    <a:pt x="5841" y="526973"/>
                  </a:lnTo>
                  <a:lnTo>
                    <a:pt x="0" y="532815"/>
                  </a:lnTo>
                  <a:lnTo>
                    <a:pt x="0" y="540029"/>
                  </a:lnTo>
                  <a:lnTo>
                    <a:pt x="5153" y="582138"/>
                  </a:lnTo>
                  <a:lnTo>
                    <a:pt x="19929" y="621383"/>
                  </a:lnTo>
                  <a:lnTo>
                    <a:pt x="43302" y="656916"/>
                  </a:lnTo>
                  <a:lnTo>
                    <a:pt x="74245" y="687890"/>
                  </a:lnTo>
                  <a:lnTo>
                    <a:pt x="111733" y="713457"/>
                  </a:lnTo>
                  <a:lnTo>
                    <a:pt x="154738" y="732769"/>
                  </a:lnTo>
                  <a:lnTo>
                    <a:pt x="202236" y="744978"/>
                  </a:lnTo>
                  <a:lnTo>
                    <a:pt x="253199" y="749236"/>
                  </a:lnTo>
                  <a:lnTo>
                    <a:pt x="304163" y="744978"/>
                  </a:lnTo>
                  <a:lnTo>
                    <a:pt x="351662" y="732769"/>
                  </a:lnTo>
                  <a:lnTo>
                    <a:pt x="394670" y="713457"/>
                  </a:lnTo>
                  <a:lnTo>
                    <a:pt x="432160" y="687890"/>
                  </a:lnTo>
                  <a:lnTo>
                    <a:pt x="463105" y="656916"/>
                  </a:lnTo>
                  <a:lnTo>
                    <a:pt x="486480" y="621383"/>
                  </a:lnTo>
                  <a:lnTo>
                    <a:pt x="501258" y="582138"/>
                  </a:lnTo>
                  <a:lnTo>
                    <a:pt x="506412" y="540029"/>
                  </a:lnTo>
                  <a:lnTo>
                    <a:pt x="502754" y="511871"/>
                  </a:lnTo>
                  <a:lnTo>
                    <a:pt x="474202" y="454186"/>
                  </a:lnTo>
                  <a:lnTo>
                    <a:pt x="418914" y="397792"/>
                  </a:lnTo>
                  <a:lnTo>
                    <a:pt x="381836" y="371247"/>
                  </a:lnTo>
                  <a:lnTo>
                    <a:pt x="338785" y="346429"/>
                  </a:lnTo>
                  <a:lnTo>
                    <a:pt x="289996" y="323802"/>
                  </a:lnTo>
                  <a:lnTo>
                    <a:pt x="235709" y="303837"/>
                  </a:lnTo>
                  <a:lnTo>
                    <a:pt x="176158" y="286999"/>
                  </a:lnTo>
                  <a:lnTo>
                    <a:pt x="111581" y="273757"/>
                  </a:lnTo>
                  <a:lnTo>
                    <a:pt x="42214" y="264579"/>
                  </a:lnTo>
                  <a:close/>
                </a:path>
                <a:path w="506729" h="749300">
                  <a:moveTo>
                    <a:pt x="64439" y="293306"/>
                  </a:moveTo>
                  <a:lnTo>
                    <a:pt x="129308" y="303596"/>
                  </a:lnTo>
                  <a:lnTo>
                    <a:pt x="189809" y="317642"/>
                  </a:lnTo>
                  <a:lnTo>
                    <a:pt x="245592" y="334970"/>
                  </a:lnTo>
                  <a:lnTo>
                    <a:pt x="296308" y="355107"/>
                  </a:lnTo>
                  <a:lnTo>
                    <a:pt x="341609" y="377579"/>
                  </a:lnTo>
                  <a:lnTo>
                    <a:pt x="381145" y="401912"/>
                  </a:lnTo>
                  <a:lnTo>
                    <a:pt x="414568" y="427633"/>
                  </a:lnTo>
                  <a:lnTo>
                    <a:pt x="441528" y="454266"/>
                  </a:lnTo>
                  <a:lnTo>
                    <a:pt x="373076" y="437288"/>
                  </a:lnTo>
                  <a:lnTo>
                    <a:pt x="310597" y="419345"/>
                  </a:lnTo>
                  <a:lnTo>
                    <a:pt x="254149" y="400470"/>
                  </a:lnTo>
                  <a:lnTo>
                    <a:pt x="203792" y="380696"/>
                  </a:lnTo>
                  <a:lnTo>
                    <a:pt x="159583" y="360059"/>
                  </a:lnTo>
                  <a:lnTo>
                    <a:pt x="121582" y="338592"/>
                  </a:lnTo>
                  <a:lnTo>
                    <a:pt x="89848" y="316330"/>
                  </a:lnTo>
                  <a:lnTo>
                    <a:pt x="64439" y="293306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424567" y="1585089"/>
              <a:ext cx="7243445" cy="0"/>
            </a:xfrm>
            <a:custGeom>
              <a:avLst/>
              <a:gdLst/>
              <a:ahLst/>
              <a:cxnLst/>
              <a:rect l="l" t="t" r="r" b="b"/>
              <a:pathLst>
                <a:path w="7243445" h="0">
                  <a:moveTo>
                    <a:pt x="0" y="0"/>
                  </a:moveTo>
                  <a:lnTo>
                    <a:pt x="7243279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794533" y="1710007"/>
              <a:ext cx="7534275" cy="0"/>
            </a:xfrm>
            <a:custGeom>
              <a:avLst/>
              <a:gdLst/>
              <a:ahLst/>
              <a:cxnLst/>
              <a:rect l="l" t="t" r="r" b="b"/>
              <a:pathLst>
                <a:path w="7534275" h="0">
                  <a:moveTo>
                    <a:pt x="753394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53215" y="2484755"/>
              <a:ext cx="8763199" cy="5848550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84943" y="2484744"/>
              <a:ext cx="2987916" cy="3107063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8367" y="2484744"/>
              <a:ext cx="2994927" cy="31054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813998" y="0"/>
            <a:ext cx="5442585" cy="9144000"/>
          </a:xfrm>
          <a:custGeom>
            <a:avLst/>
            <a:gdLst/>
            <a:ahLst/>
            <a:cxnLst/>
            <a:rect l="l" t="t" r="r" b="b"/>
            <a:pathLst>
              <a:path w="5442584" h="9144000">
                <a:moveTo>
                  <a:pt x="5442013" y="0"/>
                </a:moveTo>
                <a:lnTo>
                  <a:pt x="0" y="0"/>
                </a:lnTo>
                <a:lnTo>
                  <a:pt x="0" y="9144000"/>
                </a:lnTo>
                <a:lnTo>
                  <a:pt x="5442013" y="9144000"/>
                </a:lnTo>
                <a:lnTo>
                  <a:pt x="54420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873310" y="-70"/>
            <a:ext cx="4484370" cy="221932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ts val="10115"/>
              </a:lnSpc>
              <a:spcBef>
                <a:spcPts val="130"/>
              </a:spcBef>
            </a:pPr>
            <a:r>
              <a:rPr dirty="0" sz="8900" spc="-25">
                <a:solidFill>
                  <a:srgbClr val="FFFFFF"/>
                </a:solidFill>
                <a:latin typeface="Neon Light"/>
                <a:cs typeface="Neon Light"/>
              </a:rPr>
              <a:t>Why</a:t>
            </a:r>
            <a:endParaRPr sz="8900">
              <a:latin typeface="Neon Light"/>
              <a:cs typeface="Neon Light"/>
            </a:endParaRPr>
          </a:p>
          <a:p>
            <a:pPr marL="33655">
              <a:lnSpc>
                <a:spcPts val="7115"/>
              </a:lnSpc>
            </a:pPr>
            <a:r>
              <a:rPr dirty="0" sz="6400">
                <a:solidFill>
                  <a:srgbClr val="F9ED23"/>
                </a:solidFill>
                <a:latin typeface="Neon Light"/>
                <a:cs typeface="Neon Light"/>
              </a:rPr>
              <a:t>Squeeze'</a:t>
            </a:r>
            <a:r>
              <a:rPr dirty="0" sz="6400" spc="10">
                <a:solidFill>
                  <a:srgbClr val="F9ED23"/>
                </a:solidFill>
                <a:latin typeface="Neon Light"/>
                <a:cs typeface="Neon Light"/>
              </a:rPr>
              <a:t> </a:t>
            </a:r>
            <a:r>
              <a:rPr dirty="0" sz="6400" spc="-25">
                <a:solidFill>
                  <a:srgbClr val="FFFFFF"/>
                </a:solidFill>
                <a:latin typeface="Neon Light"/>
                <a:cs typeface="Neon Light"/>
              </a:rPr>
              <a:t>in?</a:t>
            </a:r>
            <a:endParaRPr sz="6400">
              <a:latin typeface="Neon Light"/>
              <a:cs typeface="Neon Ligh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885117" y="2799965"/>
            <a:ext cx="596582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45">
                <a:solidFill>
                  <a:srgbClr val="FFFFFF"/>
                </a:solidFill>
                <a:latin typeface="Palatino Linotype"/>
                <a:cs typeface="Palatino Linotype"/>
              </a:rPr>
              <a:t>The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Palatino Linotype"/>
                <a:cs typeface="Palatino Linotype"/>
              </a:rPr>
              <a:t>Squeeze-</a:t>
            </a:r>
            <a:r>
              <a:rPr dirty="0" sz="2000" spc="-80">
                <a:solidFill>
                  <a:srgbClr val="FFFFFF"/>
                </a:solidFill>
                <a:latin typeface="Palatino Linotype"/>
                <a:cs typeface="Palatino Linotype"/>
              </a:rPr>
              <a:t>In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Palatino Linotype"/>
                <a:cs typeface="Palatino Linotype"/>
              </a:rPr>
              <a:t>in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Palatino Linotype"/>
                <a:cs typeface="Palatino Linotype"/>
              </a:rPr>
              <a:t>Sunbury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Palatino Linotype"/>
                <a:cs typeface="Palatino Linotype"/>
              </a:rPr>
              <a:t>has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85">
                <a:solidFill>
                  <a:srgbClr val="FFFFFF"/>
                </a:solidFill>
                <a:latin typeface="Palatino Linotype"/>
                <a:cs typeface="Palatino Linotype"/>
              </a:rPr>
              <a:t>been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Palatino Linotype"/>
                <a:cs typeface="Palatino Linotype"/>
              </a:rPr>
              <a:t>helping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55">
                <a:solidFill>
                  <a:srgbClr val="FFFFFF"/>
                </a:solidFill>
                <a:latin typeface="Palatino Linotype"/>
                <a:cs typeface="Palatino Linotype"/>
              </a:rPr>
              <a:t>hot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45">
                <a:solidFill>
                  <a:srgbClr val="FFFFFF"/>
                </a:solidFill>
                <a:latin typeface="Palatino Linotype"/>
                <a:cs typeface="Palatino Linotype"/>
              </a:rPr>
              <a:t>dog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50">
                <a:solidFill>
                  <a:srgbClr val="FFFFFF"/>
                </a:solidFill>
                <a:latin typeface="Palatino Linotype"/>
                <a:cs typeface="Palatino Linotype"/>
              </a:rPr>
              <a:t>fans </a:t>
            </a:r>
            <a:r>
              <a:rPr dirty="0" sz="2000" spc="-120">
                <a:solidFill>
                  <a:srgbClr val="FFFFFF"/>
                </a:solidFill>
                <a:latin typeface="Palatino Linotype"/>
                <a:cs typeface="Palatino Linotype"/>
              </a:rPr>
              <a:t>satisfy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65">
                <a:solidFill>
                  <a:srgbClr val="FFFFFF"/>
                </a:solidFill>
                <a:latin typeface="Palatino Linotype"/>
                <a:cs typeface="Palatino Linotype"/>
              </a:rPr>
              <a:t>their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14">
                <a:solidFill>
                  <a:srgbClr val="FFFFFF"/>
                </a:solidFill>
                <a:latin typeface="Palatino Linotype"/>
                <a:cs typeface="Palatino Linotype"/>
              </a:rPr>
              <a:t>cravings</a:t>
            </a:r>
            <a:r>
              <a:rPr dirty="0" sz="2000" spc="-2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65">
                <a:solidFill>
                  <a:srgbClr val="FFFFFF"/>
                </a:solidFill>
                <a:latin typeface="Palatino Linotype"/>
                <a:cs typeface="Palatino Linotype"/>
              </a:rPr>
              <a:t>for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Palatino Linotype"/>
                <a:cs typeface="Palatino Linotype"/>
              </a:rPr>
              <a:t>more</a:t>
            </a:r>
            <a:r>
              <a:rPr dirty="0" sz="2000" spc="-2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80">
                <a:solidFill>
                  <a:srgbClr val="FFFFFF"/>
                </a:solidFill>
                <a:latin typeface="Palatino Linotype"/>
                <a:cs typeface="Palatino Linotype"/>
              </a:rPr>
              <a:t>than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>
                <a:solidFill>
                  <a:srgbClr val="FFFFFF"/>
                </a:solidFill>
                <a:latin typeface="Palatino Linotype"/>
                <a:cs typeface="Palatino Linotype"/>
              </a:rPr>
              <a:t>65</a:t>
            </a:r>
            <a:r>
              <a:rPr dirty="0" sz="2000" spc="-2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Palatino Linotype"/>
                <a:cs typeface="Palatino Linotype"/>
              </a:rPr>
              <a:t>years.</a:t>
            </a:r>
            <a:endParaRPr sz="2000">
              <a:latin typeface="Palatino Linotype"/>
              <a:cs typeface="Palatino Linotype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924741" y="4011545"/>
            <a:ext cx="587502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45">
                <a:solidFill>
                  <a:srgbClr val="FFFFFF"/>
                </a:solidFill>
                <a:latin typeface="Palatino Linotype"/>
                <a:cs typeface="Palatino Linotype"/>
              </a:rPr>
              <a:t>The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Palatino Linotype"/>
                <a:cs typeface="Palatino Linotype"/>
              </a:rPr>
              <a:t>popular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55">
                <a:solidFill>
                  <a:srgbClr val="FFFFFF"/>
                </a:solidFill>
                <a:latin typeface="Palatino Linotype"/>
                <a:cs typeface="Palatino Linotype"/>
              </a:rPr>
              <a:t>hot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45">
                <a:solidFill>
                  <a:srgbClr val="FFFFFF"/>
                </a:solidFill>
                <a:latin typeface="Palatino Linotype"/>
                <a:cs typeface="Palatino Linotype"/>
              </a:rPr>
              <a:t>dog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joint </a:t>
            </a:r>
            <a:r>
              <a:rPr dirty="0" sz="2000" spc="-110">
                <a:solidFill>
                  <a:srgbClr val="FFFFFF"/>
                </a:solidFill>
                <a:latin typeface="Palatino Linotype"/>
                <a:cs typeface="Palatino Linotype"/>
              </a:rPr>
              <a:t>serves</a:t>
            </a:r>
            <a:r>
              <a:rPr dirty="0" sz="2000" spc="-2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Palatino Linotype"/>
                <a:cs typeface="Palatino Linotype"/>
              </a:rPr>
              <a:t>six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14">
                <a:solidFill>
                  <a:srgbClr val="FFFFFF"/>
                </a:solidFill>
                <a:latin typeface="Palatino Linotype"/>
                <a:cs typeface="Palatino Linotype"/>
              </a:rPr>
              <a:t>types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Palatino Linotype"/>
                <a:cs typeface="Palatino Linotype"/>
              </a:rPr>
              <a:t>of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Palatino Linotype"/>
                <a:cs typeface="Palatino Linotype"/>
              </a:rPr>
              <a:t>dogs,</a:t>
            </a:r>
            <a:r>
              <a:rPr dirty="0" sz="2000" spc="2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65">
                <a:solidFill>
                  <a:srgbClr val="FFFFFF"/>
                </a:solidFill>
                <a:latin typeface="Palatino Linotype"/>
                <a:cs typeface="Palatino Linotype"/>
              </a:rPr>
              <a:t>which </a:t>
            </a:r>
            <a:r>
              <a:rPr dirty="0" sz="2000" spc="-110">
                <a:solidFill>
                  <a:srgbClr val="FFFFFF"/>
                </a:solidFill>
                <a:latin typeface="Palatino Linotype"/>
                <a:cs typeface="Palatino Linotype"/>
              </a:rPr>
              <a:t>pretty</a:t>
            </a:r>
            <a:r>
              <a:rPr dirty="0" sz="2000" spc="-2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Palatino Linotype"/>
                <a:cs typeface="Palatino Linotype"/>
              </a:rPr>
              <a:t>much</a:t>
            </a:r>
            <a:r>
              <a:rPr dirty="0" sz="2000" spc="-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14">
                <a:solidFill>
                  <a:srgbClr val="FFFFFF"/>
                </a:solidFill>
                <a:latin typeface="Palatino Linotype"/>
                <a:cs typeface="Palatino Linotype"/>
              </a:rPr>
              <a:t>guarantees</a:t>
            </a:r>
            <a:r>
              <a:rPr dirty="0" sz="2000" spc="-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Palatino Linotype"/>
                <a:cs typeface="Palatino Linotype"/>
              </a:rPr>
              <a:t>a</a:t>
            </a:r>
            <a:r>
              <a:rPr dirty="0" sz="2000" spc="-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85">
                <a:solidFill>
                  <a:srgbClr val="FFFFFF"/>
                </a:solidFill>
                <a:latin typeface="Palatino Linotype"/>
                <a:cs typeface="Palatino Linotype"/>
              </a:rPr>
              <a:t>return</a:t>
            </a:r>
            <a:r>
              <a:rPr dirty="0" sz="2000" spc="-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Palatino Linotype"/>
                <a:cs typeface="Palatino Linotype"/>
              </a:rPr>
              <a:t>visit</a:t>
            </a:r>
            <a:r>
              <a:rPr dirty="0" sz="2000" spc="-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Palatino Linotype"/>
                <a:cs typeface="Palatino Linotype"/>
              </a:rPr>
              <a:t>to</a:t>
            </a:r>
            <a:r>
              <a:rPr dirty="0" sz="2000" spc="-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80">
                <a:solidFill>
                  <a:srgbClr val="FFFFFF"/>
                </a:solidFill>
                <a:latin typeface="Palatino Linotype"/>
                <a:cs typeface="Palatino Linotype"/>
              </a:rPr>
              <a:t>try</a:t>
            </a:r>
            <a:r>
              <a:rPr dirty="0" sz="2000" spc="-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85">
                <a:solidFill>
                  <a:srgbClr val="FFFFFF"/>
                </a:solidFill>
                <a:latin typeface="Palatino Linotype"/>
                <a:cs typeface="Palatino Linotype"/>
              </a:rPr>
              <a:t>each</a:t>
            </a:r>
            <a:r>
              <a:rPr dirty="0" sz="2000" spc="-2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Palatino Linotype"/>
                <a:cs typeface="Palatino Linotype"/>
              </a:rPr>
              <a:t>of</a:t>
            </a:r>
            <a:r>
              <a:rPr dirty="0" sz="2000" spc="-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Palatino Linotype"/>
                <a:cs typeface="Palatino Linotype"/>
              </a:rPr>
              <a:t>them.</a:t>
            </a:r>
            <a:endParaRPr sz="2000">
              <a:latin typeface="Palatino Linotype"/>
              <a:cs typeface="Palatino Linotype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889943" y="5208647"/>
            <a:ext cx="552450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55">
                <a:solidFill>
                  <a:srgbClr val="FFFFFF"/>
                </a:solidFill>
                <a:latin typeface="Palatino Linotype"/>
                <a:cs typeface="Palatino Linotype"/>
              </a:rPr>
              <a:t>Once</a:t>
            </a:r>
            <a:r>
              <a:rPr dirty="0" sz="2000" spc="-2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40">
                <a:solidFill>
                  <a:srgbClr val="FFFFFF"/>
                </a:solidFill>
                <a:latin typeface="Palatino Linotype"/>
                <a:cs typeface="Palatino Linotype"/>
              </a:rPr>
              <a:t>you</a:t>
            </a:r>
            <a:r>
              <a:rPr dirty="0" sz="2000" spc="-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Palatino Linotype"/>
                <a:cs typeface="Palatino Linotype"/>
              </a:rPr>
              <a:t>Squeeze'</a:t>
            </a:r>
            <a:r>
              <a:rPr dirty="0" sz="2000" spc="-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>
                <a:solidFill>
                  <a:srgbClr val="FFFFFF"/>
                </a:solidFill>
                <a:latin typeface="Palatino Linotype"/>
                <a:cs typeface="Palatino Linotype"/>
              </a:rPr>
              <a:t>In,</a:t>
            </a:r>
            <a:r>
              <a:rPr dirty="0" sz="2000" spc="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40">
                <a:solidFill>
                  <a:srgbClr val="FFFFFF"/>
                </a:solidFill>
                <a:latin typeface="Palatino Linotype"/>
                <a:cs typeface="Palatino Linotype"/>
              </a:rPr>
              <a:t>you</a:t>
            </a:r>
            <a:r>
              <a:rPr dirty="0" sz="2000" spc="-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Palatino Linotype"/>
                <a:cs typeface="Palatino Linotype"/>
              </a:rPr>
              <a:t>will</a:t>
            </a:r>
            <a:r>
              <a:rPr dirty="0" sz="2000" spc="-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Palatino Linotype"/>
                <a:cs typeface="Palatino Linotype"/>
              </a:rPr>
              <a:t>be</a:t>
            </a:r>
            <a:r>
              <a:rPr dirty="0" sz="2000" spc="-2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25">
                <a:solidFill>
                  <a:srgbClr val="FFFFFF"/>
                </a:solidFill>
                <a:latin typeface="Palatino Linotype"/>
                <a:cs typeface="Palatino Linotype"/>
              </a:rPr>
              <a:t>welcomed</a:t>
            </a:r>
            <a:r>
              <a:rPr dirty="0" sz="2000" spc="-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50">
                <a:solidFill>
                  <a:srgbClr val="FFFFFF"/>
                </a:solidFill>
                <a:latin typeface="Palatino Linotype"/>
                <a:cs typeface="Palatino Linotype"/>
              </a:rPr>
              <a:t>by</a:t>
            </a:r>
            <a:r>
              <a:rPr dirty="0" sz="2000" spc="-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Palatino Linotype"/>
                <a:cs typeface="Palatino Linotype"/>
              </a:rPr>
              <a:t>our </a:t>
            </a:r>
            <a:r>
              <a:rPr dirty="0" sz="2000" spc="-120">
                <a:solidFill>
                  <a:srgbClr val="FFFFFF"/>
                </a:solidFill>
                <a:latin typeface="Palatino Linotype"/>
                <a:cs typeface="Palatino Linotype"/>
              </a:rPr>
              <a:t>amazing</a:t>
            </a:r>
            <a:r>
              <a:rPr dirty="0" sz="2000" spc="-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Palatino Linotype"/>
                <a:cs typeface="Palatino Linotype"/>
              </a:rPr>
              <a:t>staff</a:t>
            </a:r>
            <a:r>
              <a:rPr dirty="0" sz="200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55">
                <a:solidFill>
                  <a:srgbClr val="FFFFFF"/>
                </a:solidFill>
                <a:latin typeface="Palatino Linotype"/>
                <a:cs typeface="Palatino Linotype"/>
              </a:rPr>
              <a:t>who</a:t>
            </a:r>
            <a:r>
              <a:rPr dirty="0" sz="2000" spc="-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Palatino Linotype"/>
                <a:cs typeface="Palatino Linotype"/>
              </a:rPr>
              <a:t>will</a:t>
            </a:r>
            <a:r>
              <a:rPr dirty="0" sz="200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85">
                <a:solidFill>
                  <a:srgbClr val="FFFFFF"/>
                </a:solidFill>
                <a:latin typeface="Palatino Linotype"/>
                <a:cs typeface="Palatino Linotype"/>
              </a:rPr>
              <a:t>meet</a:t>
            </a:r>
            <a:r>
              <a:rPr dirty="0" sz="2000" spc="-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Palatino Linotype"/>
                <a:cs typeface="Palatino Linotype"/>
              </a:rPr>
              <a:t>with</a:t>
            </a:r>
            <a:r>
              <a:rPr dirty="0" sz="200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Palatino Linotype"/>
                <a:cs typeface="Palatino Linotype"/>
              </a:rPr>
              <a:t>your</a:t>
            </a:r>
            <a:r>
              <a:rPr dirty="0" sz="2000" spc="-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Palatino Linotype"/>
                <a:cs typeface="Palatino Linotype"/>
              </a:rPr>
              <a:t>hunger</a:t>
            </a:r>
            <a:r>
              <a:rPr dirty="0" sz="200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needs!</a:t>
            </a:r>
            <a:endParaRPr sz="2000">
              <a:latin typeface="Palatino Linotype"/>
              <a:cs typeface="Palatino Linotype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884101" y="6407780"/>
            <a:ext cx="535876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75">
                <a:solidFill>
                  <a:srgbClr val="FFFFFF"/>
                </a:solidFill>
                <a:latin typeface="Palatino Linotype"/>
                <a:cs typeface="Palatino Linotype"/>
              </a:rPr>
              <a:t>Come</a:t>
            </a:r>
            <a:r>
              <a:rPr dirty="0" sz="2000" spc="-5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45">
                <a:solidFill>
                  <a:srgbClr val="FFFFFF"/>
                </a:solidFill>
                <a:latin typeface="Palatino Linotype"/>
                <a:cs typeface="Palatino Linotype"/>
              </a:rPr>
              <a:t>down</a:t>
            </a:r>
            <a:r>
              <a:rPr dirty="0" sz="2000" spc="-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to</a:t>
            </a:r>
            <a:r>
              <a:rPr dirty="0" sz="2000" spc="-9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The</a:t>
            </a:r>
            <a:r>
              <a:rPr dirty="0" sz="2000" spc="-4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Palatino Linotype"/>
                <a:cs typeface="Palatino Linotype"/>
              </a:rPr>
              <a:t>Squeeze'</a:t>
            </a:r>
            <a:r>
              <a:rPr dirty="0" sz="2000" spc="-3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>
                <a:solidFill>
                  <a:srgbClr val="FFFFFF"/>
                </a:solidFill>
                <a:latin typeface="Palatino Linotype"/>
                <a:cs typeface="Palatino Linotype"/>
              </a:rPr>
              <a:t>In</a:t>
            </a:r>
            <a:r>
              <a:rPr dirty="0" sz="2000" spc="-4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80">
                <a:solidFill>
                  <a:srgbClr val="FFFFFF"/>
                </a:solidFill>
                <a:latin typeface="Palatino Linotype"/>
                <a:cs typeface="Palatino Linotype"/>
              </a:rPr>
              <a:t>today!</a:t>
            </a:r>
            <a:r>
              <a:rPr dirty="0" sz="2000" spc="-4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30">
                <a:solidFill>
                  <a:srgbClr val="FFFFFF"/>
                </a:solidFill>
                <a:latin typeface="Palatino Linotype"/>
                <a:cs typeface="Palatino Linotype"/>
              </a:rPr>
              <a:t>The</a:t>
            </a:r>
            <a:r>
              <a:rPr dirty="0" sz="2000" spc="-5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75">
                <a:solidFill>
                  <a:srgbClr val="FFFFFF"/>
                </a:solidFill>
                <a:latin typeface="Palatino Linotype"/>
                <a:cs typeface="Palatino Linotype"/>
              </a:rPr>
              <a:t>best</a:t>
            </a:r>
            <a:r>
              <a:rPr dirty="0" sz="2000" spc="-4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Palatino Linotype"/>
                <a:cs typeface="Palatino Linotype"/>
              </a:rPr>
              <a:t>hot </a:t>
            </a:r>
            <a:r>
              <a:rPr dirty="0" sz="2000" spc="-135">
                <a:solidFill>
                  <a:srgbClr val="FFFFFF"/>
                </a:solidFill>
                <a:latin typeface="Palatino Linotype"/>
                <a:cs typeface="Palatino Linotype"/>
              </a:rPr>
              <a:t>dogs</a:t>
            </a:r>
            <a:r>
              <a:rPr dirty="0" sz="2000" spc="-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>
                <a:solidFill>
                  <a:srgbClr val="FFFFFF"/>
                </a:solidFill>
                <a:latin typeface="Palatino Linotype"/>
                <a:cs typeface="Palatino Linotype"/>
              </a:rPr>
              <a:t>in</a:t>
            </a:r>
            <a:r>
              <a:rPr dirty="0" sz="2000" spc="-2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135">
                <a:solidFill>
                  <a:srgbClr val="FFFFFF"/>
                </a:solidFill>
                <a:latin typeface="Palatino Linotype"/>
                <a:cs typeface="Palatino Linotype"/>
              </a:rPr>
              <a:t>downtown</a:t>
            </a:r>
            <a:r>
              <a:rPr dirty="0" sz="2000" spc="-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Palatino Linotype"/>
                <a:cs typeface="Palatino Linotype"/>
              </a:rPr>
              <a:t>PA!</a:t>
            </a:r>
            <a:endParaRPr sz="2000">
              <a:latin typeface="Palatino Linotype"/>
              <a:cs typeface="Palatino Linotype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651335" y="7797095"/>
            <a:ext cx="2948940" cy="7651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31500"/>
              </a:lnSpc>
              <a:spcBef>
                <a:spcPts val="100"/>
              </a:spcBef>
            </a:pPr>
            <a:r>
              <a:rPr dirty="0" sz="1200" spc="-85">
                <a:solidFill>
                  <a:srgbClr val="FDEE1F"/>
                </a:solidFill>
                <a:latin typeface="Palatino Linotype"/>
                <a:cs typeface="Palatino Linotype"/>
              </a:rPr>
              <a:t>Address:</a:t>
            </a:r>
            <a:r>
              <a:rPr dirty="0" sz="1200" spc="-20">
                <a:solidFill>
                  <a:srgbClr val="FDEE1F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">
                <a:solidFill>
                  <a:srgbClr val="FDEE1F"/>
                </a:solidFill>
                <a:latin typeface="Palatino Linotype"/>
                <a:cs typeface="Palatino Linotype"/>
              </a:rPr>
              <a:t>448</a:t>
            </a:r>
            <a:r>
              <a:rPr dirty="0" sz="1200" spc="-20">
                <a:solidFill>
                  <a:srgbClr val="FDEE1F"/>
                </a:solidFill>
                <a:latin typeface="Palatino Linotype"/>
                <a:cs typeface="Palatino Linotype"/>
              </a:rPr>
              <a:t> </a:t>
            </a:r>
            <a:r>
              <a:rPr dirty="0" sz="1200" spc="-70">
                <a:solidFill>
                  <a:srgbClr val="FDEE1F"/>
                </a:solidFill>
                <a:latin typeface="Palatino Linotype"/>
                <a:cs typeface="Palatino Linotype"/>
              </a:rPr>
              <a:t>1¥2</a:t>
            </a:r>
            <a:r>
              <a:rPr dirty="0" sz="1200" spc="-15">
                <a:solidFill>
                  <a:srgbClr val="FDEE1F"/>
                </a:solidFill>
                <a:latin typeface="Palatino Linotype"/>
                <a:cs typeface="Palatino Linotype"/>
              </a:rPr>
              <a:t> </a:t>
            </a:r>
            <a:r>
              <a:rPr dirty="0" sz="1200" spc="-65">
                <a:solidFill>
                  <a:srgbClr val="FDEE1F"/>
                </a:solidFill>
                <a:latin typeface="Palatino Linotype"/>
                <a:cs typeface="Palatino Linotype"/>
              </a:rPr>
              <a:t>Market</a:t>
            </a:r>
            <a:r>
              <a:rPr dirty="0" sz="1200" spc="-20">
                <a:solidFill>
                  <a:srgbClr val="FDEE1F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">
                <a:solidFill>
                  <a:srgbClr val="FDEE1F"/>
                </a:solidFill>
                <a:latin typeface="Palatino Linotype"/>
                <a:cs typeface="Palatino Linotype"/>
              </a:rPr>
              <a:t>St,</a:t>
            </a:r>
            <a:r>
              <a:rPr dirty="0" sz="1200" spc="15">
                <a:solidFill>
                  <a:srgbClr val="FDEE1F"/>
                </a:solidFill>
                <a:latin typeface="Palatino Linotype"/>
                <a:cs typeface="Palatino Linotype"/>
              </a:rPr>
              <a:t> </a:t>
            </a:r>
            <a:r>
              <a:rPr dirty="0" sz="1200" spc="-65">
                <a:solidFill>
                  <a:srgbClr val="FDEE1F"/>
                </a:solidFill>
                <a:latin typeface="Palatino Linotype"/>
                <a:cs typeface="Palatino Linotype"/>
              </a:rPr>
              <a:t>Sunbury,</a:t>
            </a:r>
            <a:r>
              <a:rPr dirty="0" sz="1200" spc="10">
                <a:solidFill>
                  <a:srgbClr val="FDEE1F"/>
                </a:solidFill>
                <a:latin typeface="Palatino Linotype"/>
                <a:cs typeface="Palatino Linotype"/>
              </a:rPr>
              <a:t> </a:t>
            </a:r>
            <a:r>
              <a:rPr dirty="0" sz="1200" spc="-160">
                <a:solidFill>
                  <a:srgbClr val="FDEE1F"/>
                </a:solidFill>
                <a:latin typeface="Palatino Linotype"/>
                <a:cs typeface="Palatino Linotype"/>
              </a:rPr>
              <a:t>PA</a:t>
            </a:r>
            <a:r>
              <a:rPr dirty="0" sz="1200" spc="-15">
                <a:solidFill>
                  <a:srgbClr val="FDEE1F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">
                <a:solidFill>
                  <a:srgbClr val="FDEE1F"/>
                </a:solidFill>
                <a:latin typeface="Palatino Linotype"/>
                <a:cs typeface="Palatino Linotype"/>
              </a:rPr>
              <a:t>17801 </a:t>
            </a:r>
            <a:r>
              <a:rPr dirty="0" sz="1200" spc="-55">
                <a:solidFill>
                  <a:srgbClr val="FDEE1F"/>
                </a:solidFill>
                <a:latin typeface="Palatino Linotype"/>
                <a:cs typeface="Palatino Linotype"/>
              </a:rPr>
              <a:t>Phone</a:t>
            </a:r>
            <a:r>
              <a:rPr dirty="0" sz="1200">
                <a:solidFill>
                  <a:srgbClr val="FDEE1F"/>
                </a:solidFill>
                <a:latin typeface="Palatino Linotype"/>
                <a:cs typeface="Palatino Linotype"/>
              </a:rPr>
              <a:t> #:</a:t>
            </a:r>
            <a:r>
              <a:rPr dirty="0" sz="1200" spc="5">
                <a:solidFill>
                  <a:srgbClr val="FDEE1F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">
                <a:solidFill>
                  <a:srgbClr val="FDEE1F"/>
                </a:solidFill>
                <a:latin typeface="Palatino Linotype"/>
                <a:cs typeface="Palatino Linotype"/>
              </a:rPr>
              <a:t>(570)-</a:t>
            </a:r>
            <a:r>
              <a:rPr dirty="0" sz="1200">
                <a:solidFill>
                  <a:srgbClr val="FDEE1F"/>
                </a:solidFill>
                <a:latin typeface="Palatino Linotype"/>
                <a:cs typeface="Palatino Linotype"/>
              </a:rPr>
              <a:t>863-</a:t>
            </a:r>
            <a:r>
              <a:rPr dirty="0" sz="1200" spc="5">
                <a:solidFill>
                  <a:srgbClr val="FDEE1F"/>
                </a:solidFill>
                <a:latin typeface="Palatino Linotype"/>
                <a:cs typeface="Palatino Linotype"/>
              </a:rPr>
              <a:t> </a:t>
            </a:r>
            <a:r>
              <a:rPr dirty="0" sz="1200" spc="-20">
                <a:solidFill>
                  <a:srgbClr val="FDEE1F"/>
                </a:solidFill>
                <a:latin typeface="Palatino Linotype"/>
                <a:cs typeface="Palatino Linotype"/>
              </a:rPr>
              <a:t>2117</a:t>
            </a:r>
            <a:endParaRPr sz="1200"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dirty="0" sz="1200" spc="-45">
                <a:solidFill>
                  <a:srgbClr val="FDEE1F"/>
                </a:solidFill>
                <a:latin typeface="Palatino Linotype"/>
                <a:cs typeface="Palatino Linotype"/>
              </a:rPr>
              <a:t>Since</a:t>
            </a:r>
            <a:r>
              <a:rPr dirty="0" sz="1200" spc="5">
                <a:solidFill>
                  <a:srgbClr val="FDEE1F"/>
                </a:solidFill>
                <a:latin typeface="Palatino Linotype"/>
                <a:cs typeface="Palatino Linotype"/>
              </a:rPr>
              <a:t> </a:t>
            </a:r>
            <a:r>
              <a:rPr dirty="0" sz="1200" spc="-20">
                <a:solidFill>
                  <a:srgbClr val="FDEE1F"/>
                </a:solidFill>
                <a:latin typeface="Palatino Linotype"/>
                <a:cs typeface="Palatino Linotype"/>
              </a:rPr>
              <a:t>1945!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085691" y="163785"/>
            <a:ext cx="245808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69850">
              <a:lnSpc>
                <a:spcPct val="100000"/>
              </a:lnSpc>
              <a:spcBef>
                <a:spcPts val="100"/>
              </a:spcBef>
            </a:pPr>
            <a:r>
              <a:rPr dirty="0" sz="3600" spc="114">
                <a:solidFill>
                  <a:srgbClr val="3A2215"/>
                </a:solidFill>
                <a:latin typeface="Palatino Linotype"/>
                <a:cs typeface="Palatino Linotype"/>
              </a:rPr>
              <a:t>Customer</a:t>
            </a:r>
            <a:endParaRPr sz="3600">
              <a:latin typeface="Palatino Linotype"/>
              <a:cs typeface="Palatino Linotype"/>
            </a:endParaRPr>
          </a:p>
          <a:p>
            <a:pPr algn="r" marR="5080">
              <a:lnSpc>
                <a:spcPct val="100000"/>
              </a:lnSpc>
              <a:tabLst>
                <a:tab pos="403860" algn="l"/>
                <a:tab pos="2431415" algn="l"/>
              </a:tabLst>
            </a:pPr>
            <a:r>
              <a:rPr dirty="0" u="dbl" sz="3600">
                <a:solidFill>
                  <a:srgbClr val="3A2215"/>
                </a:solidFill>
                <a:uFill>
                  <a:solidFill>
                    <a:srgbClr val="3A2215"/>
                  </a:solidFill>
                </a:uFill>
                <a:latin typeface="Palatino Linotype"/>
                <a:cs typeface="Palatino Linotype"/>
              </a:rPr>
              <a:t>	</a:t>
            </a:r>
            <a:r>
              <a:rPr dirty="0" u="dbl" sz="3600" spc="70">
                <a:solidFill>
                  <a:srgbClr val="3A2215"/>
                </a:solidFill>
                <a:uFill>
                  <a:solidFill>
                    <a:srgbClr val="3A2215"/>
                  </a:solidFill>
                </a:uFill>
                <a:latin typeface="Palatino Linotype"/>
                <a:cs typeface="Palatino Linotype"/>
              </a:rPr>
              <a:t>Reviews</a:t>
            </a:r>
            <a:r>
              <a:rPr dirty="0" u="dbl" sz="3600">
                <a:solidFill>
                  <a:srgbClr val="3A2215"/>
                </a:solidFill>
                <a:uFill>
                  <a:solidFill>
                    <a:srgbClr val="3A2215"/>
                  </a:solidFill>
                </a:uFill>
                <a:latin typeface="Palatino Linotype"/>
                <a:cs typeface="Palatino Linotype"/>
              </a:rPr>
              <a:t>	</a:t>
            </a:r>
            <a:endParaRPr sz="3600">
              <a:latin typeface="Palatino Linotype"/>
              <a:cs typeface="Palatino Linotype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3865584" y="1224940"/>
            <a:ext cx="2132965" cy="21278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800" spc="-95">
                <a:solidFill>
                  <a:srgbClr val="3A2215"/>
                </a:solidFill>
                <a:latin typeface="Palatino Linotype"/>
                <a:cs typeface="Palatino Linotype"/>
              </a:rPr>
              <a:t>Jarrett</a:t>
            </a:r>
            <a:r>
              <a:rPr dirty="0" sz="28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2800" spc="-25">
                <a:solidFill>
                  <a:srgbClr val="3A2215"/>
                </a:solidFill>
                <a:latin typeface="Palatino Linotype"/>
                <a:cs typeface="Palatino Linotype"/>
              </a:rPr>
              <a:t>L.</a:t>
            </a:r>
            <a:endParaRPr sz="2800">
              <a:latin typeface="Palatino Linotype"/>
              <a:cs typeface="Palatino Linotype"/>
            </a:endParaRPr>
          </a:p>
          <a:p>
            <a:pPr marL="12700" marR="5080">
              <a:lnSpc>
                <a:spcPct val="118100"/>
              </a:lnSpc>
              <a:spcBef>
                <a:spcPts val="1280"/>
              </a:spcBef>
            </a:pPr>
            <a:r>
              <a:rPr dirty="0" sz="1200">
                <a:solidFill>
                  <a:srgbClr val="3A2215"/>
                </a:solidFill>
                <a:latin typeface="Palatino Linotype"/>
                <a:cs typeface="Palatino Linotype"/>
              </a:rPr>
              <a:t>I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25">
                <a:solidFill>
                  <a:srgbClr val="3A2215"/>
                </a:solidFill>
                <a:latin typeface="Palatino Linotype"/>
                <a:cs typeface="Palatino Linotype"/>
              </a:rPr>
              <a:t>grew</a:t>
            </a:r>
            <a:r>
              <a:rPr dirty="0" sz="1200" spc="-4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10">
                <a:solidFill>
                  <a:srgbClr val="3A2215"/>
                </a:solidFill>
                <a:latin typeface="Palatino Linotype"/>
                <a:cs typeface="Palatino Linotype"/>
              </a:rPr>
              <a:t>up</a:t>
            </a:r>
            <a:r>
              <a:rPr dirty="0" sz="1200" spc="-4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0">
                <a:solidFill>
                  <a:srgbClr val="3A2215"/>
                </a:solidFill>
                <a:latin typeface="Palatino Linotype"/>
                <a:cs typeface="Palatino Linotype"/>
              </a:rPr>
              <a:t>going</a:t>
            </a:r>
            <a:r>
              <a:rPr dirty="0" sz="1200" spc="-4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60">
                <a:solidFill>
                  <a:srgbClr val="3A2215"/>
                </a:solidFill>
                <a:latin typeface="Palatino Linotype"/>
                <a:cs typeface="Palatino Linotype"/>
              </a:rPr>
              <a:t>to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75">
                <a:solidFill>
                  <a:srgbClr val="3A2215"/>
                </a:solidFill>
                <a:latin typeface="Palatino Linotype"/>
                <a:cs typeface="Palatino Linotype"/>
              </a:rPr>
              <a:t>the</a:t>
            </a:r>
            <a:r>
              <a:rPr dirty="0" sz="1200" spc="-4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90">
                <a:solidFill>
                  <a:srgbClr val="3A2215"/>
                </a:solidFill>
                <a:latin typeface="Palatino Linotype"/>
                <a:cs typeface="Palatino Linotype"/>
              </a:rPr>
              <a:t>Squeeze-</a:t>
            </a:r>
            <a:r>
              <a:rPr dirty="0" sz="1200" spc="-25">
                <a:solidFill>
                  <a:srgbClr val="3A2215"/>
                </a:solidFill>
                <a:latin typeface="Palatino Linotype"/>
                <a:cs typeface="Palatino Linotype"/>
              </a:rPr>
              <a:t>in. </a:t>
            </a:r>
            <a:r>
              <a:rPr dirty="0" sz="1200" spc="-60">
                <a:solidFill>
                  <a:srgbClr val="3A2215"/>
                </a:solidFill>
                <a:latin typeface="Palatino Linotype"/>
                <a:cs typeface="Palatino Linotype"/>
              </a:rPr>
              <a:t>The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90">
                <a:solidFill>
                  <a:srgbClr val="3A2215"/>
                </a:solidFill>
                <a:latin typeface="Palatino Linotype"/>
                <a:cs typeface="Palatino Linotype"/>
              </a:rPr>
              <a:t>hotdogs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80">
                <a:solidFill>
                  <a:srgbClr val="3A2215"/>
                </a:solidFill>
                <a:latin typeface="Palatino Linotype"/>
                <a:cs typeface="Palatino Linotype"/>
              </a:rPr>
              <a:t>are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80">
                <a:solidFill>
                  <a:srgbClr val="3A2215"/>
                </a:solidFill>
                <a:latin typeface="Palatino Linotype"/>
                <a:cs typeface="Palatino Linotype"/>
              </a:rPr>
              <a:t>incredible.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25">
                <a:solidFill>
                  <a:srgbClr val="3A2215"/>
                </a:solidFill>
                <a:latin typeface="Palatino Linotype"/>
                <a:cs typeface="Palatino Linotype"/>
              </a:rPr>
              <a:t>The </a:t>
            </a:r>
            <a:r>
              <a:rPr dirty="0" sz="1200" spc="-100">
                <a:solidFill>
                  <a:srgbClr val="3A2215"/>
                </a:solidFill>
                <a:latin typeface="Palatino Linotype"/>
                <a:cs typeface="Palatino Linotype"/>
              </a:rPr>
              <a:t>toppings</a:t>
            </a:r>
            <a:r>
              <a:rPr dirty="0" sz="1200" spc="-3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80">
                <a:solidFill>
                  <a:srgbClr val="3A2215"/>
                </a:solidFill>
                <a:latin typeface="Palatino Linotype"/>
                <a:cs typeface="Palatino Linotype"/>
              </a:rPr>
              <a:t>are</a:t>
            </a:r>
            <a:r>
              <a:rPr dirty="0" sz="1200" spc="-3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90">
                <a:solidFill>
                  <a:srgbClr val="3A2215"/>
                </a:solidFill>
                <a:latin typeface="Palatino Linotype"/>
                <a:cs typeface="Palatino Linotype"/>
              </a:rPr>
              <a:t>delicious.</a:t>
            </a:r>
            <a:r>
              <a:rPr dirty="0" sz="1200" spc="-3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35">
                <a:solidFill>
                  <a:srgbClr val="3A2215"/>
                </a:solidFill>
                <a:latin typeface="Palatino Linotype"/>
                <a:cs typeface="Palatino Linotype"/>
              </a:rPr>
              <a:t>Ask</a:t>
            </a:r>
            <a:r>
              <a:rPr dirty="0" sz="1200" spc="-3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75">
                <a:solidFill>
                  <a:srgbClr val="3A2215"/>
                </a:solidFill>
                <a:latin typeface="Palatino Linotype"/>
                <a:cs typeface="Palatino Linotype"/>
              </a:rPr>
              <a:t>for</a:t>
            </a:r>
            <a:r>
              <a:rPr dirty="0" sz="1200" spc="-3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a </a:t>
            </a:r>
            <a:r>
              <a:rPr dirty="0" sz="1200" spc="-95">
                <a:solidFill>
                  <a:srgbClr val="3A2215"/>
                </a:solidFill>
                <a:latin typeface="Palatino Linotype"/>
                <a:cs typeface="Palatino Linotype"/>
              </a:rPr>
              <a:t>hotdog</a:t>
            </a:r>
            <a:r>
              <a:rPr dirty="0" sz="1200" spc="-4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0">
                <a:solidFill>
                  <a:srgbClr val="3A2215"/>
                </a:solidFill>
                <a:latin typeface="Palatino Linotype"/>
                <a:cs typeface="Palatino Linotype"/>
              </a:rPr>
              <a:t>with</a:t>
            </a:r>
            <a:r>
              <a:rPr dirty="0" sz="1200" spc="-4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85">
                <a:solidFill>
                  <a:srgbClr val="3A2215"/>
                </a:solidFill>
                <a:latin typeface="Palatino Linotype"/>
                <a:cs typeface="Palatino Linotype"/>
              </a:rPr>
              <a:t>everything.</a:t>
            </a:r>
            <a:r>
              <a:rPr dirty="0" sz="1200" spc="-3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55">
                <a:solidFill>
                  <a:srgbClr val="3A2215"/>
                </a:solidFill>
                <a:latin typeface="Palatino Linotype"/>
                <a:cs typeface="Palatino Linotype"/>
              </a:rPr>
              <a:t>You</a:t>
            </a:r>
            <a:r>
              <a:rPr dirty="0" sz="1200" spc="-4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95">
                <a:solidFill>
                  <a:srgbClr val="3A2215"/>
                </a:solidFill>
                <a:latin typeface="Palatino Linotype"/>
                <a:cs typeface="Palatino Linotype"/>
              </a:rPr>
              <a:t>will</a:t>
            </a:r>
            <a:r>
              <a:rPr dirty="0" sz="1200" spc="-4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55">
                <a:solidFill>
                  <a:srgbClr val="3A2215"/>
                </a:solidFill>
                <a:latin typeface="Palatino Linotype"/>
                <a:cs typeface="Palatino Linotype"/>
              </a:rPr>
              <a:t>get </a:t>
            </a:r>
            <a:r>
              <a:rPr dirty="0" sz="1200" spc="-75">
                <a:solidFill>
                  <a:srgbClr val="3A2215"/>
                </a:solidFill>
                <a:latin typeface="Palatino Linotype"/>
                <a:cs typeface="Palatino Linotype"/>
              </a:rPr>
              <a:t>a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95">
                <a:solidFill>
                  <a:srgbClr val="3A2215"/>
                </a:solidFill>
                <a:latin typeface="Palatino Linotype"/>
                <a:cs typeface="Palatino Linotype"/>
              </a:rPr>
              <a:t>hotdog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0">
                <a:solidFill>
                  <a:srgbClr val="3A2215"/>
                </a:solidFill>
                <a:latin typeface="Palatino Linotype"/>
                <a:cs typeface="Palatino Linotype"/>
              </a:rPr>
              <a:t>with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90">
                <a:solidFill>
                  <a:srgbClr val="3A2215"/>
                </a:solidFill>
                <a:latin typeface="Palatino Linotype"/>
                <a:cs typeface="Palatino Linotype"/>
              </a:rPr>
              <a:t>ketchup,</a:t>
            </a:r>
            <a:r>
              <a:rPr dirty="0" sz="1200" spc="-1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">
                <a:solidFill>
                  <a:srgbClr val="3A2215"/>
                </a:solidFill>
                <a:latin typeface="Palatino Linotype"/>
                <a:cs typeface="Palatino Linotype"/>
              </a:rPr>
              <a:t>mustard, </a:t>
            </a:r>
            <a:r>
              <a:rPr dirty="0" sz="1200" spc="-85">
                <a:solidFill>
                  <a:srgbClr val="3A2215"/>
                </a:solidFill>
                <a:latin typeface="Palatino Linotype"/>
                <a:cs typeface="Palatino Linotype"/>
              </a:rPr>
              <a:t>relish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95">
                <a:solidFill>
                  <a:srgbClr val="3A2215"/>
                </a:solidFill>
                <a:latin typeface="Palatino Linotype"/>
                <a:cs typeface="Palatino Linotype"/>
              </a:rPr>
              <a:t>and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80">
                <a:solidFill>
                  <a:srgbClr val="3A2215"/>
                </a:solidFill>
                <a:latin typeface="Palatino Linotype"/>
                <a:cs typeface="Palatino Linotype"/>
              </a:rPr>
              <a:t>onions.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70">
                <a:solidFill>
                  <a:srgbClr val="3A2215"/>
                </a:solidFill>
                <a:latin typeface="Palatino Linotype"/>
                <a:cs typeface="Palatino Linotype"/>
              </a:rPr>
              <a:t>It's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75">
                <a:solidFill>
                  <a:srgbClr val="3A2215"/>
                </a:solidFill>
                <a:latin typeface="Palatino Linotype"/>
                <a:cs typeface="Palatino Linotype"/>
              </a:rPr>
              <a:t>a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">
                <a:solidFill>
                  <a:srgbClr val="3A2215"/>
                </a:solidFill>
                <a:latin typeface="Palatino Linotype"/>
                <a:cs typeface="Palatino Linotype"/>
              </a:rPr>
              <a:t>winning combination!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3908103" y="5116832"/>
            <a:ext cx="1841500" cy="125603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800" spc="-114">
                <a:solidFill>
                  <a:srgbClr val="3A2215"/>
                </a:solidFill>
                <a:latin typeface="Palatino Linotype"/>
                <a:cs typeface="Palatino Linotype"/>
              </a:rPr>
              <a:t>Richard</a:t>
            </a:r>
            <a:r>
              <a:rPr dirty="0" sz="2800" spc="-3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2800" spc="-25">
                <a:solidFill>
                  <a:srgbClr val="3A2215"/>
                </a:solidFill>
                <a:latin typeface="Palatino Linotype"/>
                <a:cs typeface="Palatino Linotype"/>
              </a:rPr>
              <a:t>C.</a:t>
            </a:r>
            <a:endParaRPr sz="2800">
              <a:latin typeface="Palatino Linotype"/>
              <a:cs typeface="Palatino Linotype"/>
            </a:endParaRPr>
          </a:p>
          <a:p>
            <a:pPr marL="12700" marR="5080">
              <a:lnSpc>
                <a:spcPct val="118100"/>
              </a:lnSpc>
              <a:spcBef>
                <a:spcPts val="1215"/>
              </a:spcBef>
            </a:pPr>
            <a:r>
              <a:rPr dirty="0" sz="1200" spc="-55">
                <a:solidFill>
                  <a:srgbClr val="3A2215"/>
                </a:solidFill>
                <a:latin typeface="Palatino Linotype"/>
                <a:cs typeface="Palatino Linotype"/>
              </a:rPr>
              <a:t>This</a:t>
            </a:r>
            <a:r>
              <a:rPr dirty="0" sz="1200" spc="-2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65">
                <a:solidFill>
                  <a:srgbClr val="3A2215"/>
                </a:solidFill>
                <a:latin typeface="Palatino Linotype"/>
                <a:cs typeface="Palatino Linotype"/>
              </a:rPr>
              <a:t>is</a:t>
            </a:r>
            <a:r>
              <a:rPr dirty="0" sz="1200" spc="-2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75">
                <a:solidFill>
                  <a:srgbClr val="3A2215"/>
                </a:solidFill>
                <a:latin typeface="Palatino Linotype"/>
                <a:cs typeface="Palatino Linotype"/>
              </a:rPr>
              <a:t>a</a:t>
            </a:r>
            <a:r>
              <a:rPr dirty="0" sz="1200" spc="-3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75">
                <a:solidFill>
                  <a:srgbClr val="3A2215"/>
                </a:solidFill>
                <a:latin typeface="Palatino Linotype"/>
                <a:cs typeface="Palatino Linotype"/>
              </a:rPr>
              <a:t>staple</a:t>
            </a:r>
            <a:r>
              <a:rPr dirty="0" sz="1200" spc="-2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65">
                <a:solidFill>
                  <a:srgbClr val="3A2215"/>
                </a:solidFill>
                <a:latin typeface="Palatino Linotype"/>
                <a:cs typeface="Palatino Linotype"/>
              </a:rPr>
              <a:t>of</a:t>
            </a:r>
            <a:r>
              <a:rPr dirty="0" sz="1200" spc="-2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65">
                <a:solidFill>
                  <a:srgbClr val="3A2215"/>
                </a:solidFill>
                <a:latin typeface="Palatino Linotype"/>
                <a:cs typeface="Palatino Linotype"/>
              </a:rPr>
              <a:t>the</a:t>
            </a:r>
            <a:r>
              <a:rPr dirty="0" sz="1200" spc="-2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65">
                <a:solidFill>
                  <a:srgbClr val="3A2215"/>
                </a:solidFill>
                <a:latin typeface="Palatino Linotype"/>
                <a:cs typeface="Palatino Linotype"/>
              </a:rPr>
              <a:t>Sunbury </a:t>
            </a:r>
            <a:r>
              <a:rPr dirty="0" sz="1200" spc="-85">
                <a:solidFill>
                  <a:srgbClr val="3A2215"/>
                </a:solidFill>
                <a:latin typeface="Palatino Linotype"/>
                <a:cs typeface="Palatino Linotype"/>
              </a:rPr>
              <a:t>community.</a:t>
            </a:r>
            <a:r>
              <a:rPr dirty="0" sz="1200" spc="-2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40">
                <a:solidFill>
                  <a:srgbClr val="3A2215"/>
                </a:solidFill>
                <a:latin typeface="Palatino Linotype"/>
                <a:cs typeface="Palatino Linotype"/>
              </a:rPr>
              <a:t>If</a:t>
            </a:r>
            <a:r>
              <a:rPr dirty="0" sz="1200" spc="-2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95">
                <a:solidFill>
                  <a:srgbClr val="3A2215"/>
                </a:solidFill>
                <a:latin typeface="Palatino Linotype"/>
                <a:cs typeface="Palatino Linotype"/>
              </a:rPr>
              <a:t>you</a:t>
            </a:r>
            <a:r>
              <a:rPr dirty="0" sz="1200" spc="-2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70">
                <a:solidFill>
                  <a:srgbClr val="3A2215"/>
                </a:solidFill>
                <a:latin typeface="Palatino Linotype"/>
                <a:cs typeface="Palatino Linotype"/>
              </a:rPr>
              <a:t>are</a:t>
            </a:r>
            <a:r>
              <a:rPr dirty="0" sz="1200" spc="-2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">
                <a:solidFill>
                  <a:srgbClr val="3A2215"/>
                </a:solidFill>
                <a:latin typeface="Palatino Linotype"/>
                <a:cs typeface="Palatino Linotype"/>
              </a:rPr>
              <a:t>lucky, </a:t>
            </a:r>
            <a:r>
              <a:rPr dirty="0" sz="1200" spc="-90">
                <a:solidFill>
                  <a:srgbClr val="3A2215"/>
                </a:solidFill>
                <a:latin typeface="Palatino Linotype"/>
                <a:cs typeface="Palatino Linotype"/>
              </a:rPr>
              <a:t>Angelina</a:t>
            </a:r>
            <a:r>
              <a:rPr dirty="0" sz="1200" spc="-3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75">
                <a:solidFill>
                  <a:srgbClr val="3A2215"/>
                </a:solidFill>
                <a:latin typeface="Palatino Linotype"/>
                <a:cs typeface="Palatino Linotype"/>
              </a:rPr>
              <a:t>will</a:t>
            </a:r>
            <a:r>
              <a:rPr dirty="0" sz="1200" spc="-2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60">
                <a:solidFill>
                  <a:srgbClr val="3A2215"/>
                </a:solidFill>
                <a:latin typeface="Palatino Linotype"/>
                <a:cs typeface="Palatino Linotype"/>
              </a:rPr>
              <a:t>be</a:t>
            </a:r>
            <a:r>
              <a:rPr dirty="0" sz="1200" spc="-2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85">
                <a:solidFill>
                  <a:srgbClr val="3A2215"/>
                </a:solidFill>
                <a:latin typeface="Palatino Linotype"/>
                <a:cs typeface="Palatino Linotype"/>
              </a:rPr>
              <a:t>your</a:t>
            </a:r>
            <a:r>
              <a:rPr dirty="0" sz="1200" spc="-2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">
                <a:solidFill>
                  <a:srgbClr val="3A2215"/>
                </a:solidFill>
                <a:latin typeface="Palatino Linotype"/>
                <a:cs typeface="Palatino Linotype"/>
              </a:rPr>
              <a:t>server!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1334982" y="3454186"/>
            <a:ext cx="2054225" cy="125793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8575">
              <a:lnSpc>
                <a:spcPct val="100000"/>
              </a:lnSpc>
              <a:spcBef>
                <a:spcPts val="110"/>
              </a:spcBef>
            </a:pPr>
            <a:r>
              <a:rPr dirty="0" sz="2800" spc="-90">
                <a:solidFill>
                  <a:srgbClr val="3A2215"/>
                </a:solidFill>
                <a:latin typeface="Palatino Linotype"/>
                <a:cs typeface="Palatino Linotype"/>
              </a:rPr>
              <a:t>Nicole</a:t>
            </a:r>
            <a:r>
              <a:rPr dirty="0" sz="2800" spc="-6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2800" spc="-25">
                <a:solidFill>
                  <a:srgbClr val="3A2215"/>
                </a:solidFill>
                <a:latin typeface="Palatino Linotype"/>
                <a:cs typeface="Palatino Linotype"/>
              </a:rPr>
              <a:t>D.</a:t>
            </a:r>
            <a:endParaRPr sz="2800">
              <a:latin typeface="Palatino Linotype"/>
              <a:cs typeface="Palatino Linotype"/>
            </a:endParaRPr>
          </a:p>
          <a:p>
            <a:pPr marL="12700" marR="5080">
              <a:lnSpc>
                <a:spcPct val="118100"/>
              </a:lnSpc>
              <a:spcBef>
                <a:spcPts val="1230"/>
              </a:spcBef>
            </a:pPr>
            <a:r>
              <a:rPr dirty="0" sz="1200">
                <a:solidFill>
                  <a:srgbClr val="3A2215"/>
                </a:solidFill>
                <a:latin typeface="Palatino Linotype"/>
                <a:cs typeface="Palatino Linotype"/>
              </a:rPr>
              <a:t>I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14">
                <a:solidFill>
                  <a:srgbClr val="3A2215"/>
                </a:solidFill>
                <a:latin typeface="Palatino Linotype"/>
                <a:cs typeface="Palatino Linotype"/>
              </a:rPr>
              <a:t>have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25">
                <a:solidFill>
                  <a:srgbClr val="3A2215"/>
                </a:solidFill>
                <a:latin typeface="Palatino Linotype"/>
                <a:cs typeface="Palatino Linotype"/>
              </a:rPr>
              <a:t>always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0">
                <a:solidFill>
                  <a:srgbClr val="3A2215"/>
                </a:solidFill>
                <a:latin typeface="Palatino Linotype"/>
                <a:cs typeface="Palatino Linotype"/>
              </a:rPr>
              <a:t>loved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0">
                <a:solidFill>
                  <a:srgbClr val="3A2215"/>
                </a:solidFill>
                <a:latin typeface="Palatino Linotype"/>
                <a:cs typeface="Palatino Linotype"/>
              </a:rPr>
              <a:t>stopping</a:t>
            </a:r>
            <a:r>
              <a:rPr dirty="0" sz="1200" spc="-4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5">
                <a:solidFill>
                  <a:srgbClr val="3A2215"/>
                </a:solidFill>
                <a:latin typeface="Palatino Linotype"/>
                <a:cs typeface="Palatino Linotype"/>
              </a:rPr>
              <a:t>by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for </a:t>
            </a:r>
            <a:r>
              <a:rPr dirty="0" sz="1200" spc="-75">
                <a:solidFill>
                  <a:srgbClr val="3A2215"/>
                </a:solidFill>
                <a:latin typeface="Palatino Linotype"/>
                <a:cs typeface="Palatino Linotype"/>
              </a:rPr>
              <a:t>a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95">
                <a:solidFill>
                  <a:srgbClr val="3A2215"/>
                </a:solidFill>
                <a:latin typeface="Palatino Linotype"/>
                <a:cs typeface="Palatino Linotype"/>
              </a:rPr>
              <a:t>good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0">
                <a:solidFill>
                  <a:srgbClr val="3A2215"/>
                </a:solidFill>
                <a:latin typeface="Palatino Linotype"/>
                <a:cs typeface="Palatino Linotype"/>
              </a:rPr>
              <a:t>squeeze-</a:t>
            </a:r>
            <a:r>
              <a:rPr dirty="0" sz="1200" spc="-90">
                <a:solidFill>
                  <a:srgbClr val="3A2215"/>
                </a:solidFill>
                <a:latin typeface="Palatino Linotype"/>
                <a:cs typeface="Palatino Linotype"/>
              </a:rPr>
              <a:t>dog.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45">
                <a:solidFill>
                  <a:srgbClr val="3A2215"/>
                </a:solidFill>
                <a:latin typeface="Palatino Linotype"/>
                <a:cs typeface="Palatino Linotype"/>
              </a:rPr>
              <a:t>Now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40">
                <a:solidFill>
                  <a:srgbClr val="3A2215"/>
                </a:solidFill>
                <a:latin typeface="Palatino Linotype"/>
                <a:cs typeface="Palatino Linotype"/>
              </a:rPr>
              <a:t>my</a:t>
            </a:r>
            <a:r>
              <a:rPr dirty="0" sz="1200" spc="-4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25">
                <a:solidFill>
                  <a:srgbClr val="3A2215"/>
                </a:solidFill>
                <a:latin typeface="Palatino Linotype"/>
                <a:cs typeface="Palatino Linotype"/>
              </a:rPr>
              <a:t>son </a:t>
            </a:r>
            <a:r>
              <a:rPr dirty="0" sz="1200" spc="-95">
                <a:solidFill>
                  <a:srgbClr val="3A2215"/>
                </a:solidFill>
                <a:latin typeface="Palatino Linotype"/>
                <a:cs typeface="Palatino Linotype"/>
              </a:rPr>
              <a:t>and</a:t>
            </a:r>
            <a:r>
              <a:rPr dirty="0" sz="1200" spc="-5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10">
                <a:solidFill>
                  <a:srgbClr val="3A2215"/>
                </a:solidFill>
                <a:latin typeface="Palatino Linotype"/>
                <a:cs typeface="Palatino Linotype"/>
              </a:rPr>
              <a:t>nephews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95">
                <a:solidFill>
                  <a:srgbClr val="3A2215"/>
                </a:solidFill>
                <a:latin typeface="Palatino Linotype"/>
                <a:cs typeface="Palatino Linotype"/>
              </a:rPr>
              <a:t>love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55">
                <a:solidFill>
                  <a:srgbClr val="3A2215"/>
                </a:solidFill>
                <a:latin typeface="Palatino Linotype"/>
                <a:cs typeface="Palatino Linotype"/>
              </a:rPr>
              <a:t>it </a:t>
            </a:r>
            <a:r>
              <a:rPr dirty="0" sz="1200" spc="-20">
                <a:solidFill>
                  <a:srgbClr val="3A2215"/>
                </a:solidFill>
                <a:latin typeface="Palatino Linotype"/>
                <a:cs typeface="Palatino Linotype"/>
              </a:rPr>
              <a:t>too!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1233788" y="6524044"/>
            <a:ext cx="2125980" cy="21259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6195">
              <a:lnSpc>
                <a:spcPct val="100000"/>
              </a:lnSpc>
              <a:spcBef>
                <a:spcPts val="110"/>
              </a:spcBef>
            </a:pPr>
            <a:r>
              <a:rPr dirty="0" sz="2800" spc="-130">
                <a:solidFill>
                  <a:srgbClr val="3A2215"/>
                </a:solidFill>
                <a:latin typeface="Palatino Linotype"/>
                <a:cs typeface="Palatino Linotype"/>
              </a:rPr>
              <a:t>Craig</a:t>
            </a:r>
            <a:r>
              <a:rPr dirty="0" sz="2800" spc="-3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2800" spc="-25">
                <a:solidFill>
                  <a:srgbClr val="3A2215"/>
                </a:solidFill>
                <a:latin typeface="Palatino Linotype"/>
                <a:cs typeface="Palatino Linotype"/>
              </a:rPr>
              <a:t>E.</a:t>
            </a:r>
            <a:endParaRPr sz="2800">
              <a:latin typeface="Palatino Linotype"/>
              <a:cs typeface="Palatino Linotype"/>
            </a:endParaRPr>
          </a:p>
          <a:p>
            <a:pPr marL="12700" marR="5080">
              <a:lnSpc>
                <a:spcPct val="118100"/>
              </a:lnSpc>
              <a:spcBef>
                <a:spcPts val="1260"/>
              </a:spcBef>
            </a:pPr>
            <a:r>
              <a:rPr dirty="0" sz="1200" spc="-60">
                <a:solidFill>
                  <a:srgbClr val="3A2215"/>
                </a:solidFill>
                <a:latin typeface="Palatino Linotype"/>
                <a:cs typeface="Palatino Linotype"/>
              </a:rPr>
              <a:t>The</a:t>
            </a:r>
            <a:r>
              <a:rPr dirty="0" sz="1200" spc="-5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90">
                <a:solidFill>
                  <a:srgbClr val="3A2215"/>
                </a:solidFill>
                <a:latin typeface="Palatino Linotype"/>
                <a:cs typeface="Palatino Linotype"/>
              </a:rPr>
              <a:t>place</a:t>
            </a:r>
            <a:r>
              <a:rPr dirty="0" sz="1200" spc="-5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75">
                <a:solidFill>
                  <a:srgbClr val="3A2215"/>
                </a:solidFill>
                <a:latin typeface="Palatino Linotype"/>
                <a:cs typeface="Palatino Linotype"/>
              </a:rPr>
              <a:t>is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20">
                <a:solidFill>
                  <a:srgbClr val="3A2215"/>
                </a:solidFill>
                <a:latin typeface="Palatino Linotype"/>
                <a:cs typeface="Palatino Linotype"/>
              </a:rPr>
              <a:t>awesome</a:t>
            </a:r>
            <a:r>
              <a:rPr dirty="0" sz="1200" spc="-5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95">
                <a:solidFill>
                  <a:srgbClr val="3A2215"/>
                </a:solidFill>
                <a:latin typeface="Palatino Linotype"/>
                <a:cs typeface="Palatino Linotype"/>
              </a:rPr>
              <a:t>and</a:t>
            </a:r>
            <a:r>
              <a:rPr dirty="0" sz="1200" spc="-55">
                <a:solidFill>
                  <a:srgbClr val="3A2215"/>
                </a:solidFill>
                <a:latin typeface="Palatino Linotype"/>
                <a:cs typeface="Palatino Linotype"/>
              </a:rPr>
              <a:t> it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90">
                <a:solidFill>
                  <a:srgbClr val="3A2215"/>
                </a:solidFill>
                <a:latin typeface="Palatino Linotype"/>
                <a:cs typeface="Palatino Linotype"/>
              </a:rPr>
              <a:t>has</a:t>
            </a:r>
            <a:r>
              <a:rPr dirty="0" sz="1200" spc="-5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a </a:t>
            </a:r>
            <a:r>
              <a:rPr dirty="0" sz="1200" spc="-90">
                <a:solidFill>
                  <a:srgbClr val="3A2215"/>
                </a:solidFill>
                <a:latin typeface="Palatino Linotype"/>
                <a:cs typeface="Palatino Linotype"/>
              </a:rPr>
              <a:t>great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75">
                <a:solidFill>
                  <a:srgbClr val="3A2215"/>
                </a:solidFill>
                <a:latin typeface="Palatino Linotype"/>
                <a:cs typeface="Palatino Linotype"/>
              </a:rPr>
              <a:t>selection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70">
                <a:solidFill>
                  <a:srgbClr val="3A2215"/>
                </a:solidFill>
                <a:latin typeface="Palatino Linotype"/>
                <a:cs typeface="Palatino Linotype"/>
              </a:rPr>
              <a:t>of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5">
                <a:solidFill>
                  <a:srgbClr val="3A2215"/>
                </a:solidFill>
                <a:latin typeface="Palatino Linotype"/>
                <a:cs typeface="Palatino Linotype"/>
              </a:rPr>
              <a:t>dogs.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80">
                <a:solidFill>
                  <a:srgbClr val="3A2215"/>
                </a:solidFill>
                <a:latin typeface="Palatino Linotype"/>
                <a:cs typeface="Palatino Linotype"/>
              </a:rPr>
              <a:t>They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20">
                <a:solidFill>
                  <a:srgbClr val="3A2215"/>
                </a:solidFill>
                <a:latin typeface="Palatino Linotype"/>
                <a:cs typeface="Palatino Linotype"/>
              </a:rPr>
              <a:t>were </a:t>
            </a:r>
            <a:r>
              <a:rPr dirty="0" sz="1200" spc="-100">
                <a:solidFill>
                  <a:srgbClr val="3A2215"/>
                </a:solidFill>
                <a:latin typeface="Palatino Linotype"/>
                <a:cs typeface="Palatino Linotype"/>
              </a:rPr>
              <a:t>packed</a:t>
            </a:r>
            <a:r>
              <a:rPr dirty="0" sz="1200" spc="-5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70">
                <a:solidFill>
                  <a:srgbClr val="3A2215"/>
                </a:solidFill>
                <a:latin typeface="Palatino Linotype"/>
                <a:cs typeface="Palatino Linotype"/>
              </a:rPr>
              <a:t>so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>
                <a:solidFill>
                  <a:srgbClr val="3A2215"/>
                </a:solidFill>
                <a:latin typeface="Palatino Linotype"/>
                <a:cs typeface="Palatino Linotype"/>
              </a:rPr>
              <a:t>I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5">
                <a:solidFill>
                  <a:srgbClr val="3A2215"/>
                </a:solidFill>
                <a:latin typeface="Palatino Linotype"/>
                <a:cs typeface="Palatino Linotype"/>
              </a:rPr>
              <a:t>did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65">
                <a:solidFill>
                  <a:srgbClr val="3A2215"/>
                </a:solidFill>
                <a:latin typeface="Palatino Linotype"/>
                <a:cs typeface="Palatino Linotype"/>
              </a:rPr>
              <a:t>not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14">
                <a:solidFill>
                  <a:srgbClr val="3A2215"/>
                </a:solidFill>
                <a:latin typeface="Palatino Linotype"/>
                <a:cs typeface="Palatino Linotype"/>
              </a:rPr>
              <a:t>have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75">
                <a:solidFill>
                  <a:srgbClr val="3A2215"/>
                </a:solidFill>
                <a:latin typeface="Palatino Linotype"/>
                <a:cs typeface="Palatino Linotype"/>
              </a:rPr>
              <a:t>a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80">
                <a:solidFill>
                  <a:srgbClr val="3A2215"/>
                </a:solidFill>
                <a:latin typeface="Palatino Linotype"/>
                <a:cs typeface="Palatino Linotype"/>
              </a:rPr>
              <a:t>chance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25">
                <a:solidFill>
                  <a:srgbClr val="3A2215"/>
                </a:solidFill>
                <a:latin typeface="Palatino Linotype"/>
                <a:cs typeface="Palatino Linotype"/>
              </a:rPr>
              <a:t>to </a:t>
            </a:r>
            <a:r>
              <a:rPr dirty="0" sz="1200" spc="-90">
                <a:solidFill>
                  <a:srgbClr val="3A2215"/>
                </a:solidFill>
                <a:latin typeface="Palatino Linotype"/>
                <a:cs typeface="Palatino Linotype"/>
              </a:rPr>
              <a:t>do</a:t>
            </a:r>
            <a:r>
              <a:rPr dirty="0" sz="1200" spc="-5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75">
                <a:solidFill>
                  <a:srgbClr val="3A2215"/>
                </a:solidFill>
                <a:latin typeface="Palatino Linotype"/>
                <a:cs typeface="Palatino Linotype"/>
              </a:rPr>
              <a:t>the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95">
                <a:solidFill>
                  <a:srgbClr val="3A2215"/>
                </a:solidFill>
                <a:latin typeface="Palatino Linotype"/>
                <a:cs typeface="Palatino Linotype"/>
              </a:rPr>
              <a:t>squeeze.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20">
                <a:solidFill>
                  <a:srgbClr val="3A2215"/>
                </a:solidFill>
                <a:latin typeface="Palatino Linotype"/>
                <a:cs typeface="Palatino Linotype"/>
              </a:rPr>
              <a:t>Today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35">
                <a:solidFill>
                  <a:srgbClr val="3A2215"/>
                </a:solidFill>
                <a:latin typeface="Palatino Linotype"/>
                <a:cs typeface="Palatino Linotype"/>
              </a:rPr>
              <a:t>was</a:t>
            </a:r>
            <a:r>
              <a:rPr dirty="0" sz="1200" spc="-5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40">
                <a:solidFill>
                  <a:srgbClr val="3A2215"/>
                </a:solidFill>
                <a:latin typeface="Palatino Linotype"/>
                <a:cs typeface="Palatino Linotype"/>
              </a:rPr>
              <a:t>my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20">
                <a:solidFill>
                  <a:srgbClr val="3A2215"/>
                </a:solidFill>
                <a:latin typeface="Palatino Linotype"/>
                <a:cs typeface="Palatino Linotype"/>
              </a:rPr>
              <a:t>ªrst </a:t>
            </a:r>
            <a:r>
              <a:rPr dirty="0" sz="1200" spc="-80">
                <a:solidFill>
                  <a:srgbClr val="3A2215"/>
                </a:solidFill>
                <a:latin typeface="Palatino Linotype"/>
                <a:cs typeface="Palatino Linotype"/>
              </a:rPr>
              <a:t>visit.</a:t>
            </a:r>
            <a:r>
              <a:rPr dirty="0" sz="1200" spc="-5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>
                <a:solidFill>
                  <a:srgbClr val="3A2215"/>
                </a:solidFill>
                <a:latin typeface="Palatino Linotype"/>
                <a:cs typeface="Palatino Linotype"/>
              </a:rPr>
              <a:t>I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95">
                <a:solidFill>
                  <a:srgbClr val="3A2215"/>
                </a:solidFill>
                <a:latin typeface="Palatino Linotype"/>
                <a:cs typeface="Palatino Linotype"/>
              </a:rPr>
              <a:t>will</a:t>
            </a:r>
            <a:r>
              <a:rPr dirty="0" sz="1200" spc="-5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70">
                <a:solidFill>
                  <a:srgbClr val="3A2215"/>
                </a:solidFill>
                <a:latin typeface="Palatino Linotype"/>
                <a:cs typeface="Palatino Linotype"/>
              </a:rPr>
              <a:t>be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85">
                <a:solidFill>
                  <a:srgbClr val="3A2215"/>
                </a:solidFill>
                <a:latin typeface="Palatino Linotype"/>
                <a:cs typeface="Palatino Linotype"/>
              </a:rPr>
              <a:t>back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65">
                <a:solidFill>
                  <a:srgbClr val="3A2215"/>
                </a:solidFill>
                <a:latin typeface="Palatino Linotype"/>
                <a:cs typeface="Palatino Linotype"/>
              </a:rPr>
              <a:t>if</a:t>
            </a:r>
            <a:r>
              <a:rPr dirty="0" sz="1200" spc="-5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>
                <a:solidFill>
                  <a:srgbClr val="3A2215"/>
                </a:solidFill>
                <a:latin typeface="Palatino Linotype"/>
                <a:cs typeface="Palatino Linotype"/>
              </a:rPr>
              <a:t>I</a:t>
            </a:r>
            <a:r>
              <a:rPr dirty="0" sz="1200" spc="-5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95">
                <a:solidFill>
                  <a:srgbClr val="3A2215"/>
                </a:solidFill>
                <a:latin typeface="Palatino Linotype"/>
                <a:cs typeface="Palatino Linotype"/>
              </a:rPr>
              <a:t>ever</a:t>
            </a:r>
            <a:r>
              <a:rPr dirty="0" sz="1200" spc="-5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">
                <a:solidFill>
                  <a:srgbClr val="3A2215"/>
                </a:solidFill>
                <a:latin typeface="Palatino Linotype"/>
                <a:cs typeface="Palatino Linotype"/>
              </a:rPr>
              <a:t>happen </a:t>
            </a:r>
            <a:r>
              <a:rPr dirty="0" sz="1200" spc="-60">
                <a:solidFill>
                  <a:srgbClr val="3A2215"/>
                </a:solidFill>
                <a:latin typeface="Palatino Linotype"/>
                <a:cs typeface="Palatino Linotype"/>
              </a:rPr>
              <a:t>to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70">
                <a:solidFill>
                  <a:srgbClr val="3A2215"/>
                </a:solidFill>
                <a:latin typeface="Palatino Linotype"/>
                <a:cs typeface="Palatino Linotype"/>
              </a:rPr>
              <a:t>be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95">
                <a:solidFill>
                  <a:srgbClr val="3A2215"/>
                </a:solidFill>
                <a:latin typeface="Palatino Linotype"/>
                <a:cs typeface="Palatino Linotype"/>
              </a:rPr>
              <a:t>around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75">
                <a:solidFill>
                  <a:srgbClr val="3A2215"/>
                </a:solidFill>
                <a:latin typeface="Palatino Linotype"/>
                <a:cs typeface="Palatino Linotype"/>
              </a:rPr>
              <a:t>the</a:t>
            </a:r>
            <a:r>
              <a:rPr dirty="0" sz="1200" spc="-40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90">
                <a:solidFill>
                  <a:srgbClr val="3A2215"/>
                </a:solidFill>
                <a:latin typeface="Palatino Linotype"/>
                <a:cs typeface="Palatino Linotype"/>
              </a:rPr>
              <a:t>Danville</a:t>
            </a:r>
            <a:r>
              <a:rPr dirty="0" sz="1200" spc="-4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235">
                <a:solidFill>
                  <a:srgbClr val="3A2215"/>
                </a:solidFill>
                <a:latin typeface="Palatino Linotype"/>
                <a:cs typeface="Palatino Linotype"/>
              </a:rPr>
              <a:t>« </a:t>
            </a:r>
            <a:r>
              <a:rPr dirty="0" sz="1200" spc="-95">
                <a:solidFill>
                  <a:srgbClr val="3A2215"/>
                </a:solidFill>
                <a:latin typeface="Palatino Linotype"/>
                <a:cs typeface="Palatino Linotype"/>
              </a:rPr>
              <a:t>Sunbury</a:t>
            </a:r>
            <a:r>
              <a:rPr dirty="0" sz="1200" spc="-3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85">
                <a:solidFill>
                  <a:srgbClr val="3A2215"/>
                </a:solidFill>
                <a:latin typeface="Palatino Linotype"/>
                <a:cs typeface="Palatino Linotype"/>
              </a:rPr>
              <a:t>area</a:t>
            </a:r>
            <a:r>
              <a:rPr dirty="0" sz="1200" spc="-35">
                <a:solidFill>
                  <a:srgbClr val="3A2215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">
                <a:solidFill>
                  <a:srgbClr val="3A2215"/>
                </a:solidFill>
                <a:latin typeface="Palatino Linotype"/>
                <a:cs typeface="Palatino Linotype"/>
              </a:rPr>
              <a:t>again!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484397" y="2340631"/>
            <a:ext cx="5523865" cy="13970"/>
          </a:xfrm>
          <a:custGeom>
            <a:avLst/>
            <a:gdLst/>
            <a:ahLst/>
            <a:cxnLst/>
            <a:rect l="l" t="t" r="r" b="b"/>
            <a:pathLst>
              <a:path w="5523865" h="13969">
                <a:moveTo>
                  <a:pt x="5523306" y="13881"/>
                </a:moveTo>
                <a:lnTo>
                  <a:pt x="125336" y="0"/>
                </a:lnTo>
                <a:lnTo>
                  <a:pt x="0" y="0"/>
                </a:lnTo>
              </a:path>
            </a:pathLst>
          </a:custGeom>
          <a:ln w="12699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149411" y="5691585"/>
            <a:ext cx="603250" cy="747395"/>
            <a:chOff x="149411" y="5691585"/>
            <a:chExt cx="603250" cy="747395"/>
          </a:xfrm>
        </p:grpSpPr>
        <p:sp>
          <p:nvSpPr>
            <p:cNvPr id="16" name="object 16" descr=""/>
            <p:cNvSpPr/>
            <p:nvPr/>
          </p:nvSpPr>
          <p:spPr>
            <a:xfrm>
              <a:off x="375499" y="6099185"/>
              <a:ext cx="375920" cy="338455"/>
            </a:xfrm>
            <a:custGeom>
              <a:avLst/>
              <a:gdLst/>
              <a:ahLst/>
              <a:cxnLst/>
              <a:rect l="l" t="t" r="r" b="b"/>
              <a:pathLst>
                <a:path w="375920" h="338454">
                  <a:moveTo>
                    <a:pt x="313145" y="0"/>
                  </a:moveTo>
                  <a:lnTo>
                    <a:pt x="296875" y="49820"/>
                  </a:lnTo>
                  <a:lnTo>
                    <a:pt x="262535" y="98336"/>
                  </a:lnTo>
                  <a:lnTo>
                    <a:pt x="233868" y="128488"/>
                  </a:lnTo>
                  <a:lnTo>
                    <a:pt x="200125" y="152401"/>
                  </a:lnTo>
                  <a:lnTo>
                    <a:pt x="162509" y="170096"/>
                  </a:lnTo>
                  <a:lnTo>
                    <a:pt x="122226" y="181597"/>
                  </a:lnTo>
                  <a:lnTo>
                    <a:pt x="107323" y="185065"/>
                  </a:lnTo>
                  <a:lnTo>
                    <a:pt x="90643" y="189976"/>
                  </a:lnTo>
                  <a:lnTo>
                    <a:pt x="72764" y="196577"/>
                  </a:lnTo>
                  <a:lnTo>
                    <a:pt x="54268" y="205117"/>
                  </a:lnTo>
                  <a:lnTo>
                    <a:pt x="14308" y="231039"/>
                  </a:lnTo>
                  <a:lnTo>
                    <a:pt x="0" y="250093"/>
                  </a:lnTo>
                  <a:lnTo>
                    <a:pt x="10454" y="271649"/>
                  </a:lnTo>
                  <a:lnTo>
                    <a:pt x="44781" y="305079"/>
                  </a:lnTo>
                  <a:lnTo>
                    <a:pt x="72678" y="324388"/>
                  </a:lnTo>
                  <a:lnTo>
                    <a:pt x="104392" y="335384"/>
                  </a:lnTo>
                  <a:lnTo>
                    <a:pt x="138025" y="337994"/>
                  </a:lnTo>
                  <a:lnTo>
                    <a:pt x="171680" y="332143"/>
                  </a:lnTo>
                  <a:lnTo>
                    <a:pt x="238971" y="301432"/>
                  </a:lnTo>
                  <a:lnTo>
                    <a:pt x="274293" y="275005"/>
                  </a:lnTo>
                  <a:lnTo>
                    <a:pt x="308090" y="239356"/>
                  </a:lnTo>
                  <a:lnTo>
                    <a:pt x="358154" y="174094"/>
                  </a:lnTo>
                  <a:lnTo>
                    <a:pt x="375369" y="127407"/>
                  </a:lnTo>
                  <a:lnTo>
                    <a:pt x="360208" y="76856"/>
                  </a:lnTo>
                  <a:lnTo>
                    <a:pt x="313145" y="0"/>
                  </a:lnTo>
                  <a:close/>
                </a:path>
              </a:pathLst>
            </a:custGeom>
            <a:solidFill>
              <a:srgbClr val="FDEE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375499" y="6099185"/>
              <a:ext cx="375920" cy="338455"/>
            </a:xfrm>
            <a:custGeom>
              <a:avLst/>
              <a:gdLst/>
              <a:ahLst/>
              <a:cxnLst/>
              <a:rect l="l" t="t" r="r" b="b"/>
              <a:pathLst>
                <a:path w="375920" h="338454">
                  <a:moveTo>
                    <a:pt x="313145" y="0"/>
                  </a:moveTo>
                  <a:lnTo>
                    <a:pt x="296875" y="49820"/>
                  </a:lnTo>
                  <a:lnTo>
                    <a:pt x="262535" y="98336"/>
                  </a:lnTo>
                  <a:lnTo>
                    <a:pt x="233868" y="128488"/>
                  </a:lnTo>
                  <a:lnTo>
                    <a:pt x="200125" y="152401"/>
                  </a:lnTo>
                  <a:lnTo>
                    <a:pt x="162509" y="170096"/>
                  </a:lnTo>
                  <a:lnTo>
                    <a:pt x="122226" y="181597"/>
                  </a:lnTo>
                  <a:lnTo>
                    <a:pt x="107323" y="185065"/>
                  </a:lnTo>
                  <a:lnTo>
                    <a:pt x="90643" y="189976"/>
                  </a:lnTo>
                  <a:lnTo>
                    <a:pt x="72764" y="196577"/>
                  </a:lnTo>
                  <a:lnTo>
                    <a:pt x="54268" y="205117"/>
                  </a:lnTo>
                  <a:lnTo>
                    <a:pt x="14308" y="231039"/>
                  </a:lnTo>
                  <a:lnTo>
                    <a:pt x="0" y="250093"/>
                  </a:lnTo>
                  <a:lnTo>
                    <a:pt x="10454" y="271649"/>
                  </a:lnTo>
                  <a:lnTo>
                    <a:pt x="44781" y="305079"/>
                  </a:lnTo>
                  <a:lnTo>
                    <a:pt x="72678" y="324388"/>
                  </a:lnTo>
                  <a:lnTo>
                    <a:pt x="104392" y="335384"/>
                  </a:lnTo>
                  <a:lnTo>
                    <a:pt x="138025" y="337994"/>
                  </a:lnTo>
                  <a:lnTo>
                    <a:pt x="171680" y="332143"/>
                  </a:lnTo>
                  <a:lnTo>
                    <a:pt x="238971" y="301432"/>
                  </a:lnTo>
                  <a:lnTo>
                    <a:pt x="274293" y="275005"/>
                  </a:lnTo>
                  <a:lnTo>
                    <a:pt x="308090" y="239356"/>
                  </a:lnTo>
                  <a:lnTo>
                    <a:pt x="358154" y="174094"/>
                  </a:lnTo>
                  <a:lnTo>
                    <a:pt x="375369" y="127407"/>
                  </a:lnTo>
                  <a:lnTo>
                    <a:pt x="360208" y="76856"/>
                  </a:lnTo>
                  <a:lnTo>
                    <a:pt x="313145" y="0"/>
                  </a:lnTo>
                  <a:close/>
                </a:path>
              </a:pathLst>
            </a:custGeom>
            <a:ln w="3175">
              <a:solidFill>
                <a:srgbClr val="31160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50999" y="5919614"/>
              <a:ext cx="308610" cy="320675"/>
            </a:xfrm>
            <a:custGeom>
              <a:avLst/>
              <a:gdLst/>
              <a:ahLst/>
              <a:cxnLst/>
              <a:rect l="l" t="t" r="r" b="b"/>
              <a:pathLst>
                <a:path w="308609" h="320675">
                  <a:moveTo>
                    <a:pt x="77083" y="0"/>
                  </a:moveTo>
                  <a:lnTo>
                    <a:pt x="24283" y="20685"/>
                  </a:lnTo>
                  <a:lnTo>
                    <a:pt x="0" y="66471"/>
                  </a:lnTo>
                  <a:lnTo>
                    <a:pt x="1486" y="84629"/>
                  </a:lnTo>
                  <a:lnTo>
                    <a:pt x="22387" y="146352"/>
                  </a:lnTo>
                  <a:lnTo>
                    <a:pt x="42970" y="183503"/>
                  </a:lnTo>
                  <a:lnTo>
                    <a:pt x="72413" y="221613"/>
                  </a:lnTo>
                  <a:lnTo>
                    <a:pt x="112293" y="258258"/>
                  </a:lnTo>
                  <a:lnTo>
                    <a:pt x="164189" y="291010"/>
                  </a:lnTo>
                  <a:lnTo>
                    <a:pt x="229680" y="317446"/>
                  </a:lnTo>
                  <a:lnTo>
                    <a:pt x="247961" y="320647"/>
                  </a:lnTo>
                  <a:lnTo>
                    <a:pt x="266142" y="319071"/>
                  </a:lnTo>
                  <a:lnTo>
                    <a:pt x="282808" y="312495"/>
                  </a:lnTo>
                  <a:lnTo>
                    <a:pt x="296545" y="300694"/>
                  </a:lnTo>
                  <a:lnTo>
                    <a:pt x="305703" y="284305"/>
                  </a:lnTo>
                  <a:lnTo>
                    <a:pt x="308477" y="262524"/>
                  </a:lnTo>
                  <a:lnTo>
                    <a:pt x="301793" y="234715"/>
                  </a:lnTo>
                  <a:lnTo>
                    <a:pt x="282575" y="200237"/>
                  </a:lnTo>
                  <a:lnTo>
                    <a:pt x="249227" y="149060"/>
                  </a:lnTo>
                  <a:lnTo>
                    <a:pt x="205543" y="110994"/>
                  </a:lnTo>
                  <a:lnTo>
                    <a:pt x="132347" y="135112"/>
                  </a:lnTo>
                  <a:lnTo>
                    <a:pt x="144323" y="60029"/>
                  </a:lnTo>
                  <a:lnTo>
                    <a:pt x="103271" y="18081"/>
                  </a:lnTo>
                  <a:lnTo>
                    <a:pt x="77083" y="0"/>
                  </a:lnTo>
                  <a:close/>
                </a:path>
              </a:pathLst>
            </a:custGeom>
            <a:solidFill>
              <a:srgbClr val="FDEE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50999" y="5919614"/>
              <a:ext cx="308610" cy="320675"/>
            </a:xfrm>
            <a:custGeom>
              <a:avLst/>
              <a:gdLst/>
              <a:ahLst/>
              <a:cxnLst/>
              <a:rect l="l" t="t" r="r" b="b"/>
              <a:pathLst>
                <a:path w="308609" h="320675">
                  <a:moveTo>
                    <a:pt x="144323" y="60029"/>
                  </a:moveTo>
                  <a:lnTo>
                    <a:pt x="103271" y="18081"/>
                  </a:lnTo>
                  <a:lnTo>
                    <a:pt x="77083" y="0"/>
                  </a:lnTo>
                  <a:lnTo>
                    <a:pt x="54505" y="2097"/>
                  </a:lnTo>
                  <a:lnTo>
                    <a:pt x="24283" y="20685"/>
                  </a:lnTo>
                  <a:lnTo>
                    <a:pt x="11432" y="33107"/>
                  </a:lnTo>
                  <a:lnTo>
                    <a:pt x="3326" y="48833"/>
                  </a:lnTo>
                  <a:lnTo>
                    <a:pt x="0" y="66471"/>
                  </a:lnTo>
                  <a:lnTo>
                    <a:pt x="1486" y="84629"/>
                  </a:lnTo>
                  <a:lnTo>
                    <a:pt x="22387" y="146352"/>
                  </a:lnTo>
                  <a:lnTo>
                    <a:pt x="42970" y="183503"/>
                  </a:lnTo>
                  <a:lnTo>
                    <a:pt x="72413" y="221613"/>
                  </a:lnTo>
                  <a:lnTo>
                    <a:pt x="112293" y="258258"/>
                  </a:lnTo>
                  <a:lnTo>
                    <a:pt x="164189" y="291010"/>
                  </a:lnTo>
                  <a:lnTo>
                    <a:pt x="229680" y="317446"/>
                  </a:lnTo>
                  <a:lnTo>
                    <a:pt x="247961" y="320647"/>
                  </a:lnTo>
                  <a:lnTo>
                    <a:pt x="266142" y="319071"/>
                  </a:lnTo>
                  <a:lnTo>
                    <a:pt x="282808" y="312495"/>
                  </a:lnTo>
                  <a:lnTo>
                    <a:pt x="296545" y="300694"/>
                  </a:lnTo>
                  <a:lnTo>
                    <a:pt x="305703" y="284305"/>
                  </a:lnTo>
                  <a:lnTo>
                    <a:pt x="308477" y="262524"/>
                  </a:lnTo>
                  <a:lnTo>
                    <a:pt x="301793" y="234715"/>
                  </a:lnTo>
                  <a:lnTo>
                    <a:pt x="282575" y="200237"/>
                  </a:lnTo>
                  <a:lnTo>
                    <a:pt x="249227" y="149060"/>
                  </a:lnTo>
                  <a:lnTo>
                    <a:pt x="205543" y="110994"/>
                  </a:lnTo>
                  <a:lnTo>
                    <a:pt x="132347" y="135112"/>
                  </a:lnTo>
                  <a:lnTo>
                    <a:pt x="144323" y="60029"/>
                  </a:lnTo>
                  <a:close/>
                </a:path>
              </a:pathLst>
            </a:custGeom>
            <a:ln w="3175">
              <a:solidFill>
                <a:srgbClr val="31160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284409" y="5693173"/>
              <a:ext cx="316865" cy="363220"/>
            </a:xfrm>
            <a:custGeom>
              <a:avLst/>
              <a:gdLst/>
              <a:ahLst/>
              <a:cxnLst/>
              <a:rect l="l" t="t" r="r" b="b"/>
              <a:pathLst>
                <a:path w="316865" h="363220">
                  <a:moveTo>
                    <a:pt x="75249" y="0"/>
                  </a:moveTo>
                  <a:lnTo>
                    <a:pt x="47951" y="7683"/>
                  </a:lnTo>
                  <a:lnTo>
                    <a:pt x="14360" y="47043"/>
                  </a:lnTo>
                  <a:lnTo>
                    <a:pt x="4440" y="64819"/>
                  </a:lnTo>
                  <a:lnTo>
                    <a:pt x="0" y="84485"/>
                  </a:lnTo>
                  <a:lnTo>
                    <a:pt x="812" y="104810"/>
                  </a:lnTo>
                  <a:lnTo>
                    <a:pt x="20137" y="153005"/>
                  </a:lnTo>
                  <a:lnTo>
                    <a:pt x="39112" y="186687"/>
                  </a:lnTo>
                  <a:lnTo>
                    <a:pt x="64072" y="223460"/>
                  </a:lnTo>
                  <a:lnTo>
                    <a:pt x="95515" y="261172"/>
                  </a:lnTo>
                  <a:lnTo>
                    <a:pt x="133936" y="297673"/>
                  </a:lnTo>
                  <a:lnTo>
                    <a:pt x="179833" y="330811"/>
                  </a:lnTo>
                  <a:lnTo>
                    <a:pt x="233702" y="358435"/>
                  </a:lnTo>
                  <a:lnTo>
                    <a:pt x="262461" y="362942"/>
                  </a:lnTo>
                  <a:lnTo>
                    <a:pt x="288898" y="354431"/>
                  </a:lnTo>
                  <a:lnTo>
                    <a:pt x="308374" y="335285"/>
                  </a:lnTo>
                  <a:lnTo>
                    <a:pt x="316252" y="307889"/>
                  </a:lnTo>
                  <a:lnTo>
                    <a:pt x="311820" y="276021"/>
                  </a:lnTo>
                  <a:lnTo>
                    <a:pt x="295013" y="238142"/>
                  </a:lnTo>
                  <a:lnTo>
                    <a:pt x="262072" y="194312"/>
                  </a:lnTo>
                  <a:lnTo>
                    <a:pt x="209242" y="144592"/>
                  </a:lnTo>
                  <a:lnTo>
                    <a:pt x="118551" y="157292"/>
                  </a:lnTo>
                  <a:lnTo>
                    <a:pt x="168932" y="99240"/>
                  </a:lnTo>
                  <a:lnTo>
                    <a:pt x="110745" y="28888"/>
                  </a:lnTo>
                  <a:lnTo>
                    <a:pt x="75249" y="0"/>
                  </a:lnTo>
                  <a:close/>
                </a:path>
              </a:pathLst>
            </a:custGeom>
            <a:solidFill>
              <a:srgbClr val="FDEE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284409" y="5693173"/>
              <a:ext cx="316865" cy="363220"/>
            </a:xfrm>
            <a:custGeom>
              <a:avLst/>
              <a:gdLst/>
              <a:ahLst/>
              <a:cxnLst/>
              <a:rect l="l" t="t" r="r" b="b"/>
              <a:pathLst>
                <a:path w="316865" h="363220">
                  <a:moveTo>
                    <a:pt x="168932" y="99240"/>
                  </a:moveTo>
                  <a:lnTo>
                    <a:pt x="110745" y="28888"/>
                  </a:lnTo>
                  <a:lnTo>
                    <a:pt x="75249" y="0"/>
                  </a:lnTo>
                  <a:lnTo>
                    <a:pt x="47951" y="7683"/>
                  </a:lnTo>
                  <a:lnTo>
                    <a:pt x="14360" y="47043"/>
                  </a:lnTo>
                  <a:lnTo>
                    <a:pt x="4440" y="64819"/>
                  </a:lnTo>
                  <a:lnTo>
                    <a:pt x="0" y="84485"/>
                  </a:lnTo>
                  <a:lnTo>
                    <a:pt x="812" y="104810"/>
                  </a:lnTo>
                  <a:lnTo>
                    <a:pt x="20137" y="153005"/>
                  </a:lnTo>
                  <a:lnTo>
                    <a:pt x="39112" y="186687"/>
                  </a:lnTo>
                  <a:lnTo>
                    <a:pt x="64072" y="223460"/>
                  </a:lnTo>
                  <a:lnTo>
                    <a:pt x="95515" y="261172"/>
                  </a:lnTo>
                  <a:lnTo>
                    <a:pt x="133936" y="297673"/>
                  </a:lnTo>
                  <a:lnTo>
                    <a:pt x="179833" y="330811"/>
                  </a:lnTo>
                  <a:lnTo>
                    <a:pt x="233702" y="358435"/>
                  </a:lnTo>
                  <a:lnTo>
                    <a:pt x="262461" y="362942"/>
                  </a:lnTo>
                  <a:lnTo>
                    <a:pt x="288898" y="354431"/>
                  </a:lnTo>
                  <a:lnTo>
                    <a:pt x="308374" y="335285"/>
                  </a:lnTo>
                  <a:lnTo>
                    <a:pt x="316252" y="307889"/>
                  </a:lnTo>
                  <a:lnTo>
                    <a:pt x="311820" y="276021"/>
                  </a:lnTo>
                  <a:lnTo>
                    <a:pt x="295013" y="238142"/>
                  </a:lnTo>
                  <a:lnTo>
                    <a:pt x="262072" y="194312"/>
                  </a:lnTo>
                  <a:lnTo>
                    <a:pt x="209242" y="144592"/>
                  </a:lnTo>
                  <a:lnTo>
                    <a:pt x="118551" y="157292"/>
                  </a:lnTo>
                  <a:lnTo>
                    <a:pt x="168932" y="99240"/>
                  </a:lnTo>
                  <a:close/>
                </a:path>
              </a:pathLst>
            </a:custGeom>
            <a:ln w="3175">
              <a:solidFill>
                <a:srgbClr val="31160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132" y="6150910"/>
              <a:ext cx="312077" cy="287949"/>
            </a:xfrm>
            <a:prstGeom prst="rect">
              <a:avLst/>
            </a:prstGeom>
          </p:spPr>
        </p:pic>
      </p:grpSp>
      <p:grpSp>
        <p:nvGrpSpPr>
          <p:cNvPr id="23" name="object 23" descr=""/>
          <p:cNvGrpSpPr/>
          <p:nvPr/>
        </p:nvGrpSpPr>
        <p:grpSpPr>
          <a:xfrm>
            <a:off x="650702" y="-12700"/>
            <a:ext cx="14935835" cy="9169400"/>
            <a:chOff x="650702" y="-12700"/>
            <a:chExt cx="14935835" cy="9169400"/>
          </a:xfrm>
        </p:grpSpPr>
        <p:pic>
          <p:nvPicPr>
            <p:cNvPr id="24" name="object 2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40996" y="7581112"/>
              <a:ext cx="1245514" cy="1245514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5346" y="-12700"/>
              <a:ext cx="4103016" cy="9169400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96800" y="1646316"/>
              <a:ext cx="326991" cy="147091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43500" y="1646316"/>
              <a:ext cx="326990" cy="147091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90198" y="1646316"/>
              <a:ext cx="154609" cy="147091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37041" y="5524926"/>
              <a:ext cx="326991" cy="147091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83741" y="5524926"/>
              <a:ext cx="326990" cy="147091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30438" y="5524926"/>
              <a:ext cx="154609" cy="147091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375667" y="3863720"/>
              <a:ext cx="327105" cy="147091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722366" y="3863720"/>
              <a:ext cx="327105" cy="147091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70372" y="6949575"/>
              <a:ext cx="327130" cy="147091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17070" y="6949575"/>
              <a:ext cx="326990" cy="147091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84548" y="3074594"/>
              <a:ext cx="1247948" cy="948872"/>
            </a:xfrm>
            <a:prstGeom prst="rect">
              <a:avLst/>
            </a:prstGeom>
          </p:spPr>
        </p:pic>
        <p:sp>
          <p:nvSpPr>
            <p:cNvPr id="37" name="object 37" descr=""/>
            <p:cNvSpPr/>
            <p:nvPr/>
          </p:nvSpPr>
          <p:spPr>
            <a:xfrm>
              <a:off x="657052" y="2275803"/>
              <a:ext cx="4987290" cy="0"/>
            </a:xfrm>
            <a:custGeom>
              <a:avLst/>
              <a:gdLst/>
              <a:ahLst/>
              <a:cxnLst/>
              <a:rect l="l" t="t" r="r" b="b"/>
              <a:pathLst>
                <a:path w="4987290" h="0">
                  <a:moveTo>
                    <a:pt x="498729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9242" y="8621336"/>
              <a:ext cx="192678" cy="192102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0902" y="8635320"/>
              <a:ext cx="192678" cy="192102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676636" y="7647529"/>
              <a:ext cx="768985" cy="1153795"/>
            </a:xfrm>
            <a:custGeom>
              <a:avLst/>
              <a:gdLst/>
              <a:ahLst/>
              <a:cxnLst/>
              <a:rect l="l" t="t" r="r" b="b"/>
              <a:pathLst>
                <a:path w="768985" h="1153795">
                  <a:moveTo>
                    <a:pt x="427591" y="0"/>
                  </a:moveTo>
                  <a:lnTo>
                    <a:pt x="340901" y="0"/>
                  </a:lnTo>
                  <a:lnTo>
                    <a:pt x="337358" y="1498"/>
                  </a:lnTo>
                  <a:lnTo>
                    <a:pt x="333941" y="3886"/>
                  </a:lnTo>
                  <a:lnTo>
                    <a:pt x="330284" y="4368"/>
                  </a:lnTo>
                  <a:lnTo>
                    <a:pt x="290392" y="11803"/>
                  </a:lnTo>
                  <a:lnTo>
                    <a:pt x="251939" y="23282"/>
                  </a:lnTo>
                  <a:lnTo>
                    <a:pt x="215118" y="38965"/>
                  </a:lnTo>
                  <a:lnTo>
                    <a:pt x="180119" y="59016"/>
                  </a:lnTo>
                  <a:lnTo>
                    <a:pt x="139290" y="88502"/>
                  </a:lnTo>
                  <a:lnTo>
                    <a:pt x="103313" y="120435"/>
                  </a:lnTo>
                  <a:lnTo>
                    <a:pt x="72380" y="154894"/>
                  </a:lnTo>
                  <a:lnTo>
                    <a:pt x="46679" y="191955"/>
                  </a:lnTo>
                  <a:lnTo>
                    <a:pt x="26401" y="231697"/>
                  </a:lnTo>
                  <a:lnTo>
                    <a:pt x="11735" y="274196"/>
                  </a:lnTo>
                  <a:lnTo>
                    <a:pt x="2871" y="319529"/>
                  </a:lnTo>
                  <a:lnTo>
                    <a:pt x="0" y="367775"/>
                  </a:lnTo>
                  <a:lnTo>
                    <a:pt x="3310" y="419011"/>
                  </a:lnTo>
                  <a:lnTo>
                    <a:pt x="12501" y="472572"/>
                  </a:lnTo>
                  <a:lnTo>
                    <a:pt x="26462" y="524594"/>
                  </a:lnTo>
                  <a:lnTo>
                    <a:pt x="44726" y="575070"/>
                  </a:lnTo>
                  <a:lnTo>
                    <a:pt x="66831" y="623998"/>
                  </a:lnTo>
                  <a:lnTo>
                    <a:pt x="92311" y="671372"/>
                  </a:lnTo>
                  <a:lnTo>
                    <a:pt x="117627" y="714783"/>
                  </a:lnTo>
                  <a:lnTo>
                    <a:pt x="143159" y="758068"/>
                  </a:lnTo>
                  <a:lnTo>
                    <a:pt x="168875" y="801245"/>
                  </a:lnTo>
                  <a:lnTo>
                    <a:pt x="194743" y="844335"/>
                  </a:lnTo>
                  <a:lnTo>
                    <a:pt x="220733" y="887353"/>
                  </a:lnTo>
                  <a:lnTo>
                    <a:pt x="378976" y="1147508"/>
                  </a:lnTo>
                  <a:lnTo>
                    <a:pt x="381338" y="1149515"/>
                  </a:lnTo>
                  <a:lnTo>
                    <a:pt x="384602" y="1153248"/>
                  </a:lnTo>
                  <a:lnTo>
                    <a:pt x="389542" y="1146276"/>
                  </a:lnTo>
                  <a:lnTo>
                    <a:pt x="393847" y="1140777"/>
                  </a:lnTo>
                  <a:lnTo>
                    <a:pt x="397568" y="1134910"/>
                  </a:lnTo>
                  <a:lnTo>
                    <a:pt x="424754" y="1092341"/>
                  </a:lnTo>
                  <a:lnTo>
                    <a:pt x="452080" y="1049854"/>
                  </a:lnTo>
                  <a:lnTo>
                    <a:pt x="479266" y="1007284"/>
                  </a:lnTo>
                  <a:lnTo>
                    <a:pt x="506029" y="964465"/>
                  </a:lnTo>
                  <a:lnTo>
                    <a:pt x="532087" y="921232"/>
                  </a:lnTo>
                  <a:lnTo>
                    <a:pt x="556739" y="879187"/>
                  </a:lnTo>
                  <a:lnTo>
                    <a:pt x="581220" y="837034"/>
                  </a:lnTo>
                  <a:lnTo>
                    <a:pt x="605483" y="794751"/>
                  </a:lnTo>
                  <a:lnTo>
                    <a:pt x="629480" y="752319"/>
                  </a:lnTo>
                  <a:lnTo>
                    <a:pt x="653163" y="709717"/>
                  </a:lnTo>
                  <a:lnTo>
                    <a:pt x="676485" y="666926"/>
                  </a:lnTo>
                  <a:lnTo>
                    <a:pt x="699358" y="623998"/>
                  </a:lnTo>
                  <a:lnTo>
                    <a:pt x="720564" y="580159"/>
                  </a:lnTo>
                  <a:lnTo>
                    <a:pt x="738429" y="535126"/>
                  </a:lnTo>
                  <a:lnTo>
                    <a:pt x="740076" y="529755"/>
                  </a:lnTo>
                  <a:lnTo>
                    <a:pt x="384487" y="529755"/>
                  </a:lnTo>
                  <a:lnTo>
                    <a:pt x="339089" y="522445"/>
                  </a:lnTo>
                  <a:lnTo>
                    <a:pt x="299482" y="502011"/>
                  </a:lnTo>
                  <a:lnTo>
                    <a:pt x="268107" y="470874"/>
                  </a:lnTo>
                  <a:lnTo>
                    <a:pt x="247407" y="431456"/>
                  </a:lnTo>
                  <a:lnTo>
                    <a:pt x="239822" y="386181"/>
                  </a:lnTo>
                  <a:lnTo>
                    <a:pt x="247106" y="340286"/>
                  </a:lnTo>
                  <a:lnTo>
                    <a:pt x="267764" y="300315"/>
                  </a:lnTo>
                  <a:lnTo>
                    <a:pt x="299314" y="268790"/>
                  </a:lnTo>
                  <a:lnTo>
                    <a:pt x="339288" y="248163"/>
                  </a:lnTo>
                  <a:lnTo>
                    <a:pt x="385211" y="240906"/>
                  </a:lnTo>
                  <a:lnTo>
                    <a:pt x="743489" y="240906"/>
                  </a:lnTo>
                  <a:lnTo>
                    <a:pt x="732554" y="214623"/>
                  </a:lnTo>
                  <a:lnTo>
                    <a:pt x="709939" y="174943"/>
                  </a:lnTo>
                  <a:lnTo>
                    <a:pt x="682592" y="138167"/>
                  </a:lnTo>
                  <a:lnTo>
                    <a:pt x="650875" y="104775"/>
                  </a:lnTo>
                  <a:lnTo>
                    <a:pt x="615152" y="75248"/>
                  </a:lnTo>
                  <a:lnTo>
                    <a:pt x="575787" y="50066"/>
                  </a:lnTo>
                  <a:lnTo>
                    <a:pt x="533144" y="29708"/>
                  </a:lnTo>
                  <a:lnTo>
                    <a:pt x="487586" y="14655"/>
                  </a:lnTo>
                  <a:lnTo>
                    <a:pt x="472624" y="10860"/>
                  </a:lnTo>
                  <a:lnTo>
                    <a:pt x="427591" y="0"/>
                  </a:lnTo>
                  <a:close/>
                </a:path>
                <a:path w="768985" h="1153795">
                  <a:moveTo>
                    <a:pt x="743489" y="240906"/>
                  </a:moveTo>
                  <a:lnTo>
                    <a:pt x="385211" y="240906"/>
                  </a:lnTo>
                  <a:lnTo>
                    <a:pt x="430465" y="248528"/>
                  </a:lnTo>
                  <a:lnTo>
                    <a:pt x="469862" y="269263"/>
                  </a:lnTo>
                  <a:lnTo>
                    <a:pt x="500633" y="300315"/>
                  </a:lnTo>
                  <a:lnTo>
                    <a:pt x="501036" y="300776"/>
                  </a:lnTo>
                  <a:lnTo>
                    <a:pt x="521389" y="340286"/>
                  </a:lnTo>
                  <a:lnTo>
                    <a:pt x="528671" y="385686"/>
                  </a:lnTo>
                  <a:lnTo>
                    <a:pt x="521204" y="431003"/>
                  </a:lnTo>
                  <a:lnTo>
                    <a:pt x="500613" y="470505"/>
                  </a:lnTo>
                  <a:lnTo>
                    <a:pt x="469338" y="501756"/>
                  </a:lnTo>
                  <a:lnTo>
                    <a:pt x="429816" y="522318"/>
                  </a:lnTo>
                  <a:lnTo>
                    <a:pt x="384487" y="529755"/>
                  </a:lnTo>
                  <a:lnTo>
                    <a:pt x="740076" y="529755"/>
                  </a:lnTo>
                  <a:lnTo>
                    <a:pt x="752611" y="488863"/>
                  </a:lnTo>
                  <a:lnTo>
                    <a:pt x="762731" y="441404"/>
                  </a:lnTo>
                  <a:lnTo>
                    <a:pt x="768408" y="392785"/>
                  </a:lnTo>
                  <a:lnTo>
                    <a:pt x="768363" y="346289"/>
                  </a:lnTo>
                  <a:lnTo>
                    <a:pt x="762129" y="300776"/>
                  </a:lnTo>
                  <a:lnTo>
                    <a:pt x="750072" y="256728"/>
                  </a:lnTo>
                  <a:lnTo>
                    <a:pt x="743489" y="2409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 descr=""/>
          <p:cNvSpPr txBox="1"/>
          <p:nvPr/>
        </p:nvSpPr>
        <p:spPr>
          <a:xfrm>
            <a:off x="772765" y="8146689"/>
            <a:ext cx="595630" cy="3390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230"/>
              </a:lnSpc>
              <a:spcBef>
                <a:spcPts val="95"/>
              </a:spcBef>
            </a:pPr>
            <a:r>
              <a:rPr dirty="0" sz="1150" spc="-10">
                <a:solidFill>
                  <a:srgbClr val="3A2215"/>
                </a:solidFill>
                <a:latin typeface="Neon Light"/>
                <a:cs typeface="Neon Light"/>
              </a:rPr>
              <a:t>SUNBURY</a:t>
            </a:r>
            <a:endParaRPr sz="1150">
              <a:latin typeface="Neon Light"/>
              <a:cs typeface="Neon Light"/>
            </a:endParaRPr>
          </a:p>
          <a:p>
            <a:pPr algn="ctr" marL="2540">
              <a:lnSpc>
                <a:spcPts val="1230"/>
              </a:lnSpc>
            </a:pPr>
            <a:r>
              <a:rPr dirty="0" sz="1150" spc="-25">
                <a:solidFill>
                  <a:srgbClr val="3A2215"/>
                </a:solidFill>
                <a:latin typeface="Neon Light"/>
                <a:cs typeface="Neon Light"/>
              </a:rPr>
              <a:t>PA</a:t>
            </a:r>
            <a:endParaRPr sz="1150">
              <a:latin typeface="Neon Light"/>
              <a:cs typeface="Neon Light"/>
            </a:endParaRPr>
          </a:p>
        </p:txBody>
      </p:sp>
      <p:grpSp>
        <p:nvGrpSpPr>
          <p:cNvPr id="42" name="object 42" descr=""/>
          <p:cNvGrpSpPr/>
          <p:nvPr/>
        </p:nvGrpSpPr>
        <p:grpSpPr>
          <a:xfrm>
            <a:off x="1038992" y="1574690"/>
            <a:ext cx="13947140" cy="6553834"/>
            <a:chOff x="1038992" y="1574690"/>
            <a:chExt cx="13947140" cy="6553834"/>
          </a:xfrm>
        </p:grpSpPr>
        <p:sp>
          <p:nvSpPr>
            <p:cNvPr id="43" name="object 43" descr=""/>
            <p:cNvSpPr/>
            <p:nvPr/>
          </p:nvSpPr>
          <p:spPr>
            <a:xfrm>
              <a:off x="1038992" y="7950288"/>
              <a:ext cx="35560" cy="177800"/>
            </a:xfrm>
            <a:custGeom>
              <a:avLst/>
              <a:gdLst/>
              <a:ahLst/>
              <a:cxnLst/>
              <a:rect l="l" t="t" r="r" b="b"/>
              <a:pathLst>
                <a:path w="35559" h="177800">
                  <a:moveTo>
                    <a:pt x="19592" y="0"/>
                  </a:moveTo>
                  <a:lnTo>
                    <a:pt x="13331" y="3911"/>
                  </a:lnTo>
                  <a:lnTo>
                    <a:pt x="250" y="18276"/>
                  </a:lnTo>
                  <a:lnTo>
                    <a:pt x="0" y="34180"/>
                  </a:lnTo>
                  <a:lnTo>
                    <a:pt x="7259" y="50758"/>
                  </a:lnTo>
                  <a:lnTo>
                    <a:pt x="16710" y="67144"/>
                  </a:lnTo>
                  <a:lnTo>
                    <a:pt x="21821" y="95185"/>
                  </a:lnTo>
                  <a:lnTo>
                    <a:pt x="14739" y="121913"/>
                  </a:lnTo>
                  <a:lnTo>
                    <a:pt x="9646" y="148422"/>
                  </a:lnTo>
                  <a:lnTo>
                    <a:pt x="20723" y="175806"/>
                  </a:lnTo>
                  <a:lnTo>
                    <a:pt x="24660" y="177696"/>
                  </a:lnTo>
                  <a:lnTo>
                    <a:pt x="28324" y="175961"/>
                  </a:lnTo>
                  <a:lnTo>
                    <a:pt x="30206" y="172127"/>
                  </a:lnTo>
                  <a:lnTo>
                    <a:pt x="28800" y="167716"/>
                  </a:lnTo>
                  <a:lnTo>
                    <a:pt x="19625" y="146895"/>
                  </a:lnTo>
                  <a:lnTo>
                    <a:pt x="23441" y="127385"/>
                  </a:lnTo>
                  <a:lnTo>
                    <a:pt x="31504" y="107835"/>
                  </a:lnTo>
                  <a:lnTo>
                    <a:pt x="35074" y="86893"/>
                  </a:lnTo>
                  <a:lnTo>
                    <a:pt x="28579" y="69082"/>
                  </a:lnTo>
                  <a:lnTo>
                    <a:pt x="17518" y="48421"/>
                  </a:lnTo>
                  <a:lnTo>
                    <a:pt x="11240" y="28718"/>
                  </a:lnTo>
                  <a:lnTo>
                    <a:pt x="19097" y="13779"/>
                  </a:lnTo>
                  <a:lnTo>
                    <a:pt x="25320" y="9893"/>
                  </a:lnTo>
                  <a:lnTo>
                    <a:pt x="19592" y="0"/>
                  </a:lnTo>
                  <a:close/>
                </a:path>
              </a:pathLst>
            </a:custGeom>
            <a:solidFill>
              <a:srgbClr val="FDEE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1814950" y="1574698"/>
              <a:ext cx="557530" cy="1559560"/>
            </a:xfrm>
            <a:custGeom>
              <a:avLst/>
              <a:gdLst/>
              <a:ahLst/>
              <a:cxnLst/>
              <a:rect l="l" t="t" r="r" b="b"/>
              <a:pathLst>
                <a:path w="557529" h="1559560">
                  <a:moveTo>
                    <a:pt x="394500" y="299859"/>
                  </a:moveTo>
                  <a:lnTo>
                    <a:pt x="137693" y="0"/>
                  </a:lnTo>
                  <a:lnTo>
                    <a:pt x="0" y="117919"/>
                  </a:lnTo>
                  <a:lnTo>
                    <a:pt x="256819" y="417779"/>
                  </a:lnTo>
                  <a:lnTo>
                    <a:pt x="394500" y="299859"/>
                  </a:lnTo>
                  <a:close/>
                </a:path>
                <a:path w="557529" h="1559560">
                  <a:moveTo>
                    <a:pt x="557047" y="1097762"/>
                  </a:moveTo>
                  <a:lnTo>
                    <a:pt x="551954" y="1032764"/>
                  </a:lnTo>
                  <a:lnTo>
                    <a:pt x="530961" y="973074"/>
                  </a:lnTo>
                  <a:lnTo>
                    <a:pt x="506107" y="936802"/>
                  </a:lnTo>
                  <a:lnTo>
                    <a:pt x="474256" y="912342"/>
                  </a:lnTo>
                  <a:lnTo>
                    <a:pt x="467461" y="908367"/>
                  </a:lnTo>
                  <a:lnTo>
                    <a:pt x="460832" y="903376"/>
                  </a:lnTo>
                  <a:lnTo>
                    <a:pt x="453199" y="898220"/>
                  </a:lnTo>
                  <a:lnTo>
                    <a:pt x="479679" y="844867"/>
                  </a:lnTo>
                  <a:lnTo>
                    <a:pt x="490982" y="821702"/>
                  </a:lnTo>
                  <a:lnTo>
                    <a:pt x="511517" y="772185"/>
                  </a:lnTo>
                  <a:lnTo>
                    <a:pt x="527202" y="716534"/>
                  </a:lnTo>
                  <a:lnTo>
                    <a:pt x="534200" y="655574"/>
                  </a:lnTo>
                  <a:lnTo>
                    <a:pt x="531863" y="600913"/>
                  </a:lnTo>
                  <a:lnTo>
                    <a:pt x="522439" y="552894"/>
                  </a:lnTo>
                  <a:lnTo>
                    <a:pt x="506044" y="511594"/>
                  </a:lnTo>
                  <a:lnTo>
                    <a:pt x="482828" y="477113"/>
                  </a:lnTo>
                  <a:lnTo>
                    <a:pt x="449237" y="453364"/>
                  </a:lnTo>
                  <a:lnTo>
                    <a:pt x="436905" y="452577"/>
                  </a:lnTo>
                  <a:lnTo>
                    <a:pt x="423672" y="458787"/>
                  </a:lnTo>
                  <a:lnTo>
                    <a:pt x="413169" y="473036"/>
                  </a:lnTo>
                  <a:lnTo>
                    <a:pt x="406311" y="493445"/>
                  </a:lnTo>
                  <a:lnTo>
                    <a:pt x="404012" y="518121"/>
                  </a:lnTo>
                  <a:lnTo>
                    <a:pt x="406209" y="541515"/>
                  </a:lnTo>
                  <a:lnTo>
                    <a:pt x="412051" y="560603"/>
                  </a:lnTo>
                  <a:lnTo>
                    <a:pt x="421284" y="574840"/>
                  </a:lnTo>
                  <a:lnTo>
                    <a:pt x="433654" y="583641"/>
                  </a:lnTo>
                  <a:lnTo>
                    <a:pt x="448068" y="595312"/>
                  </a:lnTo>
                  <a:lnTo>
                    <a:pt x="457695" y="614756"/>
                  </a:lnTo>
                  <a:lnTo>
                    <a:pt x="461772" y="639787"/>
                  </a:lnTo>
                  <a:lnTo>
                    <a:pt x="459536" y="668248"/>
                  </a:lnTo>
                  <a:lnTo>
                    <a:pt x="448043" y="708952"/>
                  </a:lnTo>
                  <a:lnTo>
                    <a:pt x="429755" y="750684"/>
                  </a:lnTo>
                  <a:lnTo>
                    <a:pt x="409511" y="789368"/>
                  </a:lnTo>
                  <a:lnTo>
                    <a:pt x="400240" y="808253"/>
                  </a:lnTo>
                  <a:lnTo>
                    <a:pt x="391744" y="828116"/>
                  </a:lnTo>
                  <a:lnTo>
                    <a:pt x="384467" y="849477"/>
                  </a:lnTo>
                  <a:lnTo>
                    <a:pt x="378828" y="872820"/>
                  </a:lnTo>
                  <a:lnTo>
                    <a:pt x="375145" y="901420"/>
                  </a:lnTo>
                  <a:lnTo>
                    <a:pt x="375526" y="928611"/>
                  </a:lnTo>
                  <a:lnTo>
                    <a:pt x="390042" y="978014"/>
                  </a:lnTo>
                  <a:lnTo>
                    <a:pt x="416052" y="1009611"/>
                  </a:lnTo>
                  <a:lnTo>
                    <a:pt x="457860" y="1040434"/>
                  </a:lnTo>
                  <a:lnTo>
                    <a:pt x="463905" y="1045159"/>
                  </a:lnTo>
                  <a:lnTo>
                    <a:pt x="483463" y="1083513"/>
                  </a:lnTo>
                  <a:lnTo>
                    <a:pt x="481660" y="1091133"/>
                  </a:lnTo>
                  <a:lnTo>
                    <a:pt x="450164" y="1119797"/>
                  </a:lnTo>
                  <a:lnTo>
                    <a:pt x="431520" y="1130808"/>
                  </a:lnTo>
                  <a:lnTo>
                    <a:pt x="422414" y="1137221"/>
                  </a:lnTo>
                  <a:lnTo>
                    <a:pt x="395439" y="1166685"/>
                  </a:lnTo>
                  <a:lnTo>
                    <a:pt x="374827" y="1210398"/>
                  </a:lnTo>
                  <a:lnTo>
                    <a:pt x="366026" y="1249591"/>
                  </a:lnTo>
                  <a:lnTo>
                    <a:pt x="364261" y="1289596"/>
                  </a:lnTo>
                  <a:lnTo>
                    <a:pt x="369404" y="1327734"/>
                  </a:lnTo>
                  <a:lnTo>
                    <a:pt x="390182" y="1376375"/>
                  </a:lnTo>
                  <a:lnTo>
                    <a:pt x="421779" y="1406220"/>
                  </a:lnTo>
                  <a:lnTo>
                    <a:pt x="433527" y="1413014"/>
                  </a:lnTo>
                  <a:lnTo>
                    <a:pt x="438950" y="1418069"/>
                  </a:lnTo>
                  <a:lnTo>
                    <a:pt x="442607" y="1422920"/>
                  </a:lnTo>
                  <a:lnTo>
                    <a:pt x="444093" y="1428546"/>
                  </a:lnTo>
                  <a:lnTo>
                    <a:pt x="443496" y="1434871"/>
                  </a:lnTo>
                  <a:lnTo>
                    <a:pt x="440893" y="1441818"/>
                  </a:lnTo>
                  <a:lnTo>
                    <a:pt x="439686" y="1444383"/>
                  </a:lnTo>
                  <a:lnTo>
                    <a:pt x="438962" y="1445399"/>
                  </a:lnTo>
                  <a:lnTo>
                    <a:pt x="429933" y="1468221"/>
                  </a:lnTo>
                  <a:lnTo>
                    <a:pt x="432269" y="1525854"/>
                  </a:lnTo>
                  <a:lnTo>
                    <a:pt x="453644" y="1557401"/>
                  </a:lnTo>
                  <a:lnTo>
                    <a:pt x="465340" y="1559496"/>
                  </a:lnTo>
                  <a:lnTo>
                    <a:pt x="477202" y="1554568"/>
                  </a:lnTo>
                  <a:lnTo>
                    <a:pt x="488429" y="1542656"/>
                  </a:lnTo>
                  <a:lnTo>
                    <a:pt x="505282" y="1506842"/>
                  </a:lnTo>
                  <a:lnTo>
                    <a:pt x="514438" y="1462468"/>
                  </a:lnTo>
                  <a:lnTo>
                    <a:pt x="515759" y="1414526"/>
                  </a:lnTo>
                  <a:lnTo>
                    <a:pt x="509117" y="1368005"/>
                  </a:lnTo>
                  <a:lnTo>
                    <a:pt x="494385" y="1327886"/>
                  </a:lnTo>
                  <a:lnTo>
                    <a:pt x="465531" y="1293482"/>
                  </a:lnTo>
                  <a:lnTo>
                    <a:pt x="449859" y="1282623"/>
                  </a:lnTo>
                  <a:lnTo>
                    <a:pt x="445185" y="1278470"/>
                  </a:lnTo>
                  <a:lnTo>
                    <a:pt x="440169" y="1274572"/>
                  </a:lnTo>
                  <a:lnTo>
                    <a:pt x="443788" y="1263446"/>
                  </a:lnTo>
                  <a:lnTo>
                    <a:pt x="449338" y="1259065"/>
                  </a:lnTo>
                  <a:lnTo>
                    <a:pt x="454939" y="1255369"/>
                  </a:lnTo>
                  <a:lnTo>
                    <a:pt x="479488" y="1240523"/>
                  </a:lnTo>
                  <a:lnTo>
                    <a:pt x="495782" y="1228229"/>
                  </a:lnTo>
                  <a:lnTo>
                    <a:pt x="525297" y="1194638"/>
                  </a:lnTo>
                  <a:lnTo>
                    <a:pt x="547395" y="1149235"/>
                  </a:lnTo>
                  <a:lnTo>
                    <a:pt x="553821" y="1124470"/>
                  </a:lnTo>
                  <a:lnTo>
                    <a:pt x="557047" y="109776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100773" y="1902541"/>
              <a:ext cx="121234" cy="124523"/>
            </a:xfrm>
            <a:prstGeom prst="rect">
              <a:avLst/>
            </a:prstGeom>
          </p:spPr>
        </p:pic>
        <p:sp>
          <p:nvSpPr>
            <p:cNvPr id="46" name="object 46" descr=""/>
            <p:cNvSpPr/>
            <p:nvPr/>
          </p:nvSpPr>
          <p:spPr>
            <a:xfrm>
              <a:off x="14429054" y="3438270"/>
              <a:ext cx="557530" cy="1559560"/>
            </a:xfrm>
            <a:custGeom>
              <a:avLst/>
              <a:gdLst/>
              <a:ahLst/>
              <a:cxnLst/>
              <a:rect l="l" t="t" r="r" b="b"/>
              <a:pathLst>
                <a:path w="557530" h="1559560">
                  <a:moveTo>
                    <a:pt x="394500" y="299859"/>
                  </a:moveTo>
                  <a:lnTo>
                    <a:pt x="137693" y="0"/>
                  </a:lnTo>
                  <a:lnTo>
                    <a:pt x="0" y="117919"/>
                  </a:lnTo>
                  <a:lnTo>
                    <a:pt x="256819" y="417779"/>
                  </a:lnTo>
                  <a:lnTo>
                    <a:pt x="394500" y="299859"/>
                  </a:lnTo>
                  <a:close/>
                </a:path>
                <a:path w="557530" h="1559560">
                  <a:moveTo>
                    <a:pt x="557047" y="1097762"/>
                  </a:moveTo>
                  <a:lnTo>
                    <a:pt x="551954" y="1032764"/>
                  </a:lnTo>
                  <a:lnTo>
                    <a:pt x="530961" y="973086"/>
                  </a:lnTo>
                  <a:lnTo>
                    <a:pt x="506095" y="936802"/>
                  </a:lnTo>
                  <a:lnTo>
                    <a:pt x="474256" y="912342"/>
                  </a:lnTo>
                  <a:lnTo>
                    <a:pt x="467461" y="908367"/>
                  </a:lnTo>
                  <a:lnTo>
                    <a:pt x="460832" y="903376"/>
                  </a:lnTo>
                  <a:lnTo>
                    <a:pt x="453199" y="898220"/>
                  </a:lnTo>
                  <a:lnTo>
                    <a:pt x="479666" y="844867"/>
                  </a:lnTo>
                  <a:lnTo>
                    <a:pt x="490969" y="821702"/>
                  </a:lnTo>
                  <a:lnTo>
                    <a:pt x="511517" y="772185"/>
                  </a:lnTo>
                  <a:lnTo>
                    <a:pt x="527202" y="716534"/>
                  </a:lnTo>
                  <a:lnTo>
                    <a:pt x="534200" y="655574"/>
                  </a:lnTo>
                  <a:lnTo>
                    <a:pt x="531863" y="600913"/>
                  </a:lnTo>
                  <a:lnTo>
                    <a:pt x="522427" y="552894"/>
                  </a:lnTo>
                  <a:lnTo>
                    <a:pt x="506044" y="511594"/>
                  </a:lnTo>
                  <a:lnTo>
                    <a:pt x="482828" y="477113"/>
                  </a:lnTo>
                  <a:lnTo>
                    <a:pt x="449237" y="453364"/>
                  </a:lnTo>
                  <a:lnTo>
                    <a:pt x="436905" y="452577"/>
                  </a:lnTo>
                  <a:lnTo>
                    <a:pt x="423672" y="458787"/>
                  </a:lnTo>
                  <a:lnTo>
                    <a:pt x="413169" y="473036"/>
                  </a:lnTo>
                  <a:lnTo>
                    <a:pt x="406311" y="493445"/>
                  </a:lnTo>
                  <a:lnTo>
                    <a:pt x="404012" y="518121"/>
                  </a:lnTo>
                  <a:lnTo>
                    <a:pt x="406209" y="541515"/>
                  </a:lnTo>
                  <a:lnTo>
                    <a:pt x="412051" y="560603"/>
                  </a:lnTo>
                  <a:lnTo>
                    <a:pt x="421284" y="574840"/>
                  </a:lnTo>
                  <a:lnTo>
                    <a:pt x="433654" y="583641"/>
                  </a:lnTo>
                  <a:lnTo>
                    <a:pt x="448068" y="595312"/>
                  </a:lnTo>
                  <a:lnTo>
                    <a:pt x="457682" y="614756"/>
                  </a:lnTo>
                  <a:lnTo>
                    <a:pt x="461759" y="639787"/>
                  </a:lnTo>
                  <a:lnTo>
                    <a:pt x="459536" y="668248"/>
                  </a:lnTo>
                  <a:lnTo>
                    <a:pt x="448043" y="708952"/>
                  </a:lnTo>
                  <a:lnTo>
                    <a:pt x="429755" y="750684"/>
                  </a:lnTo>
                  <a:lnTo>
                    <a:pt x="409511" y="789368"/>
                  </a:lnTo>
                  <a:lnTo>
                    <a:pt x="400240" y="808266"/>
                  </a:lnTo>
                  <a:lnTo>
                    <a:pt x="391744" y="828128"/>
                  </a:lnTo>
                  <a:lnTo>
                    <a:pt x="384467" y="849477"/>
                  </a:lnTo>
                  <a:lnTo>
                    <a:pt x="378828" y="872820"/>
                  </a:lnTo>
                  <a:lnTo>
                    <a:pt x="375145" y="901420"/>
                  </a:lnTo>
                  <a:lnTo>
                    <a:pt x="375526" y="928611"/>
                  </a:lnTo>
                  <a:lnTo>
                    <a:pt x="390042" y="978014"/>
                  </a:lnTo>
                  <a:lnTo>
                    <a:pt x="416052" y="1009611"/>
                  </a:lnTo>
                  <a:lnTo>
                    <a:pt x="457860" y="1040434"/>
                  </a:lnTo>
                  <a:lnTo>
                    <a:pt x="463905" y="1045159"/>
                  </a:lnTo>
                  <a:lnTo>
                    <a:pt x="483450" y="1083513"/>
                  </a:lnTo>
                  <a:lnTo>
                    <a:pt x="481660" y="1091145"/>
                  </a:lnTo>
                  <a:lnTo>
                    <a:pt x="450164" y="1119797"/>
                  </a:lnTo>
                  <a:lnTo>
                    <a:pt x="431520" y="1130808"/>
                  </a:lnTo>
                  <a:lnTo>
                    <a:pt x="422414" y="1137221"/>
                  </a:lnTo>
                  <a:lnTo>
                    <a:pt x="395427" y="1166685"/>
                  </a:lnTo>
                  <a:lnTo>
                    <a:pt x="374827" y="1210398"/>
                  </a:lnTo>
                  <a:lnTo>
                    <a:pt x="366014" y="1249591"/>
                  </a:lnTo>
                  <a:lnTo>
                    <a:pt x="364248" y="1289596"/>
                  </a:lnTo>
                  <a:lnTo>
                    <a:pt x="369392" y="1327734"/>
                  </a:lnTo>
                  <a:lnTo>
                    <a:pt x="390169" y="1376387"/>
                  </a:lnTo>
                  <a:lnTo>
                    <a:pt x="421779" y="1406220"/>
                  </a:lnTo>
                  <a:lnTo>
                    <a:pt x="433527" y="1413014"/>
                  </a:lnTo>
                  <a:lnTo>
                    <a:pt x="438950" y="1418069"/>
                  </a:lnTo>
                  <a:lnTo>
                    <a:pt x="442595" y="1422920"/>
                  </a:lnTo>
                  <a:lnTo>
                    <a:pt x="444093" y="1428546"/>
                  </a:lnTo>
                  <a:lnTo>
                    <a:pt x="443496" y="1434871"/>
                  </a:lnTo>
                  <a:lnTo>
                    <a:pt x="440893" y="1441818"/>
                  </a:lnTo>
                  <a:lnTo>
                    <a:pt x="439686" y="1444383"/>
                  </a:lnTo>
                  <a:lnTo>
                    <a:pt x="438962" y="1445399"/>
                  </a:lnTo>
                  <a:lnTo>
                    <a:pt x="429920" y="1468221"/>
                  </a:lnTo>
                  <a:lnTo>
                    <a:pt x="432269" y="1525854"/>
                  </a:lnTo>
                  <a:lnTo>
                    <a:pt x="453644" y="1557401"/>
                  </a:lnTo>
                  <a:lnTo>
                    <a:pt x="465340" y="1559496"/>
                  </a:lnTo>
                  <a:lnTo>
                    <a:pt x="477189" y="1554568"/>
                  </a:lnTo>
                  <a:lnTo>
                    <a:pt x="488429" y="1542656"/>
                  </a:lnTo>
                  <a:lnTo>
                    <a:pt x="505282" y="1506842"/>
                  </a:lnTo>
                  <a:lnTo>
                    <a:pt x="514438" y="1462468"/>
                  </a:lnTo>
                  <a:lnTo>
                    <a:pt x="515759" y="1414526"/>
                  </a:lnTo>
                  <a:lnTo>
                    <a:pt x="509117" y="1368005"/>
                  </a:lnTo>
                  <a:lnTo>
                    <a:pt x="494385" y="1327886"/>
                  </a:lnTo>
                  <a:lnTo>
                    <a:pt x="465531" y="1293482"/>
                  </a:lnTo>
                  <a:lnTo>
                    <a:pt x="449859" y="1282623"/>
                  </a:lnTo>
                  <a:lnTo>
                    <a:pt x="445185" y="1278470"/>
                  </a:lnTo>
                  <a:lnTo>
                    <a:pt x="440169" y="1274572"/>
                  </a:lnTo>
                  <a:lnTo>
                    <a:pt x="443788" y="1263446"/>
                  </a:lnTo>
                  <a:lnTo>
                    <a:pt x="449338" y="1259065"/>
                  </a:lnTo>
                  <a:lnTo>
                    <a:pt x="454939" y="1255369"/>
                  </a:lnTo>
                  <a:lnTo>
                    <a:pt x="479488" y="1240523"/>
                  </a:lnTo>
                  <a:lnTo>
                    <a:pt x="495782" y="1228229"/>
                  </a:lnTo>
                  <a:lnTo>
                    <a:pt x="525297" y="1194638"/>
                  </a:lnTo>
                  <a:lnTo>
                    <a:pt x="547382" y="1149235"/>
                  </a:lnTo>
                  <a:lnTo>
                    <a:pt x="553821" y="1124470"/>
                  </a:lnTo>
                  <a:lnTo>
                    <a:pt x="557047" y="109776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714874" y="3766116"/>
              <a:ext cx="121234" cy="124523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11896395" y="4904866"/>
              <a:ext cx="557530" cy="1559560"/>
            </a:xfrm>
            <a:custGeom>
              <a:avLst/>
              <a:gdLst/>
              <a:ahLst/>
              <a:cxnLst/>
              <a:rect l="l" t="t" r="r" b="b"/>
              <a:pathLst>
                <a:path w="557529" h="1559560">
                  <a:moveTo>
                    <a:pt x="394500" y="299859"/>
                  </a:moveTo>
                  <a:lnTo>
                    <a:pt x="137693" y="0"/>
                  </a:lnTo>
                  <a:lnTo>
                    <a:pt x="0" y="117919"/>
                  </a:lnTo>
                  <a:lnTo>
                    <a:pt x="256819" y="417779"/>
                  </a:lnTo>
                  <a:lnTo>
                    <a:pt x="394500" y="299859"/>
                  </a:lnTo>
                  <a:close/>
                </a:path>
                <a:path w="557529" h="1559560">
                  <a:moveTo>
                    <a:pt x="557047" y="1097762"/>
                  </a:moveTo>
                  <a:lnTo>
                    <a:pt x="551954" y="1032764"/>
                  </a:lnTo>
                  <a:lnTo>
                    <a:pt x="530948" y="973086"/>
                  </a:lnTo>
                  <a:lnTo>
                    <a:pt x="506095" y="936802"/>
                  </a:lnTo>
                  <a:lnTo>
                    <a:pt x="474256" y="912342"/>
                  </a:lnTo>
                  <a:lnTo>
                    <a:pt x="467461" y="908367"/>
                  </a:lnTo>
                  <a:lnTo>
                    <a:pt x="460832" y="903376"/>
                  </a:lnTo>
                  <a:lnTo>
                    <a:pt x="453199" y="898220"/>
                  </a:lnTo>
                  <a:lnTo>
                    <a:pt x="479679" y="844867"/>
                  </a:lnTo>
                  <a:lnTo>
                    <a:pt x="490969" y="821702"/>
                  </a:lnTo>
                  <a:lnTo>
                    <a:pt x="511517" y="772185"/>
                  </a:lnTo>
                  <a:lnTo>
                    <a:pt x="527202" y="716534"/>
                  </a:lnTo>
                  <a:lnTo>
                    <a:pt x="534200" y="655574"/>
                  </a:lnTo>
                  <a:lnTo>
                    <a:pt x="531863" y="600913"/>
                  </a:lnTo>
                  <a:lnTo>
                    <a:pt x="522427" y="552894"/>
                  </a:lnTo>
                  <a:lnTo>
                    <a:pt x="506044" y="511594"/>
                  </a:lnTo>
                  <a:lnTo>
                    <a:pt x="482828" y="477113"/>
                  </a:lnTo>
                  <a:lnTo>
                    <a:pt x="449237" y="453364"/>
                  </a:lnTo>
                  <a:lnTo>
                    <a:pt x="436905" y="452577"/>
                  </a:lnTo>
                  <a:lnTo>
                    <a:pt x="423672" y="458787"/>
                  </a:lnTo>
                  <a:lnTo>
                    <a:pt x="413169" y="473036"/>
                  </a:lnTo>
                  <a:lnTo>
                    <a:pt x="406298" y="493445"/>
                  </a:lnTo>
                  <a:lnTo>
                    <a:pt x="404012" y="518121"/>
                  </a:lnTo>
                  <a:lnTo>
                    <a:pt x="406209" y="541515"/>
                  </a:lnTo>
                  <a:lnTo>
                    <a:pt x="412051" y="560603"/>
                  </a:lnTo>
                  <a:lnTo>
                    <a:pt x="421284" y="574840"/>
                  </a:lnTo>
                  <a:lnTo>
                    <a:pt x="433654" y="583641"/>
                  </a:lnTo>
                  <a:lnTo>
                    <a:pt x="448068" y="595312"/>
                  </a:lnTo>
                  <a:lnTo>
                    <a:pt x="457682" y="614756"/>
                  </a:lnTo>
                  <a:lnTo>
                    <a:pt x="461759" y="639787"/>
                  </a:lnTo>
                  <a:lnTo>
                    <a:pt x="459536" y="668248"/>
                  </a:lnTo>
                  <a:lnTo>
                    <a:pt x="448043" y="708952"/>
                  </a:lnTo>
                  <a:lnTo>
                    <a:pt x="429742" y="750684"/>
                  </a:lnTo>
                  <a:lnTo>
                    <a:pt x="409511" y="789368"/>
                  </a:lnTo>
                  <a:lnTo>
                    <a:pt x="400227" y="808266"/>
                  </a:lnTo>
                  <a:lnTo>
                    <a:pt x="391744" y="828128"/>
                  </a:lnTo>
                  <a:lnTo>
                    <a:pt x="384467" y="849477"/>
                  </a:lnTo>
                  <a:lnTo>
                    <a:pt x="378828" y="872820"/>
                  </a:lnTo>
                  <a:lnTo>
                    <a:pt x="375145" y="901420"/>
                  </a:lnTo>
                  <a:lnTo>
                    <a:pt x="375513" y="928611"/>
                  </a:lnTo>
                  <a:lnTo>
                    <a:pt x="390042" y="978014"/>
                  </a:lnTo>
                  <a:lnTo>
                    <a:pt x="416052" y="1009611"/>
                  </a:lnTo>
                  <a:lnTo>
                    <a:pt x="457860" y="1040434"/>
                  </a:lnTo>
                  <a:lnTo>
                    <a:pt x="463905" y="1045159"/>
                  </a:lnTo>
                  <a:lnTo>
                    <a:pt x="483450" y="1083513"/>
                  </a:lnTo>
                  <a:lnTo>
                    <a:pt x="481660" y="1091145"/>
                  </a:lnTo>
                  <a:lnTo>
                    <a:pt x="450164" y="1119797"/>
                  </a:lnTo>
                  <a:lnTo>
                    <a:pt x="431520" y="1130808"/>
                  </a:lnTo>
                  <a:lnTo>
                    <a:pt x="422414" y="1137221"/>
                  </a:lnTo>
                  <a:lnTo>
                    <a:pt x="395427" y="1166685"/>
                  </a:lnTo>
                  <a:lnTo>
                    <a:pt x="374827" y="1210398"/>
                  </a:lnTo>
                  <a:lnTo>
                    <a:pt x="366014" y="1249591"/>
                  </a:lnTo>
                  <a:lnTo>
                    <a:pt x="364248" y="1289596"/>
                  </a:lnTo>
                  <a:lnTo>
                    <a:pt x="369404" y="1327734"/>
                  </a:lnTo>
                  <a:lnTo>
                    <a:pt x="390169" y="1376387"/>
                  </a:lnTo>
                  <a:lnTo>
                    <a:pt x="421779" y="1406220"/>
                  </a:lnTo>
                  <a:lnTo>
                    <a:pt x="433527" y="1413014"/>
                  </a:lnTo>
                  <a:lnTo>
                    <a:pt x="438950" y="1418069"/>
                  </a:lnTo>
                  <a:lnTo>
                    <a:pt x="442595" y="1422920"/>
                  </a:lnTo>
                  <a:lnTo>
                    <a:pt x="444093" y="1428546"/>
                  </a:lnTo>
                  <a:lnTo>
                    <a:pt x="443496" y="1434871"/>
                  </a:lnTo>
                  <a:lnTo>
                    <a:pt x="440893" y="1441818"/>
                  </a:lnTo>
                  <a:lnTo>
                    <a:pt x="439686" y="1444383"/>
                  </a:lnTo>
                  <a:lnTo>
                    <a:pt x="438962" y="1445399"/>
                  </a:lnTo>
                  <a:lnTo>
                    <a:pt x="429920" y="1468221"/>
                  </a:lnTo>
                  <a:lnTo>
                    <a:pt x="432269" y="1525854"/>
                  </a:lnTo>
                  <a:lnTo>
                    <a:pt x="453644" y="1557401"/>
                  </a:lnTo>
                  <a:lnTo>
                    <a:pt x="465340" y="1559496"/>
                  </a:lnTo>
                  <a:lnTo>
                    <a:pt x="477189" y="1554568"/>
                  </a:lnTo>
                  <a:lnTo>
                    <a:pt x="488429" y="1542656"/>
                  </a:lnTo>
                  <a:lnTo>
                    <a:pt x="505282" y="1506842"/>
                  </a:lnTo>
                  <a:lnTo>
                    <a:pt x="514438" y="1462468"/>
                  </a:lnTo>
                  <a:lnTo>
                    <a:pt x="515759" y="1414526"/>
                  </a:lnTo>
                  <a:lnTo>
                    <a:pt x="509117" y="1368005"/>
                  </a:lnTo>
                  <a:lnTo>
                    <a:pt x="494385" y="1327886"/>
                  </a:lnTo>
                  <a:lnTo>
                    <a:pt x="465531" y="1293482"/>
                  </a:lnTo>
                  <a:lnTo>
                    <a:pt x="449859" y="1282623"/>
                  </a:lnTo>
                  <a:lnTo>
                    <a:pt x="445185" y="1278470"/>
                  </a:lnTo>
                  <a:lnTo>
                    <a:pt x="440169" y="1274572"/>
                  </a:lnTo>
                  <a:lnTo>
                    <a:pt x="443788" y="1263446"/>
                  </a:lnTo>
                  <a:lnTo>
                    <a:pt x="449338" y="1259065"/>
                  </a:lnTo>
                  <a:lnTo>
                    <a:pt x="454939" y="1255369"/>
                  </a:lnTo>
                  <a:lnTo>
                    <a:pt x="479488" y="1240523"/>
                  </a:lnTo>
                  <a:lnTo>
                    <a:pt x="495782" y="1228229"/>
                  </a:lnTo>
                  <a:lnTo>
                    <a:pt x="525297" y="1194638"/>
                  </a:lnTo>
                  <a:lnTo>
                    <a:pt x="547382" y="1149235"/>
                  </a:lnTo>
                  <a:lnTo>
                    <a:pt x="553808" y="1124470"/>
                  </a:lnTo>
                  <a:lnTo>
                    <a:pt x="557047" y="109776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182214" y="5232712"/>
              <a:ext cx="121234" cy="1245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794117"/>
            <a:ext cx="16256000" cy="7350125"/>
            <a:chOff x="0" y="1794117"/>
            <a:chExt cx="16256000" cy="73501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11712" y="1794117"/>
              <a:ext cx="8944287" cy="734988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8685250" y="3166948"/>
              <a:ext cx="7244080" cy="5346700"/>
            </a:xfrm>
            <a:custGeom>
              <a:avLst/>
              <a:gdLst/>
              <a:ahLst/>
              <a:cxnLst/>
              <a:rect l="l" t="t" r="r" b="b"/>
              <a:pathLst>
                <a:path w="7244080" h="5346700">
                  <a:moveTo>
                    <a:pt x="7243953" y="0"/>
                  </a:moveTo>
                  <a:lnTo>
                    <a:pt x="0" y="0"/>
                  </a:lnTo>
                  <a:lnTo>
                    <a:pt x="0" y="5346268"/>
                  </a:lnTo>
                  <a:lnTo>
                    <a:pt x="7243953" y="5346268"/>
                  </a:lnTo>
                  <a:lnTo>
                    <a:pt x="7243953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794117"/>
              <a:ext cx="9198520" cy="7349882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80720" y="3166948"/>
              <a:ext cx="7244080" cy="5346700"/>
            </a:xfrm>
            <a:custGeom>
              <a:avLst/>
              <a:gdLst/>
              <a:ahLst/>
              <a:cxnLst/>
              <a:rect l="l" t="t" r="r" b="b"/>
              <a:pathLst>
                <a:path w="7244080" h="5346700">
                  <a:moveTo>
                    <a:pt x="7243953" y="0"/>
                  </a:moveTo>
                  <a:lnTo>
                    <a:pt x="0" y="0"/>
                  </a:lnTo>
                  <a:lnTo>
                    <a:pt x="0" y="5346268"/>
                  </a:lnTo>
                  <a:lnTo>
                    <a:pt x="7243953" y="5346268"/>
                  </a:lnTo>
                  <a:lnTo>
                    <a:pt x="7243953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/>
          <p:nvPr/>
        </p:nvSpPr>
        <p:spPr>
          <a:xfrm>
            <a:off x="505363" y="670599"/>
            <a:ext cx="609600" cy="760095"/>
          </a:xfrm>
          <a:custGeom>
            <a:avLst/>
            <a:gdLst/>
            <a:ahLst/>
            <a:cxnLst/>
            <a:rect l="l" t="t" r="r" b="b"/>
            <a:pathLst>
              <a:path w="609600" h="760094">
                <a:moveTo>
                  <a:pt x="597192" y="498271"/>
                </a:moveTo>
                <a:lnTo>
                  <a:pt x="590092" y="497293"/>
                </a:lnTo>
                <a:lnTo>
                  <a:pt x="583438" y="502259"/>
                </a:lnTo>
                <a:lnTo>
                  <a:pt x="582460" y="509409"/>
                </a:lnTo>
                <a:lnTo>
                  <a:pt x="565200" y="577629"/>
                </a:lnTo>
                <a:lnTo>
                  <a:pt x="536922" y="630430"/>
                </a:lnTo>
                <a:lnTo>
                  <a:pt x="501016" y="669784"/>
                </a:lnTo>
                <a:lnTo>
                  <a:pt x="460870" y="697661"/>
                </a:lnTo>
                <a:lnTo>
                  <a:pt x="419872" y="716032"/>
                </a:lnTo>
                <a:lnTo>
                  <a:pt x="381413" y="726868"/>
                </a:lnTo>
                <a:lnTo>
                  <a:pt x="325663" y="733816"/>
                </a:lnTo>
                <a:lnTo>
                  <a:pt x="315150" y="733869"/>
                </a:lnTo>
                <a:lnTo>
                  <a:pt x="253806" y="723913"/>
                </a:lnTo>
                <a:lnTo>
                  <a:pt x="201888" y="705038"/>
                </a:lnTo>
                <a:lnTo>
                  <a:pt x="158612" y="678846"/>
                </a:lnTo>
                <a:lnTo>
                  <a:pt x="123194" y="646941"/>
                </a:lnTo>
                <a:lnTo>
                  <a:pt x="94849" y="610924"/>
                </a:lnTo>
                <a:lnTo>
                  <a:pt x="72793" y="572398"/>
                </a:lnTo>
                <a:lnTo>
                  <a:pt x="56240" y="532966"/>
                </a:lnTo>
                <a:lnTo>
                  <a:pt x="44407" y="494229"/>
                </a:lnTo>
                <a:lnTo>
                  <a:pt x="31759" y="425255"/>
                </a:lnTo>
                <a:lnTo>
                  <a:pt x="28575" y="378294"/>
                </a:lnTo>
                <a:lnTo>
                  <a:pt x="73139" y="378294"/>
                </a:lnTo>
                <a:lnTo>
                  <a:pt x="80352" y="378294"/>
                </a:lnTo>
                <a:lnTo>
                  <a:pt x="86194" y="372452"/>
                </a:lnTo>
                <a:lnTo>
                  <a:pt x="86194" y="365239"/>
                </a:lnTo>
                <a:lnTo>
                  <a:pt x="89869" y="320722"/>
                </a:lnTo>
                <a:lnTo>
                  <a:pt x="100578" y="276425"/>
                </a:lnTo>
                <a:lnTo>
                  <a:pt x="117851" y="233686"/>
                </a:lnTo>
                <a:lnTo>
                  <a:pt x="141215" y="193845"/>
                </a:lnTo>
                <a:lnTo>
                  <a:pt x="170200" y="158244"/>
                </a:lnTo>
                <a:lnTo>
                  <a:pt x="204335" y="128221"/>
                </a:lnTo>
                <a:lnTo>
                  <a:pt x="243146" y="105117"/>
                </a:lnTo>
                <a:lnTo>
                  <a:pt x="286164" y="90272"/>
                </a:lnTo>
                <a:lnTo>
                  <a:pt x="332917" y="85026"/>
                </a:lnTo>
                <a:lnTo>
                  <a:pt x="404236" y="98284"/>
                </a:lnTo>
                <a:lnTo>
                  <a:pt x="454610" y="130097"/>
                </a:lnTo>
                <a:lnTo>
                  <a:pt x="487086" y="168526"/>
                </a:lnTo>
                <a:lnTo>
                  <a:pt x="510527" y="217474"/>
                </a:lnTo>
                <a:lnTo>
                  <a:pt x="512114" y="223100"/>
                </a:lnTo>
                <a:lnTo>
                  <a:pt x="517232" y="226974"/>
                </a:lnTo>
                <a:lnTo>
                  <a:pt x="523074" y="226974"/>
                </a:lnTo>
                <a:lnTo>
                  <a:pt x="586689" y="226974"/>
                </a:lnTo>
                <a:lnTo>
                  <a:pt x="590448" y="226974"/>
                </a:lnTo>
                <a:lnTo>
                  <a:pt x="594029" y="225348"/>
                </a:lnTo>
                <a:lnTo>
                  <a:pt x="596506" y="222516"/>
                </a:lnTo>
                <a:lnTo>
                  <a:pt x="598995" y="219684"/>
                </a:lnTo>
                <a:lnTo>
                  <a:pt x="600125" y="215938"/>
                </a:lnTo>
                <a:lnTo>
                  <a:pt x="582388" y="156241"/>
                </a:lnTo>
                <a:lnTo>
                  <a:pt x="539442" y="87791"/>
                </a:lnTo>
                <a:lnTo>
                  <a:pt x="503990" y="54544"/>
                </a:lnTo>
                <a:lnTo>
                  <a:pt x="457201" y="26535"/>
                </a:lnTo>
                <a:lnTo>
                  <a:pt x="397561" y="7207"/>
                </a:lnTo>
                <a:lnTo>
                  <a:pt x="323557" y="0"/>
                </a:lnTo>
                <a:lnTo>
                  <a:pt x="276370" y="3835"/>
                </a:lnTo>
                <a:lnTo>
                  <a:pt x="232010" y="14846"/>
                </a:lnTo>
                <a:lnTo>
                  <a:pt x="190726" y="32289"/>
                </a:lnTo>
                <a:lnTo>
                  <a:pt x="152765" y="55419"/>
                </a:lnTo>
                <a:lnTo>
                  <a:pt x="118374" y="83493"/>
                </a:lnTo>
                <a:lnTo>
                  <a:pt x="87801" y="115767"/>
                </a:lnTo>
                <a:lnTo>
                  <a:pt x="61294" y="151498"/>
                </a:lnTo>
                <a:lnTo>
                  <a:pt x="39101" y="189941"/>
                </a:lnTo>
                <a:lnTo>
                  <a:pt x="21468" y="230353"/>
                </a:lnTo>
                <a:lnTo>
                  <a:pt x="8644" y="271990"/>
                </a:lnTo>
                <a:lnTo>
                  <a:pt x="876" y="314109"/>
                </a:lnTo>
                <a:lnTo>
                  <a:pt x="0" y="321259"/>
                </a:lnTo>
                <a:lnTo>
                  <a:pt x="5092" y="327774"/>
                </a:lnTo>
                <a:lnTo>
                  <a:pt x="12242" y="328650"/>
                </a:lnTo>
                <a:lnTo>
                  <a:pt x="19392" y="329577"/>
                </a:lnTo>
                <a:lnTo>
                  <a:pt x="25933" y="324446"/>
                </a:lnTo>
                <a:lnTo>
                  <a:pt x="26797" y="317271"/>
                </a:lnTo>
                <a:lnTo>
                  <a:pt x="34952" y="274341"/>
                </a:lnTo>
                <a:lnTo>
                  <a:pt x="48700" y="232034"/>
                </a:lnTo>
                <a:lnTo>
                  <a:pt x="67736" y="191266"/>
                </a:lnTo>
                <a:lnTo>
                  <a:pt x="91758" y="152956"/>
                </a:lnTo>
                <a:lnTo>
                  <a:pt x="120461" y="118022"/>
                </a:lnTo>
                <a:lnTo>
                  <a:pt x="153541" y="87382"/>
                </a:lnTo>
                <a:lnTo>
                  <a:pt x="190694" y="61952"/>
                </a:lnTo>
                <a:lnTo>
                  <a:pt x="231617" y="42652"/>
                </a:lnTo>
                <a:lnTo>
                  <a:pt x="276006" y="30399"/>
                </a:lnTo>
                <a:lnTo>
                  <a:pt x="323557" y="26111"/>
                </a:lnTo>
                <a:lnTo>
                  <a:pt x="395686" y="33436"/>
                </a:lnTo>
                <a:lnTo>
                  <a:pt x="452582" y="52907"/>
                </a:lnTo>
                <a:lnTo>
                  <a:pt x="496022" y="80763"/>
                </a:lnTo>
                <a:lnTo>
                  <a:pt x="527782" y="113246"/>
                </a:lnTo>
                <a:lnTo>
                  <a:pt x="549637" y="146596"/>
                </a:lnTo>
                <a:lnTo>
                  <a:pt x="570738" y="200863"/>
                </a:lnTo>
                <a:lnTo>
                  <a:pt x="532333" y="200863"/>
                </a:lnTo>
                <a:lnTo>
                  <a:pt x="522481" y="178817"/>
                </a:lnTo>
                <a:lnTo>
                  <a:pt x="504875" y="149301"/>
                </a:lnTo>
                <a:lnTo>
                  <a:pt x="478316" y="117435"/>
                </a:lnTo>
                <a:lnTo>
                  <a:pt x="441604" y="88336"/>
                </a:lnTo>
                <a:lnTo>
                  <a:pt x="393538" y="67123"/>
                </a:lnTo>
                <a:lnTo>
                  <a:pt x="332917" y="58915"/>
                </a:lnTo>
                <a:lnTo>
                  <a:pt x="286961" y="63237"/>
                </a:lnTo>
                <a:lnTo>
                  <a:pt x="244339" y="75587"/>
                </a:lnTo>
                <a:lnTo>
                  <a:pt x="205361" y="95037"/>
                </a:lnTo>
                <a:lnTo>
                  <a:pt x="170334" y="120661"/>
                </a:lnTo>
                <a:lnTo>
                  <a:pt x="139565" y="151533"/>
                </a:lnTo>
                <a:lnTo>
                  <a:pt x="113361" y="186726"/>
                </a:lnTo>
                <a:lnTo>
                  <a:pt x="92030" y="225314"/>
                </a:lnTo>
                <a:lnTo>
                  <a:pt x="75879" y="266371"/>
                </a:lnTo>
                <a:lnTo>
                  <a:pt x="65217" y="308969"/>
                </a:lnTo>
                <a:lnTo>
                  <a:pt x="60350" y="352183"/>
                </a:lnTo>
                <a:lnTo>
                  <a:pt x="15557" y="352183"/>
                </a:lnTo>
                <a:lnTo>
                  <a:pt x="8496" y="352183"/>
                </a:lnTo>
                <a:lnTo>
                  <a:pt x="2730" y="357771"/>
                </a:lnTo>
                <a:lnTo>
                  <a:pt x="2514" y="364820"/>
                </a:lnTo>
                <a:lnTo>
                  <a:pt x="2486" y="370925"/>
                </a:lnTo>
                <a:lnTo>
                  <a:pt x="2945" y="386620"/>
                </a:lnTo>
                <a:lnTo>
                  <a:pt x="8262" y="440593"/>
                </a:lnTo>
                <a:lnTo>
                  <a:pt x="24338" y="514364"/>
                </a:lnTo>
                <a:lnTo>
                  <a:pt x="38247" y="554807"/>
                </a:lnTo>
                <a:lnTo>
                  <a:pt x="57048" y="595558"/>
                </a:lnTo>
                <a:lnTo>
                  <a:pt x="81476" y="635072"/>
                </a:lnTo>
                <a:lnTo>
                  <a:pt x="112265" y="671800"/>
                </a:lnTo>
                <a:lnTo>
                  <a:pt x="150150" y="704197"/>
                </a:lnTo>
                <a:lnTo>
                  <a:pt x="195863" y="730716"/>
                </a:lnTo>
                <a:lnTo>
                  <a:pt x="250140" y="749809"/>
                </a:lnTo>
                <a:lnTo>
                  <a:pt x="313715" y="759929"/>
                </a:lnTo>
                <a:lnTo>
                  <a:pt x="313842" y="759929"/>
                </a:lnTo>
                <a:lnTo>
                  <a:pt x="314706" y="759955"/>
                </a:lnTo>
                <a:lnTo>
                  <a:pt x="316230" y="759955"/>
                </a:lnTo>
                <a:lnTo>
                  <a:pt x="330056" y="759514"/>
                </a:lnTo>
                <a:lnTo>
                  <a:pt x="384916" y="751933"/>
                </a:lnTo>
                <a:lnTo>
                  <a:pt x="459908" y="726398"/>
                </a:lnTo>
                <a:lnTo>
                  <a:pt x="498899" y="703516"/>
                </a:lnTo>
                <a:lnTo>
                  <a:pt x="535659" y="672087"/>
                </a:lnTo>
                <a:lnTo>
                  <a:pt x="567765" y="630759"/>
                </a:lnTo>
                <a:lnTo>
                  <a:pt x="592795" y="578177"/>
                </a:lnTo>
                <a:lnTo>
                  <a:pt x="608330" y="512991"/>
                </a:lnTo>
                <a:lnTo>
                  <a:pt x="609320" y="505853"/>
                </a:lnTo>
                <a:lnTo>
                  <a:pt x="604329" y="499262"/>
                </a:lnTo>
                <a:lnTo>
                  <a:pt x="597192" y="498271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180958" y="688447"/>
            <a:ext cx="527050" cy="742315"/>
          </a:xfrm>
          <a:custGeom>
            <a:avLst/>
            <a:gdLst/>
            <a:ahLst/>
            <a:cxnLst/>
            <a:rect l="l" t="t" r="r" b="b"/>
            <a:pathLst>
              <a:path w="527050" h="742315">
                <a:moveTo>
                  <a:pt x="513436" y="0"/>
                </a:moveTo>
                <a:lnTo>
                  <a:pt x="456312" y="0"/>
                </a:lnTo>
                <a:lnTo>
                  <a:pt x="449111" y="0"/>
                </a:lnTo>
                <a:lnTo>
                  <a:pt x="443256" y="5842"/>
                </a:lnTo>
                <a:lnTo>
                  <a:pt x="443256" y="13055"/>
                </a:lnTo>
                <a:lnTo>
                  <a:pt x="443256" y="482053"/>
                </a:lnTo>
                <a:lnTo>
                  <a:pt x="435060" y="531849"/>
                </a:lnTo>
                <a:lnTo>
                  <a:pt x="420323" y="574120"/>
                </a:lnTo>
                <a:lnTo>
                  <a:pt x="399104" y="608732"/>
                </a:lnTo>
                <a:lnTo>
                  <a:pt x="371463" y="635546"/>
                </a:lnTo>
                <a:lnTo>
                  <a:pt x="324880" y="658799"/>
                </a:lnTo>
                <a:lnTo>
                  <a:pt x="280612" y="666703"/>
                </a:lnTo>
                <a:lnTo>
                  <a:pt x="247410" y="666262"/>
                </a:lnTo>
                <a:lnTo>
                  <a:pt x="234024" y="664476"/>
                </a:lnTo>
                <a:lnTo>
                  <a:pt x="230150" y="663663"/>
                </a:lnTo>
                <a:lnTo>
                  <a:pt x="226162" y="664641"/>
                </a:lnTo>
                <a:lnTo>
                  <a:pt x="223114" y="667118"/>
                </a:lnTo>
                <a:lnTo>
                  <a:pt x="220041" y="669607"/>
                </a:lnTo>
                <a:lnTo>
                  <a:pt x="218276" y="673328"/>
                </a:lnTo>
                <a:lnTo>
                  <a:pt x="218276" y="677265"/>
                </a:lnTo>
                <a:lnTo>
                  <a:pt x="218276" y="708596"/>
                </a:lnTo>
                <a:lnTo>
                  <a:pt x="174636" y="703667"/>
                </a:lnTo>
                <a:lnTo>
                  <a:pt x="136331" y="692430"/>
                </a:lnTo>
                <a:lnTo>
                  <a:pt x="76150" y="651205"/>
                </a:lnTo>
                <a:lnTo>
                  <a:pt x="44104" y="600012"/>
                </a:lnTo>
                <a:lnTo>
                  <a:pt x="29716" y="548722"/>
                </a:lnTo>
                <a:lnTo>
                  <a:pt x="26133" y="509062"/>
                </a:lnTo>
                <a:lnTo>
                  <a:pt x="26506" y="492759"/>
                </a:lnTo>
                <a:lnTo>
                  <a:pt x="26544" y="492379"/>
                </a:lnTo>
                <a:lnTo>
                  <a:pt x="26569" y="491959"/>
                </a:lnTo>
                <a:lnTo>
                  <a:pt x="26569" y="491578"/>
                </a:lnTo>
                <a:lnTo>
                  <a:pt x="26569" y="13055"/>
                </a:lnTo>
                <a:lnTo>
                  <a:pt x="26569" y="5842"/>
                </a:lnTo>
                <a:lnTo>
                  <a:pt x="20715" y="0"/>
                </a:lnTo>
                <a:lnTo>
                  <a:pt x="13514" y="0"/>
                </a:lnTo>
                <a:lnTo>
                  <a:pt x="6300" y="0"/>
                </a:lnTo>
                <a:lnTo>
                  <a:pt x="445" y="5842"/>
                </a:lnTo>
                <a:lnTo>
                  <a:pt x="445" y="13055"/>
                </a:lnTo>
                <a:lnTo>
                  <a:pt x="445" y="491007"/>
                </a:lnTo>
                <a:lnTo>
                  <a:pt x="0" y="513114"/>
                </a:lnTo>
                <a:lnTo>
                  <a:pt x="4536" y="557428"/>
                </a:lnTo>
                <a:lnTo>
                  <a:pt x="21096" y="612944"/>
                </a:lnTo>
                <a:lnTo>
                  <a:pt x="56719" y="668655"/>
                </a:lnTo>
                <a:lnTo>
                  <a:pt x="90255" y="697572"/>
                </a:lnTo>
                <a:lnTo>
                  <a:pt x="130639" y="718299"/>
                </a:lnTo>
                <a:lnTo>
                  <a:pt x="177720" y="730777"/>
                </a:lnTo>
                <a:lnTo>
                  <a:pt x="231344" y="734949"/>
                </a:lnTo>
                <a:lnTo>
                  <a:pt x="238545" y="734949"/>
                </a:lnTo>
                <a:lnTo>
                  <a:pt x="244387" y="729107"/>
                </a:lnTo>
                <a:lnTo>
                  <a:pt x="244387" y="721893"/>
                </a:lnTo>
                <a:lnTo>
                  <a:pt x="244387" y="692289"/>
                </a:lnTo>
                <a:lnTo>
                  <a:pt x="306568" y="690087"/>
                </a:lnTo>
                <a:lnTo>
                  <a:pt x="346398" y="679011"/>
                </a:lnTo>
                <a:lnTo>
                  <a:pt x="386779" y="656691"/>
                </a:lnTo>
                <a:lnTo>
                  <a:pt x="418743" y="626022"/>
                </a:lnTo>
                <a:lnTo>
                  <a:pt x="443202" y="586886"/>
                </a:lnTo>
                <a:lnTo>
                  <a:pt x="460085" y="539434"/>
                </a:lnTo>
                <a:lnTo>
                  <a:pt x="469317" y="483819"/>
                </a:lnTo>
                <a:lnTo>
                  <a:pt x="469342" y="483425"/>
                </a:lnTo>
                <a:lnTo>
                  <a:pt x="469367" y="483031"/>
                </a:lnTo>
                <a:lnTo>
                  <a:pt x="469367" y="482638"/>
                </a:lnTo>
                <a:lnTo>
                  <a:pt x="469367" y="26111"/>
                </a:lnTo>
                <a:lnTo>
                  <a:pt x="500381" y="26111"/>
                </a:lnTo>
                <a:lnTo>
                  <a:pt x="500381" y="488061"/>
                </a:lnTo>
                <a:lnTo>
                  <a:pt x="499311" y="505059"/>
                </a:lnTo>
                <a:lnTo>
                  <a:pt x="491967" y="546496"/>
                </a:lnTo>
                <a:lnTo>
                  <a:pt x="472174" y="600264"/>
                </a:lnTo>
                <a:lnTo>
                  <a:pt x="433757" y="654253"/>
                </a:lnTo>
                <a:lnTo>
                  <a:pt x="400108" y="681176"/>
                </a:lnTo>
                <a:lnTo>
                  <a:pt x="360371" y="700473"/>
                </a:lnTo>
                <a:lnTo>
                  <a:pt x="314694" y="712090"/>
                </a:lnTo>
                <a:lnTo>
                  <a:pt x="263221" y="715975"/>
                </a:lnTo>
                <a:lnTo>
                  <a:pt x="256007" y="715975"/>
                </a:lnTo>
                <a:lnTo>
                  <a:pt x="250178" y="721817"/>
                </a:lnTo>
                <a:lnTo>
                  <a:pt x="250178" y="729030"/>
                </a:lnTo>
                <a:lnTo>
                  <a:pt x="250178" y="736244"/>
                </a:lnTo>
                <a:lnTo>
                  <a:pt x="256007" y="742086"/>
                </a:lnTo>
                <a:lnTo>
                  <a:pt x="263221" y="742086"/>
                </a:lnTo>
                <a:lnTo>
                  <a:pt x="319903" y="737717"/>
                </a:lnTo>
                <a:lnTo>
                  <a:pt x="370415" y="724650"/>
                </a:lnTo>
                <a:lnTo>
                  <a:pt x="414594" y="702947"/>
                </a:lnTo>
                <a:lnTo>
                  <a:pt x="452273" y="672668"/>
                </a:lnTo>
                <a:lnTo>
                  <a:pt x="495077" y="613055"/>
                </a:lnTo>
                <a:lnTo>
                  <a:pt x="517129" y="554091"/>
                </a:lnTo>
                <a:lnTo>
                  <a:pt x="525307" y="508247"/>
                </a:lnTo>
                <a:lnTo>
                  <a:pt x="526492" y="487997"/>
                </a:lnTo>
                <a:lnTo>
                  <a:pt x="526492" y="13055"/>
                </a:lnTo>
                <a:lnTo>
                  <a:pt x="526492" y="5842"/>
                </a:lnTo>
                <a:lnTo>
                  <a:pt x="520637" y="0"/>
                </a:lnTo>
                <a:lnTo>
                  <a:pt x="513436" y="0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805217" y="681470"/>
            <a:ext cx="499745" cy="743585"/>
          </a:xfrm>
          <a:custGeom>
            <a:avLst/>
            <a:gdLst/>
            <a:ahLst/>
            <a:cxnLst/>
            <a:rect l="l" t="t" r="r" b="b"/>
            <a:pathLst>
              <a:path w="499744" h="743585">
                <a:moveTo>
                  <a:pt x="499249" y="194221"/>
                </a:moveTo>
                <a:lnTo>
                  <a:pt x="484761" y="126618"/>
                </a:lnTo>
                <a:lnTo>
                  <a:pt x="454860" y="76780"/>
                </a:lnTo>
                <a:lnTo>
                  <a:pt x="415911" y="42020"/>
                </a:lnTo>
                <a:lnTo>
                  <a:pt x="374280" y="19649"/>
                </a:lnTo>
                <a:lnTo>
                  <a:pt x="336332" y="6981"/>
                </a:lnTo>
                <a:lnTo>
                  <a:pt x="296951" y="0"/>
                </a:lnTo>
                <a:lnTo>
                  <a:pt x="68402" y="0"/>
                </a:lnTo>
                <a:lnTo>
                  <a:pt x="61201" y="0"/>
                </a:lnTo>
                <a:lnTo>
                  <a:pt x="55359" y="5842"/>
                </a:lnTo>
                <a:lnTo>
                  <a:pt x="55359" y="13055"/>
                </a:lnTo>
                <a:lnTo>
                  <a:pt x="55359" y="717384"/>
                </a:lnTo>
                <a:lnTo>
                  <a:pt x="26123" y="717384"/>
                </a:lnTo>
                <a:lnTo>
                  <a:pt x="26123" y="13055"/>
                </a:lnTo>
                <a:lnTo>
                  <a:pt x="26123" y="5842"/>
                </a:lnTo>
                <a:lnTo>
                  <a:pt x="20269" y="0"/>
                </a:lnTo>
                <a:lnTo>
                  <a:pt x="13068" y="0"/>
                </a:lnTo>
                <a:lnTo>
                  <a:pt x="5854" y="0"/>
                </a:lnTo>
                <a:lnTo>
                  <a:pt x="0" y="5842"/>
                </a:lnTo>
                <a:lnTo>
                  <a:pt x="0" y="13055"/>
                </a:lnTo>
                <a:lnTo>
                  <a:pt x="0" y="730440"/>
                </a:lnTo>
                <a:lnTo>
                  <a:pt x="0" y="737654"/>
                </a:lnTo>
                <a:lnTo>
                  <a:pt x="5854" y="743496"/>
                </a:lnTo>
                <a:lnTo>
                  <a:pt x="13068" y="743496"/>
                </a:lnTo>
                <a:lnTo>
                  <a:pt x="68402" y="743496"/>
                </a:lnTo>
                <a:lnTo>
                  <a:pt x="75628" y="743496"/>
                </a:lnTo>
                <a:lnTo>
                  <a:pt x="81470" y="737654"/>
                </a:lnTo>
                <a:lnTo>
                  <a:pt x="81470" y="730440"/>
                </a:lnTo>
                <a:lnTo>
                  <a:pt x="81470" y="26111"/>
                </a:lnTo>
                <a:lnTo>
                  <a:pt x="296151" y="26085"/>
                </a:lnTo>
                <a:lnTo>
                  <a:pt x="342980" y="35329"/>
                </a:lnTo>
                <a:lnTo>
                  <a:pt x="383678" y="52128"/>
                </a:lnTo>
                <a:lnTo>
                  <a:pt x="424594" y="81997"/>
                </a:lnTo>
                <a:lnTo>
                  <a:pt x="457252" y="128649"/>
                </a:lnTo>
                <a:lnTo>
                  <a:pt x="473176" y="195795"/>
                </a:lnTo>
                <a:lnTo>
                  <a:pt x="470622" y="249803"/>
                </a:lnTo>
                <a:lnTo>
                  <a:pt x="458314" y="293570"/>
                </a:lnTo>
                <a:lnTo>
                  <a:pt x="440029" y="327758"/>
                </a:lnTo>
                <a:lnTo>
                  <a:pt x="394968" y="374268"/>
                </a:lnTo>
                <a:lnTo>
                  <a:pt x="340166" y="400233"/>
                </a:lnTo>
                <a:lnTo>
                  <a:pt x="313347" y="403364"/>
                </a:lnTo>
                <a:lnTo>
                  <a:pt x="243327" y="402362"/>
                </a:lnTo>
                <a:lnTo>
                  <a:pt x="178941" y="402464"/>
                </a:lnTo>
                <a:lnTo>
                  <a:pt x="131611" y="403016"/>
                </a:lnTo>
                <a:lnTo>
                  <a:pt x="112763" y="403364"/>
                </a:lnTo>
                <a:lnTo>
                  <a:pt x="105562" y="403517"/>
                </a:lnTo>
                <a:lnTo>
                  <a:pt x="99847" y="409498"/>
                </a:lnTo>
                <a:lnTo>
                  <a:pt x="99999" y="416699"/>
                </a:lnTo>
                <a:lnTo>
                  <a:pt x="100164" y="423811"/>
                </a:lnTo>
                <a:lnTo>
                  <a:pt x="105968" y="429463"/>
                </a:lnTo>
                <a:lnTo>
                  <a:pt x="113042" y="429463"/>
                </a:lnTo>
                <a:lnTo>
                  <a:pt x="113334" y="429463"/>
                </a:lnTo>
                <a:lnTo>
                  <a:pt x="132081" y="429127"/>
                </a:lnTo>
                <a:lnTo>
                  <a:pt x="179130" y="428577"/>
                </a:lnTo>
                <a:lnTo>
                  <a:pt x="243118" y="428470"/>
                </a:lnTo>
                <a:lnTo>
                  <a:pt x="312686" y="429463"/>
                </a:lnTo>
                <a:lnTo>
                  <a:pt x="344791" y="426009"/>
                </a:lnTo>
                <a:lnTo>
                  <a:pt x="409438" y="396066"/>
                </a:lnTo>
                <a:lnTo>
                  <a:pt x="438327" y="371195"/>
                </a:lnTo>
                <a:lnTo>
                  <a:pt x="482319" y="303996"/>
                </a:lnTo>
                <a:lnTo>
                  <a:pt x="496308" y="254777"/>
                </a:lnTo>
                <a:lnTo>
                  <a:pt x="499249" y="194221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690863" y="680373"/>
            <a:ext cx="633730" cy="748665"/>
          </a:xfrm>
          <a:custGeom>
            <a:avLst/>
            <a:gdLst/>
            <a:ahLst/>
            <a:cxnLst/>
            <a:rect l="l" t="t" r="r" b="b"/>
            <a:pathLst>
              <a:path w="633729" h="748665">
                <a:moveTo>
                  <a:pt x="620128" y="2946"/>
                </a:moveTo>
                <a:lnTo>
                  <a:pt x="612914" y="2946"/>
                </a:lnTo>
                <a:lnTo>
                  <a:pt x="607072" y="8788"/>
                </a:lnTo>
                <a:lnTo>
                  <a:pt x="607072" y="16001"/>
                </a:lnTo>
                <a:lnTo>
                  <a:pt x="607072" y="713346"/>
                </a:lnTo>
                <a:lnTo>
                  <a:pt x="574268" y="713346"/>
                </a:lnTo>
                <a:lnTo>
                  <a:pt x="574268" y="14160"/>
                </a:lnTo>
                <a:lnTo>
                  <a:pt x="574268" y="8559"/>
                </a:lnTo>
                <a:lnTo>
                  <a:pt x="570687" y="3581"/>
                </a:lnTo>
                <a:lnTo>
                  <a:pt x="565378" y="1790"/>
                </a:lnTo>
                <a:lnTo>
                  <a:pt x="560082" y="0"/>
                </a:lnTo>
                <a:lnTo>
                  <a:pt x="554228" y="1777"/>
                </a:lnTo>
                <a:lnTo>
                  <a:pt x="550824" y="6222"/>
                </a:lnTo>
                <a:lnTo>
                  <a:pt x="317957" y="311137"/>
                </a:lnTo>
                <a:lnTo>
                  <a:pt x="22288" y="15468"/>
                </a:lnTo>
                <a:lnTo>
                  <a:pt x="18554" y="11734"/>
                </a:lnTo>
                <a:lnTo>
                  <a:pt x="12941" y="10617"/>
                </a:lnTo>
                <a:lnTo>
                  <a:pt x="8064" y="12649"/>
                </a:lnTo>
                <a:lnTo>
                  <a:pt x="3175" y="14655"/>
                </a:lnTo>
                <a:lnTo>
                  <a:pt x="0" y="19418"/>
                </a:lnTo>
                <a:lnTo>
                  <a:pt x="0" y="24701"/>
                </a:lnTo>
                <a:lnTo>
                  <a:pt x="0" y="735533"/>
                </a:lnTo>
                <a:lnTo>
                  <a:pt x="0" y="742746"/>
                </a:lnTo>
                <a:lnTo>
                  <a:pt x="5842" y="748588"/>
                </a:lnTo>
                <a:lnTo>
                  <a:pt x="13055" y="748588"/>
                </a:lnTo>
                <a:lnTo>
                  <a:pt x="71755" y="748588"/>
                </a:lnTo>
                <a:lnTo>
                  <a:pt x="78968" y="748588"/>
                </a:lnTo>
                <a:lnTo>
                  <a:pt x="84810" y="742746"/>
                </a:lnTo>
                <a:lnTo>
                  <a:pt x="84810" y="735533"/>
                </a:lnTo>
                <a:lnTo>
                  <a:pt x="84810" y="185623"/>
                </a:lnTo>
                <a:lnTo>
                  <a:pt x="84810" y="178409"/>
                </a:lnTo>
                <a:lnTo>
                  <a:pt x="78968" y="172567"/>
                </a:lnTo>
                <a:lnTo>
                  <a:pt x="71755" y="172567"/>
                </a:lnTo>
                <a:lnTo>
                  <a:pt x="64541" y="172567"/>
                </a:lnTo>
                <a:lnTo>
                  <a:pt x="58699" y="178409"/>
                </a:lnTo>
                <a:lnTo>
                  <a:pt x="58699" y="185623"/>
                </a:lnTo>
                <a:lnTo>
                  <a:pt x="58699" y="722477"/>
                </a:lnTo>
                <a:lnTo>
                  <a:pt x="26111" y="722477"/>
                </a:lnTo>
                <a:lnTo>
                  <a:pt x="26111" y="56222"/>
                </a:lnTo>
                <a:lnTo>
                  <a:pt x="310032" y="340144"/>
                </a:lnTo>
                <a:lnTo>
                  <a:pt x="312699" y="342811"/>
                </a:lnTo>
                <a:lnTo>
                  <a:pt x="316369" y="344208"/>
                </a:lnTo>
                <a:lnTo>
                  <a:pt x="320128" y="343941"/>
                </a:lnTo>
                <a:lnTo>
                  <a:pt x="323888" y="343700"/>
                </a:lnTo>
                <a:lnTo>
                  <a:pt x="327355" y="341845"/>
                </a:lnTo>
                <a:lnTo>
                  <a:pt x="329641" y="338848"/>
                </a:lnTo>
                <a:lnTo>
                  <a:pt x="548144" y="52755"/>
                </a:lnTo>
                <a:lnTo>
                  <a:pt x="548144" y="726401"/>
                </a:lnTo>
                <a:lnTo>
                  <a:pt x="548144" y="733615"/>
                </a:lnTo>
                <a:lnTo>
                  <a:pt x="553974" y="739457"/>
                </a:lnTo>
                <a:lnTo>
                  <a:pt x="561187" y="739457"/>
                </a:lnTo>
                <a:lnTo>
                  <a:pt x="620115" y="739457"/>
                </a:lnTo>
                <a:lnTo>
                  <a:pt x="627329" y="739457"/>
                </a:lnTo>
                <a:lnTo>
                  <a:pt x="633171" y="733615"/>
                </a:lnTo>
                <a:lnTo>
                  <a:pt x="633171" y="726401"/>
                </a:lnTo>
                <a:lnTo>
                  <a:pt x="633171" y="16001"/>
                </a:lnTo>
                <a:lnTo>
                  <a:pt x="633171" y="8788"/>
                </a:lnTo>
                <a:lnTo>
                  <a:pt x="627329" y="2946"/>
                </a:lnTo>
                <a:lnTo>
                  <a:pt x="620128" y="2946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1" name="object 11" descr=""/>
          <p:cNvGrpSpPr/>
          <p:nvPr/>
        </p:nvGrpSpPr>
        <p:grpSpPr>
          <a:xfrm>
            <a:off x="3392807" y="664249"/>
            <a:ext cx="1298575" cy="772795"/>
            <a:chOff x="3392807" y="664249"/>
            <a:chExt cx="1298575" cy="772795"/>
          </a:xfrm>
        </p:grpSpPr>
        <p:sp>
          <p:nvSpPr>
            <p:cNvPr id="12" name="object 12" descr=""/>
            <p:cNvSpPr/>
            <p:nvPr/>
          </p:nvSpPr>
          <p:spPr>
            <a:xfrm>
              <a:off x="3399157" y="681471"/>
              <a:ext cx="628015" cy="744220"/>
            </a:xfrm>
            <a:custGeom>
              <a:avLst/>
              <a:gdLst/>
              <a:ahLst/>
              <a:cxnLst/>
              <a:rect l="l" t="t" r="r" b="b"/>
              <a:pathLst>
                <a:path w="628014" h="744219">
                  <a:moveTo>
                    <a:pt x="313918" y="0"/>
                  </a:moveTo>
                  <a:lnTo>
                    <a:pt x="310413" y="0"/>
                  </a:lnTo>
                  <a:lnTo>
                    <a:pt x="307035" y="1422"/>
                  </a:lnTo>
                  <a:lnTo>
                    <a:pt x="304584" y="3937"/>
                  </a:lnTo>
                  <a:lnTo>
                    <a:pt x="302120" y="6451"/>
                  </a:lnTo>
                  <a:lnTo>
                    <a:pt x="300786" y="9842"/>
                  </a:lnTo>
                  <a:lnTo>
                    <a:pt x="300863" y="13360"/>
                  </a:lnTo>
                  <a:lnTo>
                    <a:pt x="302425" y="81051"/>
                  </a:lnTo>
                  <a:lnTo>
                    <a:pt x="302590" y="88125"/>
                  </a:lnTo>
                  <a:lnTo>
                    <a:pt x="308381" y="93802"/>
                  </a:lnTo>
                  <a:lnTo>
                    <a:pt x="315480" y="93802"/>
                  </a:lnTo>
                  <a:lnTo>
                    <a:pt x="354926" y="98346"/>
                  </a:lnTo>
                  <a:lnTo>
                    <a:pt x="392073" y="111445"/>
                  </a:lnTo>
                  <a:lnTo>
                    <a:pt x="426297" y="132296"/>
                  </a:lnTo>
                  <a:lnTo>
                    <a:pt x="456971" y="160100"/>
                  </a:lnTo>
                  <a:lnTo>
                    <a:pt x="483471" y="194054"/>
                  </a:lnTo>
                  <a:lnTo>
                    <a:pt x="505171" y="233357"/>
                  </a:lnTo>
                  <a:lnTo>
                    <a:pt x="521446" y="277208"/>
                  </a:lnTo>
                  <a:lnTo>
                    <a:pt x="531669" y="324805"/>
                  </a:lnTo>
                  <a:lnTo>
                    <a:pt x="535216" y="375348"/>
                  </a:lnTo>
                  <a:lnTo>
                    <a:pt x="531669" y="425891"/>
                  </a:lnTo>
                  <a:lnTo>
                    <a:pt x="521446" y="473488"/>
                  </a:lnTo>
                  <a:lnTo>
                    <a:pt x="505171" y="517339"/>
                  </a:lnTo>
                  <a:lnTo>
                    <a:pt x="483471" y="556642"/>
                  </a:lnTo>
                  <a:lnTo>
                    <a:pt x="456971" y="590596"/>
                  </a:lnTo>
                  <a:lnTo>
                    <a:pt x="426297" y="618400"/>
                  </a:lnTo>
                  <a:lnTo>
                    <a:pt x="392073" y="639251"/>
                  </a:lnTo>
                  <a:lnTo>
                    <a:pt x="354926" y="652350"/>
                  </a:lnTo>
                  <a:lnTo>
                    <a:pt x="315480" y="656894"/>
                  </a:lnTo>
                  <a:lnTo>
                    <a:pt x="308394" y="656894"/>
                  </a:lnTo>
                  <a:lnTo>
                    <a:pt x="302602" y="662533"/>
                  </a:lnTo>
                  <a:lnTo>
                    <a:pt x="302437" y="669620"/>
                  </a:lnTo>
                  <a:lnTo>
                    <a:pt x="301205" y="717042"/>
                  </a:lnTo>
                  <a:lnTo>
                    <a:pt x="260354" y="711373"/>
                  </a:lnTo>
                  <a:lnTo>
                    <a:pt x="221430" y="699071"/>
                  </a:lnTo>
                  <a:lnTo>
                    <a:pt x="184848" y="680631"/>
                  </a:lnTo>
                  <a:lnTo>
                    <a:pt x="151021" y="656550"/>
                  </a:lnTo>
                  <a:lnTo>
                    <a:pt x="120363" y="627325"/>
                  </a:lnTo>
                  <a:lnTo>
                    <a:pt x="93286" y="593451"/>
                  </a:lnTo>
                  <a:lnTo>
                    <a:pt x="70206" y="555426"/>
                  </a:lnTo>
                  <a:lnTo>
                    <a:pt x="51535" y="513746"/>
                  </a:lnTo>
                  <a:lnTo>
                    <a:pt x="37686" y="468907"/>
                  </a:lnTo>
                  <a:lnTo>
                    <a:pt x="29073" y="421407"/>
                  </a:lnTo>
                  <a:lnTo>
                    <a:pt x="26111" y="371741"/>
                  </a:lnTo>
                  <a:lnTo>
                    <a:pt x="29303" y="320204"/>
                  </a:lnTo>
                  <a:lnTo>
                    <a:pt x="38586" y="270904"/>
                  </a:lnTo>
                  <a:lnTo>
                    <a:pt x="53520" y="224436"/>
                  </a:lnTo>
                  <a:lnTo>
                    <a:pt x="73665" y="181398"/>
                  </a:lnTo>
                  <a:lnTo>
                    <a:pt x="98580" y="142386"/>
                  </a:lnTo>
                  <a:lnTo>
                    <a:pt x="127826" y="107995"/>
                  </a:lnTo>
                  <a:lnTo>
                    <a:pt x="160962" y="78824"/>
                  </a:lnTo>
                  <a:lnTo>
                    <a:pt x="197548" y="55468"/>
                  </a:lnTo>
                  <a:lnTo>
                    <a:pt x="237144" y="38523"/>
                  </a:lnTo>
                  <a:lnTo>
                    <a:pt x="279311" y="28587"/>
                  </a:lnTo>
                  <a:lnTo>
                    <a:pt x="286461" y="27559"/>
                  </a:lnTo>
                  <a:lnTo>
                    <a:pt x="291414" y="20929"/>
                  </a:lnTo>
                  <a:lnTo>
                    <a:pt x="290372" y="13792"/>
                  </a:lnTo>
                  <a:lnTo>
                    <a:pt x="289356" y="6654"/>
                  </a:lnTo>
                  <a:lnTo>
                    <a:pt x="282689" y="1727"/>
                  </a:lnTo>
                  <a:lnTo>
                    <a:pt x="233768" y="12194"/>
                  </a:lnTo>
                  <a:lnTo>
                    <a:pt x="194210" y="27920"/>
                  </a:lnTo>
                  <a:lnTo>
                    <a:pt x="157289" y="49426"/>
                  </a:lnTo>
                  <a:lnTo>
                    <a:pt x="123363" y="76231"/>
                  </a:lnTo>
                  <a:lnTo>
                    <a:pt x="92793" y="107852"/>
                  </a:lnTo>
                  <a:lnTo>
                    <a:pt x="65939" y="143808"/>
                  </a:lnTo>
                  <a:lnTo>
                    <a:pt x="43160" y="183617"/>
                  </a:lnTo>
                  <a:lnTo>
                    <a:pt x="24817" y="226796"/>
                  </a:lnTo>
                  <a:lnTo>
                    <a:pt x="11270" y="272865"/>
                  </a:lnTo>
                  <a:lnTo>
                    <a:pt x="2877" y="321340"/>
                  </a:lnTo>
                  <a:lnTo>
                    <a:pt x="0" y="371741"/>
                  </a:lnTo>
                  <a:lnTo>
                    <a:pt x="2871" y="422115"/>
                  </a:lnTo>
                  <a:lnTo>
                    <a:pt x="11233" y="470451"/>
                  </a:lnTo>
                  <a:lnTo>
                    <a:pt x="24709" y="516301"/>
                  </a:lnTo>
                  <a:lnTo>
                    <a:pt x="42922" y="559220"/>
                  </a:lnTo>
                  <a:lnTo>
                    <a:pt x="65495" y="598761"/>
                  </a:lnTo>
                  <a:lnTo>
                    <a:pt x="92051" y="634479"/>
                  </a:lnTo>
                  <a:lnTo>
                    <a:pt x="122213" y="665926"/>
                  </a:lnTo>
                  <a:lnTo>
                    <a:pt x="155604" y="692656"/>
                  </a:lnTo>
                  <a:lnTo>
                    <a:pt x="191847" y="714223"/>
                  </a:lnTo>
                  <a:lnTo>
                    <a:pt x="230565" y="730181"/>
                  </a:lnTo>
                  <a:lnTo>
                    <a:pt x="271381" y="740083"/>
                  </a:lnTo>
                  <a:lnTo>
                    <a:pt x="313918" y="743483"/>
                  </a:lnTo>
                  <a:lnTo>
                    <a:pt x="321005" y="743483"/>
                  </a:lnTo>
                  <a:lnTo>
                    <a:pt x="326796" y="737844"/>
                  </a:lnTo>
                  <a:lnTo>
                    <a:pt x="326961" y="730770"/>
                  </a:lnTo>
                  <a:lnTo>
                    <a:pt x="328206" y="682599"/>
                  </a:lnTo>
                  <a:lnTo>
                    <a:pt x="370354" y="675281"/>
                  </a:lnTo>
                  <a:lnTo>
                    <a:pt x="409923" y="659401"/>
                  </a:lnTo>
                  <a:lnTo>
                    <a:pt x="446277" y="635755"/>
                  </a:lnTo>
                  <a:lnTo>
                    <a:pt x="478780" y="605140"/>
                  </a:lnTo>
                  <a:lnTo>
                    <a:pt x="506799" y="568349"/>
                  </a:lnTo>
                  <a:lnTo>
                    <a:pt x="529696" y="526179"/>
                  </a:lnTo>
                  <a:lnTo>
                    <a:pt x="546838" y="479426"/>
                  </a:lnTo>
                  <a:lnTo>
                    <a:pt x="557589" y="428883"/>
                  </a:lnTo>
                  <a:lnTo>
                    <a:pt x="561314" y="375348"/>
                  </a:lnTo>
                  <a:lnTo>
                    <a:pt x="557589" y="321817"/>
                  </a:lnTo>
                  <a:lnTo>
                    <a:pt x="546839" y="271279"/>
                  </a:lnTo>
                  <a:lnTo>
                    <a:pt x="529698" y="224528"/>
                  </a:lnTo>
                  <a:lnTo>
                    <a:pt x="506802" y="182360"/>
                  </a:lnTo>
                  <a:lnTo>
                    <a:pt x="478787" y="145571"/>
                  </a:lnTo>
                  <a:lnTo>
                    <a:pt x="446288" y="114955"/>
                  </a:lnTo>
                  <a:lnTo>
                    <a:pt x="409941" y="91307"/>
                  </a:lnTo>
                  <a:lnTo>
                    <a:pt x="370381" y="75423"/>
                  </a:lnTo>
                  <a:lnTo>
                    <a:pt x="328244" y="68097"/>
                  </a:lnTo>
                  <a:lnTo>
                    <a:pt x="327304" y="26492"/>
                  </a:lnTo>
                  <a:lnTo>
                    <a:pt x="372045" y="33205"/>
                  </a:lnTo>
                  <a:lnTo>
                    <a:pt x="414403" y="47854"/>
                  </a:lnTo>
                  <a:lnTo>
                    <a:pt x="453829" y="69780"/>
                  </a:lnTo>
                  <a:lnTo>
                    <a:pt x="489777" y="98326"/>
                  </a:lnTo>
                  <a:lnTo>
                    <a:pt x="521696" y="132834"/>
                  </a:lnTo>
                  <a:lnTo>
                    <a:pt x="549041" y="172644"/>
                  </a:lnTo>
                  <a:lnTo>
                    <a:pt x="571263" y="217099"/>
                  </a:lnTo>
                  <a:lnTo>
                    <a:pt x="587814" y="265541"/>
                  </a:lnTo>
                  <a:lnTo>
                    <a:pt x="598147" y="317312"/>
                  </a:lnTo>
                  <a:lnTo>
                    <a:pt x="601713" y="371754"/>
                  </a:lnTo>
                  <a:lnTo>
                    <a:pt x="598770" y="423603"/>
                  </a:lnTo>
                  <a:lnTo>
                    <a:pt x="590144" y="472740"/>
                  </a:lnTo>
                  <a:lnTo>
                    <a:pt x="576142" y="518742"/>
                  </a:lnTo>
                  <a:lnTo>
                    <a:pt x="557071" y="561180"/>
                  </a:lnTo>
                  <a:lnTo>
                    <a:pt x="533236" y="599628"/>
                  </a:lnTo>
                  <a:lnTo>
                    <a:pt x="504944" y="633662"/>
                  </a:lnTo>
                  <a:lnTo>
                    <a:pt x="472500" y="662854"/>
                  </a:lnTo>
                  <a:lnTo>
                    <a:pt x="436212" y="686778"/>
                  </a:lnTo>
                  <a:lnTo>
                    <a:pt x="396385" y="705008"/>
                  </a:lnTo>
                  <a:lnTo>
                    <a:pt x="353326" y="717118"/>
                  </a:lnTo>
                  <a:lnTo>
                    <a:pt x="346252" y="718527"/>
                  </a:lnTo>
                  <a:lnTo>
                    <a:pt x="341668" y="725411"/>
                  </a:lnTo>
                  <a:lnTo>
                    <a:pt x="343077" y="732485"/>
                  </a:lnTo>
                  <a:lnTo>
                    <a:pt x="344500" y="739559"/>
                  </a:lnTo>
                  <a:lnTo>
                    <a:pt x="351358" y="744156"/>
                  </a:lnTo>
                  <a:lnTo>
                    <a:pt x="358444" y="742721"/>
                  </a:lnTo>
                  <a:lnTo>
                    <a:pt x="401035" y="731100"/>
                  </a:lnTo>
                  <a:lnTo>
                    <a:pt x="440756" y="714026"/>
                  </a:lnTo>
                  <a:lnTo>
                    <a:pt x="477355" y="691844"/>
                  </a:lnTo>
                  <a:lnTo>
                    <a:pt x="510584" y="664898"/>
                  </a:lnTo>
                  <a:lnTo>
                    <a:pt x="540193" y="633531"/>
                  </a:lnTo>
                  <a:lnTo>
                    <a:pt x="565933" y="598087"/>
                  </a:lnTo>
                  <a:lnTo>
                    <a:pt x="587552" y="558911"/>
                  </a:lnTo>
                  <a:lnTo>
                    <a:pt x="604802" y="516345"/>
                  </a:lnTo>
                  <a:lnTo>
                    <a:pt x="617432" y="470734"/>
                  </a:lnTo>
                  <a:lnTo>
                    <a:pt x="625194" y="422423"/>
                  </a:lnTo>
                  <a:lnTo>
                    <a:pt x="627837" y="371754"/>
                  </a:lnTo>
                  <a:lnTo>
                    <a:pt x="624963" y="321377"/>
                  </a:lnTo>
                  <a:lnTo>
                    <a:pt x="616600" y="273039"/>
                  </a:lnTo>
                  <a:lnTo>
                    <a:pt x="603124" y="227187"/>
                  </a:lnTo>
                  <a:lnTo>
                    <a:pt x="584912" y="184266"/>
                  </a:lnTo>
                  <a:lnTo>
                    <a:pt x="562340" y="144724"/>
                  </a:lnTo>
                  <a:lnTo>
                    <a:pt x="535786" y="109005"/>
                  </a:lnTo>
                  <a:lnTo>
                    <a:pt x="505625" y="77558"/>
                  </a:lnTo>
                  <a:lnTo>
                    <a:pt x="472235" y="50827"/>
                  </a:lnTo>
                  <a:lnTo>
                    <a:pt x="435993" y="29259"/>
                  </a:lnTo>
                  <a:lnTo>
                    <a:pt x="397275" y="13301"/>
                  </a:lnTo>
                  <a:lnTo>
                    <a:pt x="356458" y="3399"/>
                  </a:lnTo>
                  <a:lnTo>
                    <a:pt x="313918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075216" y="670599"/>
              <a:ext cx="609600" cy="760095"/>
            </a:xfrm>
            <a:custGeom>
              <a:avLst/>
              <a:gdLst/>
              <a:ahLst/>
              <a:cxnLst/>
              <a:rect l="l" t="t" r="r" b="b"/>
              <a:pathLst>
                <a:path w="609600" h="760094">
                  <a:moveTo>
                    <a:pt x="597192" y="498271"/>
                  </a:moveTo>
                  <a:lnTo>
                    <a:pt x="590092" y="497293"/>
                  </a:lnTo>
                  <a:lnTo>
                    <a:pt x="583438" y="502259"/>
                  </a:lnTo>
                  <a:lnTo>
                    <a:pt x="582460" y="509409"/>
                  </a:lnTo>
                  <a:lnTo>
                    <a:pt x="565200" y="577629"/>
                  </a:lnTo>
                  <a:lnTo>
                    <a:pt x="536922" y="630430"/>
                  </a:lnTo>
                  <a:lnTo>
                    <a:pt x="501016" y="669784"/>
                  </a:lnTo>
                  <a:lnTo>
                    <a:pt x="460870" y="697661"/>
                  </a:lnTo>
                  <a:lnTo>
                    <a:pt x="419872" y="716032"/>
                  </a:lnTo>
                  <a:lnTo>
                    <a:pt x="381413" y="726868"/>
                  </a:lnTo>
                  <a:lnTo>
                    <a:pt x="325663" y="733816"/>
                  </a:lnTo>
                  <a:lnTo>
                    <a:pt x="315150" y="733869"/>
                  </a:lnTo>
                  <a:lnTo>
                    <a:pt x="253806" y="723913"/>
                  </a:lnTo>
                  <a:lnTo>
                    <a:pt x="201888" y="705038"/>
                  </a:lnTo>
                  <a:lnTo>
                    <a:pt x="158612" y="678846"/>
                  </a:lnTo>
                  <a:lnTo>
                    <a:pt x="123194" y="646941"/>
                  </a:lnTo>
                  <a:lnTo>
                    <a:pt x="94849" y="610924"/>
                  </a:lnTo>
                  <a:lnTo>
                    <a:pt x="72793" y="572398"/>
                  </a:lnTo>
                  <a:lnTo>
                    <a:pt x="56240" y="532966"/>
                  </a:lnTo>
                  <a:lnTo>
                    <a:pt x="44407" y="494229"/>
                  </a:lnTo>
                  <a:lnTo>
                    <a:pt x="31759" y="425255"/>
                  </a:lnTo>
                  <a:lnTo>
                    <a:pt x="28575" y="378294"/>
                  </a:lnTo>
                  <a:lnTo>
                    <a:pt x="73139" y="378294"/>
                  </a:lnTo>
                  <a:lnTo>
                    <a:pt x="80352" y="378294"/>
                  </a:lnTo>
                  <a:lnTo>
                    <a:pt x="86194" y="372452"/>
                  </a:lnTo>
                  <a:lnTo>
                    <a:pt x="86194" y="365239"/>
                  </a:lnTo>
                  <a:lnTo>
                    <a:pt x="89869" y="320722"/>
                  </a:lnTo>
                  <a:lnTo>
                    <a:pt x="100578" y="276425"/>
                  </a:lnTo>
                  <a:lnTo>
                    <a:pt x="117851" y="233686"/>
                  </a:lnTo>
                  <a:lnTo>
                    <a:pt x="141215" y="193845"/>
                  </a:lnTo>
                  <a:lnTo>
                    <a:pt x="170200" y="158244"/>
                  </a:lnTo>
                  <a:lnTo>
                    <a:pt x="204335" y="128221"/>
                  </a:lnTo>
                  <a:lnTo>
                    <a:pt x="243146" y="105117"/>
                  </a:lnTo>
                  <a:lnTo>
                    <a:pt x="286164" y="90272"/>
                  </a:lnTo>
                  <a:lnTo>
                    <a:pt x="332917" y="85026"/>
                  </a:lnTo>
                  <a:lnTo>
                    <a:pt x="404236" y="98284"/>
                  </a:lnTo>
                  <a:lnTo>
                    <a:pt x="454610" y="130097"/>
                  </a:lnTo>
                  <a:lnTo>
                    <a:pt x="487086" y="168526"/>
                  </a:lnTo>
                  <a:lnTo>
                    <a:pt x="510527" y="217474"/>
                  </a:lnTo>
                  <a:lnTo>
                    <a:pt x="512114" y="223100"/>
                  </a:lnTo>
                  <a:lnTo>
                    <a:pt x="517232" y="226974"/>
                  </a:lnTo>
                  <a:lnTo>
                    <a:pt x="523074" y="226974"/>
                  </a:lnTo>
                  <a:lnTo>
                    <a:pt x="586689" y="226974"/>
                  </a:lnTo>
                  <a:lnTo>
                    <a:pt x="590448" y="226974"/>
                  </a:lnTo>
                  <a:lnTo>
                    <a:pt x="594029" y="225348"/>
                  </a:lnTo>
                  <a:lnTo>
                    <a:pt x="596506" y="222516"/>
                  </a:lnTo>
                  <a:lnTo>
                    <a:pt x="598995" y="219684"/>
                  </a:lnTo>
                  <a:lnTo>
                    <a:pt x="600125" y="215938"/>
                  </a:lnTo>
                  <a:lnTo>
                    <a:pt x="582388" y="156241"/>
                  </a:lnTo>
                  <a:lnTo>
                    <a:pt x="539442" y="87791"/>
                  </a:lnTo>
                  <a:lnTo>
                    <a:pt x="503990" y="54544"/>
                  </a:lnTo>
                  <a:lnTo>
                    <a:pt x="457201" y="26535"/>
                  </a:lnTo>
                  <a:lnTo>
                    <a:pt x="397561" y="7207"/>
                  </a:lnTo>
                  <a:lnTo>
                    <a:pt x="323557" y="0"/>
                  </a:lnTo>
                  <a:lnTo>
                    <a:pt x="276370" y="3835"/>
                  </a:lnTo>
                  <a:lnTo>
                    <a:pt x="232010" y="14846"/>
                  </a:lnTo>
                  <a:lnTo>
                    <a:pt x="190726" y="32289"/>
                  </a:lnTo>
                  <a:lnTo>
                    <a:pt x="152765" y="55419"/>
                  </a:lnTo>
                  <a:lnTo>
                    <a:pt x="118374" y="83493"/>
                  </a:lnTo>
                  <a:lnTo>
                    <a:pt x="87801" y="115767"/>
                  </a:lnTo>
                  <a:lnTo>
                    <a:pt x="61294" y="151498"/>
                  </a:lnTo>
                  <a:lnTo>
                    <a:pt x="39101" y="189941"/>
                  </a:lnTo>
                  <a:lnTo>
                    <a:pt x="21468" y="230353"/>
                  </a:lnTo>
                  <a:lnTo>
                    <a:pt x="8644" y="271990"/>
                  </a:lnTo>
                  <a:lnTo>
                    <a:pt x="876" y="314109"/>
                  </a:lnTo>
                  <a:lnTo>
                    <a:pt x="0" y="321259"/>
                  </a:lnTo>
                  <a:lnTo>
                    <a:pt x="5092" y="327774"/>
                  </a:lnTo>
                  <a:lnTo>
                    <a:pt x="12242" y="328650"/>
                  </a:lnTo>
                  <a:lnTo>
                    <a:pt x="19392" y="329577"/>
                  </a:lnTo>
                  <a:lnTo>
                    <a:pt x="25933" y="324446"/>
                  </a:lnTo>
                  <a:lnTo>
                    <a:pt x="26797" y="317271"/>
                  </a:lnTo>
                  <a:lnTo>
                    <a:pt x="34952" y="274341"/>
                  </a:lnTo>
                  <a:lnTo>
                    <a:pt x="48700" y="232034"/>
                  </a:lnTo>
                  <a:lnTo>
                    <a:pt x="67736" y="191266"/>
                  </a:lnTo>
                  <a:lnTo>
                    <a:pt x="91758" y="152956"/>
                  </a:lnTo>
                  <a:lnTo>
                    <a:pt x="120461" y="118022"/>
                  </a:lnTo>
                  <a:lnTo>
                    <a:pt x="153541" y="87382"/>
                  </a:lnTo>
                  <a:lnTo>
                    <a:pt x="190694" y="61952"/>
                  </a:lnTo>
                  <a:lnTo>
                    <a:pt x="231617" y="42652"/>
                  </a:lnTo>
                  <a:lnTo>
                    <a:pt x="276006" y="30399"/>
                  </a:lnTo>
                  <a:lnTo>
                    <a:pt x="323557" y="26111"/>
                  </a:lnTo>
                  <a:lnTo>
                    <a:pt x="395686" y="33436"/>
                  </a:lnTo>
                  <a:lnTo>
                    <a:pt x="452582" y="52907"/>
                  </a:lnTo>
                  <a:lnTo>
                    <a:pt x="496022" y="80763"/>
                  </a:lnTo>
                  <a:lnTo>
                    <a:pt x="527782" y="113246"/>
                  </a:lnTo>
                  <a:lnTo>
                    <a:pt x="549637" y="146596"/>
                  </a:lnTo>
                  <a:lnTo>
                    <a:pt x="570738" y="200863"/>
                  </a:lnTo>
                  <a:lnTo>
                    <a:pt x="532333" y="200863"/>
                  </a:lnTo>
                  <a:lnTo>
                    <a:pt x="522481" y="178817"/>
                  </a:lnTo>
                  <a:lnTo>
                    <a:pt x="504875" y="149301"/>
                  </a:lnTo>
                  <a:lnTo>
                    <a:pt x="478316" y="117435"/>
                  </a:lnTo>
                  <a:lnTo>
                    <a:pt x="441604" y="88336"/>
                  </a:lnTo>
                  <a:lnTo>
                    <a:pt x="393538" y="67123"/>
                  </a:lnTo>
                  <a:lnTo>
                    <a:pt x="332917" y="58915"/>
                  </a:lnTo>
                  <a:lnTo>
                    <a:pt x="286961" y="63237"/>
                  </a:lnTo>
                  <a:lnTo>
                    <a:pt x="244339" y="75587"/>
                  </a:lnTo>
                  <a:lnTo>
                    <a:pt x="205361" y="95037"/>
                  </a:lnTo>
                  <a:lnTo>
                    <a:pt x="170334" y="120661"/>
                  </a:lnTo>
                  <a:lnTo>
                    <a:pt x="139565" y="151533"/>
                  </a:lnTo>
                  <a:lnTo>
                    <a:pt x="113361" y="186726"/>
                  </a:lnTo>
                  <a:lnTo>
                    <a:pt x="92030" y="225314"/>
                  </a:lnTo>
                  <a:lnTo>
                    <a:pt x="75879" y="266371"/>
                  </a:lnTo>
                  <a:lnTo>
                    <a:pt x="65217" y="308969"/>
                  </a:lnTo>
                  <a:lnTo>
                    <a:pt x="60350" y="352183"/>
                  </a:lnTo>
                  <a:lnTo>
                    <a:pt x="15557" y="352183"/>
                  </a:lnTo>
                  <a:lnTo>
                    <a:pt x="8496" y="352183"/>
                  </a:lnTo>
                  <a:lnTo>
                    <a:pt x="2730" y="357771"/>
                  </a:lnTo>
                  <a:lnTo>
                    <a:pt x="2514" y="364820"/>
                  </a:lnTo>
                  <a:lnTo>
                    <a:pt x="2486" y="370925"/>
                  </a:lnTo>
                  <a:lnTo>
                    <a:pt x="2945" y="386620"/>
                  </a:lnTo>
                  <a:lnTo>
                    <a:pt x="8262" y="440593"/>
                  </a:lnTo>
                  <a:lnTo>
                    <a:pt x="24338" y="514364"/>
                  </a:lnTo>
                  <a:lnTo>
                    <a:pt x="38247" y="554807"/>
                  </a:lnTo>
                  <a:lnTo>
                    <a:pt x="57048" y="595558"/>
                  </a:lnTo>
                  <a:lnTo>
                    <a:pt x="81476" y="635072"/>
                  </a:lnTo>
                  <a:lnTo>
                    <a:pt x="112265" y="671800"/>
                  </a:lnTo>
                  <a:lnTo>
                    <a:pt x="150150" y="704197"/>
                  </a:lnTo>
                  <a:lnTo>
                    <a:pt x="195863" y="730716"/>
                  </a:lnTo>
                  <a:lnTo>
                    <a:pt x="250140" y="749809"/>
                  </a:lnTo>
                  <a:lnTo>
                    <a:pt x="313715" y="759929"/>
                  </a:lnTo>
                  <a:lnTo>
                    <a:pt x="313842" y="759929"/>
                  </a:lnTo>
                  <a:lnTo>
                    <a:pt x="314706" y="759955"/>
                  </a:lnTo>
                  <a:lnTo>
                    <a:pt x="316230" y="759955"/>
                  </a:lnTo>
                  <a:lnTo>
                    <a:pt x="330056" y="759514"/>
                  </a:lnTo>
                  <a:lnTo>
                    <a:pt x="384916" y="751933"/>
                  </a:lnTo>
                  <a:lnTo>
                    <a:pt x="459908" y="726398"/>
                  </a:lnTo>
                  <a:lnTo>
                    <a:pt x="498899" y="703516"/>
                  </a:lnTo>
                  <a:lnTo>
                    <a:pt x="535659" y="672087"/>
                  </a:lnTo>
                  <a:lnTo>
                    <a:pt x="567765" y="630759"/>
                  </a:lnTo>
                  <a:lnTo>
                    <a:pt x="592795" y="578177"/>
                  </a:lnTo>
                  <a:lnTo>
                    <a:pt x="608330" y="512991"/>
                  </a:lnTo>
                  <a:lnTo>
                    <a:pt x="609320" y="505853"/>
                  </a:lnTo>
                  <a:lnTo>
                    <a:pt x="604329" y="499262"/>
                  </a:lnTo>
                  <a:lnTo>
                    <a:pt x="597192" y="49827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 descr=""/>
          <p:cNvGrpSpPr/>
          <p:nvPr/>
        </p:nvGrpSpPr>
        <p:grpSpPr>
          <a:xfrm>
            <a:off x="4750656" y="675120"/>
            <a:ext cx="1134745" cy="762000"/>
            <a:chOff x="4750656" y="675120"/>
            <a:chExt cx="1134745" cy="762000"/>
          </a:xfrm>
        </p:grpSpPr>
        <p:sp>
          <p:nvSpPr>
            <p:cNvPr id="15" name="object 15" descr=""/>
            <p:cNvSpPr/>
            <p:nvPr/>
          </p:nvSpPr>
          <p:spPr>
            <a:xfrm>
              <a:off x="4757006" y="681470"/>
              <a:ext cx="551180" cy="748030"/>
            </a:xfrm>
            <a:custGeom>
              <a:avLst/>
              <a:gdLst/>
              <a:ahLst/>
              <a:cxnLst/>
              <a:rect l="l" t="t" r="r" b="b"/>
              <a:pathLst>
                <a:path w="551179" h="748030">
                  <a:moveTo>
                    <a:pt x="545541" y="721537"/>
                  </a:moveTo>
                  <a:lnTo>
                    <a:pt x="189623" y="365620"/>
                  </a:lnTo>
                  <a:lnTo>
                    <a:pt x="532942" y="22288"/>
                  </a:lnTo>
                  <a:lnTo>
                    <a:pt x="536676" y="18554"/>
                  </a:lnTo>
                  <a:lnTo>
                    <a:pt x="537806" y="12953"/>
                  </a:lnTo>
                  <a:lnTo>
                    <a:pt x="535762" y="8064"/>
                  </a:lnTo>
                  <a:lnTo>
                    <a:pt x="533742" y="3187"/>
                  </a:lnTo>
                  <a:lnTo>
                    <a:pt x="528980" y="0"/>
                  </a:lnTo>
                  <a:lnTo>
                    <a:pt x="523697" y="0"/>
                  </a:lnTo>
                  <a:lnTo>
                    <a:pt x="436168" y="0"/>
                  </a:lnTo>
                  <a:lnTo>
                    <a:pt x="432689" y="0"/>
                  </a:lnTo>
                  <a:lnTo>
                    <a:pt x="429387" y="1371"/>
                  </a:lnTo>
                  <a:lnTo>
                    <a:pt x="426923" y="3822"/>
                  </a:lnTo>
                  <a:lnTo>
                    <a:pt x="86817" y="343941"/>
                  </a:lnTo>
                  <a:lnTo>
                    <a:pt x="86817" y="14897"/>
                  </a:lnTo>
                  <a:lnTo>
                    <a:pt x="86817" y="7696"/>
                  </a:lnTo>
                  <a:lnTo>
                    <a:pt x="80987" y="1854"/>
                  </a:lnTo>
                  <a:lnTo>
                    <a:pt x="73774" y="1854"/>
                  </a:lnTo>
                  <a:lnTo>
                    <a:pt x="13055" y="1854"/>
                  </a:lnTo>
                  <a:lnTo>
                    <a:pt x="5842" y="1854"/>
                  </a:lnTo>
                  <a:lnTo>
                    <a:pt x="0" y="7696"/>
                  </a:lnTo>
                  <a:lnTo>
                    <a:pt x="0" y="14897"/>
                  </a:lnTo>
                  <a:lnTo>
                    <a:pt x="0" y="734440"/>
                  </a:lnTo>
                  <a:lnTo>
                    <a:pt x="0" y="741641"/>
                  </a:lnTo>
                  <a:lnTo>
                    <a:pt x="5842" y="747483"/>
                  </a:lnTo>
                  <a:lnTo>
                    <a:pt x="13055" y="747483"/>
                  </a:lnTo>
                  <a:lnTo>
                    <a:pt x="20281" y="747483"/>
                  </a:lnTo>
                  <a:lnTo>
                    <a:pt x="26123" y="741641"/>
                  </a:lnTo>
                  <a:lnTo>
                    <a:pt x="26123" y="734440"/>
                  </a:lnTo>
                  <a:lnTo>
                    <a:pt x="26123" y="27965"/>
                  </a:lnTo>
                  <a:lnTo>
                    <a:pt x="60706" y="27965"/>
                  </a:lnTo>
                  <a:lnTo>
                    <a:pt x="60706" y="375462"/>
                  </a:lnTo>
                  <a:lnTo>
                    <a:pt x="60706" y="380745"/>
                  </a:lnTo>
                  <a:lnTo>
                    <a:pt x="63881" y="385508"/>
                  </a:lnTo>
                  <a:lnTo>
                    <a:pt x="68770" y="387527"/>
                  </a:lnTo>
                  <a:lnTo>
                    <a:pt x="73672" y="389547"/>
                  </a:lnTo>
                  <a:lnTo>
                    <a:pt x="79273" y="388429"/>
                  </a:lnTo>
                  <a:lnTo>
                    <a:pt x="82994" y="384695"/>
                  </a:lnTo>
                  <a:lnTo>
                    <a:pt x="441566" y="26123"/>
                  </a:lnTo>
                  <a:lnTo>
                    <a:pt x="492188" y="26123"/>
                  </a:lnTo>
                  <a:lnTo>
                    <a:pt x="161925" y="356387"/>
                  </a:lnTo>
                  <a:lnTo>
                    <a:pt x="156832" y="361480"/>
                  </a:lnTo>
                  <a:lnTo>
                    <a:pt x="156832" y="369760"/>
                  </a:lnTo>
                  <a:lnTo>
                    <a:pt x="161925" y="374853"/>
                  </a:lnTo>
                  <a:lnTo>
                    <a:pt x="527075" y="740003"/>
                  </a:lnTo>
                  <a:lnTo>
                    <a:pt x="532168" y="745108"/>
                  </a:lnTo>
                  <a:lnTo>
                    <a:pt x="540435" y="745108"/>
                  </a:lnTo>
                  <a:lnTo>
                    <a:pt x="545541" y="740003"/>
                  </a:lnTo>
                  <a:lnTo>
                    <a:pt x="550633" y="734898"/>
                  </a:lnTo>
                  <a:lnTo>
                    <a:pt x="550633" y="726630"/>
                  </a:lnTo>
                  <a:lnTo>
                    <a:pt x="545541" y="721537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352078" y="688447"/>
              <a:ext cx="527050" cy="742315"/>
            </a:xfrm>
            <a:custGeom>
              <a:avLst/>
              <a:gdLst/>
              <a:ahLst/>
              <a:cxnLst/>
              <a:rect l="l" t="t" r="r" b="b"/>
              <a:pathLst>
                <a:path w="527050" h="742315">
                  <a:moveTo>
                    <a:pt x="513436" y="0"/>
                  </a:moveTo>
                  <a:lnTo>
                    <a:pt x="456312" y="0"/>
                  </a:lnTo>
                  <a:lnTo>
                    <a:pt x="449111" y="0"/>
                  </a:lnTo>
                  <a:lnTo>
                    <a:pt x="443256" y="5842"/>
                  </a:lnTo>
                  <a:lnTo>
                    <a:pt x="443256" y="13055"/>
                  </a:lnTo>
                  <a:lnTo>
                    <a:pt x="443256" y="482053"/>
                  </a:lnTo>
                  <a:lnTo>
                    <a:pt x="435060" y="531849"/>
                  </a:lnTo>
                  <a:lnTo>
                    <a:pt x="420323" y="574120"/>
                  </a:lnTo>
                  <a:lnTo>
                    <a:pt x="399104" y="608732"/>
                  </a:lnTo>
                  <a:lnTo>
                    <a:pt x="371463" y="635546"/>
                  </a:lnTo>
                  <a:lnTo>
                    <a:pt x="324880" y="658799"/>
                  </a:lnTo>
                  <a:lnTo>
                    <a:pt x="280612" y="666703"/>
                  </a:lnTo>
                  <a:lnTo>
                    <a:pt x="247410" y="666262"/>
                  </a:lnTo>
                  <a:lnTo>
                    <a:pt x="234024" y="664476"/>
                  </a:lnTo>
                  <a:lnTo>
                    <a:pt x="230150" y="663663"/>
                  </a:lnTo>
                  <a:lnTo>
                    <a:pt x="226162" y="664641"/>
                  </a:lnTo>
                  <a:lnTo>
                    <a:pt x="223114" y="667118"/>
                  </a:lnTo>
                  <a:lnTo>
                    <a:pt x="220041" y="669607"/>
                  </a:lnTo>
                  <a:lnTo>
                    <a:pt x="218276" y="673328"/>
                  </a:lnTo>
                  <a:lnTo>
                    <a:pt x="218276" y="677265"/>
                  </a:lnTo>
                  <a:lnTo>
                    <a:pt x="218276" y="708596"/>
                  </a:lnTo>
                  <a:lnTo>
                    <a:pt x="174636" y="703667"/>
                  </a:lnTo>
                  <a:lnTo>
                    <a:pt x="136331" y="692430"/>
                  </a:lnTo>
                  <a:lnTo>
                    <a:pt x="76150" y="651205"/>
                  </a:lnTo>
                  <a:lnTo>
                    <a:pt x="44104" y="600012"/>
                  </a:lnTo>
                  <a:lnTo>
                    <a:pt x="29716" y="548722"/>
                  </a:lnTo>
                  <a:lnTo>
                    <a:pt x="26133" y="509062"/>
                  </a:lnTo>
                  <a:lnTo>
                    <a:pt x="26506" y="492759"/>
                  </a:lnTo>
                  <a:lnTo>
                    <a:pt x="26544" y="492379"/>
                  </a:lnTo>
                  <a:lnTo>
                    <a:pt x="26569" y="491959"/>
                  </a:lnTo>
                  <a:lnTo>
                    <a:pt x="26569" y="491578"/>
                  </a:lnTo>
                  <a:lnTo>
                    <a:pt x="26569" y="13055"/>
                  </a:lnTo>
                  <a:lnTo>
                    <a:pt x="26569" y="5842"/>
                  </a:lnTo>
                  <a:lnTo>
                    <a:pt x="20715" y="0"/>
                  </a:lnTo>
                  <a:lnTo>
                    <a:pt x="13514" y="0"/>
                  </a:lnTo>
                  <a:lnTo>
                    <a:pt x="6300" y="0"/>
                  </a:lnTo>
                  <a:lnTo>
                    <a:pt x="445" y="5842"/>
                  </a:lnTo>
                  <a:lnTo>
                    <a:pt x="445" y="13055"/>
                  </a:lnTo>
                  <a:lnTo>
                    <a:pt x="445" y="491007"/>
                  </a:lnTo>
                  <a:lnTo>
                    <a:pt x="0" y="513114"/>
                  </a:lnTo>
                  <a:lnTo>
                    <a:pt x="4536" y="557428"/>
                  </a:lnTo>
                  <a:lnTo>
                    <a:pt x="21096" y="612944"/>
                  </a:lnTo>
                  <a:lnTo>
                    <a:pt x="56719" y="668655"/>
                  </a:lnTo>
                  <a:lnTo>
                    <a:pt x="90255" y="697572"/>
                  </a:lnTo>
                  <a:lnTo>
                    <a:pt x="130639" y="718299"/>
                  </a:lnTo>
                  <a:lnTo>
                    <a:pt x="177720" y="730777"/>
                  </a:lnTo>
                  <a:lnTo>
                    <a:pt x="231344" y="734949"/>
                  </a:lnTo>
                  <a:lnTo>
                    <a:pt x="238545" y="734949"/>
                  </a:lnTo>
                  <a:lnTo>
                    <a:pt x="244387" y="729107"/>
                  </a:lnTo>
                  <a:lnTo>
                    <a:pt x="244387" y="721893"/>
                  </a:lnTo>
                  <a:lnTo>
                    <a:pt x="244387" y="692289"/>
                  </a:lnTo>
                  <a:lnTo>
                    <a:pt x="306568" y="690087"/>
                  </a:lnTo>
                  <a:lnTo>
                    <a:pt x="346398" y="679011"/>
                  </a:lnTo>
                  <a:lnTo>
                    <a:pt x="386779" y="656691"/>
                  </a:lnTo>
                  <a:lnTo>
                    <a:pt x="418743" y="626022"/>
                  </a:lnTo>
                  <a:lnTo>
                    <a:pt x="443202" y="586886"/>
                  </a:lnTo>
                  <a:lnTo>
                    <a:pt x="460085" y="539434"/>
                  </a:lnTo>
                  <a:lnTo>
                    <a:pt x="469317" y="483819"/>
                  </a:lnTo>
                  <a:lnTo>
                    <a:pt x="469342" y="483425"/>
                  </a:lnTo>
                  <a:lnTo>
                    <a:pt x="469367" y="483031"/>
                  </a:lnTo>
                  <a:lnTo>
                    <a:pt x="469367" y="482638"/>
                  </a:lnTo>
                  <a:lnTo>
                    <a:pt x="469367" y="26111"/>
                  </a:lnTo>
                  <a:lnTo>
                    <a:pt x="500381" y="26111"/>
                  </a:lnTo>
                  <a:lnTo>
                    <a:pt x="500381" y="488061"/>
                  </a:lnTo>
                  <a:lnTo>
                    <a:pt x="499311" y="505059"/>
                  </a:lnTo>
                  <a:lnTo>
                    <a:pt x="491967" y="546496"/>
                  </a:lnTo>
                  <a:lnTo>
                    <a:pt x="472174" y="600264"/>
                  </a:lnTo>
                  <a:lnTo>
                    <a:pt x="433757" y="654253"/>
                  </a:lnTo>
                  <a:lnTo>
                    <a:pt x="400108" y="681176"/>
                  </a:lnTo>
                  <a:lnTo>
                    <a:pt x="360371" y="700473"/>
                  </a:lnTo>
                  <a:lnTo>
                    <a:pt x="314694" y="712090"/>
                  </a:lnTo>
                  <a:lnTo>
                    <a:pt x="263221" y="715975"/>
                  </a:lnTo>
                  <a:lnTo>
                    <a:pt x="256007" y="715975"/>
                  </a:lnTo>
                  <a:lnTo>
                    <a:pt x="250178" y="721817"/>
                  </a:lnTo>
                  <a:lnTo>
                    <a:pt x="250178" y="729030"/>
                  </a:lnTo>
                  <a:lnTo>
                    <a:pt x="250178" y="736244"/>
                  </a:lnTo>
                  <a:lnTo>
                    <a:pt x="256007" y="742086"/>
                  </a:lnTo>
                  <a:lnTo>
                    <a:pt x="263221" y="742086"/>
                  </a:lnTo>
                  <a:lnTo>
                    <a:pt x="319903" y="737717"/>
                  </a:lnTo>
                  <a:lnTo>
                    <a:pt x="370415" y="724650"/>
                  </a:lnTo>
                  <a:lnTo>
                    <a:pt x="414594" y="702947"/>
                  </a:lnTo>
                  <a:lnTo>
                    <a:pt x="452273" y="672668"/>
                  </a:lnTo>
                  <a:lnTo>
                    <a:pt x="495077" y="613055"/>
                  </a:lnTo>
                  <a:lnTo>
                    <a:pt x="517129" y="554091"/>
                  </a:lnTo>
                  <a:lnTo>
                    <a:pt x="525307" y="508247"/>
                  </a:lnTo>
                  <a:lnTo>
                    <a:pt x="526492" y="487997"/>
                  </a:lnTo>
                  <a:lnTo>
                    <a:pt x="526492" y="13055"/>
                  </a:lnTo>
                  <a:lnTo>
                    <a:pt x="526492" y="5842"/>
                  </a:lnTo>
                  <a:lnTo>
                    <a:pt x="520637" y="0"/>
                  </a:lnTo>
                  <a:lnTo>
                    <a:pt x="513436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 descr=""/>
          <p:cNvGrpSpPr/>
          <p:nvPr/>
        </p:nvGrpSpPr>
        <p:grpSpPr>
          <a:xfrm>
            <a:off x="5969986" y="674954"/>
            <a:ext cx="1059815" cy="762000"/>
            <a:chOff x="5969986" y="674954"/>
            <a:chExt cx="1059815" cy="762000"/>
          </a:xfrm>
        </p:grpSpPr>
        <p:sp>
          <p:nvSpPr>
            <p:cNvPr id="18" name="object 18" descr=""/>
            <p:cNvSpPr/>
            <p:nvPr/>
          </p:nvSpPr>
          <p:spPr>
            <a:xfrm>
              <a:off x="5976336" y="681470"/>
              <a:ext cx="499745" cy="743585"/>
            </a:xfrm>
            <a:custGeom>
              <a:avLst/>
              <a:gdLst/>
              <a:ahLst/>
              <a:cxnLst/>
              <a:rect l="l" t="t" r="r" b="b"/>
              <a:pathLst>
                <a:path w="499745" h="743585">
                  <a:moveTo>
                    <a:pt x="499249" y="194221"/>
                  </a:moveTo>
                  <a:lnTo>
                    <a:pt x="484761" y="126618"/>
                  </a:lnTo>
                  <a:lnTo>
                    <a:pt x="454860" y="76780"/>
                  </a:lnTo>
                  <a:lnTo>
                    <a:pt x="415911" y="42020"/>
                  </a:lnTo>
                  <a:lnTo>
                    <a:pt x="374280" y="19649"/>
                  </a:lnTo>
                  <a:lnTo>
                    <a:pt x="336332" y="6981"/>
                  </a:lnTo>
                  <a:lnTo>
                    <a:pt x="296951" y="0"/>
                  </a:lnTo>
                  <a:lnTo>
                    <a:pt x="68402" y="0"/>
                  </a:lnTo>
                  <a:lnTo>
                    <a:pt x="61201" y="0"/>
                  </a:lnTo>
                  <a:lnTo>
                    <a:pt x="55359" y="5842"/>
                  </a:lnTo>
                  <a:lnTo>
                    <a:pt x="55359" y="13055"/>
                  </a:lnTo>
                  <a:lnTo>
                    <a:pt x="55359" y="717384"/>
                  </a:lnTo>
                  <a:lnTo>
                    <a:pt x="26123" y="717384"/>
                  </a:lnTo>
                  <a:lnTo>
                    <a:pt x="26123" y="13055"/>
                  </a:lnTo>
                  <a:lnTo>
                    <a:pt x="26123" y="5842"/>
                  </a:lnTo>
                  <a:lnTo>
                    <a:pt x="20269" y="0"/>
                  </a:lnTo>
                  <a:lnTo>
                    <a:pt x="13068" y="0"/>
                  </a:lnTo>
                  <a:lnTo>
                    <a:pt x="5854" y="0"/>
                  </a:lnTo>
                  <a:lnTo>
                    <a:pt x="0" y="5842"/>
                  </a:lnTo>
                  <a:lnTo>
                    <a:pt x="0" y="13055"/>
                  </a:lnTo>
                  <a:lnTo>
                    <a:pt x="0" y="730440"/>
                  </a:lnTo>
                  <a:lnTo>
                    <a:pt x="0" y="737654"/>
                  </a:lnTo>
                  <a:lnTo>
                    <a:pt x="5854" y="743496"/>
                  </a:lnTo>
                  <a:lnTo>
                    <a:pt x="13068" y="743496"/>
                  </a:lnTo>
                  <a:lnTo>
                    <a:pt x="68402" y="743496"/>
                  </a:lnTo>
                  <a:lnTo>
                    <a:pt x="75628" y="743496"/>
                  </a:lnTo>
                  <a:lnTo>
                    <a:pt x="81470" y="737654"/>
                  </a:lnTo>
                  <a:lnTo>
                    <a:pt x="81470" y="730440"/>
                  </a:lnTo>
                  <a:lnTo>
                    <a:pt x="81470" y="26111"/>
                  </a:lnTo>
                  <a:lnTo>
                    <a:pt x="296151" y="26085"/>
                  </a:lnTo>
                  <a:lnTo>
                    <a:pt x="342980" y="35329"/>
                  </a:lnTo>
                  <a:lnTo>
                    <a:pt x="383678" y="52128"/>
                  </a:lnTo>
                  <a:lnTo>
                    <a:pt x="424594" y="81997"/>
                  </a:lnTo>
                  <a:lnTo>
                    <a:pt x="457252" y="128649"/>
                  </a:lnTo>
                  <a:lnTo>
                    <a:pt x="473176" y="195795"/>
                  </a:lnTo>
                  <a:lnTo>
                    <a:pt x="470622" y="249803"/>
                  </a:lnTo>
                  <a:lnTo>
                    <a:pt x="458314" y="293570"/>
                  </a:lnTo>
                  <a:lnTo>
                    <a:pt x="440029" y="327758"/>
                  </a:lnTo>
                  <a:lnTo>
                    <a:pt x="394968" y="374268"/>
                  </a:lnTo>
                  <a:lnTo>
                    <a:pt x="340166" y="400233"/>
                  </a:lnTo>
                  <a:lnTo>
                    <a:pt x="313347" y="403364"/>
                  </a:lnTo>
                  <a:lnTo>
                    <a:pt x="243327" y="402362"/>
                  </a:lnTo>
                  <a:lnTo>
                    <a:pt x="178941" y="402464"/>
                  </a:lnTo>
                  <a:lnTo>
                    <a:pt x="131611" y="403016"/>
                  </a:lnTo>
                  <a:lnTo>
                    <a:pt x="112763" y="403364"/>
                  </a:lnTo>
                  <a:lnTo>
                    <a:pt x="105562" y="403517"/>
                  </a:lnTo>
                  <a:lnTo>
                    <a:pt x="99847" y="409498"/>
                  </a:lnTo>
                  <a:lnTo>
                    <a:pt x="99999" y="416699"/>
                  </a:lnTo>
                  <a:lnTo>
                    <a:pt x="100164" y="423811"/>
                  </a:lnTo>
                  <a:lnTo>
                    <a:pt x="105968" y="429463"/>
                  </a:lnTo>
                  <a:lnTo>
                    <a:pt x="113042" y="429463"/>
                  </a:lnTo>
                  <a:lnTo>
                    <a:pt x="113334" y="429463"/>
                  </a:lnTo>
                  <a:lnTo>
                    <a:pt x="132081" y="429127"/>
                  </a:lnTo>
                  <a:lnTo>
                    <a:pt x="179130" y="428577"/>
                  </a:lnTo>
                  <a:lnTo>
                    <a:pt x="243118" y="428470"/>
                  </a:lnTo>
                  <a:lnTo>
                    <a:pt x="312686" y="429463"/>
                  </a:lnTo>
                  <a:lnTo>
                    <a:pt x="344791" y="426009"/>
                  </a:lnTo>
                  <a:lnTo>
                    <a:pt x="409438" y="396066"/>
                  </a:lnTo>
                  <a:lnTo>
                    <a:pt x="438327" y="371195"/>
                  </a:lnTo>
                  <a:lnTo>
                    <a:pt x="482319" y="303996"/>
                  </a:lnTo>
                  <a:lnTo>
                    <a:pt x="496308" y="254777"/>
                  </a:lnTo>
                  <a:lnTo>
                    <a:pt x="499249" y="19422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6516764" y="681304"/>
              <a:ext cx="506730" cy="749300"/>
            </a:xfrm>
            <a:custGeom>
              <a:avLst/>
              <a:gdLst/>
              <a:ahLst/>
              <a:cxnLst/>
              <a:rect l="l" t="t" r="r" b="b"/>
              <a:pathLst>
                <a:path w="506729" h="749300">
                  <a:moveTo>
                    <a:pt x="42214" y="264579"/>
                  </a:moveTo>
                  <a:lnTo>
                    <a:pt x="35179" y="251035"/>
                  </a:lnTo>
                  <a:lnTo>
                    <a:pt x="30141" y="237288"/>
                  </a:lnTo>
                  <a:lnTo>
                    <a:pt x="27111" y="223343"/>
                  </a:lnTo>
                  <a:lnTo>
                    <a:pt x="26098" y="209207"/>
                  </a:lnTo>
                  <a:lnTo>
                    <a:pt x="32107" y="167274"/>
                  </a:lnTo>
                  <a:lnTo>
                    <a:pt x="49216" y="128756"/>
                  </a:lnTo>
                  <a:lnTo>
                    <a:pt x="76053" y="94760"/>
                  </a:lnTo>
                  <a:lnTo>
                    <a:pt x="111244" y="66392"/>
                  </a:lnTo>
                  <a:lnTo>
                    <a:pt x="153415" y="44758"/>
                  </a:lnTo>
                  <a:lnTo>
                    <a:pt x="201191" y="30967"/>
                  </a:lnTo>
                  <a:lnTo>
                    <a:pt x="253199" y="26123"/>
                  </a:lnTo>
                  <a:lnTo>
                    <a:pt x="305208" y="30967"/>
                  </a:lnTo>
                  <a:lnTo>
                    <a:pt x="352984" y="44758"/>
                  </a:lnTo>
                  <a:lnTo>
                    <a:pt x="395155" y="66392"/>
                  </a:lnTo>
                  <a:lnTo>
                    <a:pt x="430345" y="94760"/>
                  </a:lnTo>
                  <a:lnTo>
                    <a:pt x="457183" y="128756"/>
                  </a:lnTo>
                  <a:lnTo>
                    <a:pt x="474292" y="167274"/>
                  </a:lnTo>
                  <a:lnTo>
                    <a:pt x="480301" y="209207"/>
                  </a:lnTo>
                  <a:lnTo>
                    <a:pt x="480301" y="216420"/>
                  </a:lnTo>
                  <a:lnTo>
                    <a:pt x="486143" y="222249"/>
                  </a:lnTo>
                  <a:lnTo>
                    <a:pt x="493344" y="222249"/>
                  </a:lnTo>
                  <a:lnTo>
                    <a:pt x="500557" y="222249"/>
                  </a:lnTo>
                  <a:lnTo>
                    <a:pt x="506412" y="216420"/>
                  </a:lnTo>
                  <a:lnTo>
                    <a:pt x="506412" y="209207"/>
                  </a:lnTo>
                  <a:lnTo>
                    <a:pt x="501258" y="167098"/>
                  </a:lnTo>
                  <a:lnTo>
                    <a:pt x="486480" y="127853"/>
                  </a:lnTo>
                  <a:lnTo>
                    <a:pt x="463105" y="92319"/>
                  </a:lnTo>
                  <a:lnTo>
                    <a:pt x="432160" y="61345"/>
                  </a:lnTo>
                  <a:lnTo>
                    <a:pt x="394670" y="35778"/>
                  </a:lnTo>
                  <a:lnTo>
                    <a:pt x="351662" y="16466"/>
                  </a:lnTo>
                  <a:lnTo>
                    <a:pt x="304163" y="4258"/>
                  </a:lnTo>
                  <a:lnTo>
                    <a:pt x="253199" y="0"/>
                  </a:lnTo>
                  <a:lnTo>
                    <a:pt x="202236" y="4258"/>
                  </a:lnTo>
                  <a:lnTo>
                    <a:pt x="154738" y="16466"/>
                  </a:lnTo>
                  <a:lnTo>
                    <a:pt x="111733" y="35778"/>
                  </a:lnTo>
                  <a:lnTo>
                    <a:pt x="74245" y="61345"/>
                  </a:lnTo>
                  <a:lnTo>
                    <a:pt x="43302" y="92319"/>
                  </a:lnTo>
                  <a:lnTo>
                    <a:pt x="19929" y="127853"/>
                  </a:lnTo>
                  <a:lnTo>
                    <a:pt x="5153" y="167098"/>
                  </a:lnTo>
                  <a:lnTo>
                    <a:pt x="0" y="209207"/>
                  </a:lnTo>
                  <a:lnTo>
                    <a:pt x="3253" y="237855"/>
                  </a:lnTo>
                  <a:lnTo>
                    <a:pt x="29233" y="292196"/>
                  </a:lnTo>
                  <a:lnTo>
                    <a:pt x="81077" y="342536"/>
                  </a:lnTo>
                  <a:lnTo>
                    <a:pt x="116660" y="366183"/>
                  </a:lnTo>
                  <a:lnTo>
                    <a:pt x="158664" y="388804"/>
                  </a:lnTo>
                  <a:lnTo>
                    <a:pt x="207073" y="410389"/>
                  </a:lnTo>
                  <a:lnTo>
                    <a:pt x="261873" y="430929"/>
                  </a:lnTo>
                  <a:lnTo>
                    <a:pt x="323048" y="450416"/>
                  </a:lnTo>
                  <a:lnTo>
                    <a:pt x="390584" y="468840"/>
                  </a:lnTo>
                  <a:lnTo>
                    <a:pt x="464464" y="486194"/>
                  </a:lnTo>
                  <a:lnTo>
                    <a:pt x="471292" y="499854"/>
                  </a:lnTo>
                  <a:lnTo>
                    <a:pt x="476248" y="513421"/>
                  </a:lnTo>
                  <a:lnTo>
                    <a:pt x="479268" y="526833"/>
                  </a:lnTo>
                  <a:lnTo>
                    <a:pt x="480288" y="540029"/>
                  </a:lnTo>
                  <a:lnTo>
                    <a:pt x="474280" y="581957"/>
                  </a:lnTo>
                  <a:lnTo>
                    <a:pt x="457172" y="620474"/>
                  </a:lnTo>
                  <a:lnTo>
                    <a:pt x="430337" y="654470"/>
                  </a:lnTo>
                  <a:lnTo>
                    <a:pt x="395147" y="682840"/>
                  </a:lnTo>
                  <a:lnTo>
                    <a:pt x="352977" y="704475"/>
                  </a:lnTo>
                  <a:lnTo>
                    <a:pt x="305199" y="718268"/>
                  </a:lnTo>
                  <a:lnTo>
                    <a:pt x="253187" y="723112"/>
                  </a:lnTo>
                  <a:lnTo>
                    <a:pt x="201183" y="718269"/>
                  </a:lnTo>
                  <a:lnTo>
                    <a:pt x="153410" y="704477"/>
                  </a:lnTo>
                  <a:lnTo>
                    <a:pt x="111242" y="682844"/>
                  </a:lnTo>
                  <a:lnTo>
                    <a:pt x="76052" y="654476"/>
                  </a:lnTo>
                  <a:lnTo>
                    <a:pt x="49216" y="620479"/>
                  </a:lnTo>
                  <a:lnTo>
                    <a:pt x="32107" y="581961"/>
                  </a:lnTo>
                  <a:lnTo>
                    <a:pt x="26098" y="540029"/>
                  </a:lnTo>
                  <a:lnTo>
                    <a:pt x="26098" y="532815"/>
                  </a:lnTo>
                  <a:lnTo>
                    <a:pt x="20256" y="526973"/>
                  </a:lnTo>
                  <a:lnTo>
                    <a:pt x="13055" y="526973"/>
                  </a:lnTo>
                  <a:lnTo>
                    <a:pt x="5841" y="526973"/>
                  </a:lnTo>
                  <a:lnTo>
                    <a:pt x="0" y="532815"/>
                  </a:lnTo>
                  <a:lnTo>
                    <a:pt x="0" y="540029"/>
                  </a:lnTo>
                  <a:lnTo>
                    <a:pt x="5153" y="582138"/>
                  </a:lnTo>
                  <a:lnTo>
                    <a:pt x="19929" y="621383"/>
                  </a:lnTo>
                  <a:lnTo>
                    <a:pt x="43302" y="656916"/>
                  </a:lnTo>
                  <a:lnTo>
                    <a:pt x="74245" y="687890"/>
                  </a:lnTo>
                  <a:lnTo>
                    <a:pt x="111733" y="713457"/>
                  </a:lnTo>
                  <a:lnTo>
                    <a:pt x="154738" y="732769"/>
                  </a:lnTo>
                  <a:lnTo>
                    <a:pt x="202236" y="744978"/>
                  </a:lnTo>
                  <a:lnTo>
                    <a:pt x="253199" y="749236"/>
                  </a:lnTo>
                  <a:lnTo>
                    <a:pt x="304163" y="744978"/>
                  </a:lnTo>
                  <a:lnTo>
                    <a:pt x="351662" y="732769"/>
                  </a:lnTo>
                  <a:lnTo>
                    <a:pt x="394670" y="713457"/>
                  </a:lnTo>
                  <a:lnTo>
                    <a:pt x="432160" y="687890"/>
                  </a:lnTo>
                  <a:lnTo>
                    <a:pt x="463105" y="656916"/>
                  </a:lnTo>
                  <a:lnTo>
                    <a:pt x="486480" y="621383"/>
                  </a:lnTo>
                  <a:lnTo>
                    <a:pt x="501258" y="582138"/>
                  </a:lnTo>
                  <a:lnTo>
                    <a:pt x="506412" y="540029"/>
                  </a:lnTo>
                  <a:lnTo>
                    <a:pt x="502754" y="511871"/>
                  </a:lnTo>
                  <a:lnTo>
                    <a:pt x="474202" y="454186"/>
                  </a:lnTo>
                  <a:lnTo>
                    <a:pt x="418914" y="397792"/>
                  </a:lnTo>
                  <a:lnTo>
                    <a:pt x="381836" y="371247"/>
                  </a:lnTo>
                  <a:lnTo>
                    <a:pt x="338785" y="346429"/>
                  </a:lnTo>
                  <a:lnTo>
                    <a:pt x="289996" y="323802"/>
                  </a:lnTo>
                  <a:lnTo>
                    <a:pt x="235709" y="303837"/>
                  </a:lnTo>
                  <a:lnTo>
                    <a:pt x="176158" y="286999"/>
                  </a:lnTo>
                  <a:lnTo>
                    <a:pt x="111581" y="273757"/>
                  </a:lnTo>
                  <a:lnTo>
                    <a:pt x="42214" y="264579"/>
                  </a:lnTo>
                  <a:close/>
                </a:path>
                <a:path w="506729" h="749300">
                  <a:moveTo>
                    <a:pt x="64439" y="293306"/>
                  </a:moveTo>
                  <a:lnTo>
                    <a:pt x="129308" y="303596"/>
                  </a:lnTo>
                  <a:lnTo>
                    <a:pt x="189809" y="317642"/>
                  </a:lnTo>
                  <a:lnTo>
                    <a:pt x="245592" y="334970"/>
                  </a:lnTo>
                  <a:lnTo>
                    <a:pt x="296308" y="355107"/>
                  </a:lnTo>
                  <a:lnTo>
                    <a:pt x="341609" y="377579"/>
                  </a:lnTo>
                  <a:lnTo>
                    <a:pt x="381145" y="401912"/>
                  </a:lnTo>
                  <a:lnTo>
                    <a:pt x="414568" y="427633"/>
                  </a:lnTo>
                  <a:lnTo>
                    <a:pt x="441528" y="454266"/>
                  </a:lnTo>
                  <a:lnTo>
                    <a:pt x="373076" y="437288"/>
                  </a:lnTo>
                  <a:lnTo>
                    <a:pt x="310597" y="419345"/>
                  </a:lnTo>
                  <a:lnTo>
                    <a:pt x="254149" y="400470"/>
                  </a:lnTo>
                  <a:lnTo>
                    <a:pt x="203792" y="380696"/>
                  </a:lnTo>
                  <a:lnTo>
                    <a:pt x="159583" y="360059"/>
                  </a:lnTo>
                  <a:lnTo>
                    <a:pt x="121582" y="338592"/>
                  </a:lnTo>
                  <a:lnTo>
                    <a:pt x="89848" y="316330"/>
                  </a:lnTo>
                  <a:lnTo>
                    <a:pt x="64439" y="293306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/>
          <p:nvPr/>
        </p:nvSpPr>
        <p:spPr>
          <a:xfrm>
            <a:off x="454781" y="1646880"/>
            <a:ext cx="7243445" cy="0"/>
          </a:xfrm>
          <a:custGeom>
            <a:avLst/>
            <a:gdLst/>
            <a:ahLst/>
            <a:cxnLst/>
            <a:rect l="l" t="t" r="r" b="b"/>
            <a:pathLst>
              <a:path w="7243445" h="0">
                <a:moveTo>
                  <a:pt x="0" y="0"/>
                </a:moveTo>
                <a:lnTo>
                  <a:pt x="7243279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824749" y="1771798"/>
            <a:ext cx="7534275" cy="0"/>
          </a:xfrm>
          <a:custGeom>
            <a:avLst/>
            <a:gdLst/>
            <a:ahLst/>
            <a:cxnLst/>
            <a:rect l="l" t="t" r="r" b="b"/>
            <a:pathLst>
              <a:path w="7534275" h="0">
                <a:moveTo>
                  <a:pt x="753394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2" name="object 2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62048" y="3388891"/>
            <a:ext cx="6890355" cy="4914546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6031" y="3388893"/>
            <a:ext cx="6873322" cy="49023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57859"/>
            <a:ext cx="16256000" cy="8886190"/>
            <a:chOff x="0" y="257859"/>
            <a:chExt cx="16256000" cy="88861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1981"/>
              <a:ext cx="16256000" cy="839201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639432" y="2124290"/>
              <a:ext cx="15076169" cy="6522084"/>
            </a:xfrm>
            <a:custGeom>
              <a:avLst/>
              <a:gdLst/>
              <a:ahLst/>
              <a:cxnLst/>
              <a:rect l="l" t="t" r="r" b="b"/>
              <a:pathLst>
                <a:path w="15076169" h="6522084">
                  <a:moveTo>
                    <a:pt x="15075801" y="0"/>
                  </a:moveTo>
                  <a:lnTo>
                    <a:pt x="0" y="0"/>
                  </a:lnTo>
                  <a:lnTo>
                    <a:pt x="0" y="6521602"/>
                  </a:lnTo>
                  <a:lnTo>
                    <a:pt x="15075801" y="6521602"/>
                  </a:lnTo>
                  <a:lnTo>
                    <a:pt x="15075801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19456" y="692696"/>
              <a:ext cx="563880" cy="747395"/>
            </a:xfrm>
            <a:custGeom>
              <a:avLst/>
              <a:gdLst/>
              <a:ahLst/>
              <a:cxnLst/>
              <a:rect l="l" t="t" r="r" b="b"/>
              <a:pathLst>
                <a:path w="563880" h="747394">
                  <a:moveTo>
                    <a:pt x="550506" y="0"/>
                  </a:moveTo>
                  <a:lnTo>
                    <a:pt x="489788" y="0"/>
                  </a:lnTo>
                  <a:lnTo>
                    <a:pt x="482574" y="0"/>
                  </a:lnTo>
                  <a:lnTo>
                    <a:pt x="476732" y="5842"/>
                  </a:lnTo>
                  <a:lnTo>
                    <a:pt x="476732" y="13055"/>
                  </a:lnTo>
                  <a:lnTo>
                    <a:pt x="476732" y="360553"/>
                  </a:lnTo>
                  <a:lnTo>
                    <a:pt x="70205" y="360553"/>
                  </a:lnTo>
                  <a:lnTo>
                    <a:pt x="62979" y="360553"/>
                  </a:lnTo>
                  <a:lnTo>
                    <a:pt x="57137" y="366395"/>
                  </a:lnTo>
                  <a:lnTo>
                    <a:pt x="57137" y="373608"/>
                  </a:lnTo>
                  <a:lnTo>
                    <a:pt x="57137" y="721118"/>
                  </a:lnTo>
                  <a:lnTo>
                    <a:pt x="26123" y="721118"/>
                  </a:lnTo>
                  <a:lnTo>
                    <a:pt x="26123" y="13055"/>
                  </a:lnTo>
                  <a:lnTo>
                    <a:pt x="26123" y="5842"/>
                  </a:lnTo>
                  <a:lnTo>
                    <a:pt x="20281" y="0"/>
                  </a:lnTo>
                  <a:lnTo>
                    <a:pt x="13068" y="0"/>
                  </a:lnTo>
                  <a:lnTo>
                    <a:pt x="5842" y="0"/>
                  </a:lnTo>
                  <a:lnTo>
                    <a:pt x="0" y="5842"/>
                  </a:lnTo>
                  <a:lnTo>
                    <a:pt x="0" y="13055"/>
                  </a:lnTo>
                  <a:lnTo>
                    <a:pt x="0" y="734174"/>
                  </a:lnTo>
                  <a:lnTo>
                    <a:pt x="0" y="741387"/>
                  </a:lnTo>
                  <a:lnTo>
                    <a:pt x="5842" y="747229"/>
                  </a:lnTo>
                  <a:lnTo>
                    <a:pt x="13068" y="747229"/>
                  </a:lnTo>
                  <a:lnTo>
                    <a:pt x="70205" y="747229"/>
                  </a:lnTo>
                  <a:lnTo>
                    <a:pt x="77419" y="747229"/>
                  </a:lnTo>
                  <a:lnTo>
                    <a:pt x="83261" y="741387"/>
                  </a:lnTo>
                  <a:lnTo>
                    <a:pt x="83261" y="734174"/>
                  </a:lnTo>
                  <a:lnTo>
                    <a:pt x="83261" y="386664"/>
                  </a:lnTo>
                  <a:lnTo>
                    <a:pt x="489788" y="386664"/>
                  </a:lnTo>
                  <a:lnTo>
                    <a:pt x="497001" y="386664"/>
                  </a:lnTo>
                  <a:lnTo>
                    <a:pt x="502843" y="380822"/>
                  </a:lnTo>
                  <a:lnTo>
                    <a:pt x="502843" y="373608"/>
                  </a:lnTo>
                  <a:lnTo>
                    <a:pt x="502843" y="26111"/>
                  </a:lnTo>
                  <a:lnTo>
                    <a:pt x="537451" y="26111"/>
                  </a:lnTo>
                  <a:lnTo>
                    <a:pt x="537451" y="725233"/>
                  </a:lnTo>
                  <a:lnTo>
                    <a:pt x="537451" y="732459"/>
                  </a:lnTo>
                  <a:lnTo>
                    <a:pt x="543293" y="738301"/>
                  </a:lnTo>
                  <a:lnTo>
                    <a:pt x="550506" y="738301"/>
                  </a:lnTo>
                  <a:lnTo>
                    <a:pt x="557720" y="738301"/>
                  </a:lnTo>
                  <a:lnTo>
                    <a:pt x="563549" y="732459"/>
                  </a:lnTo>
                  <a:lnTo>
                    <a:pt x="563549" y="725233"/>
                  </a:lnTo>
                  <a:lnTo>
                    <a:pt x="563549" y="13055"/>
                  </a:lnTo>
                  <a:lnTo>
                    <a:pt x="563549" y="5842"/>
                  </a:lnTo>
                  <a:lnTo>
                    <a:pt x="557707" y="0"/>
                  </a:lnTo>
                  <a:lnTo>
                    <a:pt x="550506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333732" y="694693"/>
              <a:ext cx="569595" cy="733425"/>
            </a:xfrm>
            <a:custGeom>
              <a:avLst/>
              <a:gdLst/>
              <a:ahLst/>
              <a:cxnLst/>
              <a:rect l="l" t="t" r="r" b="b"/>
              <a:pathLst>
                <a:path w="569594" h="733425">
                  <a:moveTo>
                    <a:pt x="567944" y="715391"/>
                  </a:moveTo>
                  <a:lnTo>
                    <a:pt x="293420" y="8331"/>
                  </a:lnTo>
                  <a:lnTo>
                    <a:pt x="291465" y="3314"/>
                  </a:lnTo>
                  <a:lnTo>
                    <a:pt x="286626" y="0"/>
                  </a:lnTo>
                  <a:lnTo>
                    <a:pt x="281254" y="0"/>
                  </a:lnTo>
                  <a:lnTo>
                    <a:pt x="275767" y="25"/>
                  </a:lnTo>
                  <a:lnTo>
                    <a:pt x="270941" y="3390"/>
                  </a:lnTo>
                  <a:lnTo>
                    <a:pt x="269036" y="8458"/>
                  </a:lnTo>
                  <a:lnTo>
                    <a:pt x="2539" y="715518"/>
                  </a:lnTo>
                  <a:lnTo>
                    <a:pt x="13233" y="733183"/>
                  </a:lnTo>
                  <a:lnTo>
                    <a:pt x="14757" y="733183"/>
                  </a:lnTo>
                  <a:lnTo>
                    <a:pt x="20027" y="733183"/>
                  </a:lnTo>
                  <a:lnTo>
                    <a:pt x="25006" y="729957"/>
                  </a:lnTo>
                  <a:lnTo>
                    <a:pt x="26974" y="724725"/>
                  </a:lnTo>
                  <a:lnTo>
                    <a:pt x="281419" y="49606"/>
                  </a:lnTo>
                  <a:lnTo>
                    <a:pt x="536689" y="707059"/>
                  </a:lnTo>
                  <a:lnTo>
                    <a:pt x="508469" y="707059"/>
                  </a:lnTo>
                  <a:lnTo>
                    <a:pt x="417944" y="473036"/>
                  </a:lnTo>
                  <a:lnTo>
                    <a:pt x="416001" y="467995"/>
                  </a:lnTo>
                  <a:lnTo>
                    <a:pt x="411175" y="464680"/>
                  </a:lnTo>
                  <a:lnTo>
                    <a:pt x="405777" y="464680"/>
                  </a:lnTo>
                  <a:lnTo>
                    <a:pt x="150012" y="464680"/>
                  </a:lnTo>
                  <a:lnTo>
                    <a:pt x="142786" y="464680"/>
                  </a:lnTo>
                  <a:lnTo>
                    <a:pt x="136944" y="470522"/>
                  </a:lnTo>
                  <a:lnTo>
                    <a:pt x="136944" y="477735"/>
                  </a:lnTo>
                  <a:lnTo>
                    <a:pt x="136944" y="484949"/>
                  </a:lnTo>
                  <a:lnTo>
                    <a:pt x="142786" y="490791"/>
                  </a:lnTo>
                  <a:lnTo>
                    <a:pt x="150012" y="490791"/>
                  </a:lnTo>
                  <a:lnTo>
                    <a:pt x="396824" y="490791"/>
                  </a:lnTo>
                  <a:lnTo>
                    <a:pt x="487337" y="724827"/>
                  </a:lnTo>
                  <a:lnTo>
                    <a:pt x="489292" y="729856"/>
                  </a:lnTo>
                  <a:lnTo>
                    <a:pt x="494118" y="733171"/>
                  </a:lnTo>
                  <a:lnTo>
                    <a:pt x="499516" y="733171"/>
                  </a:lnTo>
                  <a:lnTo>
                    <a:pt x="555764" y="733171"/>
                  </a:lnTo>
                  <a:lnTo>
                    <a:pt x="560070" y="733171"/>
                  </a:lnTo>
                  <a:lnTo>
                    <a:pt x="564095" y="731050"/>
                  </a:lnTo>
                  <a:lnTo>
                    <a:pt x="566547" y="727494"/>
                  </a:lnTo>
                  <a:lnTo>
                    <a:pt x="568972" y="723938"/>
                  </a:lnTo>
                  <a:lnTo>
                    <a:pt x="569493" y="719404"/>
                  </a:lnTo>
                  <a:lnTo>
                    <a:pt x="567944" y="71539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792942" y="697824"/>
              <a:ext cx="558800" cy="735330"/>
            </a:xfrm>
            <a:custGeom>
              <a:avLst/>
              <a:gdLst/>
              <a:ahLst/>
              <a:cxnLst/>
              <a:rect l="l" t="t" r="r" b="b"/>
              <a:pathLst>
                <a:path w="558800" h="735330">
                  <a:moveTo>
                    <a:pt x="545122" y="0"/>
                  </a:moveTo>
                  <a:lnTo>
                    <a:pt x="13042" y="0"/>
                  </a:lnTo>
                  <a:lnTo>
                    <a:pt x="5842" y="0"/>
                  </a:lnTo>
                  <a:lnTo>
                    <a:pt x="0" y="5842"/>
                  </a:lnTo>
                  <a:lnTo>
                    <a:pt x="0" y="13055"/>
                  </a:lnTo>
                  <a:lnTo>
                    <a:pt x="0" y="20269"/>
                  </a:lnTo>
                  <a:lnTo>
                    <a:pt x="5842" y="26111"/>
                  </a:lnTo>
                  <a:lnTo>
                    <a:pt x="13042" y="26111"/>
                  </a:lnTo>
                  <a:lnTo>
                    <a:pt x="532079" y="26111"/>
                  </a:lnTo>
                  <a:lnTo>
                    <a:pt x="532079" y="49999"/>
                  </a:lnTo>
                  <a:lnTo>
                    <a:pt x="309435" y="49999"/>
                  </a:lnTo>
                  <a:lnTo>
                    <a:pt x="302234" y="49999"/>
                  </a:lnTo>
                  <a:lnTo>
                    <a:pt x="296379" y="55829"/>
                  </a:lnTo>
                  <a:lnTo>
                    <a:pt x="296379" y="63055"/>
                  </a:lnTo>
                  <a:lnTo>
                    <a:pt x="296379" y="708837"/>
                  </a:lnTo>
                  <a:lnTo>
                    <a:pt x="265366" y="708837"/>
                  </a:lnTo>
                  <a:lnTo>
                    <a:pt x="265366" y="69303"/>
                  </a:lnTo>
                  <a:lnTo>
                    <a:pt x="265366" y="62090"/>
                  </a:lnTo>
                  <a:lnTo>
                    <a:pt x="259511" y="56248"/>
                  </a:lnTo>
                  <a:lnTo>
                    <a:pt x="252298" y="56248"/>
                  </a:lnTo>
                  <a:lnTo>
                    <a:pt x="245097" y="56248"/>
                  </a:lnTo>
                  <a:lnTo>
                    <a:pt x="239255" y="62090"/>
                  </a:lnTo>
                  <a:lnTo>
                    <a:pt x="239255" y="69303"/>
                  </a:lnTo>
                  <a:lnTo>
                    <a:pt x="239255" y="721893"/>
                  </a:lnTo>
                  <a:lnTo>
                    <a:pt x="239255" y="729107"/>
                  </a:lnTo>
                  <a:lnTo>
                    <a:pt x="245097" y="734949"/>
                  </a:lnTo>
                  <a:lnTo>
                    <a:pt x="252298" y="734949"/>
                  </a:lnTo>
                  <a:lnTo>
                    <a:pt x="309435" y="734949"/>
                  </a:lnTo>
                  <a:lnTo>
                    <a:pt x="316649" y="734949"/>
                  </a:lnTo>
                  <a:lnTo>
                    <a:pt x="322503" y="729107"/>
                  </a:lnTo>
                  <a:lnTo>
                    <a:pt x="322503" y="721893"/>
                  </a:lnTo>
                  <a:lnTo>
                    <a:pt x="322503" y="76111"/>
                  </a:lnTo>
                  <a:lnTo>
                    <a:pt x="545122" y="76111"/>
                  </a:lnTo>
                  <a:lnTo>
                    <a:pt x="552335" y="76111"/>
                  </a:lnTo>
                  <a:lnTo>
                    <a:pt x="558177" y="70269"/>
                  </a:lnTo>
                  <a:lnTo>
                    <a:pt x="558177" y="63055"/>
                  </a:lnTo>
                  <a:lnTo>
                    <a:pt x="558177" y="13055"/>
                  </a:lnTo>
                  <a:lnTo>
                    <a:pt x="558177" y="5842"/>
                  </a:lnTo>
                  <a:lnTo>
                    <a:pt x="552335" y="0"/>
                  </a:lnTo>
                  <a:lnTo>
                    <a:pt x="545122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718459" y="689749"/>
              <a:ext cx="633730" cy="748665"/>
            </a:xfrm>
            <a:custGeom>
              <a:avLst/>
              <a:gdLst/>
              <a:ahLst/>
              <a:cxnLst/>
              <a:rect l="l" t="t" r="r" b="b"/>
              <a:pathLst>
                <a:path w="633729" h="748665">
                  <a:moveTo>
                    <a:pt x="620128" y="2946"/>
                  </a:moveTo>
                  <a:lnTo>
                    <a:pt x="612914" y="2946"/>
                  </a:lnTo>
                  <a:lnTo>
                    <a:pt x="607072" y="8788"/>
                  </a:lnTo>
                  <a:lnTo>
                    <a:pt x="607072" y="16001"/>
                  </a:lnTo>
                  <a:lnTo>
                    <a:pt x="607072" y="713346"/>
                  </a:lnTo>
                  <a:lnTo>
                    <a:pt x="574268" y="713346"/>
                  </a:lnTo>
                  <a:lnTo>
                    <a:pt x="574268" y="14160"/>
                  </a:lnTo>
                  <a:lnTo>
                    <a:pt x="574268" y="8559"/>
                  </a:lnTo>
                  <a:lnTo>
                    <a:pt x="570687" y="3581"/>
                  </a:lnTo>
                  <a:lnTo>
                    <a:pt x="565378" y="1790"/>
                  </a:lnTo>
                  <a:lnTo>
                    <a:pt x="560082" y="0"/>
                  </a:lnTo>
                  <a:lnTo>
                    <a:pt x="554228" y="1777"/>
                  </a:lnTo>
                  <a:lnTo>
                    <a:pt x="550824" y="6222"/>
                  </a:lnTo>
                  <a:lnTo>
                    <a:pt x="317957" y="311137"/>
                  </a:lnTo>
                  <a:lnTo>
                    <a:pt x="22288" y="15468"/>
                  </a:lnTo>
                  <a:lnTo>
                    <a:pt x="18554" y="11734"/>
                  </a:lnTo>
                  <a:lnTo>
                    <a:pt x="12941" y="10617"/>
                  </a:lnTo>
                  <a:lnTo>
                    <a:pt x="8064" y="12649"/>
                  </a:lnTo>
                  <a:lnTo>
                    <a:pt x="3175" y="14655"/>
                  </a:lnTo>
                  <a:lnTo>
                    <a:pt x="0" y="19418"/>
                  </a:lnTo>
                  <a:lnTo>
                    <a:pt x="0" y="24701"/>
                  </a:lnTo>
                  <a:lnTo>
                    <a:pt x="0" y="735533"/>
                  </a:lnTo>
                  <a:lnTo>
                    <a:pt x="0" y="742746"/>
                  </a:lnTo>
                  <a:lnTo>
                    <a:pt x="5842" y="748588"/>
                  </a:lnTo>
                  <a:lnTo>
                    <a:pt x="13055" y="748588"/>
                  </a:lnTo>
                  <a:lnTo>
                    <a:pt x="71755" y="748588"/>
                  </a:lnTo>
                  <a:lnTo>
                    <a:pt x="78968" y="748588"/>
                  </a:lnTo>
                  <a:lnTo>
                    <a:pt x="84810" y="742746"/>
                  </a:lnTo>
                  <a:lnTo>
                    <a:pt x="84810" y="735533"/>
                  </a:lnTo>
                  <a:lnTo>
                    <a:pt x="84810" y="185623"/>
                  </a:lnTo>
                  <a:lnTo>
                    <a:pt x="84810" y="178409"/>
                  </a:lnTo>
                  <a:lnTo>
                    <a:pt x="78968" y="172567"/>
                  </a:lnTo>
                  <a:lnTo>
                    <a:pt x="71755" y="172567"/>
                  </a:lnTo>
                  <a:lnTo>
                    <a:pt x="64541" y="172567"/>
                  </a:lnTo>
                  <a:lnTo>
                    <a:pt x="58699" y="178409"/>
                  </a:lnTo>
                  <a:lnTo>
                    <a:pt x="58699" y="185623"/>
                  </a:lnTo>
                  <a:lnTo>
                    <a:pt x="58699" y="722477"/>
                  </a:lnTo>
                  <a:lnTo>
                    <a:pt x="26111" y="722477"/>
                  </a:lnTo>
                  <a:lnTo>
                    <a:pt x="26111" y="56222"/>
                  </a:lnTo>
                  <a:lnTo>
                    <a:pt x="310032" y="340144"/>
                  </a:lnTo>
                  <a:lnTo>
                    <a:pt x="312699" y="342811"/>
                  </a:lnTo>
                  <a:lnTo>
                    <a:pt x="316369" y="344208"/>
                  </a:lnTo>
                  <a:lnTo>
                    <a:pt x="320128" y="343941"/>
                  </a:lnTo>
                  <a:lnTo>
                    <a:pt x="323888" y="343700"/>
                  </a:lnTo>
                  <a:lnTo>
                    <a:pt x="327355" y="341845"/>
                  </a:lnTo>
                  <a:lnTo>
                    <a:pt x="329641" y="338848"/>
                  </a:lnTo>
                  <a:lnTo>
                    <a:pt x="548144" y="52755"/>
                  </a:lnTo>
                  <a:lnTo>
                    <a:pt x="548144" y="726401"/>
                  </a:lnTo>
                  <a:lnTo>
                    <a:pt x="548144" y="733615"/>
                  </a:lnTo>
                  <a:lnTo>
                    <a:pt x="553974" y="739457"/>
                  </a:lnTo>
                  <a:lnTo>
                    <a:pt x="561187" y="739457"/>
                  </a:lnTo>
                  <a:lnTo>
                    <a:pt x="620115" y="739457"/>
                  </a:lnTo>
                  <a:lnTo>
                    <a:pt x="627329" y="739457"/>
                  </a:lnTo>
                  <a:lnTo>
                    <a:pt x="633171" y="733615"/>
                  </a:lnTo>
                  <a:lnTo>
                    <a:pt x="633171" y="726401"/>
                  </a:lnTo>
                  <a:lnTo>
                    <a:pt x="633171" y="16001"/>
                  </a:lnTo>
                  <a:lnTo>
                    <a:pt x="633171" y="8788"/>
                  </a:lnTo>
                  <a:lnTo>
                    <a:pt x="627329" y="2946"/>
                  </a:lnTo>
                  <a:lnTo>
                    <a:pt x="620128" y="2946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3426752" y="690848"/>
              <a:ext cx="628015" cy="744220"/>
            </a:xfrm>
            <a:custGeom>
              <a:avLst/>
              <a:gdLst/>
              <a:ahLst/>
              <a:cxnLst/>
              <a:rect l="l" t="t" r="r" b="b"/>
              <a:pathLst>
                <a:path w="628014" h="744219">
                  <a:moveTo>
                    <a:pt x="313918" y="0"/>
                  </a:moveTo>
                  <a:lnTo>
                    <a:pt x="310413" y="0"/>
                  </a:lnTo>
                  <a:lnTo>
                    <a:pt x="307035" y="1422"/>
                  </a:lnTo>
                  <a:lnTo>
                    <a:pt x="304584" y="3937"/>
                  </a:lnTo>
                  <a:lnTo>
                    <a:pt x="302120" y="6451"/>
                  </a:lnTo>
                  <a:lnTo>
                    <a:pt x="300786" y="9842"/>
                  </a:lnTo>
                  <a:lnTo>
                    <a:pt x="300863" y="13360"/>
                  </a:lnTo>
                  <a:lnTo>
                    <a:pt x="302425" y="81051"/>
                  </a:lnTo>
                  <a:lnTo>
                    <a:pt x="302590" y="88125"/>
                  </a:lnTo>
                  <a:lnTo>
                    <a:pt x="308381" y="93802"/>
                  </a:lnTo>
                  <a:lnTo>
                    <a:pt x="315480" y="93802"/>
                  </a:lnTo>
                  <a:lnTo>
                    <a:pt x="354926" y="98346"/>
                  </a:lnTo>
                  <a:lnTo>
                    <a:pt x="392073" y="111445"/>
                  </a:lnTo>
                  <a:lnTo>
                    <a:pt x="426297" y="132296"/>
                  </a:lnTo>
                  <a:lnTo>
                    <a:pt x="456971" y="160100"/>
                  </a:lnTo>
                  <a:lnTo>
                    <a:pt x="483471" y="194054"/>
                  </a:lnTo>
                  <a:lnTo>
                    <a:pt x="505171" y="233357"/>
                  </a:lnTo>
                  <a:lnTo>
                    <a:pt x="521446" y="277208"/>
                  </a:lnTo>
                  <a:lnTo>
                    <a:pt x="531669" y="324805"/>
                  </a:lnTo>
                  <a:lnTo>
                    <a:pt x="535216" y="375348"/>
                  </a:lnTo>
                  <a:lnTo>
                    <a:pt x="531669" y="425891"/>
                  </a:lnTo>
                  <a:lnTo>
                    <a:pt x="521446" y="473488"/>
                  </a:lnTo>
                  <a:lnTo>
                    <a:pt x="505171" y="517339"/>
                  </a:lnTo>
                  <a:lnTo>
                    <a:pt x="483471" y="556642"/>
                  </a:lnTo>
                  <a:lnTo>
                    <a:pt x="456971" y="590596"/>
                  </a:lnTo>
                  <a:lnTo>
                    <a:pt x="426297" y="618400"/>
                  </a:lnTo>
                  <a:lnTo>
                    <a:pt x="392073" y="639251"/>
                  </a:lnTo>
                  <a:lnTo>
                    <a:pt x="354926" y="652350"/>
                  </a:lnTo>
                  <a:lnTo>
                    <a:pt x="315480" y="656894"/>
                  </a:lnTo>
                  <a:lnTo>
                    <a:pt x="308394" y="656894"/>
                  </a:lnTo>
                  <a:lnTo>
                    <a:pt x="302602" y="662533"/>
                  </a:lnTo>
                  <a:lnTo>
                    <a:pt x="302437" y="669620"/>
                  </a:lnTo>
                  <a:lnTo>
                    <a:pt x="301205" y="717042"/>
                  </a:lnTo>
                  <a:lnTo>
                    <a:pt x="260354" y="711373"/>
                  </a:lnTo>
                  <a:lnTo>
                    <a:pt x="221430" y="699071"/>
                  </a:lnTo>
                  <a:lnTo>
                    <a:pt x="184848" y="680631"/>
                  </a:lnTo>
                  <a:lnTo>
                    <a:pt x="151021" y="656550"/>
                  </a:lnTo>
                  <a:lnTo>
                    <a:pt x="120363" y="627325"/>
                  </a:lnTo>
                  <a:lnTo>
                    <a:pt x="93286" y="593451"/>
                  </a:lnTo>
                  <a:lnTo>
                    <a:pt x="70206" y="555426"/>
                  </a:lnTo>
                  <a:lnTo>
                    <a:pt x="51535" y="513746"/>
                  </a:lnTo>
                  <a:lnTo>
                    <a:pt x="37686" y="468907"/>
                  </a:lnTo>
                  <a:lnTo>
                    <a:pt x="29073" y="421407"/>
                  </a:lnTo>
                  <a:lnTo>
                    <a:pt x="26111" y="371741"/>
                  </a:lnTo>
                  <a:lnTo>
                    <a:pt x="29303" y="320204"/>
                  </a:lnTo>
                  <a:lnTo>
                    <a:pt x="38586" y="270904"/>
                  </a:lnTo>
                  <a:lnTo>
                    <a:pt x="53520" y="224436"/>
                  </a:lnTo>
                  <a:lnTo>
                    <a:pt x="73665" y="181398"/>
                  </a:lnTo>
                  <a:lnTo>
                    <a:pt x="98580" y="142386"/>
                  </a:lnTo>
                  <a:lnTo>
                    <a:pt x="127826" y="107995"/>
                  </a:lnTo>
                  <a:lnTo>
                    <a:pt x="160962" y="78824"/>
                  </a:lnTo>
                  <a:lnTo>
                    <a:pt x="197548" y="55468"/>
                  </a:lnTo>
                  <a:lnTo>
                    <a:pt x="237144" y="38523"/>
                  </a:lnTo>
                  <a:lnTo>
                    <a:pt x="279311" y="28587"/>
                  </a:lnTo>
                  <a:lnTo>
                    <a:pt x="286461" y="27559"/>
                  </a:lnTo>
                  <a:lnTo>
                    <a:pt x="291414" y="20929"/>
                  </a:lnTo>
                  <a:lnTo>
                    <a:pt x="290372" y="13792"/>
                  </a:lnTo>
                  <a:lnTo>
                    <a:pt x="289356" y="6654"/>
                  </a:lnTo>
                  <a:lnTo>
                    <a:pt x="282689" y="1727"/>
                  </a:lnTo>
                  <a:lnTo>
                    <a:pt x="233768" y="12194"/>
                  </a:lnTo>
                  <a:lnTo>
                    <a:pt x="194210" y="27920"/>
                  </a:lnTo>
                  <a:lnTo>
                    <a:pt x="157289" y="49426"/>
                  </a:lnTo>
                  <a:lnTo>
                    <a:pt x="123363" y="76231"/>
                  </a:lnTo>
                  <a:lnTo>
                    <a:pt x="92793" y="107852"/>
                  </a:lnTo>
                  <a:lnTo>
                    <a:pt x="65939" y="143808"/>
                  </a:lnTo>
                  <a:lnTo>
                    <a:pt x="43160" y="183617"/>
                  </a:lnTo>
                  <a:lnTo>
                    <a:pt x="24817" y="226796"/>
                  </a:lnTo>
                  <a:lnTo>
                    <a:pt x="11270" y="272865"/>
                  </a:lnTo>
                  <a:lnTo>
                    <a:pt x="2877" y="321340"/>
                  </a:lnTo>
                  <a:lnTo>
                    <a:pt x="0" y="371741"/>
                  </a:lnTo>
                  <a:lnTo>
                    <a:pt x="2871" y="422115"/>
                  </a:lnTo>
                  <a:lnTo>
                    <a:pt x="11233" y="470451"/>
                  </a:lnTo>
                  <a:lnTo>
                    <a:pt x="24709" y="516301"/>
                  </a:lnTo>
                  <a:lnTo>
                    <a:pt x="42922" y="559220"/>
                  </a:lnTo>
                  <a:lnTo>
                    <a:pt x="65495" y="598761"/>
                  </a:lnTo>
                  <a:lnTo>
                    <a:pt x="92051" y="634479"/>
                  </a:lnTo>
                  <a:lnTo>
                    <a:pt x="122213" y="665926"/>
                  </a:lnTo>
                  <a:lnTo>
                    <a:pt x="155604" y="692656"/>
                  </a:lnTo>
                  <a:lnTo>
                    <a:pt x="191847" y="714223"/>
                  </a:lnTo>
                  <a:lnTo>
                    <a:pt x="230565" y="730181"/>
                  </a:lnTo>
                  <a:lnTo>
                    <a:pt x="271381" y="740083"/>
                  </a:lnTo>
                  <a:lnTo>
                    <a:pt x="313918" y="743483"/>
                  </a:lnTo>
                  <a:lnTo>
                    <a:pt x="321005" y="743483"/>
                  </a:lnTo>
                  <a:lnTo>
                    <a:pt x="326796" y="737844"/>
                  </a:lnTo>
                  <a:lnTo>
                    <a:pt x="326961" y="730770"/>
                  </a:lnTo>
                  <a:lnTo>
                    <a:pt x="328206" y="682599"/>
                  </a:lnTo>
                  <a:lnTo>
                    <a:pt x="370354" y="675281"/>
                  </a:lnTo>
                  <a:lnTo>
                    <a:pt x="409923" y="659401"/>
                  </a:lnTo>
                  <a:lnTo>
                    <a:pt x="446277" y="635755"/>
                  </a:lnTo>
                  <a:lnTo>
                    <a:pt x="478780" y="605140"/>
                  </a:lnTo>
                  <a:lnTo>
                    <a:pt x="506799" y="568349"/>
                  </a:lnTo>
                  <a:lnTo>
                    <a:pt x="529696" y="526179"/>
                  </a:lnTo>
                  <a:lnTo>
                    <a:pt x="546838" y="479426"/>
                  </a:lnTo>
                  <a:lnTo>
                    <a:pt x="557589" y="428883"/>
                  </a:lnTo>
                  <a:lnTo>
                    <a:pt x="561314" y="375348"/>
                  </a:lnTo>
                  <a:lnTo>
                    <a:pt x="557589" y="321817"/>
                  </a:lnTo>
                  <a:lnTo>
                    <a:pt x="546839" y="271279"/>
                  </a:lnTo>
                  <a:lnTo>
                    <a:pt x="529698" y="224528"/>
                  </a:lnTo>
                  <a:lnTo>
                    <a:pt x="506802" y="182360"/>
                  </a:lnTo>
                  <a:lnTo>
                    <a:pt x="478787" y="145571"/>
                  </a:lnTo>
                  <a:lnTo>
                    <a:pt x="446288" y="114955"/>
                  </a:lnTo>
                  <a:lnTo>
                    <a:pt x="409941" y="91307"/>
                  </a:lnTo>
                  <a:lnTo>
                    <a:pt x="370381" y="75423"/>
                  </a:lnTo>
                  <a:lnTo>
                    <a:pt x="328244" y="68097"/>
                  </a:lnTo>
                  <a:lnTo>
                    <a:pt x="327304" y="26492"/>
                  </a:lnTo>
                  <a:lnTo>
                    <a:pt x="372045" y="33205"/>
                  </a:lnTo>
                  <a:lnTo>
                    <a:pt x="414403" y="47854"/>
                  </a:lnTo>
                  <a:lnTo>
                    <a:pt x="453829" y="69780"/>
                  </a:lnTo>
                  <a:lnTo>
                    <a:pt x="489777" y="98326"/>
                  </a:lnTo>
                  <a:lnTo>
                    <a:pt x="521696" y="132834"/>
                  </a:lnTo>
                  <a:lnTo>
                    <a:pt x="549041" y="172644"/>
                  </a:lnTo>
                  <a:lnTo>
                    <a:pt x="571263" y="217099"/>
                  </a:lnTo>
                  <a:lnTo>
                    <a:pt x="587814" y="265541"/>
                  </a:lnTo>
                  <a:lnTo>
                    <a:pt x="598147" y="317312"/>
                  </a:lnTo>
                  <a:lnTo>
                    <a:pt x="601713" y="371754"/>
                  </a:lnTo>
                  <a:lnTo>
                    <a:pt x="598770" y="423603"/>
                  </a:lnTo>
                  <a:lnTo>
                    <a:pt x="590144" y="472740"/>
                  </a:lnTo>
                  <a:lnTo>
                    <a:pt x="576142" y="518742"/>
                  </a:lnTo>
                  <a:lnTo>
                    <a:pt x="557071" y="561180"/>
                  </a:lnTo>
                  <a:lnTo>
                    <a:pt x="533236" y="599628"/>
                  </a:lnTo>
                  <a:lnTo>
                    <a:pt x="504944" y="633662"/>
                  </a:lnTo>
                  <a:lnTo>
                    <a:pt x="472500" y="662854"/>
                  </a:lnTo>
                  <a:lnTo>
                    <a:pt x="436212" y="686778"/>
                  </a:lnTo>
                  <a:lnTo>
                    <a:pt x="396385" y="705008"/>
                  </a:lnTo>
                  <a:lnTo>
                    <a:pt x="353326" y="717118"/>
                  </a:lnTo>
                  <a:lnTo>
                    <a:pt x="346252" y="718527"/>
                  </a:lnTo>
                  <a:lnTo>
                    <a:pt x="341668" y="725411"/>
                  </a:lnTo>
                  <a:lnTo>
                    <a:pt x="343077" y="732485"/>
                  </a:lnTo>
                  <a:lnTo>
                    <a:pt x="344500" y="739559"/>
                  </a:lnTo>
                  <a:lnTo>
                    <a:pt x="351358" y="744156"/>
                  </a:lnTo>
                  <a:lnTo>
                    <a:pt x="358444" y="742721"/>
                  </a:lnTo>
                  <a:lnTo>
                    <a:pt x="401035" y="731100"/>
                  </a:lnTo>
                  <a:lnTo>
                    <a:pt x="440756" y="714026"/>
                  </a:lnTo>
                  <a:lnTo>
                    <a:pt x="477355" y="691844"/>
                  </a:lnTo>
                  <a:lnTo>
                    <a:pt x="510584" y="664898"/>
                  </a:lnTo>
                  <a:lnTo>
                    <a:pt x="540193" y="633531"/>
                  </a:lnTo>
                  <a:lnTo>
                    <a:pt x="565933" y="598087"/>
                  </a:lnTo>
                  <a:lnTo>
                    <a:pt x="587552" y="558911"/>
                  </a:lnTo>
                  <a:lnTo>
                    <a:pt x="604802" y="516345"/>
                  </a:lnTo>
                  <a:lnTo>
                    <a:pt x="617432" y="470734"/>
                  </a:lnTo>
                  <a:lnTo>
                    <a:pt x="625194" y="422423"/>
                  </a:lnTo>
                  <a:lnTo>
                    <a:pt x="627837" y="371754"/>
                  </a:lnTo>
                  <a:lnTo>
                    <a:pt x="624963" y="321377"/>
                  </a:lnTo>
                  <a:lnTo>
                    <a:pt x="616600" y="273039"/>
                  </a:lnTo>
                  <a:lnTo>
                    <a:pt x="603124" y="227187"/>
                  </a:lnTo>
                  <a:lnTo>
                    <a:pt x="584912" y="184266"/>
                  </a:lnTo>
                  <a:lnTo>
                    <a:pt x="562340" y="144724"/>
                  </a:lnTo>
                  <a:lnTo>
                    <a:pt x="535786" y="109005"/>
                  </a:lnTo>
                  <a:lnTo>
                    <a:pt x="505625" y="77558"/>
                  </a:lnTo>
                  <a:lnTo>
                    <a:pt x="472235" y="50827"/>
                  </a:lnTo>
                  <a:lnTo>
                    <a:pt x="435993" y="29259"/>
                  </a:lnTo>
                  <a:lnTo>
                    <a:pt x="397275" y="13301"/>
                  </a:lnTo>
                  <a:lnTo>
                    <a:pt x="356458" y="3399"/>
                  </a:lnTo>
                  <a:lnTo>
                    <a:pt x="313918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102812" y="679975"/>
              <a:ext cx="609600" cy="760095"/>
            </a:xfrm>
            <a:custGeom>
              <a:avLst/>
              <a:gdLst/>
              <a:ahLst/>
              <a:cxnLst/>
              <a:rect l="l" t="t" r="r" b="b"/>
              <a:pathLst>
                <a:path w="609600" h="760094">
                  <a:moveTo>
                    <a:pt x="597192" y="498271"/>
                  </a:moveTo>
                  <a:lnTo>
                    <a:pt x="590092" y="497293"/>
                  </a:lnTo>
                  <a:lnTo>
                    <a:pt x="583438" y="502259"/>
                  </a:lnTo>
                  <a:lnTo>
                    <a:pt x="582460" y="509409"/>
                  </a:lnTo>
                  <a:lnTo>
                    <a:pt x="565200" y="577629"/>
                  </a:lnTo>
                  <a:lnTo>
                    <a:pt x="536922" y="630430"/>
                  </a:lnTo>
                  <a:lnTo>
                    <a:pt x="501016" y="669784"/>
                  </a:lnTo>
                  <a:lnTo>
                    <a:pt x="460870" y="697661"/>
                  </a:lnTo>
                  <a:lnTo>
                    <a:pt x="419872" y="716032"/>
                  </a:lnTo>
                  <a:lnTo>
                    <a:pt x="381413" y="726868"/>
                  </a:lnTo>
                  <a:lnTo>
                    <a:pt x="325663" y="733816"/>
                  </a:lnTo>
                  <a:lnTo>
                    <a:pt x="315150" y="733869"/>
                  </a:lnTo>
                  <a:lnTo>
                    <a:pt x="253806" y="723913"/>
                  </a:lnTo>
                  <a:lnTo>
                    <a:pt x="201888" y="705038"/>
                  </a:lnTo>
                  <a:lnTo>
                    <a:pt x="158612" y="678846"/>
                  </a:lnTo>
                  <a:lnTo>
                    <a:pt x="123194" y="646941"/>
                  </a:lnTo>
                  <a:lnTo>
                    <a:pt x="94849" y="610924"/>
                  </a:lnTo>
                  <a:lnTo>
                    <a:pt x="72793" y="572398"/>
                  </a:lnTo>
                  <a:lnTo>
                    <a:pt x="56240" y="532966"/>
                  </a:lnTo>
                  <a:lnTo>
                    <a:pt x="44407" y="494229"/>
                  </a:lnTo>
                  <a:lnTo>
                    <a:pt x="31759" y="425255"/>
                  </a:lnTo>
                  <a:lnTo>
                    <a:pt x="28575" y="378294"/>
                  </a:lnTo>
                  <a:lnTo>
                    <a:pt x="73139" y="378294"/>
                  </a:lnTo>
                  <a:lnTo>
                    <a:pt x="80352" y="378294"/>
                  </a:lnTo>
                  <a:lnTo>
                    <a:pt x="86194" y="372452"/>
                  </a:lnTo>
                  <a:lnTo>
                    <a:pt x="86194" y="365239"/>
                  </a:lnTo>
                  <a:lnTo>
                    <a:pt x="89869" y="320722"/>
                  </a:lnTo>
                  <a:lnTo>
                    <a:pt x="100578" y="276425"/>
                  </a:lnTo>
                  <a:lnTo>
                    <a:pt x="117851" y="233686"/>
                  </a:lnTo>
                  <a:lnTo>
                    <a:pt x="141215" y="193845"/>
                  </a:lnTo>
                  <a:lnTo>
                    <a:pt x="170200" y="158244"/>
                  </a:lnTo>
                  <a:lnTo>
                    <a:pt x="204335" y="128221"/>
                  </a:lnTo>
                  <a:lnTo>
                    <a:pt x="243146" y="105117"/>
                  </a:lnTo>
                  <a:lnTo>
                    <a:pt x="286164" y="90272"/>
                  </a:lnTo>
                  <a:lnTo>
                    <a:pt x="332917" y="85026"/>
                  </a:lnTo>
                  <a:lnTo>
                    <a:pt x="404236" y="98284"/>
                  </a:lnTo>
                  <a:lnTo>
                    <a:pt x="454610" y="130097"/>
                  </a:lnTo>
                  <a:lnTo>
                    <a:pt x="487086" y="168526"/>
                  </a:lnTo>
                  <a:lnTo>
                    <a:pt x="510527" y="217474"/>
                  </a:lnTo>
                  <a:lnTo>
                    <a:pt x="512114" y="223100"/>
                  </a:lnTo>
                  <a:lnTo>
                    <a:pt x="517232" y="226974"/>
                  </a:lnTo>
                  <a:lnTo>
                    <a:pt x="523074" y="226974"/>
                  </a:lnTo>
                  <a:lnTo>
                    <a:pt x="586689" y="226974"/>
                  </a:lnTo>
                  <a:lnTo>
                    <a:pt x="590448" y="226974"/>
                  </a:lnTo>
                  <a:lnTo>
                    <a:pt x="594029" y="225348"/>
                  </a:lnTo>
                  <a:lnTo>
                    <a:pt x="596506" y="222516"/>
                  </a:lnTo>
                  <a:lnTo>
                    <a:pt x="598995" y="219684"/>
                  </a:lnTo>
                  <a:lnTo>
                    <a:pt x="600125" y="215938"/>
                  </a:lnTo>
                  <a:lnTo>
                    <a:pt x="582388" y="156241"/>
                  </a:lnTo>
                  <a:lnTo>
                    <a:pt x="539442" y="87791"/>
                  </a:lnTo>
                  <a:lnTo>
                    <a:pt x="503990" y="54544"/>
                  </a:lnTo>
                  <a:lnTo>
                    <a:pt x="457201" y="26535"/>
                  </a:lnTo>
                  <a:lnTo>
                    <a:pt x="397561" y="7207"/>
                  </a:lnTo>
                  <a:lnTo>
                    <a:pt x="323557" y="0"/>
                  </a:lnTo>
                  <a:lnTo>
                    <a:pt x="276370" y="3835"/>
                  </a:lnTo>
                  <a:lnTo>
                    <a:pt x="232010" y="14846"/>
                  </a:lnTo>
                  <a:lnTo>
                    <a:pt x="190726" y="32289"/>
                  </a:lnTo>
                  <a:lnTo>
                    <a:pt x="152765" y="55419"/>
                  </a:lnTo>
                  <a:lnTo>
                    <a:pt x="118374" y="83493"/>
                  </a:lnTo>
                  <a:lnTo>
                    <a:pt x="87801" y="115767"/>
                  </a:lnTo>
                  <a:lnTo>
                    <a:pt x="61294" y="151498"/>
                  </a:lnTo>
                  <a:lnTo>
                    <a:pt x="39101" y="189941"/>
                  </a:lnTo>
                  <a:lnTo>
                    <a:pt x="21468" y="230353"/>
                  </a:lnTo>
                  <a:lnTo>
                    <a:pt x="8644" y="271990"/>
                  </a:lnTo>
                  <a:lnTo>
                    <a:pt x="876" y="314109"/>
                  </a:lnTo>
                  <a:lnTo>
                    <a:pt x="0" y="321259"/>
                  </a:lnTo>
                  <a:lnTo>
                    <a:pt x="5092" y="327774"/>
                  </a:lnTo>
                  <a:lnTo>
                    <a:pt x="12242" y="328650"/>
                  </a:lnTo>
                  <a:lnTo>
                    <a:pt x="19392" y="329577"/>
                  </a:lnTo>
                  <a:lnTo>
                    <a:pt x="25933" y="324446"/>
                  </a:lnTo>
                  <a:lnTo>
                    <a:pt x="26797" y="317271"/>
                  </a:lnTo>
                  <a:lnTo>
                    <a:pt x="34952" y="274341"/>
                  </a:lnTo>
                  <a:lnTo>
                    <a:pt x="48700" y="232034"/>
                  </a:lnTo>
                  <a:lnTo>
                    <a:pt x="67736" y="191266"/>
                  </a:lnTo>
                  <a:lnTo>
                    <a:pt x="91758" y="152956"/>
                  </a:lnTo>
                  <a:lnTo>
                    <a:pt x="120461" y="118022"/>
                  </a:lnTo>
                  <a:lnTo>
                    <a:pt x="153541" y="87382"/>
                  </a:lnTo>
                  <a:lnTo>
                    <a:pt x="190694" y="61952"/>
                  </a:lnTo>
                  <a:lnTo>
                    <a:pt x="231617" y="42652"/>
                  </a:lnTo>
                  <a:lnTo>
                    <a:pt x="276006" y="30399"/>
                  </a:lnTo>
                  <a:lnTo>
                    <a:pt x="323557" y="26111"/>
                  </a:lnTo>
                  <a:lnTo>
                    <a:pt x="395686" y="33436"/>
                  </a:lnTo>
                  <a:lnTo>
                    <a:pt x="452582" y="52907"/>
                  </a:lnTo>
                  <a:lnTo>
                    <a:pt x="496022" y="80763"/>
                  </a:lnTo>
                  <a:lnTo>
                    <a:pt x="527782" y="113246"/>
                  </a:lnTo>
                  <a:lnTo>
                    <a:pt x="549637" y="146596"/>
                  </a:lnTo>
                  <a:lnTo>
                    <a:pt x="570738" y="200863"/>
                  </a:lnTo>
                  <a:lnTo>
                    <a:pt x="532333" y="200863"/>
                  </a:lnTo>
                  <a:lnTo>
                    <a:pt x="522481" y="178817"/>
                  </a:lnTo>
                  <a:lnTo>
                    <a:pt x="504875" y="149301"/>
                  </a:lnTo>
                  <a:lnTo>
                    <a:pt x="478316" y="117435"/>
                  </a:lnTo>
                  <a:lnTo>
                    <a:pt x="441604" y="88336"/>
                  </a:lnTo>
                  <a:lnTo>
                    <a:pt x="393538" y="67123"/>
                  </a:lnTo>
                  <a:lnTo>
                    <a:pt x="332917" y="58915"/>
                  </a:lnTo>
                  <a:lnTo>
                    <a:pt x="286961" y="63237"/>
                  </a:lnTo>
                  <a:lnTo>
                    <a:pt x="244339" y="75587"/>
                  </a:lnTo>
                  <a:lnTo>
                    <a:pt x="205361" y="95037"/>
                  </a:lnTo>
                  <a:lnTo>
                    <a:pt x="170334" y="120661"/>
                  </a:lnTo>
                  <a:lnTo>
                    <a:pt x="139565" y="151533"/>
                  </a:lnTo>
                  <a:lnTo>
                    <a:pt x="113361" y="186726"/>
                  </a:lnTo>
                  <a:lnTo>
                    <a:pt x="92030" y="225314"/>
                  </a:lnTo>
                  <a:lnTo>
                    <a:pt x="75879" y="266371"/>
                  </a:lnTo>
                  <a:lnTo>
                    <a:pt x="65217" y="308969"/>
                  </a:lnTo>
                  <a:lnTo>
                    <a:pt x="60350" y="352183"/>
                  </a:lnTo>
                  <a:lnTo>
                    <a:pt x="15557" y="352183"/>
                  </a:lnTo>
                  <a:lnTo>
                    <a:pt x="8496" y="352183"/>
                  </a:lnTo>
                  <a:lnTo>
                    <a:pt x="2730" y="357771"/>
                  </a:lnTo>
                  <a:lnTo>
                    <a:pt x="2514" y="364820"/>
                  </a:lnTo>
                  <a:lnTo>
                    <a:pt x="2486" y="370925"/>
                  </a:lnTo>
                  <a:lnTo>
                    <a:pt x="2945" y="386620"/>
                  </a:lnTo>
                  <a:lnTo>
                    <a:pt x="8262" y="440593"/>
                  </a:lnTo>
                  <a:lnTo>
                    <a:pt x="24338" y="514364"/>
                  </a:lnTo>
                  <a:lnTo>
                    <a:pt x="38247" y="554807"/>
                  </a:lnTo>
                  <a:lnTo>
                    <a:pt x="57048" y="595558"/>
                  </a:lnTo>
                  <a:lnTo>
                    <a:pt x="81476" y="635072"/>
                  </a:lnTo>
                  <a:lnTo>
                    <a:pt x="112265" y="671800"/>
                  </a:lnTo>
                  <a:lnTo>
                    <a:pt x="150150" y="704197"/>
                  </a:lnTo>
                  <a:lnTo>
                    <a:pt x="195863" y="730716"/>
                  </a:lnTo>
                  <a:lnTo>
                    <a:pt x="250140" y="749809"/>
                  </a:lnTo>
                  <a:lnTo>
                    <a:pt x="313715" y="759929"/>
                  </a:lnTo>
                  <a:lnTo>
                    <a:pt x="313842" y="759929"/>
                  </a:lnTo>
                  <a:lnTo>
                    <a:pt x="314706" y="759955"/>
                  </a:lnTo>
                  <a:lnTo>
                    <a:pt x="316230" y="759955"/>
                  </a:lnTo>
                  <a:lnTo>
                    <a:pt x="330056" y="759514"/>
                  </a:lnTo>
                  <a:lnTo>
                    <a:pt x="384916" y="751933"/>
                  </a:lnTo>
                  <a:lnTo>
                    <a:pt x="459908" y="726398"/>
                  </a:lnTo>
                  <a:lnTo>
                    <a:pt x="498899" y="703516"/>
                  </a:lnTo>
                  <a:lnTo>
                    <a:pt x="535659" y="672087"/>
                  </a:lnTo>
                  <a:lnTo>
                    <a:pt x="567765" y="630759"/>
                  </a:lnTo>
                  <a:lnTo>
                    <a:pt x="592795" y="578177"/>
                  </a:lnTo>
                  <a:lnTo>
                    <a:pt x="608330" y="512991"/>
                  </a:lnTo>
                  <a:lnTo>
                    <a:pt x="609320" y="505853"/>
                  </a:lnTo>
                  <a:lnTo>
                    <a:pt x="604329" y="499262"/>
                  </a:lnTo>
                  <a:lnTo>
                    <a:pt x="597192" y="49827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784601" y="690846"/>
              <a:ext cx="551180" cy="748030"/>
            </a:xfrm>
            <a:custGeom>
              <a:avLst/>
              <a:gdLst/>
              <a:ahLst/>
              <a:cxnLst/>
              <a:rect l="l" t="t" r="r" b="b"/>
              <a:pathLst>
                <a:path w="551179" h="748030">
                  <a:moveTo>
                    <a:pt x="545541" y="721537"/>
                  </a:moveTo>
                  <a:lnTo>
                    <a:pt x="189623" y="365620"/>
                  </a:lnTo>
                  <a:lnTo>
                    <a:pt x="532942" y="22288"/>
                  </a:lnTo>
                  <a:lnTo>
                    <a:pt x="536676" y="18554"/>
                  </a:lnTo>
                  <a:lnTo>
                    <a:pt x="537806" y="12953"/>
                  </a:lnTo>
                  <a:lnTo>
                    <a:pt x="535762" y="8064"/>
                  </a:lnTo>
                  <a:lnTo>
                    <a:pt x="533742" y="3187"/>
                  </a:lnTo>
                  <a:lnTo>
                    <a:pt x="528980" y="0"/>
                  </a:lnTo>
                  <a:lnTo>
                    <a:pt x="523697" y="0"/>
                  </a:lnTo>
                  <a:lnTo>
                    <a:pt x="436168" y="0"/>
                  </a:lnTo>
                  <a:lnTo>
                    <a:pt x="432689" y="0"/>
                  </a:lnTo>
                  <a:lnTo>
                    <a:pt x="429387" y="1371"/>
                  </a:lnTo>
                  <a:lnTo>
                    <a:pt x="426923" y="3822"/>
                  </a:lnTo>
                  <a:lnTo>
                    <a:pt x="86817" y="343941"/>
                  </a:lnTo>
                  <a:lnTo>
                    <a:pt x="86817" y="14897"/>
                  </a:lnTo>
                  <a:lnTo>
                    <a:pt x="86817" y="7696"/>
                  </a:lnTo>
                  <a:lnTo>
                    <a:pt x="80987" y="1854"/>
                  </a:lnTo>
                  <a:lnTo>
                    <a:pt x="73774" y="1854"/>
                  </a:lnTo>
                  <a:lnTo>
                    <a:pt x="13055" y="1854"/>
                  </a:lnTo>
                  <a:lnTo>
                    <a:pt x="5842" y="1854"/>
                  </a:lnTo>
                  <a:lnTo>
                    <a:pt x="0" y="7696"/>
                  </a:lnTo>
                  <a:lnTo>
                    <a:pt x="0" y="14897"/>
                  </a:lnTo>
                  <a:lnTo>
                    <a:pt x="0" y="734440"/>
                  </a:lnTo>
                  <a:lnTo>
                    <a:pt x="0" y="741641"/>
                  </a:lnTo>
                  <a:lnTo>
                    <a:pt x="5842" y="747483"/>
                  </a:lnTo>
                  <a:lnTo>
                    <a:pt x="13055" y="747483"/>
                  </a:lnTo>
                  <a:lnTo>
                    <a:pt x="20281" y="747483"/>
                  </a:lnTo>
                  <a:lnTo>
                    <a:pt x="26123" y="741641"/>
                  </a:lnTo>
                  <a:lnTo>
                    <a:pt x="26123" y="734440"/>
                  </a:lnTo>
                  <a:lnTo>
                    <a:pt x="26123" y="27965"/>
                  </a:lnTo>
                  <a:lnTo>
                    <a:pt x="60706" y="27965"/>
                  </a:lnTo>
                  <a:lnTo>
                    <a:pt x="60706" y="375462"/>
                  </a:lnTo>
                  <a:lnTo>
                    <a:pt x="60706" y="380745"/>
                  </a:lnTo>
                  <a:lnTo>
                    <a:pt x="63881" y="385508"/>
                  </a:lnTo>
                  <a:lnTo>
                    <a:pt x="68770" y="387527"/>
                  </a:lnTo>
                  <a:lnTo>
                    <a:pt x="73672" y="389547"/>
                  </a:lnTo>
                  <a:lnTo>
                    <a:pt x="79273" y="388429"/>
                  </a:lnTo>
                  <a:lnTo>
                    <a:pt x="82994" y="384695"/>
                  </a:lnTo>
                  <a:lnTo>
                    <a:pt x="441566" y="26123"/>
                  </a:lnTo>
                  <a:lnTo>
                    <a:pt x="492188" y="26123"/>
                  </a:lnTo>
                  <a:lnTo>
                    <a:pt x="161925" y="356387"/>
                  </a:lnTo>
                  <a:lnTo>
                    <a:pt x="156832" y="361480"/>
                  </a:lnTo>
                  <a:lnTo>
                    <a:pt x="156832" y="369760"/>
                  </a:lnTo>
                  <a:lnTo>
                    <a:pt x="161925" y="374853"/>
                  </a:lnTo>
                  <a:lnTo>
                    <a:pt x="527075" y="740003"/>
                  </a:lnTo>
                  <a:lnTo>
                    <a:pt x="532168" y="745108"/>
                  </a:lnTo>
                  <a:lnTo>
                    <a:pt x="540435" y="745108"/>
                  </a:lnTo>
                  <a:lnTo>
                    <a:pt x="545541" y="740003"/>
                  </a:lnTo>
                  <a:lnTo>
                    <a:pt x="550633" y="734898"/>
                  </a:lnTo>
                  <a:lnTo>
                    <a:pt x="550633" y="726630"/>
                  </a:lnTo>
                  <a:lnTo>
                    <a:pt x="545541" y="721537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379672" y="697824"/>
              <a:ext cx="527050" cy="742315"/>
            </a:xfrm>
            <a:custGeom>
              <a:avLst/>
              <a:gdLst/>
              <a:ahLst/>
              <a:cxnLst/>
              <a:rect l="l" t="t" r="r" b="b"/>
              <a:pathLst>
                <a:path w="527050" h="742315">
                  <a:moveTo>
                    <a:pt x="513436" y="0"/>
                  </a:moveTo>
                  <a:lnTo>
                    <a:pt x="456312" y="0"/>
                  </a:lnTo>
                  <a:lnTo>
                    <a:pt x="449111" y="0"/>
                  </a:lnTo>
                  <a:lnTo>
                    <a:pt x="443256" y="5842"/>
                  </a:lnTo>
                  <a:lnTo>
                    <a:pt x="443256" y="13055"/>
                  </a:lnTo>
                  <a:lnTo>
                    <a:pt x="443256" y="482053"/>
                  </a:lnTo>
                  <a:lnTo>
                    <a:pt x="435060" y="531849"/>
                  </a:lnTo>
                  <a:lnTo>
                    <a:pt x="420323" y="574120"/>
                  </a:lnTo>
                  <a:lnTo>
                    <a:pt x="399104" y="608732"/>
                  </a:lnTo>
                  <a:lnTo>
                    <a:pt x="371463" y="635546"/>
                  </a:lnTo>
                  <a:lnTo>
                    <a:pt x="324880" y="658799"/>
                  </a:lnTo>
                  <a:lnTo>
                    <a:pt x="280612" y="666703"/>
                  </a:lnTo>
                  <a:lnTo>
                    <a:pt x="247410" y="666262"/>
                  </a:lnTo>
                  <a:lnTo>
                    <a:pt x="234024" y="664476"/>
                  </a:lnTo>
                  <a:lnTo>
                    <a:pt x="230150" y="663663"/>
                  </a:lnTo>
                  <a:lnTo>
                    <a:pt x="226162" y="664641"/>
                  </a:lnTo>
                  <a:lnTo>
                    <a:pt x="223114" y="667118"/>
                  </a:lnTo>
                  <a:lnTo>
                    <a:pt x="220041" y="669607"/>
                  </a:lnTo>
                  <a:lnTo>
                    <a:pt x="218276" y="673328"/>
                  </a:lnTo>
                  <a:lnTo>
                    <a:pt x="218276" y="677265"/>
                  </a:lnTo>
                  <a:lnTo>
                    <a:pt x="218276" y="708596"/>
                  </a:lnTo>
                  <a:lnTo>
                    <a:pt x="174636" y="703667"/>
                  </a:lnTo>
                  <a:lnTo>
                    <a:pt x="136331" y="692430"/>
                  </a:lnTo>
                  <a:lnTo>
                    <a:pt x="76150" y="651205"/>
                  </a:lnTo>
                  <a:lnTo>
                    <a:pt x="44104" y="600012"/>
                  </a:lnTo>
                  <a:lnTo>
                    <a:pt x="29716" y="548722"/>
                  </a:lnTo>
                  <a:lnTo>
                    <a:pt x="26133" y="509062"/>
                  </a:lnTo>
                  <a:lnTo>
                    <a:pt x="26506" y="492759"/>
                  </a:lnTo>
                  <a:lnTo>
                    <a:pt x="26544" y="492379"/>
                  </a:lnTo>
                  <a:lnTo>
                    <a:pt x="26569" y="491959"/>
                  </a:lnTo>
                  <a:lnTo>
                    <a:pt x="26569" y="491578"/>
                  </a:lnTo>
                  <a:lnTo>
                    <a:pt x="26569" y="13055"/>
                  </a:lnTo>
                  <a:lnTo>
                    <a:pt x="26569" y="5842"/>
                  </a:lnTo>
                  <a:lnTo>
                    <a:pt x="20715" y="0"/>
                  </a:lnTo>
                  <a:lnTo>
                    <a:pt x="13514" y="0"/>
                  </a:lnTo>
                  <a:lnTo>
                    <a:pt x="6300" y="0"/>
                  </a:lnTo>
                  <a:lnTo>
                    <a:pt x="445" y="5842"/>
                  </a:lnTo>
                  <a:lnTo>
                    <a:pt x="445" y="13055"/>
                  </a:lnTo>
                  <a:lnTo>
                    <a:pt x="445" y="491007"/>
                  </a:lnTo>
                  <a:lnTo>
                    <a:pt x="0" y="513114"/>
                  </a:lnTo>
                  <a:lnTo>
                    <a:pt x="4536" y="557428"/>
                  </a:lnTo>
                  <a:lnTo>
                    <a:pt x="21096" y="612944"/>
                  </a:lnTo>
                  <a:lnTo>
                    <a:pt x="56719" y="668655"/>
                  </a:lnTo>
                  <a:lnTo>
                    <a:pt x="90255" y="697572"/>
                  </a:lnTo>
                  <a:lnTo>
                    <a:pt x="130639" y="718299"/>
                  </a:lnTo>
                  <a:lnTo>
                    <a:pt x="177720" y="730777"/>
                  </a:lnTo>
                  <a:lnTo>
                    <a:pt x="231344" y="734949"/>
                  </a:lnTo>
                  <a:lnTo>
                    <a:pt x="238545" y="734949"/>
                  </a:lnTo>
                  <a:lnTo>
                    <a:pt x="244387" y="729107"/>
                  </a:lnTo>
                  <a:lnTo>
                    <a:pt x="244387" y="721893"/>
                  </a:lnTo>
                  <a:lnTo>
                    <a:pt x="244387" y="692289"/>
                  </a:lnTo>
                  <a:lnTo>
                    <a:pt x="306568" y="690087"/>
                  </a:lnTo>
                  <a:lnTo>
                    <a:pt x="346398" y="679011"/>
                  </a:lnTo>
                  <a:lnTo>
                    <a:pt x="386779" y="656691"/>
                  </a:lnTo>
                  <a:lnTo>
                    <a:pt x="418743" y="626022"/>
                  </a:lnTo>
                  <a:lnTo>
                    <a:pt x="443202" y="586886"/>
                  </a:lnTo>
                  <a:lnTo>
                    <a:pt x="460085" y="539434"/>
                  </a:lnTo>
                  <a:lnTo>
                    <a:pt x="469317" y="483819"/>
                  </a:lnTo>
                  <a:lnTo>
                    <a:pt x="469342" y="483425"/>
                  </a:lnTo>
                  <a:lnTo>
                    <a:pt x="469367" y="483031"/>
                  </a:lnTo>
                  <a:lnTo>
                    <a:pt x="469367" y="482638"/>
                  </a:lnTo>
                  <a:lnTo>
                    <a:pt x="469367" y="26111"/>
                  </a:lnTo>
                  <a:lnTo>
                    <a:pt x="500381" y="26111"/>
                  </a:lnTo>
                  <a:lnTo>
                    <a:pt x="500381" y="488061"/>
                  </a:lnTo>
                  <a:lnTo>
                    <a:pt x="499311" y="505059"/>
                  </a:lnTo>
                  <a:lnTo>
                    <a:pt x="491967" y="546496"/>
                  </a:lnTo>
                  <a:lnTo>
                    <a:pt x="472174" y="600264"/>
                  </a:lnTo>
                  <a:lnTo>
                    <a:pt x="433757" y="654253"/>
                  </a:lnTo>
                  <a:lnTo>
                    <a:pt x="400108" y="681176"/>
                  </a:lnTo>
                  <a:lnTo>
                    <a:pt x="360371" y="700473"/>
                  </a:lnTo>
                  <a:lnTo>
                    <a:pt x="314694" y="712090"/>
                  </a:lnTo>
                  <a:lnTo>
                    <a:pt x="263221" y="715975"/>
                  </a:lnTo>
                  <a:lnTo>
                    <a:pt x="256007" y="715975"/>
                  </a:lnTo>
                  <a:lnTo>
                    <a:pt x="250178" y="721817"/>
                  </a:lnTo>
                  <a:lnTo>
                    <a:pt x="250178" y="729030"/>
                  </a:lnTo>
                  <a:lnTo>
                    <a:pt x="250178" y="736244"/>
                  </a:lnTo>
                  <a:lnTo>
                    <a:pt x="256007" y="742086"/>
                  </a:lnTo>
                  <a:lnTo>
                    <a:pt x="263221" y="742086"/>
                  </a:lnTo>
                  <a:lnTo>
                    <a:pt x="319903" y="737717"/>
                  </a:lnTo>
                  <a:lnTo>
                    <a:pt x="370415" y="724650"/>
                  </a:lnTo>
                  <a:lnTo>
                    <a:pt x="414594" y="702947"/>
                  </a:lnTo>
                  <a:lnTo>
                    <a:pt x="452273" y="672668"/>
                  </a:lnTo>
                  <a:lnTo>
                    <a:pt x="495077" y="613055"/>
                  </a:lnTo>
                  <a:lnTo>
                    <a:pt x="517129" y="554091"/>
                  </a:lnTo>
                  <a:lnTo>
                    <a:pt x="525307" y="508247"/>
                  </a:lnTo>
                  <a:lnTo>
                    <a:pt x="526492" y="487997"/>
                  </a:lnTo>
                  <a:lnTo>
                    <a:pt x="526492" y="13055"/>
                  </a:lnTo>
                  <a:lnTo>
                    <a:pt x="526492" y="5842"/>
                  </a:lnTo>
                  <a:lnTo>
                    <a:pt x="520637" y="0"/>
                  </a:lnTo>
                  <a:lnTo>
                    <a:pt x="513436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003931" y="690846"/>
              <a:ext cx="499745" cy="743585"/>
            </a:xfrm>
            <a:custGeom>
              <a:avLst/>
              <a:gdLst/>
              <a:ahLst/>
              <a:cxnLst/>
              <a:rect l="l" t="t" r="r" b="b"/>
              <a:pathLst>
                <a:path w="499745" h="743585">
                  <a:moveTo>
                    <a:pt x="499249" y="194221"/>
                  </a:moveTo>
                  <a:lnTo>
                    <a:pt x="484761" y="126618"/>
                  </a:lnTo>
                  <a:lnTo>
                    <a:pt x="454860" y="76780"/>
                  </a:lnTo>
                  <a:lnTo>
                    <a:pt x="415911" y="42020"/>
                  </a:lnTo>
                  <a:lnTo>
                    <a:pt x="374280" y="19649"/>
                  </a:lnTo>
                  <a:lnTo>
                    <a:pt x="336332" y="6981"/>
                  </a:lnTo>
                  <a:lnTo>
                    <a:pt x="296951" y="0"/>
                  </a:lnTo>
                  <a:lnTo>
                    <a:pt x="68402" y="0"/>
                  </a:lnTo>
                  <a:lnTo>
                    <a:pt x="61201" y="0"/>
                  </a:lnTo>
                  <a:lnTo>
                    <a:pt x="55359" y="5842"/>
                  </a:lnTo>
                  <a:lnTo>
                    <a:pt x="55359" y="13055"/>
                  </a:lnTo>
                  <a:lnTo>
                    <a:pt x="55359" y="717384"/>
                  </a:lnTo>
                  <a:lnTo>
                    <a:pt x="26123" y="717384"/>
                  </a:lnTo>
                  <a:lnTo>
                    <a:pt x="26123" y="13055"/>
                  </a:lnTo>
                  <a:lnTo>
                    <a:pt x="26123" y="5842"/>
                  </a:lnTo>
                  <a:lnTo>
                    <a:pt x="20269" y="0"/>
                  </a:lnTo>
                  <a:lnTo>
                    <a:pt x="13068" y="0"/>
                  </a:lnTo>
                  <a:lnTo>
                    <a:pt x="5854" y="0"/>
                  </a:lnTo>
                  <a:lnTo>
                    <a:pt x="0" y="5842"/>
                  </a:lnTo>
                  <a:lnTo>
                    <a:pt x="0" y="13055"/>
                  </a:lnTo>
                  <a:lnTo>
                    <a:pt x="0" y="730440"/>
                  </a:lnTo>
                  <a:lnTo>
                    <a:pt x="0" y="737654"/>
                  </a:lnTo>
                  <a:lnTo>
                    <a:pt x="5854" y="743496"/>
                  </a:lnTo>
                  <a:lnTo>
                    <a:pt x="13068" y="743496"/>
                  </a:lnTo>
                  <a:lnTo>
                    <a:pt x="68402" y="743496"/>
                  </a:lnTo>
                  <a:lnTo>
                    <a:pt x="75628" y="743496"/>
                  </a:lnTo>
                  <a:lnTo>
                    <a:pt x="81470" y="737654"/>
                  </a:lnTo>
                  <a:lnTo>
                    <a:pt x="81470" y="730440"/>
                  </a:lnTo>
                  <a:lnTo>
                    <a:pt x="81470" y="26111"/>
                  </a:lnTo>
                  <a:lnTo>
                    <a:pt x="296151" y="26085"/>
                  </a:lnTo>
                  <a:lnTo>
                    <a:pt x="342980" y="35329"/>
                  </a:lnTo>
                  <a:lnTo>
                    <a:pt x="383678" y="52128"/>
                  </a:lnTo>
                  <a:lnTo>
                    <a:pt x="424594" y="81997"/>
                  </a:lnTo>
                  <a:lnTo>
                    <a:pt x="457252" y="128649"/>
                  </a:lnTo>
                  <a:lnTo>
                    <a:pt x="473176" y="195795"/>
                  </a:lnTo>
                  <a:lnTo>
                    <a:pt x="470622" y="249803"/>
                  </a:lnTo>
                  <a:lnTo>
                    <a:pt x="458314" y="293570"/>
                  </a:lnTo>
                  <a:lnTo>
                    <a:pt x="440029" y="327758"/>
                  </a:lnTo>
                  <a:lnTo>
                    <a:pt x="394968" y="374268"/>
                  </a:lnTo>
                  <a:lnTo>
                    <a:pt x="340166" y="400233"/>
                  </a:lnTo>
                  <a:lnTo>
                    <a:pt x="313347" y="403364"/>
                  </a:lnTo>
                  <a:lnTo>
                    <a:pt x="243327" y="402362"/>
                  </a:lnTo>
                  <a:lnTo>
                    <a:pt x="178941" y="402464"/>
                  </a:lnTo>
                  <a:lnTo>
                    <a:pt x="131611" y="403016"/>
                  </a:lnTo>
                  <a:lnTo>
                    <a:pt x="112763" y="403364"/>
                  </a:lnTo>
                  <a:lnTo>
                    <a:pt x="105562" y="403517"/>
                  </a:lnTo>
                  <a:lnTo>
                    <a:pt x="99847" y="409498"/>
                  </a:lnTo>
                  <a:lnTo>
                    <a:pt x="99999" y="416699"/>
                  </a:lnTo>
                  <a:lnTo>
                    <a:pt x="100164" y="423811"/>
                  </a:lnTo>
                  <a:lnTo>
                    <a:pt x="105968" y="429463"/>
                  </a:lnTo>
                  <a:lnTo>
                    <a:pt x="113042" y="429463"/>
                  </a:lnTo>
                  <a:lnTo>
                    <a:pt x="113334" y="429463"/>
                  </a:lnTo>
                  <a:lnTo>
                    <a:pt x="132081" y="429127"/>
                  </a:lnTo>
                  <a:lnTo>
                    <a:pt x="179130" y="428577"/>
                  </a:lnTo>
                  <a:lnTo>
                    <a:pt x="243118" y="428470"/>
                  </a:lnTo>
                  <a:lnTo>
                    <a:pt x="312686" y="429463"/>
                  </a:lnTo>
                  <a:lnTo>
                    <a:pt x="344791" y="426009"/>
                  </a:lnTo>
                  <a:lnTo>
                    <a:pt x="409438" y="396066"/>
                  </a:lnTo>
                  <a:lnTo>
                    <a:pt x="438327" y="371195"/>
                  </a:lnTo>
                  <a:lnTo>
                    <a:pt x="482319" y="303996"/>
                  </a:lnTo>
                  <a:lnTo>
                    <a:pt x="496308" y="254777"/>
                  </a:lnTo>
                  <a:lnTo>
                    <a:pt x="499249" y="19422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544359" y="690680"/>
              <a:ext cx="506730" cy="749300"/>
            </a:xfrm>
            <a:custGeom>
              <a:avLst/>
              <a:gdLst/>
              <a:ahLst/>
              <a:cxnLst/>
              <a:rect l="l" t="t" r="r" b="b"/>
              <a:pathLst>
                <a:path w="506729" h="749300">
                  <a:moveTo>
                    <a:pt x="42214" y="264579"/>
                  </a:moveTo>
                  <a:lnTo>
                    <a:pt x="35179" y="251035"/>
                  </a:lnTo>
                  <a:lnTo>
                    <a:pt x="30141" y="237288"/>
                  </a:lnTo>
                  <a:lnTo>
                    <a:pt x="27111" y="223343"/>
                  </a:lnTo>
                  <a:lnTo>
                    <a:pt x="26098" y="209207"/>
                  </a:lnTo>
                  <a:lnTo>
                    <a:pt x="32107" y="167274"/>
                  </a:lnTo>
                  <a:lnTo>
                    <a:pt x="49216" y="128756"/>
                  </a:lnTo>
                  <a:lnTo>
                    <a:pt x="76053" y="94760"/>
                  </a:lnTo>
                  <a:lnTo>
                    <a:pt x="111244" y="66392"/>
                  </a:lnTo>
                  <a:lnTo>
                    <a:pt x="153415" y="44758"/>
                  </a:lnTo>
                  <a:lnTo>
                    <a:pt x="201191" y="30967"/>
                  </a:lnTo>
                  <a:lnTo>
                    <a:pt x="253199" y="26123"/>
                  </a:lnTo>
                  <a:lnTo>
                    <a:pt x="305208" y="30967"/>
                  </a:lnTo>
                  <a:lnTo>
                    <a:pt x="352984" y="44758"/>
                  </a:lnTo>
                  <a:lnTo>
                    <a:pt x="395155" y="66392"/>
                  </a:lnTo>
                  <a:lnTo>
                    <a:pt x="430345" y="94760"/>
                  </a:lnTo>
                  <a:lnTo>
                    <a:pt x="457183" y="128756"/>
                  </a:lnTo>
                  <a:lnTo>
                    <a:pt x="474292" y="167274"/>
                  </a:lnTo>
                  <a:lnTo>
                    <a:pt x="480301" y="209207"/>
                  </a:lnTo>
                  <a:lnTo>
                    <a:pt x="480301" y="216420"/>
                  </a:lnTo>
                  <a:lnTo>
                    <a:pt x="486143" y="222249"/>
                  </a:lnTo>
                  <a:lnTo>
                    <a:pt x="493344" y="222249"/>
                  </a:lnTo>
                  <a:lnTo>
                    <a:pt x="500557" y="222249"/>
                  </a:lnTo>
                  <a:lnTo>
                    <a:pt x="506412" y="216420"/>
                  </a:lnTo>
                  <a:lnTo>
                    <a:pt x="506412" y="209207"/>
                  </a:lnTo>
                  <a:lnTo>
                    <a:pt x="501258" y="167098"/>
                  </a:lnTo>
                  <a:lnTo>
                    <a:pt x="486480" y="127853"/>
                  </a:lnTo>
                  <a:lnTo>
                    <a:pt x="463105" y="92319"/>
                  </a:lnTo>
                  <a:lnTo>
                    <a:pt x="432160" y="61345"/>
                  </a:lnTo>
                  <a:lnTo>
                    <a:pt x="394670" y="35778"/>
                  </a:lnTo>
                  <a:lnTo>
                    <a:pt x="351662" y="16466"/>
                  </a:lnTo>
                  <a:lnTo>
                    <a:pt x="304163" y="4258"/>
                  </a:lnTo>
                  <a:lnTo>
                    <a:pt x="253199" y="0"/>
                  </a:lnTo>
                  <a:lnTo>
                    <a:pt x="202236" y="4258"/>
                  </a:lnTo>
                  <a:lnTo>
                    <a:pt x="154738" y="16466"/>
                  </a:lnTo>
                  <a:lnTo>
                    <a:pt x="111733" y="35778"/>
                  </a:lnTo>
                  <a:lnTo>
                    <a:pt x="74245" y="61345"/>
                  </a:lnTo>
                  <a:lnTo>
                    <a:pt x="43302" y="92319"/>
                  </a:lnTo>
                  <a:lnTo>
                    <a:pt x="19929" y="127853"/>
                  </a:lnTo>
                  <a:lnTo>
                    <a:pt x="5153" y="167098"/>
                  </a:lnTo>
                  <a:lnTo>
                    <a:pt x="0" y="209207"/>
                  </a:lnTo>
                  <a:lnTo>
                    <a:pt x="3253" y="237855"/>
                  </a:lnTo>
                  <a:lnTo>
                    <a:pt x="29233" y="292196"/>
                  </a:lnTo>
                  <a:lnTo>
                    <a:pt x="81077" y="342536"/>
                  </a:lnTo>
                  <a:lnTo>
                    <a:pt x="116660" y="366183"/>
                  </a:lnTo>
                  <a:lnTo>
                    <a:pt x="158664" y="388804"/>
                  </a:lnTo>
                  <a:lnTo>
                    <a:pt x="207073" y="410389"/>
                  </a:lnTo>
                  <a:lnTo>
                    <a:pt x="261873" y="430929"/>
                  </a:lnTo>
                  <a:lnTo>
                    <a:pt x="323048" y="450416"/>
                  </a:lnTo>
                  <a:lnTo>
                    <a:pt x="390584" y="468840"/>
                  </a:lnTo>
                  <a:lnTo>
                    <a:pt x="464464" y="486194"/>
                  </a:lnTo>
                  <a:lnTo>
                    <a:pt x="471292" y="499854"/>
                  </a:lnTo>
                  <a:lnTo>
                    <a:pt x="476248" y="513421"/>
                  </a:lnTo>
                  <a:lnTo>
                    <a:pt x="479268" y="526833"/>
                  </a:lnTo>
                  <a:lnTo>
                    <a:pt x="480288" y="540029"/>
                  </a:lnTo>
                  <a:lnTo>
                    <a:pt x="474280" y="581957"/>
                  </a:lnTo>
                  <a:lnTo>
                    <a:pt x="457172" y="620474"/>
                  </a:lnTo>
                  <a:lnTo>
                    <a:pt x="430337" y="654470"/>
                  </a:lnTo>
                  <a:lnTo>
                    <a:pt x="395147" y="682840"/>
                  </a:lnTo>
                  <a:lnTo>
                    <a:pt x="352977" y="704475"/>
                  </a:lnTo>
                  <a:lnTo>
                    <a:pt x="305199" y="718268"/>
                  </a:lnTo>
                  <a:lnTo>
                    <a:pt x="253187" y="723112"/>
                  </a:lnTo>
                  <a:lnTo>
                    <a:pt x="201183" y="718269"/>
                  </a:lnTo>
                  <a:lnTo>
                    <a:pt x="153410" y="704477"/>
                  </a:lnTo>
                  <a:lnTo>
                    <a:pt x="111242" y="682844"/>
                  </a:lnTo>
                  <a:lnTo>
                    <a:pt x="76052" y="654476"/>
                  </a:lnTo>
                  <a:lnTo>
                    <a:pt x="49216" y="620479"/>
                  </a:lnTo>
                  <a:lnTo>
                    <a:pt x="32107" y="581961"/>
                  </a:lnTo>
                  <a:lnTo>
                    <a:pt x="26098" y="540029"/>
                  </a:lnTo>
                  <a:lnTo>
                    <a:pt x="26098" y="532815"/>
                  </a:lnTo>
                  <a:lnTo>
                    <a:pt x="20256" y="526973"/>
                  </a:lnTo>
                  <a:lnTo>
                    <a:pt x="13055" y="526973"/>
                  </a:lnTo>
                  <a:lnTo>
                    <a:pt x="5841" y="526973"/>
                  </a:lnTo>
                  <a:lnTo>
                    <a:pt x="0" y="532815"/>
                  </a:lnTo>
                  <a:lnTo>
                    <a:pt x="0" y="540029"/>
                  </a:lnTo>
                  <a:lnTo>
                    <a:pt x="5153" y="582138"/>
                  </a:lnTo>
                  <a:lnTo>
                    <a:pt x="19929" y="621383"/>
                  </a:lnTo>
                  <a:lnTo>
                    <a:pt x="43302" y="656916"/>
                  </a:lnTo>
                  <a:lnTo>
                    <a:pt x="74245" y="687890"/>
                  </a:lnTo>
                  <a:lnTo>
                    <a:pt x="111733" y="713457"/>
                  </a:lnTo>
                  <a:lnTo>
                    <a:pt x="154738" y="732769"/>
                  </a:lnTo>
                  <a:lnTo>
                    <a:pt x="202236" y="744978"/>
                  </a:lnTo>
                  <a:lnTo>
                    <a:pt x="253199" y="749236"/>
                  </a:lnTo>
                  <a:lnTo>
                    <a:pt x="304163" y="744978"/>
                  </a:lnTo>
                  <a:lnTo>
                    <a:pt x="351662" y="732769"/>
                  </a:lnTo>
                  <a:lnTo>
                    <a:pt x="394670" y="713457"/>
                  </a:lnTo>
                  <a:lnTo>
                    <a:pt x="432160" y="687890"/>
                  </a:lnTo>
                  <a:lnTo>
                    <a:pt x="463105" y="656916"/>
                  </a:lnTo>
                  <a:lnTo>
                    <a:pt x="486480" y="621383"/>
                  </a:lnTo>
                  <a:lnTo>
                    <a:pt x="501258" y="582138"/>
                  </a:lnTo>
                  <a:lnTo>
                    <a:pt x="506412" y="540029"/>
                  </a:lnTo>
                  <a:lnTo>
                    <a:pt x="502754" y="511871"/>
                  </a:lnTo>
                  <a:lnTo>
                    <a:pt x="474202" y="454186"/>
                  </a:lnTo>
                  <a:lnTo>
                    <a:pt x="418914" y="397792"/>
                  </a:lnTo>
                  <a:lnTo>
                    <a:pt x="381836" y="371247"/>
                  </a:lnTo>
                  <a:lnTo>
                    <a:pt x="338785" y="346429"/>
                  </a:lnTo>
                  <a:lnTo>
                    <a:pt x="289996" y="323802"/>
                  </a:lnTo>
                  <a:lnTo>
                    <a:pt x="235709" y="303837"/>
                  </a:lnTo>
                  <a:lnTo>
                    <a:pt x="176158" y="286999"/>
                  </a:lnTo>
                  <a:lnTo>
                    <a:pt x="111581" y="273757"/>
                  </a:lnTo>
                  <a:lnTo>
                    <a:pt x="42214" y="264579"/>
                  </a:lnTo>
                  <a:close/>
                </a:path>
                <a:path w="506729" h="749300">
                  <a:moveTo>
                    <a:pt x="64439" y="293306"/>
                  </a:moveTo>
                  <a:lnTo>
                    <a:pt x="129308" y="303596"/>
                  </a:lnTo>
                  <a:lnTo>
                    <a:pt x="189809" y="317642"/>
                  </a:lnTo>
                  <a:lnTo>
                    <a:pt x="245592" y="334970"/>
                  </a:lnTo>
                  <a:lnTo>
                    <a:pt x="296308" y="355107"/>
                  </a:lnTo>
                  <a:lnTo>
                    <a:pt x="341609" y="377579"/>
                  </a:lnTo>
                  <a:lnTo>
                    <a:pt x="381145" y="401912"/>
                  </a:lnTo>
                  <a:lnTo>
                    <a:pt x="414568" y="427633"/>
                  </a:lnTo>
                  <a:lnTo>
                    <a:pt x="441528" y="454266"/>
                  </a:lnTo>
                  <a:lnTo>
                    <a:pt x="373076" y="437288"/>
                  </a:lnTo>
                  <a:lnTo>
                    <a:pt x="310597" y="419345"/>
                  </a:lnTo>
                  <a:lnTo>
                    <a:pt x="254149" y="400470"/>
                  </a:lnTo>
                  <a:lnTo>
                    <a:pt x="203792" y="380696"/>
                  </a:lnTo>
                  <a:lnTo>
                    <a:pt x="159583" y="360059"/>
                  </a:lnTo>
                  <a:lnTo>
                    <a:pt x="121582" y="338592"/>
                  </a:lnTo>
                  <a:lnTo>
                    <a:pt x="89848" y="316330"/>
                  </a:lnTo>
                  <a:lnTo>
                    <a:pt x="64439" y="293306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39762" y="1656255"/>
              <a:ext cx="7243445" cy="0"/>
            </a:xfrm>
            <a:custGeom>
              <a:avLst/>
              <a:gdLst/>
              <a:ahLst/>
              <a:cxnLst/>
              <a:rect l="l" t="t" r="r" b="b"/>
              <a:pathLst>
                <a:path w="7243445" h="0">
                  <a:moveTo>
                    <a:pt x="0" y="0"/>
                  </a:moveTo>
                  <a:lnTo>
                    <a:pt x="7243279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009730" y="1781172"/>
              <a:ext cx="7534275" cy="0"/>
            </a:xfrm>
            <a:custGeom>
              <a:avLst/>
              <a:gdLst/>
              <a:ahLst/>
              <a:cxnLst/>
              <a:rect l="l" t="t" r="r" b="b"/>
              <a:pathLst>
                <a:path w="7534275" h="0">
                  <a:moveTo>
                    <a:pt x="753394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2896" y="5335765"/>
              <a:ext cx="4483526" cy="298900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2896" y="2426423"/>
              <a:ext cx="4483526" cy="298900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63704" y="2427194"/>
              <a:ext cx="4427232" cy="5898354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14755640" y="1278332"/>
              <a:ext cx="121920" cy="393065"/>
            </a:xfrm>
            <a:custGeom>
              <a:avLst/>
              <a:gdLst/>
              <a:ahLst/>
              <a:cxnLst/>
              <a:rect l="l" t="t" r="r" b="b"/>
              <a:pathLst>
                <a:path w="121919" h="393064">
                  <a:moveTo>
                    <a:pt x="87809" y="0"/>
                  </a:moveTo>
                  <a:lnTo>
                    <a:pt x="25285" y="103477"/>
                  </a:lnTo>
                  <a:lnTo>
                    <a:pt x="0" y="178027"/>
                  </a:lnTo>
                  <a:lnTo>
                    <a:pt x="7954" y="259698"/>
                  </a:lnTo>
                  <a:lnTo>
                    <a:pt x="45150" y="384543"/>
                  </a:lnTo>
                  <a:lnTo>
                    <a:pt x="74371" y="390915"/>
                  </a:lnTo>
                  <a:lnTo>
                    <a:pt x="91471" y="393039"/>
                  </a:lnTo>
                  <a:lnTo>
                    <a:pt x="103073" y="390915"/>
                  </a:lnTo>
                  <a:lnTo>
                    <a:pt x="115800" y="384543"/>
                  </a:lnTo>
                  <a:lnTo>
                    <a:pt x="66699" y="294093"/>
                  </a:lnTo>
                  <a:lnTo>
                    <a:pt x="50942" y="230827"/>
                  </a:lnTo>
                  <a:lnTo>
                    <a:pt x="69078" y="164939"/>
                  </a:lnTo>
                  <a:lnTo>
                    <a:pt x="121654" y="66624"/>
                  </a:lnTo>
                  <a:lnTo>
                    <a:pt x="111081" y="60718"/>
                  </a:lnTo>
                  <a:lnTo>
                    <a:pt x="104032" y="51809"/>
                  </a:lnTo>
                  <a:lnTo>
                    <a:pt x="97332" y="33652"/>
                  </a:lnTo>
                  <a:lnTo>
                    <a:pt x="87809" y="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4897265" y="1259005"/>
              <a:ext cx="200025" cy="422909"/>
            </a:xfrm>
            <a:custGeom>
              <a:avLst/>
              <a:gdLst/>
              <a:ahLst/>
              <a:cxnLst/>
              <a:rect l="l" t="t" r="r" b="b"/>
              <a:pathLst>
                <a:path w="200025" h="422910">
                  <a:moveTo>
                    <a:pt x="115463" y="0"/>
                  </a:moveTo>
                  <a:lnTo>
                    <a:pt x="26991" y="144183"/>
                  </a:lnTo>
                  <a:lnTo>
                    <a:pt x="0" y="236258"/>
                  </a:lnTo>
                  <a:lnTo>
                    <a:pt x="36737" y="315835"/>
                  </a:lnTo>
                  <a:lnTo>
                    <a:pt x="139453" y="422529"/>
                  </a:lnTo>
                  <a:lnTo>
                    <a:pt x="199436" y="397205"/>
                  </a:lnTo>
                  <a:lnTo>
                    <a:pt x="117816" y="324522"/>
                  </a:lnTo>
                  <a:lnTo>
                    <a:pt x="86306" y="263085"/>
                  </a:lnTo>
                  <a:lnTo>
                    <a:pt x="101032" y="179404"/>
                  </a:lnTo>
                  <a:lnTo>
                    <a:pt x="158122" y="39992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73257" y="1643792"/>
              <a:ext cx="501412" cy="184559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14832965" y="273407"/>
              <a:ext cx="290830" cy="1131570"/>
            </a:xfrm>
            <a:custGeom>
              <a:avLst/>
              <a:gdLst/>
              <a:ahLst/>
              <a:cxnLst/>
              <a:rect l="l" t="t" r="r" b="b"/>
              <a:pathLst>
                <a:path w="290830" h="1131570">
                  <a:moveTo>
                    <a:pt x="234807" y="100039"/>
                  </a:moveTo>
                  <a:lnTo>
                    <a:pt x="229201" y="29997"/>
                  </a:lnTo>
                  <a:lnTo>
                    <a:pt x="213110" y="0"/>
                  </a:lnTo>
                  <a:lnTo>
                    <a:pt x="173733" y="4061"/>
                  </a:lnTo>
                  <a:lnTo>
                    <a:pt x="98269" y="36196"/>
                  </a:lnTo>
                  <a:lnTo>
                    <a:pt x="52815" y="59687"/>
                  </a:lnTo>
                  <a:lnTo>
                    <a:pt x="30005" y="84483"/>
                  </a:lnTo>
                  <a:lnTo>
                    <a:pt x="22947" y="125856"/>
                  </a:lnTo>
                  <a:lnTo>
                    <a:pt x="24749" y="199074"/>
                  </a:lnTo>
                  <a:lnTo>
                    <a:pt x="30264" y="244176"/>
                  </a:lnTo>
                  <a:lnTo>
                    <a:pt x="42389" y="288012"/>
                  </a:lnTo>
                  <a:lnTo>
                    <a:pt x="51493" y="315528"/>
                  </a:lnTo>
                  <a:lnTo>
                    <a:pt x="62195" y="352568"/>
                  </a:lnTo>
                  <a:lnTo>
                    <a:pt x="73082" y="397720"/>
                  </a:lnTo>
                  <a:lnTo>
                    <a:pt x="82743" y="449572"/>
                  </a:lnTo>
                  <a:lnTo>
                    <a:pt x="89766" y="506711"/>
                  </a:lnTo>
                  <a:lnTo>
                    <a:pt x="92738" y="567725"/>
                  </a:lnTo>
                  <a:lnTo>
                    <a:pt x="90248" y="631203"/>
                  </a:lnTo>
                  <a:lnTo>
                    <a:pt x="80883" y="695732"/>
                  </a:lnTo>
                  <a:lnTo>
                    <a:pt x="75115" y="734409"/>
                  </a:lnTo>
                  <a:lnTo>
                    <a:pt x="52213" y="807770"/>
                  </a:lnTo>
                  <a:lnTo>
                    <a:pt x="24507" y="876314"/>
                  </a:lnTo>
                  <a:lnTo>
                    <a:pt x="7222" y="913285"/>
                  </a:lnTo>
                  <a:lnTo>
                    <a:pt x="0" y="939006"/>
                  </a:lnTo>
                  <a:lnTo>
                    <a:pt x="10487" y="1004927"/>
                  </a:lnTo>
                  <a:lnTo>
                    <a:pt x="20223" y="1043748"/>
                  </a:lnTo>
                  <a:lnTo>
                    <a:pt x="48822" y="1081334"/>
                  </a:lnTo>
                  <a:lnTo>
                    <a:pt x="153732" y="1128844"/>
                  </a:lnTo>
                  <a:lnTo>
                    <a:pt x="196524" y="1131363"/>
                  </a:lnTo>
                  <a:lnTo>
                    <a:pt x="225917" y="1097852"/>
                  </a:lnTo>
                  <a:lnTo>
                    <a:pt x="258568" y="1021157"/>
                  </a:lnTo>
                  <a:lnTo>
                    <a:pt x="214947" y="1018774"/>
                  </a:lnTo>
                  <a:lnTo>
                    <a:pt x="195678" y="1005708"/>
                  </a:lnTo>
                  <a:lnTo>
                    <a:pt x="196507" y="970915"/>
                  </a:lnTo>
                  <a:lnTo>
                    <a:pt x="213179" y="903352"/>
                  </a:lnTo>
                  <a:lnTo>
                    <a:pt x="271722" y="704152"/>
                  </a:lnTo>
                  <a:lnTo>
                    <a:pt x="290433" y="573576"/>
                  </a:lnTo>
                  <a:lnTo>
                    <a:pt x="268585" y="453866"/>
                  </a:lnTo>
                  <a:lnTo>
                    <a:pt x="205457" y="287262"/>
                  </a:lnTo>
                  <a:lnTo>
                    <a:pt x="174083" y="200205"/>
                  </a:lnTo>
                  <a:lnTo>
                    <a:pt x="166682" y="151684"/>
                  </a:lnTo>
                  <a:lnTo>
                    <a:pt x="186006" y="124146"/>
                  </a:lnTo>
                  <a:lnTo>
                    <a:pt x="234807" y="10003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4791118" y="370759"/>
              <a:ext cx="164465" cy="786765"/>
            </a:xfrm>
            <a:custGeom>
              <a:avLst/>
              <a:gdLst/>
              <a:ahLst/>
              <a:cxnLst/>
              <a:rect l="l" t="t" r="r" b="b"/>
              <a:pathLst>
                <a:path w="164465" h="786765">
                  <a:moveTo>
                    <a:pt x="83708" y="2835"/>
                  </a:moveTo>
                  <a:lnTo>
                    <a:pt x="45385" y="0"/>
                  </a:lnTo>
                  <a:lnTo>
                    <a:pt x="12417" y="33087"/>
                  </a:lnTo>
                  <a:lnTo>
                    <a:pt x="2555" y="84280"/>
                  </a:lnTo>
                  <a:lnTo>
                    <a:pt x="0" y="110696"/>
                  </a:lnTo>
                  <a:lnTo>
                    <a:pt x="1305" y="137097"/>
                  </a:lnTo>
                  <a:lnTo>
                    <a:pt x="6328" y="163077"/>
                  </a:lnTo>
                  <a:lnTo>
                    <a:pt x="14925" y="188229"/>
                  </a:lnTo>
                  <a:lnTo>
                    <a:pt x="26960" y="219052"/>
                  </a:lnTo>
                  <a:lnTo>
                    <a:pt x="40149" y="258976"/>
                  </a:lnTo>
                  <a:lnTo>
                    <a:pt x="52756" y="306858"/>
                  </a:lnTo>
                  <a:lnTo>
                    <a:pt x="63049" y="361558"/>
                  </a:lnTo>
                  <a:lnTo>
                    <a:pt x="69293" y="421935"/>
                  </a:lnTo>
                  <a:lnTo>
                    <a:pt x="69565" y="471746"/>
                  </a:lnTo>
                  <a:lnTo>
                    <a:pt x="64783" y="521220"/>
                  </a:lnTo>
                  <a:lnTo>
                    <a:pt x="55208" y="570032"/>
                  </a:lnTo>
                  <a:lnTo>
                    <a:pt x="41099" y="617857"/>
                  </a:lnTo>
                  <a:lnTo>
                    <a:pt x="27129" y="666517"/>
                  </a:lnTo>
                  <a:lnTo>
                    <a:pt x="20800" y="717837"/>
                  </a:lnTo>
                  <a:lnTo>
                    <a:pt x="30132" y="761306"/>
                  </a:lnTo>
                  <a:lnTo>
                    <a:pt x="63146" y="786412"/>
                  </a:lnTo>
                  <a:lnTo>
                    <a:pt x="135315" y="630027"/>
                  </a:lnTo>
                  <a:lnTo>
                    <a:pt x="163915" y="523650"/>
                  </a:lnTo>
                  <a:lnTo>
                    <a:pt x="153033" y="418457"/>
                  </a:lnTo>
                  <a:lnTo>
                    <a:pt x="106758" y="265623"/>
                  </a:lnTo>
                  <a:lnTo>
                    <a:pt x="60151" y="161950"/>
                  </a:lnTo>
                  <a:lnTo>
                    <a:pt x="42317" y="99794"/>
                  </a:lnTo>
                  <a:lnTo>
                    <a:pt x="51189" y="54320"/>
                  </a:lnTo>
                  <a:lnTo>
                    <a:pt x="84698" y="68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4997721" y="373409"/>
              <a:ext cx="301625" cy="935990"/>
            </a:xfrm>
            <a:custGeom>
              <a:avLst/>
              <a:gdLst/>
              <a:ahLst/>
              <a:cxnLst/>
              <a:rect l="l" t="t" r="r" b="b"/>
              <a:pathLst>
                <a:path w="301625" h="935990">
                  <a:moveTo>
                    <a:pt x="70051" y="38"/>
                  </a:moveTo>
                  <a:lnTo>
                    <a:pt x="122417" y="2299"/>
                  </a:lnTo>
                  <a:lnTo>
                    <a:pt x="169725" y="20707"/>
                  </a:lnTo>
                  <a:lnTo>
                    <a:pt x="208735" y="53145"/>
                  </a:lnTo>
                  <a:lnTo>
                    <a:pt x="235837" y="97536"/>
                  </a:lnTo>
                  <a:lnTo>
                    <a:pt x="256522" y="159391"/>
                  </a:lnTo>
                  <a:lnTo>
                    <a:pt x="266082" y="197434"/>
                  </a:lnTo>
                  <a:lnTo>
                    <a:pt x="274824" y="240648"/>
                  </a:lnTo>
                  <a:lnTo>
                    <a:pt x="282528" y="289354"/>
                  </a:lnTo>
                  <a:lnTo>
                    <a:pt x="288972" y="343873"/>
                  </a:lnTo>
                  <a:lnTo>
                    <a:pt x="293933" y="404526"/>
                  </a:lnTo>
                  <a:lnTo>
                    <a:pt x="297191" y="471633"/>
                  </a:lnTo>
                  <a:lnTo>
                    <a:pt x="298524" y="545515"/>
                  </a:lnTo>
                  <a:lnTo>
                    <a:pt x="301277" y="645939"/>
                  </a:lnTo>
                  <a:lnTo>
                    <a:pt x="295924" y="714206"/>
                  </a:lnTo>
                  <a:lnTo>
                    <a:pt x="276821" y="781631"/>
                  </a:lnTo>
                  <a:lnTo>
                    <a:pt x="238326" y="879525"/>
                  </a:lnTo>
                  <a:lnTo>
                    <a:pt x="213506" y="914584"/>
                  </a:lnTo>
                  <a:lnTo>
                    <a:pt x="177566" y="933373"/>
                  </a:lnTo>
                  <a:lnTo>
                    <a:pt x="135878" y="935647"/>
                  </a:lnTo>
                  <a:lnTo>
                    <a:pt x="93813" y="921156"/>
                  </a:lnTo>
                  <a:lnTo>
                    <a:pt x="93064" y="920737"/>
                  </a:lnTo>
                  <a:lnTo>
                    <a:pt x="91171" y="929627"/>
                  </a:lnTo>
                  <a:lnTo>
                    <a:pt x="90422" y="929195"/>
                  </a:lnTo>
                  <a:lnTo>
                    <a:pt x="93813" y="921156"/>
                  </a:lnTo>
                  <a:lnTo>
                    <a:pt x="54589" y="919418"/>
                  </a:lnTo>
                  <a:lnTo>
                    <a:pt x="36385" y="908304"/>
                  </a:lnTo>
                  <a:lnTo>
                    <a:pt x="34586" y="878329"/>
                  </a:lnTo>
                  <a:lnTo>
                    <a:pt x="44575" y="820013"/>
                  </a:lnTo>
                  <a:lnTo>
                    <a:pt x="81968" y="692167"/>
                  </a:lnTo>
                  <a:lnTo>
                    <a:pt x="99026" y="605343"/>
                  </a:lnTo>
                  <a:lnTo>
                    <a:pt x="99882" y="519756"/>
                  </a:lnTo>
                  <a:lnTo>
                    <a:pt x="88669" y="395617"/>
                  </a:lnTo>
                  <a:lnTo>
                    <a:pt x="85008" y="338204"/>
                  </a:lnTo>
                  <a:lnTo>
                    <a:pt x="79051" y="298021"/>
                  </a:lnTo>
                  <a:lnTo>
                    <a:pt x="66533" y="256128"/>
                  </a:lnTo>
                  <a:lnTo>
                    <a:pt x="43191" y="193586"/>
                  </a:lnTo>
                  <a:lnTo>
                    <a:pt x="8699" y="107465"/>
                  </a:lnTo>
                  <a:lnTo>
                    <a:pt x="0" y="58597"/>
                  </a:lnTo>
                  <a:lnTo>
                    <a:pt x="19611" y="28836"/>
                  </a:lnTo>
                  <a:lnTo>
                    <a:pt x="70051" y="3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4683092" y="672266"/>
              <a:ext cx="544195" cy="367665"/>
            </a:xfrm>
            <a:custGeom>
              <a:avLst/>
              <a:gdLst/>
              <a:ahLst/>
              <a:cxnLst/>
              <a:rect l="l" t="t" r="r" b="b"/>
              <a:pathLst>
                <a:path w="544194" h="367665">
                  <a:moveTo>
                    <a:pt x="518896" y="0"/>
                  </a:moveTo>
                  <a:lnTo>
                    <a:pt x="383302" y="188346"/>
                  </a:lnTo>
                  <a:lnTo>
                    <a:pt x="287913" y="263331"/>
                  </a:lnTo>
                  <a:lnTo>
                    <a:pt x="187560" y="235936"/>
                  </a:lnTo>
                  <a:lnTo>
                    <a:pt x="37071" y="117144"/>
                  </a:lnTo>
                  <a:lnTo>
                    <a:pt x="32020" y="139319"/>
                  </a:lnTo>
                  <a:lnTo>
                    <a:pt x="26474" y="150572"/>
                  </a:lnTo>
                  <a:lnTo>
                    <a:pt x="16959" y="154379"/>
                  </a:lnTo>
                  <a:lnTo>
                    <a:pt x="0" y="154216"/>
                  </a:lnTo>
                  <a:lnTo>
                    <a:pt x="163748" y="322046"/>
                  </a:lnTo>
                  <a:lnTo>
                    <a:pt x="275002" y="367579"/>
                  </a:lnTo>
                  <a:lnTo>
                    <a:pt x="384765" y="281442"/>
                  </a:lnTo>
                  <a:lnTo>
                    <a:pt x="544042" y="5426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4757368" y="740021"/>
              <a:ext cx="106680" cy="102235"/>
            </a:xfrm>
            <a:custGeom>
              <a:avLst/>
              <a:gdLst/>
              <a:ahLst/>
              <a:cxnLst/>
              <a:rect l="l" t="t" r="r" b="b"/>
              <a:pathLst>
                <a:path w="106680" h="102234">
                  <a:moveTo>
                    <a:pt x="0" y="38125"/>
                  </a:moveTo>
                  <a:lnTo>
                    <a:pt x="34190" y="70007"/>
                  </a:lnTo>
                  <a:lnTo>
                    <a:pt x="56351" y="87253"/>
                  </a:lnTo>
                  <a:lnTo>
                    <a:pt x="76172" y="95820"/>
                  </a:lnTo>
                  <a:lnTo>
                    <a:pt x="103339" y="101663"/>
                  </a:lnTo>
                  <a:lnTo>
                    <a:pt x="105715" y="87587"/>
                  </a:lnTo>
                  <a:lnTo>
                    <a:pt x="106295" y="75401"/>
                  </a:lnTo>
                  <a:lnTo>
                    <a:pt x="104890" y="58359"/>
                  </a:lnTo>
                  <a:lnTo>
                    <a:pt x="101307" y="29717"/>
                  </a:lnTo>
                  <a:lnTo>
                    <a:pt x="87584" y="28917"/>
                  </a:lnTo>
                  <a:lnTo>
                    <a:pt x="77200" y="25555"/>
                  </a:lnTo>
                  <a:lnTo>
                    <a:pt x="64924" y="16844"/>
                  </a:lnTo>
                  <a:lnTo>
                    <a:pt x="4552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4594684" y="703361"/>
              <a:ext cx="132715" cy="137160"/>
            </a:xfrm>
            <a:custGeom>
              <a:avLst/>
              <a:gdLst/>
              <a:ahLst/>
              <a:cxnLst/>
              <a:rect l="l" t="t" r="r" b="b"/>
              <a:pathLst>
                <a:path w="132715" h="137159">
                  <a:moveTo>
                    <a:pt x="64261" y="118851"/>
                  </a:moveTo>
                  <a:lnTo>
                    <a:pt x="93541" y="135447"/>
                  </a:lnTo>
                  <a:lnTo>
                    <a:pt x="109997" y="136560"/>
                  </a:lnTo>
                  <a:lnTo>
                    <a:pt x="119658" y="118210"/>
                  </a:lnTo>
                  <a:lnTo>
                    <a:pt x="128549" y="76420"/>
                  </a:lnTo>
                  <a:lnTo>
                    <a:pt x="132308" y="57622"/>
                  </a:lnTo>
                  <a:lnTo>
                    <a:pt x="130617" y="44385"/>
                  </a:lnTo>
                  <a:lnTo>
                    <a:pt x="100291" y="9491"/>
                  </a:lnTo>
                  <a:lnTo>
                    <a:pt x="79058" y="0"/>
                  </a:lnTo>
                  <a:lnTo>
                    <a:pt x="72847" y="3118"/>
                  </a:lnTo>
                  <a:lnTo>
                    <a:pt x="80251" y="55859"/>
                  </a:lnTo>
                  <a:lnTo>
                    <a:pt x="70424" y="14294"/>
                  </a:lnTo>
                  <a:lnTo>
                    <a:pt x="27996" y="960"/>
                  </a:lnTo>
                  <a:lnTo>
                    <a:pt x="62306" y="71531"/>
                  </a:lnTo>
                  <a:lnTo>
                    <a:pt x="33215" y="23998"/>
                  </a:lnTo>
                  <a:lnTo>
                    <a:pt x="0" y="50339"/>
                  </a:lnTo>
                  <a:lnTo>
                    <a:pt x="7469" y="61836"/>
                  </a:lnTo>
                  <a:lnTo>
                    <a:pt x="26022" y="81018"/>
                  </a:lnTo>
                  <a:lnTo>
                    <a:pt x="29908" y="84904"/>
                  </a:lnTo>
                  <a:lnTo>
                    <a:pt x="33629" y="88955"/>
                  </a:lnTo>
                  <a:lnTo>
                    <a:pt x="37172" y="93159"/>
                  </a:lnTo>
                  <a:lnTo>
                    <a:pt x="41353" y="97845"/>
                  </a:lnTo>
                  <a:lnTo>
                    <a:pt x="47150" y="103748"/>
                  </a:lnTo>
                  <a:lnTo>
                    <a:pt x="54730" y="110779"/>
                  </a:lnTo>
                  <a:lnTo>
                    <a:pt x="64261" y="118851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4693017" y="639384"/>
              <a:ext cx="139700" cy="145415"/>
            </a:xfrm>
            <a:custGeom>
              <a:avLst/>
              <a:gdLst/>
              <a:ahLst/>
              <a:cxnLst/>
              <a:rect l="l" t="t" r="r" b="b"/>
              <a:pathLst>
                <a:path w="139700" h="145415">
                  <a:moveTo>
                    <a:pt x="5743" y="27546"/>
                  </a:moveTo>
                  <a:lnTo>
                    <a:pt x="12030" y="17857"/>
                  </a:lnTo>
                  <a:lnTo>
                    <a:pt x="21161" y="9463"/>
                  </a:lnTo>
                  <a:lnTo>
                    <a:pt x="33654" y="3223"/>
                  </a:lnTo>
                  <a:lnTo>
                    <a:pt x="50028" y="0"/>
                  </a:lnTo>
                  <a:lnTo>
                    <a:pt x="80557" y="3888"/>
                  </a:lnTo>
                  <a:lnTo>
                    <a:pt x="127393" y="41951"/>
                  </a:lnTo>
                  <a:lnTo>
                    <a:pt x="138699" y="80759"/>
                  </a:lnTo>
                  <a:lnTo>
                    <a:pt x="139106" y="86639"/>
                  </a:lnTo>
                  <a:lnTo>
                    <a:pt x="138014" y="92608"/>
                  </a:lnTo>
                  <a:lnTo>
                    <a:pt x="135143" y="97764"/>
                  </a:lnTo>
                  <a:lnTo>
                    <a:pt x="132083" y="103238"/>
                  </a:lnTo>
                  <a:lnTo>
                    <a:pt x="127003" y="107962"/>
                  </a:lnTo>
                  <a:lnTo>
                    <a:pt x="119103" y="103644"/>
                  </a:lnTo>
                  <a:lnTo>
                    <a:pt x="114861" y="101333"/>
                  </a:lnTo>
                  <a:lnTo>
                    <a:pt x="111775" y="97370"/>
                  </a:lnTo>
                  <a:lnTo>
                    <a:pt x="110061" y="92862"/>
                  </a:lnTo>
                  <a:lnTo>
                    <a:pt x="95189" y="53593"/>
                  </a:lnTo>
                  <a:lnTo>
                    <a:pt x="108942" y="85383"/>
                  </a:lnTo>
                  <a:lnTo>
                    <a:pt x="114674" y="102265"/>
                  </a:lnTo>
                  <a:lnTo>
                    <a:pt x="113420" y="109895"/>
                  </a:lnTo>
                  <a:lnTo>
                    <a:pt x="106213" y="113931"/>
                  </a:lnTo>
                  <a:lnTo>
                    <a:pt x="95500" y="121447"/>
                  </a:lnTo>
                  <a:lnTo>
                    <a:pt x="58207" y="72478"/>
                  </a:lnTo>
                  <a:lnTo>
                    <a:pt x="79132" y="115803"/>
                  </a:lnTo>
                  <a:lnTo>
                    <a:pt x="59024" y="144954"/>
                  </a:lnTo>
                  <a:lnTo>
                    <a:pt x="52421" y="141856"/>
                  </a:lnTo>
                  <a:lnTo>
                    <a:pt x="20495" y="104959"/>
                  </a:lnTo>
                  <a:lnTo>
                    <a:pt x="2278" y="68987"/>
                  </a:lnTo>
                  <a:lnTo>
                    <a:pt x="0" y="55025"/>
                  </a:lnTo>
                  <a:lnTo>
                    <a:pt x="1097" y="40993"/>
                  </a:lnTo>
                  <a:lnTo>
                    <a:pt x="5743" y="2754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4574257" y="750335"/>
              <a:ext cx="85725" cy="93980"/>
            </a:xfrm>
            <a:custGeom>
              <a:avLst/>
              <a:gdLst/>
              <a:ahLst/>
              <a:cxnLst/>
              <a:rect l="l" t="t" r="r" b="b"/>
              <a:pathLst>
                <a:path w="85725" h="93980">
                  <a:moveTo>
                    <a:pt x="32238" y="15621"/>
                  </a:moveTo>
                  <a:lnTo>
                    <a:pt x="21777" y="3905"/>
                  </a:lnTo>
                  <a:lnTo>
                    <a:pt x="15840" y="0"/>
                  </a:lnTo>
                  <a:lnTo>
                    <a:pt x="12222" y="3905"/>
                  </a:lnTo>
                  <a:lnTo>
                    <a:pt x="8718" y="15621"/>
                  </a:lnTo>
                  <a:lnTo>
                    <a:pt x="342" y="26840"/>
                  </a:lnTo>
                  <a:lnTo>
                    <a:pt x="0" y="36558"/>
                  </a:lnTo>
                  <a:lnTo>
                    <a:pt x="9897" y="50155"/>
                  </a:lnTo>
                  <a:lnTo>
                    <a:pt x="32238" y="73012"/>
                  </a:lnTo>
                  <a:lnTo>
                    <a:pt x="40878" y="85907"/>
                  </a:lnTo>
                  <a:lnTo>
                    <a:pt x="47828" y="92116"/>
                  </a:lnTo>
                  <a:lnTo>
                    <a:pt x="56749" y="93357"/>
                  </a:lnTo>
                  <a:lnTo>
                    <a:pt x="71304" y="91351"/>
                  </a:lnTo>
                  <a:lnTo>
                    <a:pt x="85680" y="88722"/>
                  </a:lnTo>
                  <a:lnTo>
                    <a:pt x="84689" y="71882"/>
                  </a:lnTo>
                  <a:lnTo>
                    <a:pt x="67254" y="58315"/>
                  </a:lnTo>
                  <a:lnTo>
                    <a:pt x="55978" y="47932"/>
                  </a:lnTo>
                  <a:lnTo>
                    <a:pt x="45945" y="35459"/>
                  </a:lnTo>
                  <a:lnTo>
                    <a:pt x="32238" y="15621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62899" y="257859"/>
              <a:ext cx="219642" cy="180676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90931" y="534435"/>
              <a:ext cx="180132" cy="211195"/>
            </a:xfrm>
            <a:prstGeom prst="rect">
              <a:avLst/>
            </a:prstGeom>
          </p:spPr>
        </p:pic>
        <p:sp>
          <p:nvSpPr>
            <p:cNvPr id="33" name="object 33" descr=""/>
            <p:cNvSpPr/>
            <p:nvPr/>
          </p:nvSpPr>
          <p:spPr>
            <a:xfrm>
              <a:off x="14778927" y="602000"/>
              <a:ext cx="64769" cy="89535"/>
            </a:xfrm>
            <a:custGeom>
              <a:avLst/>
              <a:gdLst/>
              <a:ahLst/>
              <a:cxnLst/>
              <a:rect l="l" t="t" r="r" b="b"/>
              <a:pathLst>
                <a:path w="64769" h="89534">
                  <a:moveTo>
                    <a:pt x="15049" y="51371"/>
                  </a:moveTo>
                  <a:lnTo>
                    <a:pt x="29234" y="64510"/>
                  </a:lnTo>
                  <a:lnTo>
                    <a:pt x="38981" y="76676"/>
                  </a:lnTo>
                  <a:lnTo>
                    <a:pt x="44601" y="85622"/>
                  </a:lnTo>
                  <a:lnTo>
                    <a:pt x="46405" y="89103"/>
                  </a:lnTo>
                  <a:lnTo>
                    <a:pt x="64642" y="74282"/>
                  </a:lnTo>
                  <a:lnTo>
                    <a:pt x="58174" y="48488"/>
                  </a:lnTo>
                  <a:lnTo>
                    <a:pt x="50395" y="24530"/>
                  </a:lnTo>
                  <a:lnTo>
                    <a:pt x="43856" y="6877"/>
                  </a:lnTo>
                  <a:lnTo>
                    <a:pt x="41109" y="0"/>
                  </a:lnTo>
                  <a:lnTo>
                    <a:pt x="0" y="4328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69114" y="2426413"/>
              <a:ext cx="4451112" cy="59173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01529" y="543712"/>
            <a:ext cx="1715770" cy="760095"/>
            <a:chOff x="501529" y="543712"/>
            <a:chExt cx="1715770" cy="760095"/>
          </a:xfrm>
        </p:grpSpPr>
        <p:sp>
          <p:nvSpPr>
            <p:cNvPr id="3" name="object 3" descr=""/>
            <p:cNvSpPr/>
            <p:nvPr/>
          </p:nvSpPr>
          <p:spPr>
            <a:xfrm>
              <a:off x="507879" y="550956"/>
              <a:ext cx="522605" cy="734695"/>
            </a:xfrm>
            <a:custGeom>
              <a:avLst/>
              <a:gdLst/>
              <a:ahLst/>
              <a:cxnLst/>
              <a:rect l="l" t="t" r="r" b="b"/>
              <a:pathLst>
                <a:path w="522605" h="734694">
                  <a:moveTo>
                    <a:pt x="387743" y="348381"/>
                  </a:moveTo>
                  <a:lnTo>
                    <a:pt x="449797" y="308778"/>
                  </a:lnTo>
                  <a:lnTo>
                    <a:pt x="477516" y="277433"/>
                  </a:lnTo>
                  <a:lnTo>
                    <a:pt x="497300" y="237132"/>
                  </a:lnTo>
                  <a:lnTo>
                    <a:pt x="504850" y="186926"/>
                  </a:lnTo>
                  <a:lnTo>
                    <a:pt x="495819" y="123284"/>
                  </a:lnTo>
                  <a:lnTo>
                    <a:pt x="472286" y="75284"/>
                  </a:lnTo>
                  <a:lnTo>
                    <a:pt x="439589" y="40998"/>
                  </a:lnTo>
                  <a:lnTo>
                    <a:pt x="403069" y="18498"/>
                  </a:lnTo>
                  <a:lnTo>
                    <a:pt x="339915" y="1150"/>
                  </a:lnTo>
                  <a:lnTo>
                    <a:pt x="289030" y="0"/>
                  </a:lnTo>
                  <a:lnTo>
                    <a:pt x="219636" y="90"/>
                  </a:lnTo>
                  <a:lnTo>
                    <a:pt x="157239" y="704"/>
                  </a:lnTo>
                  <a:lnTo>
                    <a:pt x="127342" y="1125"/>
                  </a:lnTo>
                  <a:lnTo>
                    <a:pt x="120129" y="1252"/>
                  </a:lnTo>
                  <a:lnTo>
                    <a:pt x="114388" y="7183"/>
                  </a:lnTo>
                  <a:lnTo>
                    <a:pt x="114490" y="14383"/>
                  </a:lnTo>
                  <a:lnTo>
                    <a:pt x="114604" y="21610"/>
                  </a:lnTo>
                  <a:lnTo>
                    <a:pt x="120383" y="27312"/>
                  </a:lnTo>
                  <a:lnTo>
                    <a:pt x="127761" y="27236"/>
                  </a:lnTo>
                  <a:lnTo>
                    <a:pt x="155292" y="26851"/>
                  </a:lnTo>
                  <a:lnTo>
                    <a:pt x="217477" y="26228"/>
                  </a:lnTo>
                  <a:lnTo>
                    <a:pt x="287449" y="26102"/>
                  </a:lnTo>
                  <a:lnTo>
                    <a:pt x="338340" y="27210"/>
                  </a:lnTo>
                  <a:lnTo>
                    <a:pt x="404637" y="48727"/>
                  </a:lnTo>
                  <a:lnTo>
                    <a:pt x="440569" y="77801"/>
                  </a:lnTo>
                  <a:lnTo>
                    <a:pt x="467888" y="122910"/>
                  </a:lnTo>
                  <a:lnTo>
                    <a:pt x="478739" y="186926"/>
                  </a:lnTo>
                  <a:lnTo>
                    <a:pt x="465484" y="246793"/>
                  </a:lnTo>
                  <a:lnTo>
                    <a:pt x="433333" y="289302"/>
                  </a:lnTo>
                  <a:lnTo>
                    <a:pt x="393705" y="317042"/>
                  </a:lnTo>
                  <a:lnTo>
                    <a:pt x="358018" y="332603"/>
                  </a:lnTo>
                  <a:lnTo>
                    <a:pt x="337693" y="338576"/>
                  </a:lnTo>
                  <a:lnTo>
                    <a:pt x="214591" y="338576"/>
                  </a:lnTo>
                  <a:lnTo>
                    <a:pt x="207378" y="338576"/>
                  </a:lnTo>
                  <a:lnTo>
                    <a:pt x="201536" y="344418"/>
                  </a:lnTo>
                  <a:lnTo>
                    <a:pt x="201536" y="351632"/>
                  </a:lnTo>
                  <a:lnTo>
                    <a:pt x="201536" y="358846"/>
                  </a:lnTo>
                  <a:lnTo>
                    <a:pt x="207378" y="364688"/>
                  </a:lnTo>
                  <a:lnTo>
                    <a:pt x="214591" y="364688"/>
                  </a:lnTo>
                  <a:lnTo>
                    <a:pt x="339115" y="364688"/>
                  </a:lnTo>
                  <a:lnTo>
                    <a:pt x="398491" y="380711"/>
                  </a:lnTo>
                  <a:lnTo>
                    <a:pt x="433371" y="402870"/>
                  </a:lnTo>
                  <a:lnTo>
                    <a:pt x="464757" y="436370"/>
                  </a:lnTo>
                  <a:lnTo>
                    <a:pt x="487421" y="482643"/>
                  </a:lnTo>
                  <a:lnTo>
                    <a:pt x="496138" y="543123"/>
                  </a:lnTo>
                  <a:lnTo>
                    <a:pt x="485009" y="599904"/>
                  </a:lnTo>
                  <a:lnTo>
                    <a:pt x="456862" y="642530"/>
                  </a:lnTo>
                  <a:lnTo>
                    <a:pt x="419550" y="672834"/>
                  </a:lnTo>
                  <a:lnTo>
                    <a:pt x="380931" y="692652"/>
                  </a:lnTo>
                  <a:lnTo>
                    <a:pt x="331190" y="708172"/>
                  </a:lnTo>
                  <a:lnTo>
                    <a:pt x="91058" y="708172"/>
                  </a:lnTo>
                  <a:lnTo>
                    <a:pt x="91058" y="14168"/>
                  </a:lnTo>
                  <a:lnTo>
                    <a:pt x="91058" y="6954"/>
                  </a:lnTo>
                  <a:lnTo>
                    <a:pt x="85216" y="1112"/>
                  </a:lnTo>
                  <a:lnTo>
                    <a:pt x="78003" y="1112"/>
                  </a:lnTo>
                  <a:lnTo>
                    <a:pt x="13055" y="1112"/>
                  </a:lnTo>
                  <a:lnTo>
                    <a:pt x="5841" y="1112"/>
                  </a:lnTo>
                  <a:lnTo>
                    <a:pt x="0" y="6954"/>
                  </a:lnTo>
                  <a:lnTo>
                    <a:pt x="0" y="14168"/>
                  </a:lnTo>
                  <a:lnTo>
                    <a:pt x="0" y="721227"/>
                  </a:lnTo>
                  <a:lnTo>
                    <a:pt x="0" y="728441"/>
                  </a:lnTo>
                  <a:lnTo>
                    <a:pt x="5841" y="734283"/>
                  </a:lnTo>
                  <a:lnTo>
                    <a:pt x="13055" y="734283"/>
                  </a:lnTo>
                  <a:lnTo>
                    <a:pt x="20269" y="734283"/>
                  </a:lnTo>
                  <a:lnTo>
                    <a:pt x="26111" y="728441"/>
                  </a:lnTo>
                  <a:lnTo>
                    <a:pt x="26111" y="721227"/>
                  </a:lnTo>
                  <a:lnTo>
                    <a:pt x="26111" y="27223"/>
                  </a:lnTo>
                  <a:lnTo>
                    <a:pt x="64947" y="27223"/>
                  </a:lnTo>
                  <a:lnTo>
                    <a:pt x="64947" y="721227"/>
                  </a:lnTo>
                  <a:lnTo>
                    <a:pt x="64947" y="728441"/>
                  </a:lnTo>
                  <a:lnTo>
                    <a:pt x="70789" y="734283"/>
                  </a:lnTo>
                  <a:lnTo>
                    <a:pt x="78003" y="734283"/>
                  </a:lnTo>
                  <a:lnTo>
                    <a:pt x="332447" y="734283"/>
                  </a:lnTo>
                  <a:lnTo>
                    <a:pt x="333222" y="734283"/>
                  </a:lnTo>
                  <a:lnTo>
                    <a:pt x="334009" y="734207"/>
                  </a:lnTo>
                  <a:lnTo>
                    <a:pt x="372764" y="723198"/>
                  </a:lnTo>
                  <a:lnTo>
                    <a:pt x="409354" y="707603"/>
                  </a:lnTo>
                  <a:lnTo>
                    <a:pt x="449060" y="683274"/>
                  </a:lnTo>
                  <a:lnTo>
                    <a:pt x="485420" y="648734"/>
                  </a:lnTo>
                  <a:lnTo>
                    <a:pt x="511974" y="602508"/>
                  </a:lnTo>
                  <a:lnTo>
                    <a:pt x="522262" y="543123"/>
                  </a:lnTo>
                  <a:lnTo>
                    <a:pt x="513880" y="479752"/>
                  </a:lnTo>
                  <a:lnTo>
                    <a:pt x="491745" y="429804"/>
                  </a:lnTo>
                  <a:lnTo>
                    <a:pt x="460349" y="392067"/>
                  </a:lnTo>
                  <a:lnTo>
                    <a:pt x="424185" y="365330"/>
                  </a:lnTo>
                  <a:lnTo>
                    <a:pt x="387743" y="34838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057085" y="552066"/>
              <a:ext cx="569595" cy="733425"/>
            </a:xfrm>
            <a:custGeom>
              <a:avLst/>
              <a:gdLst/>
              <a:ahLst/>
              <a:cxnLst/>
              <a:rect l="l" t="t" r="r" b="b"/>
              <a:pathLst>
                <a:path w="569594" h="733425">
                  <a:moveTo>
                    <a:pt x="567944" y="715391"/>
                  </a:moveTo>
                  <a:lnTo>
                    <a:pt x="293420" y="8331"/>
                  </a:lnTo>
                  <a:lnTo>
                    <a:pt x="291465" y="3314"/>
                  </a:lnTo>
                  <a:lnTo>
                    <a:pt x="286626" y="0"/>
                  </a:lnTo>
                  <a:lnTo>
                    <a:pt x="281254" y="0"/>
                  </a:lnTo>
                  <a:lnTo>
                    <a:pt x="275767" y="25"/>
                  </a:lnTo>
                  <a:lnTo>
                    <a:pt x="270941" y="3390"/>
                  </a:lnTo>
                  <a:lnTo>
                    <a:pt x="269036" y="8458"/>
                  </a:lnTo>
                  <a:lnTo>
                    <a:pt x="2539" y="715518"/>
                  </a:lnTo>
                  <a:lnTo>
                    <a:pt x="13233" y="733183"/>
                  </a:lnTo>
                  <a:lnTo>
                    <a:pt x="14757" y="733183"/>
                  </a:lnTo>
                  <a:lnTo>
                    <a:pt x="20027" y="733183"/>
                  </a:lnTo>
                  <a:lnTo>
                    <a:pt x="25006" y="729957"/>
                  </a:lnTo>
                  <a:lnTo>
                    <a:pt x="26974" y="724725"/>
                  </a:lnTo>
                  <a:lnTo>
                    <a:pt x="281419" y="49606"/>
                  </a:lnTo>
                  <a:lnTo>
                    <a:pt x="536689" y="707059"/>
                  </a:lnTo>
                  <a:lnTo>
                    <a:pt x="508469" y="707059"/>
                  </a:lnTo>
                  <a:lnTo>
                    <a:pt x="417944" y="473036"/>
                  </a:lnTo>
                  <a:lnTo>
                    <a:pt x="416001" y="467995"/>
                  </a:lnTo>
                  <a:lnTo>
                    <a:pt x="411175" y="464680"/>
                  </a:lnTo>
                  <a:lnTo>
                    <a:pt x="405777" y="464680"/>
                  </a:lnTo>
                  <a:lnTo>
                    <a:pt x="150012" y="464680"/>
                  </a:lnTo>
                  <a:lnTo>
                    <a:pt x="142786" y="464680"/>
                  </a:lnTo>
                  <a:lnTo>
                    <a:pt x="136944" y="470522"/>
                  </a:lnTo>
                  <a:lnTo>
                    <a:pt x="136944" y="477735"/>
                  </a:lnTo>
                  <a:lnTo>
                    <a:pt x="136944" y="484949"/>
                  </a:lnTo>
                  <a:lnTo>
                    <a:pt x="142786" y="490791"/>
                  </a:lnTo>
                  <a:lnTo>
                    <a:pt x="150012" y="490791"/>
                  </a:lnTo>
                  <a:lnTo>
                    <a:pt x="396824" y="490791"/>
                  </a:lnTo>
                  <a:lnTo>
                    <a:pt x="487337" y="724827"/>
                  </a:lnTo>
                  <a:lnTo>
                    <a:pt x="489292" y="729856"/>
                  </a:lnTo>
                  <a:lnTo>
                    <a:pt x="494118" y="733171"/>
                  </a:lnTo>
                  <a:lnTo>
                    <a:pt x="499516" y="733171"/>
                  </a:lnTo>
                  <a:lnTo>
                    <a:pt x="555764" y="733171"/>
                  </a:lnTo>
                  <a:lnTo>
                    <a:pt x="560070" y="733171"/>
                  </a:lnTo>
                  <a:lnTo>
                    <a:pt x="564095" y="731050"/>
                  </a:lnTo>
                  <a:lnTo>
                    <a:pt x="566547" y="727494"/>
                  </a:lnTo>
                  <a:lnTo>
                    <a:pt x="568972" y="723938"/>
                  </a:lnTo>
                  <a:lnTo>
                    <a:pt x="569493" y="719404"/>
                  </a:lnTo>
                  <a:lnTo>
                    <a:pt x="567944" y="71539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619126" y="550062"/>
              <a:ext cx="591820" cy="747395"/>
            </a:xfrm>
            <a:custGeom>
              <a:avLst/>
              <a:gdLst/>
              <a:ahLst/>
              <a:cxnLst/>
              <a:rect l="l" t="t" r="r" b="b"/>
              <a:pathLst>
                <a:path w="591819" h="747394">
                  <a:moveTo>
                    <a:pt x="577278" y="354533"/>
                  </a:moveTo>
                  <a:lnTo>
                    <a:pt x="307670" y="354533"/>
                  </a:lnTo>
                  <a:lnTo>
                    <a:pt x="300443" y="354533"/>
                  </a:lnTo>
                  <a:lnTo>
                    <a:pt x="294601" y="360362"/>
                  </a:lnTo>
                  <a:lnTo>
                    <a:pt x="294601" y="367588"/>
                  </a:lnTo>
                  <a:lnTo>
                    <a:pt x="294601" y="427062"/>
                  </a:lnTo>
                  <a:lnTo>
                    <a:pt x="294601" y="434276"/>
                  </a:lnTo>
                  <a:lnTo>
                    <a:pt x="300443" y="440118"/>
                  </a:lnTo>
                  <a:lnTo>
                    <a:pt x="307670" y="440118"/>
                  </a:lnTo>
                  <a:lnTo>
                    <a:pt x="503504" y="440118"/>
                  </a:lnTo>
                  <a:lnTo>
                    <a:pt x="503504" y="586295"/>
                  </a:lnTo>
                  <a:lnTo>
                    <a:pt x="486486" y="627647"/>
                  </a:lnTo>
                  <a:lnTo>
                    <a:pt x="463837" y="659101"/>
                  </a:lnTo>
                  <a:lnTo>
                    <a:pt x="428244" y="689355"/>
                  </a:lnTo>
                  <a:lnTo>
                    <a:pt x="377067" y="712120"/>
                  </a:lnTo>
                  <a:lnTo>
                    <a:pt x="307670" y="721106"/>
                  </a:lnTo>
                  <a:lnTo>
                    <a:pt x="261375" y="717861"/>
                  </a:lnTo>
                  <a:lnTo>
                    <a:pt x="218758" y="708257"/>
                  </a:lnTo>
                  <a:lnTo>
                    <a:pt x="179972" y="692487"/>
                  </a:lnTo>
                  <a:lnTo>
                    <a:pt x="145173" y="670745"/>
                  </a:lnTo>
                  <a:lnTo>
                    <a:pt x="114513" y="643223"/>
                  </a:lnTo>
                  <a:lnTo>
                    <a:pt x="88147" y="610116"/>
                  </a:lnTo>
                  <a:lnTo>
                    <a:pt x="66230" y="571617"/>
                  </a:lnTo>
                  <a:lnTo>
                    <a:pt x="48914" y="527920"/>
                  </a:lnTo>
                  <a:lnTo>
                    <a:pt x="36355" y="479219"/>
                  </a:lnTo>
                  <a:lnTo>
                    <a:pt x="28707" y="425706"/>
                  </a:lnTo>
                  <a:lnTo>
                    <a:pt x="26123" y="367576"/>
                  </a:lnTo>
                  <a:lnTo>
                    <a:pt x="29793" y="306743"/>
                  </a:lnTo>
                  <a:lnTo>
                    <a:pt x="40311" y="252152"/>
                  </a:lnTo>
                  <a:lnTo>
                    <a:pt x="56938" y="203707"/>
                  </a:lnTo>
                  <a:lnTo>
                    <a:pt x="78936" y="161313"/>
                  </a:lnTo>
                  <a:lnTo>
                    <a:pt x="105566" y="124878"/>
                  </a:lnTo>
                  <a:lnTo>
                    <a:pt x="136090" y="94307"/>
                  </a:lnTo>
                  <a:lnTo>
                    <a:pt x="169771" y="69505"/>
                  </a:lnTo>
                  <a:lnTo>
                    <a:pt x="205869" y="50379"/>
                  </a:lnTo>
                  <a:lnTo>
                    <a:pt x="243646" y="36834"/>
                  </a:lnTo>
                  <a:lnTo>
                    <a:pt x="282364" y="28776"/>
                  </a:lnTo>
                  <a:lnTo>
                    <a:pt x="321284" y="26111"/>
                  </a:lnTo>
                  <a:lnTo>
                    <a:pt x="377441" y="31607"/>
                  </a:lnTo>
                  <a:lnTo>
                    <a:pt x="427261" y="46927"/>
                  </a:lnTo>
                  <a:lnTo>
                    <a:pt x="470261" y="70321"/>
                  </a:lnTo>
                  <a:lnTo>
                    <a:pt x="505958" y="100035"/>
                  </a:lnTo>
                  <a:lnTo>
                    <a:pt x="533869" y="134319"/>
                  </a:lnTo>
                  <a:lnTo>
                    <a:pt x="553511" y="171420"/>
                  </a:lnTo>
                  <a:lnTo>
                    <a:pt x="564400" y="209588"/>
                  </a:lnTo>
                  <a:lnTo>
                    <a:pt x="565581" y="216712"/>
                  </a:lnTo>
                  <a:lnTo>
                    <a:pt x="572325" y="221551"/>
                  </a:lnTo>
                  <a:lnTo>
                    <a:pt x="579424" y="220332"/>
                  </a:lnTo>
                  <a:lnTo>
                    <a:pt x="586536" y="219138"/>
                  </a:lnTo>
                  <a:lnTo>
                    <a:pt x="591337" y="212420"/>
                  </a:lnTo>
                  <a:lnTo>
                    <a:pt x="580101" y="167910"/>
                  </a:lnTo>
                  <a:lnTo>
                    <a:pt x="562587" y="131239"/>
                  </a:lnTo>
                  <a:lnTo>
                    <a:pt x="537988" y="96608"/>
                  </a:lnTo>
                  <a:lnTo>
                    <a:pt x="506661" y="65330"/>
                  </a:lnTo>
                  <a:lnTo>
                    <a:pt x="468968" y="38717"/>
                  </a:lnTo>
                  <a:lnTo>
                    <a:pt x="425268" y="18083"/>
                  </a:lnTo>
                  <a:lnTo>
                    <a:pt x="375920" y="4739"/>
                  </a:lnTo>
                  <a:lnTo>
                    <a:pt x="321284" y="0"/>
                  </a:lnTo>
                  <a:lnTo>
                    <a:pt x="281422" y="2624"/>
                  </a:lnTo>
                  <a:lnTo>
                    <a:pt x="242046" y="10470"/>
                  </a:lnTo>
                  <a:lnTo>
                    <a:pt x="203725" y="23499"/>
                  </a:lnTo>
                  <a:lnTo>
                    <a:pt x="167026" y="41672"/>
                  </a:lnTo>
                  <a:lnTo>
                    <a:pt x="132518" y="64951"/>
                  </a:lnTo>
                  <a:lnTo>
                    <a:pt x="100768" y="93297"/>
                  </a:lnTo>
                  <a:lnTo>
                    <a:pt x="72344" y="126670"/>
                  </a:lnTo>
                  <a:lnTo>
                    <a:pt x="47815" y="165032"/>
                  </a:lnTo>
                  <a:lnTo>
                    <a:pt x="27747" y="208343"/>
                  </a:lnTo>
                  <a:lnTo>
                    <a:pt x="12711" y="256566"/>
                  </a:lnTo>
                  <a:lnTo>
                    <a:pt x="3272" y="309661"/>
                  </a:lnTo>
                  <a:lnTo>
                    <a:pt x="0" y="367588"/>
                  </a:lnTo>
                  <a:lnTo>
                    <a:pt x="2374" y="424995"/>
                  </a:lnTo>
                  <a:lnTo>
                    <a:pt x="9411" y="478250"/>
                  </a:lnTo>
                  <a:lnTo>
                    <a:pt x="20980" y="527193"/>
                  </a:lnTo>
                  <a:lnTo>
                    <a:pt x="36953" y="571663"/>
                  </a:lnTo>
                  <a:lnTo>
                    <a:pt x="57198" y="611501"/>
                  </a:lnTo>
                  <a:lnTo>
                    <a:pt x="81587" y="646547"/>
                  </a:lnTo>
                  <a:lnTo>
                    <a:pt x="109990" y="676640"/>
                  </a:lnTo>
                  <a:lnTo>
                    <a:pt x="142277" y="701621"/>
                  </a:lnTo>
                  <a:lnTo>
                    <a:pt x="178318" y="721329"/>
                  </a:lnTo>
                  <a:lnTo>
                    <a:pt x="217984" y="735604"/>
                  </a:lnTo>
                  <a:lnTo>
                    <a:pt x="261144" y="744287"/>
                  </a:lnTo>
                  <a:lnTo>
                    <a:pt x="307670" y="747217"/>
                  </a:lnTo>
                  <a:lnTo>
                    <a:pt x="378815" y="738613"/>
                  </a:lnTo>
                  <a:lnTo>
                    <a:pt x="433344" y="716405"/>
                  </a:lnTo>
                  <a:lnTo>
                    <a:pt x="473331" y="685996"/>
                  </a:lnTo>
                  <a:lnTo>
                    <a:pt x="500851" y="652788"/>
                  </a:lnTo>
                  <a:lnTo>
                    <a:pt x="526790" y="599592"/>
                  </a:lnTo>
                  <a:lnTo>
                    <a:pt x="529615" y="587756"/>
                  </a:lnTo>
                  <a:lnTo>
                    <a:pt x="529615" y="427075"/>
                  </a:lnTo>
                  <a:lnTo>
                    <a:pt x="529615" y="419862"/>
                  </a:lnTo>
                  <a:lnTo>
                    <a:pt x="523786" y="414020"/>
                  </a:lnTo>
                  <a:lnTo>
                    <a:pt x="516572" y="414020"/>
                  </a:lnTo>
                  <a:lnTo>
                    <a:pt x="320725" y="414020"/>
                  </a:lnTo>
                  <a:lnTo>
                    <a:pt x="320725" y="380657"/>
                  </a:lnTo>
                  <a:lnTo>
                    <a:pt x="564222" y="380657"/>
                  </a:lnTo>
                  <a:lnTo>
                    <a:pt x="564222" y="722134"/>
                  </a:lnTo>
                  <a:lnTo>
                    <a:pt x="564222" y="729348"/>
                  </a:lnTo>
                  <a:lnTo>
                    <a:pt x="570064" y="735190"/>
                  </a:lnTo>
                  <a:lnTo>
                    <a:pt x="577278" y="735190"/>
                  </a:lnTo>
                  <a:lnTo>
                    <a:pt x="584492" y="735190"/>
                  </a:lnTo>
                  <a:lnTo>
                    <a:pt x="590334" y="729348"/>
                  </a:lnTo>
                  <a:lnTo>
                    <a:pt x="590334" y="722134"/>
                  </a:lnTo>
                  <a:lnTo>
                    <a:pt x="590334" y="367588"/>
                  </a:lnTo>
                  <a:lnTo>
                    <a:pt x="590334" y="360375"/>
                  </a:lnTo>
                  <a:lnTo>
                    <a:pt x="584479" y="354533"/>
                  </a:lnTo>
                  <a:lnTo>
                    <a:pt x="577278" y="354533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2622303" y="547122"/>
            <a:ext cx="633730" cy="748665"/>
          </a:xfrm>
          <a:custGeom>
            <a:avLst/>
            <a:gdLst/>
            <a:ahLst/>
            <a:cxnLst/>
            <a:rect l="l" t="t" r="r" b="b"/>
            <a:pathLst>
              <a:path w="633729" h="748665">
                <a:moveTo>
                  <a:pt x="620128" y="2946"/>
                </a:moveTo>
                <a:lnTo>
                  <a:pt x="612914" y="2946"/>
                </a:lnTo>
                <a:lnTo>
                  <a:pt x="607072" y="8788"/>
                </a:lnTo>
                <a:lnTo>
                  <a:pt x="607072" y="16001"/>
                </a:lnTo>
                <a:lnTo>
                  <a:pt x="607072" y="713346"/>
                </a:lnTo>
                <a:lnTo>
                  <a:pt x="574268" y="713346"/>
                </a:lnTo>
                <a:lnTo>
                  <a:pt x="574268" y="14160"/>
                </a:lnTo>
                <a:lnTo>
                  <a:pt x="574268" y="8559"/>
                </a:lnTo>
                <a:lnTo>
                  <a:pt x="570687" y="3581"/>
                </a:lnTo>
                <a:lnTo>
                  <a:pt x="565378" y="1790"/>
                </a:lnTo>
                <a:lnTo>
                  <a:pt x="560082" y="0"/>
                </a:lnTo>
                <a:lnTo>
                  <a:pt x="554228" y="1777"/>
                </a:lnTo>
                <a:lnTo>
                  <a:pt x="550824" y="6222"/>
                </a:lnTo>
                <a:lnTo>
                  <a:pt x="317957" y="311137"/>
                </a:lnTo>
                <a:lnTo>
                  <a:pt x="22288" y="15468"/>
                </a:lnTo>
                <a:lnTo>
                  <a:pt x="18554" y="11734"/>
                </a:lnTo>
                <a:lnTo>
                  <a:pt x="12941" y="10617"/>
                </a:lnTo>
                <a:lnTo>
                  <a:pt x="8064" y="12649"/>
                </a:lnTo>
                <a:lnTo>
                  <a:pt x="3175" y="14655"/>
                </a:lnTo>
                <a:lnTo>
                  <a:pt x="0" y="19418"/>
                </a:lnTo>
                <a:lnTo>
                  <a:pt x="0" y="24701"/>
                </a:lnTo>
                <a:lnTo>
                  <a:pt x="0" y="735533"/>
                </a:lnTo>
                <a:lnTo>
                  <a:pt x="0" y="742746"/>
                </a:lnTo>
                <a:lnTo>
                  <a:pt x="5842" y="748588"/>
                </a:lnTo>
                <a:lnTo>
                  <a:pt x="13055" y="748588"/>
                </a:lnTo>
                <a:lnTo>
                  <a:pt x="71755" y="748588"/>
                </a:lnTo>
                <a:lnTo>
                  <a:pt x="78968" y="748588"/>
                </a:lnTo>
                <a:lnTo>
                  <a:pt x="84810" y="742746"/>
                </a:lnTo>
                <a:lnTo>
                  <a:pt x="84810" y="735533"/>
                </a:lnTo>
                <a:lnTo>
                  <a:pt x="84810" y="185623"/>
                </a:lnTo>
                <a:lnTo>
                  <a:pt x="84810" y="178409"/>
                </a:lnTo>
                <a:lnTo>
                  <a:pt x="78968" y="172567"/>
                </a:lnTo>
                <a:lnTo>
                  <a:pt x="71755" y="172567"/>
                </a:lnTo>
                <a:lnTo>
                  <a:pt x="64541" y="172567"/>
                </a:lnTo>
                <a:lnTo>
                  <a:pt x="58699" y="178409"/>
                </a:lnTo>
                <a:lnTo>
                  <a:pt x="58699" y="185623"/>
                </a:lnTo>
                <a:lnTo>
                  <a:pt x="58699" y="722477"/>
                </a:lnTo>
                <a:lnTo>
                  <a:pt x="26111" y="722477"/>
                </a:lnTo>
                <a:lnTo>
                  <a:pt x="26111" y="56222"/>
                </a:lnTo>
                <a:lnTo>
                  <a:pt x="310032" y="340144"/>
                </a:lnTo>
                <a:lnTo>
                  <a:pt x="312699" y="342811"/>
                </a:lnTo>
                <a:lnTo>
                  <a:pt x="316369" y="344208"/>
                </a:lnTo>
                <a:lnTo>
                  <a:pt x="320128" y="343941"/>
                </a:lnTo>
                <a:lnTo>
                  <a:pt x="323888" y="343700"/>
                </a:lnTo>
                <a:lnTo>
                  <a:pt x="327355" y="341845"/>
                </a:lnTo>
                <a:lnTo>
                  <a:pt x="329641" y="338848"/>
                </a:lnTo>
                <a:lnTo>
                  <a:pt x="548144" y="52755"/>
                </a:lnTo>
                <a:lnTo>
                  <a:pt x="548144" y="726401"/>
                </a:lnTo>
                <a:lnTo>
                  <a:pt x="548144" y="733615"/>
                </a:lnTo>
                <a:lnTo>
                  <a:pt x="553974" y="739457"/>
                </a:lnTo>
                <a:lnTo>
                  <a:pt x="561187" y="739457"/>
                </a:lnTo>
                <a:lnTo>
                  <a:pt x="620115" y="739457"/>
                </a:lnTo>
                <a:lnTo>
                  <a:pt x="627329" y="739457"/>
                </a:lnTo>
                <a:lnTo>
                  <a:pt x="633171" y="733615"/>
                </a:lnTo>
                <a:lnTo>
                  <a:pt x="633171" y="726401"/>
                </a:lnTo>
                <a:lnTo>
                  <a:pt x="633171" y="16001"/>
                </a:lnTo>
                <a:lnTo>
                  <a:pt x="633171" y="8788"/>
                </a:lnTo>
                <a:lnTo>
                  <a:pt x="627329" y="2946"/>
                </a:lnTo>
                <a:lnTo>
                  <a:pt x="620128" y="2946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" name="object 7" descr=""/>
          <p:cNvGrpSpPr/>
          <p:nvPr/>
        </p:nvGrpSpPr>
        <p:grpSpPr>
          <a:xfrm>
            <a:off x="3324246" y="530998"/>
            <a:ext cx="1298575" cy="772795"/>
            <a:chOff x="3324246" y="530998"/>
            <a:chExt cx="1298575" cy="772795"/>
          </a:xfrm>
        </p:grpSpPr>
        <p:sp>
          <p:nvSpPr>
            <p:cNvPr id="8" name="object 8" descr=""/>
            <p:cNvSpPr/>
            <p:nvPr/>
          </p:nvSpPr>
          <p:spPr>
            <a:xfrm>
              <a:off x="3330596" y="548220"/>
              <a:ext cx="628015" cy="744220"/>
            </a:xfrm>
            <a:custGeom>
              <a:avLst/>
              <a:gdLst/>
              <a:ahLst/>
              <a:cxnLst/>
              <a:rect l="l" t="t" r="r" b="b"/>
              <a:pathLst>
                <a:path w="628014" h="744219">
                  <a:moveTo>
                    <a:pt x="313918" y="0"/>
                  </a:moveTo>
                  <a:lnTo>
                    <a:pt x="310413" y="0"/>
                  </a:lnTo>
                  <a:lnTo>
                    <a:pt x="307035" y="1422"/>
                  </a:lnTo>
                  <a:lnTo>
                    <a:pt x="304584" y="3937"/>
                  </a:lnTo>
                  <a:lnTo>
                    <a:pt x="302120" y="6451"/>
                  </a:lnTo>
                  <a:lnTo>
                    <a:pt x="300786" y="9842"/>
                  </a:lnTo>
                  <a:lnTo>
                    <a:pt x="300863" y="13360"/>
                  </a:lnTo>
                  <a:lnTo>
                    <a:pt x="302425" y="81051"/>
                  </a:lnTo>
                  <a:lnTo>
                    <a:pt x="302590" y="88125"/>
                  </a:lnTo>
                  <a:lnTo>
                    <a:pt x="308381" y="93802"/>
                  </a:lnTo>
                  <a:lnTo>
                    <a:pt x="315480" y="93802"/>
                  </a:lnTo>
                  <a:lnTo>
                    <a:pt x="354926" y="98346"/>
                  </a:lnTo>
                  <a:lnTo>
                    <a:pt x="392073" y="111445"/>
                  </a:lnTo>
                  <a:lnTo>
                    <a:pt x="426297" y="132296"/>
                  </a:lnTo>
                  <a:lnTo>
                    <a:pt x="456971" y="160100"/>
                  </a:lnTo>
                  <a:lnTo>
                    <a:pt x="483471" y="194054"/>
                  </a:lnTo>
                  <a:lnTo>
                    <a:pt x="505171" y="233357"/>
                  </a:lnTo>
                  <a:lnTo>
                    <a:pt x="521446" y="277208"/>
                  </a:lnTo>
                  <a:lnTo>
                    <a:pt x="531669" y="324805"/>
                  </a:lnTo>
                  <a:lnTo>
                    <a:pt x="535216" y="375348"/>
                  </a:lnTo>
                  <a:lnTo>
                    <a:pt x="531669" y="425891"/>
                  </a:lnTo>
                  <a:lnTo>
                    <a:pt x="521446" y="473488"/>
                  </a:lnTo>
                  <a:lnTo>
                    <a:pt x="505171" y="517339"/>
                  </a:lnTo>
                  <a:lnTo>
                    <a:pt x="483471" y="556642"/>
                  </a:lnTo>
                  <a:lnTo>
                    <a:pt x="456971" y="590596"/>
                  </a:lnTo>
                  <a:lnTo>
                    <a:pt x="426297" y="618400"/>
                  </a:lnTo>
                  <a:lnTo>
                    <a:pt x="392073" y="639251"/>
                  </a:lnTo>
                  <a:lnTo>
                    <a:pt x="354926" y="652350"/>
                  </a:lnTo>
                  <a:lnTo>
                    <a:pt x="315480" y="656894"/>
                  </a:lnTo>
                  <a:lnTo>
                    <a:pt x="308394" y="656894"/>
                  </a:lnTo>
                  <a:lnTo>
                    <a:pt x="302602" y="662533"/>
                  </a:lnTo>
                  <a:lnTo>
                    <a:pt x="302437" y="669620"/>
                  </a:lnTo>
                  <a:lnTo>
                    <a:pt x="301205" y="717042"/>
                  </a:lnTo>
                  <a:lnTo>
                    <a:pt x="260354" y="711373"/>
                  </a:lnTo>
                  <a:lnTo>
                    <a:pt x="221430" y="699071"/>
                  </a:lnTo>
                  <a:lnTo>
                    <a:pt x="184848" y="680631"/>
                  </a:lnTo>
                  <a:lnTo>
                    <a:pt x="151021" y="656550"/>
                  </a:lnTo>
                  <a:lnTo>
                    <a:pt x="120363" y="627325"/>
                  </a:lnTo>
                  <a:lnTo>
                    <a:pt x="93286" y="593451"/>
                  </a:lnTo>
                  <a:lnTo>
                    <a:pt x="70206" y="555426"/>
                  </a:lnTo>
                  <a:lnTo>
                    <a:pt x="51535" y="513746"/>
                  </a:lnTo>
                  <a:lnTo>
                    <a:pt x="37686" y="468907"/>
                  </a:lnTo>
                  <a:lnTo>
                    <a:pt x="29073" y="421407"/>
                  </a:lnTo>
                  <a:lnTo>
                    <a:pt x="26111" y="371741"/>
                  </a:lnTo>
                  <a:lnTo>
                    <a:pt x="29303" y="320204"/>
                  </a:lnTo>
                  <a:lnTo>
                    <a:pt x="38586" y="270904"/>
                  </a:lnTo>
                  <a:lnTo>
                    <a:pt x="53520" y="224436"/>
                  </a:lnTo>
                  <a:lnTo>
                    <a:pt x="73665" y="181398"/>
                  </a:lnTo>
                  <a:lnTo>
                    <a:pt x="98580" y="142386"/>
                  </a:lnTo>
                  <a:lnTo>
                    <a:pt x="127826" y="107995"/>
                  </a:lnTo>
                  <a:lnTo>
                    <a:pt x="160962" y="78824"/>
                  </a:lnTo>
                  <a:lnTo>
                    <a:pt x="197548" y="55468"/>
                  </a:lnTo>
                  <a:lnTo>
                    <a:pt x="237144" y="38523"/>
                  </a:lnTo>
                  <a:lnTo>
                    <a:pt x="279311" y="28587"/>
                  </a:lnTo>
                  <a:lnTo>
                    <a:pt x="286461" y="27559"/>
                  </a:lnTo>
                  <a:lnTo>
                    <a:pt x="291414" y="20929"/>
                  </a:lnTo>
                  <a:lnTo>
                    <a:pt x="290372" y="13792"/>
                  </a:lnTo>
                  <a:lnTo>
                    <a:pt x="289356" y="6654"/>
                  </a:lnTo>
                  <a:lnTo>
                    <a:pt x="282689" y="1727"/>
                  </a:lnTo>
                  <a:lnTo>
                    <a:pt x="233768" y="12194"/>
                  </a:lnTo>
                  <a:lnTo>
                    <a:pt x="194210" y="27920"/>
                  </a:lnTo>
                  <a:lnTo>
                    <a:pt x="157289" y="49426"/>
                  </a:lnTo>
                  <a:lnTo>
                    <a:pt x="123363" y="76231"/>
                  </a:lnTo>
                  <a:lnTo>
                    <a:pt x="92793" y="107852"/>
                  </a:lnTo>
                  <a:lnTo>
                    <a:pt x="65939" y="143808"/>
                  </a:lnTo>
                  <a:lnTo>
                    <a:pt x="43160" y="183617"/>
                  </a:lnTo>
                  <a:lnTo>
                    <a:pt x="24817" y="226796"/>
                  </a:lnTo>
                  <a:lnTo>
                    <a:pt x="11270" y="272865"/>
                  </a:lnTo>
                  <a:lnTo>
                    <a:pt x="2877" y="321340"/>
                  </a:lnTo>
                  <a:lnTo>
                    <a:pt x="0" y="371741"/>
                  </a:lnTo>
                  <a:lnTo>
                    <a:pt x="2871" y="422115"/>
                  </a:lnTo>
                  <a:lnTo>
                    <a:pt x="11233" y="470451"/>
                  </a:lnTo>
                  <a:lnTo>
                    <a:pt x="24709" y="516301"/>
                  </a:lnTo>
                  <a:lnTo>
                    <a:pt x="42922" y="559220"/>
                  </a:lnTo>
                  <a:lnTo>
                    <a:pt x="65495" y="598761"/>
                  </a:lnTo>
                  <a:lnTo>
                    <a:pt x="92051" y="634479"/>
                  </a:lnTo>
                  <a:lnTo>
                    <a:pt x="122213" y="665926"/>
                  </a:lnTo>
                  <a:lnTo>
                    <a:pt x="155604" y="692656"/>
                  </a:lnTo>
                  <a:lnTo>
                    <a:pt x="191847" y="714223"/>
                  </a:lnTo>
                  <a:lnTo>
                    <a:pt x="230565" y="730181"/>
                  </a:lnTo>
                  <a:lnTo>
                    <a:pt x="271381" y="740083"/>
                  </a:lnTo>
                  <a:lnTo>
                    <a:pt x="313918" y="743483"/>
                  </a:lnTo>
                  <a:lnTo>
                    <a:pt x="321005" y="743483"/>
                  </a:lnTo>
                  <a:lnTo>
                    <a:pt x="326796" y="737844"/>
                  </a:lnTo>
                  <a:lnTo>
                    <a:pt x="326961" y="730770"/>
                  </a:lnTo>
                  <a:lnTo>
                    <a:pt x="328206" y="682599"/>
                  </a:lnTo>
                  <a:lnTo>
                    <a:pt x="370354" y="675281"/>
                  </a:lnTo>
                  <a:lnTo>
                    <a:pt x="409923" y="659401"/>
                  </a:lnTo>
                  <a:lnTo>
                    <a:pt x="446277" y="635755"/>
                  </a:lnTo>
                  <a:lnTo>
                    <a:pt x="478780" y="605140"/>
                  </a:lnTo>
                  <a:lnTo>
                    <a:pt x="506799" y="568349"/>
                  </a:lnTo>
                  <a:lnTo>
                    <a:pt x="529696" y="526179"/>
                  </a:lnTo>
                  <a:lnTo>
                    <a:pt x="546838" y="479426"/>
                  </a:lnTo>
                  <a:lnTo>
                    <a:pt x="557589" y="428883"/>
                  </a:lnTo>
                  <a:lnTo>
                    <a:pt x="561314" y="375348"/>
                  </a:lnTo>
                  <a:lnTo>
                    <a:pt x="557589" y="321817"/>
                  </a:lnTo>
                  <a:lnTo>
                    <a:pt x="546839" y="271279"/>
                  </a:lnTo>
                  <a:lnTo>
                    <a:pt x="529698" y="224528"/>
                  </a:lnTo>
                  <a:lnTo>
                    <a:pt x="506802" y="182360"/>
                  </a:lnTo>
                  <a:lnTo>
                    <a:pt x="478787" y="145571"/>
                  </a:lnTo>
                  <a:lnTo>
                    <a:pt x="446288" y="114955"/>
                  </a:lnTo>
                  <a:lnTo>
                    <a:pt x="409941" y="91307"/>
                  </a:lnTo>
                  <a:lnTo>
                    <a:pt x="370381" y="75423"/>
                  </a:lnTo>
                  <a:lnTo>
                    <a:pt x="328244" y="68097"/>
                  </a:lnTo>
                  <a:lnTo>
                    <a:pt x="327304" y="26492"/>
                  </a:lnTo>
                  <a:lnTo>
                    <a:pt x="372045" y="33205"/>
                  </a:lnTo>
                  <a:lnTo>
                    <a:pt x="414403" y="47854"/>
                  </a:lnTo>
                  <a:lnTo>
                    <a:pt x="453829" y="69780"/>
                  </a:lnTo>
                  <a:lnTo>
                    <a:pt x="489777" y="98326"/>
                  </a:lnTo>
                  <a:lnTo>
                    <a:pt x="521696" y="132834"/>
                  </a:lnTo>
                  <a:lnTo>
                    <a:pt x="549041" y="172644"/>
                  </a:lnTo>
                  <a:lnTo>
                    <a:pt x="571263" y="217099"/>
                  </a:lnTo>
                  <a:lnTo>
                    <a:pt x="587814" y="265541"/>
                  </a:lnTo>
                  <a:lnTo>
                    <a:pt x="598147" y="317312"/>
                  </a:lnTo>
                  <a:lnTo>
                    <a:pt x="601713" y="371754"/>
                  </a:lnTo>
                  <a:lnTo>
                    <a:pt x="598770" y="423603"/>
                  </a:lnTo>
                  <a:lnTo>
                    <a:pt x="590144" y="472740"/>
                  </a:lnTo>
                  <a:lnTo>
                    <a:pt x="576142" y="518742"/>
                  </a:lnTo>
                  <a:lnTo>
                    <a:pt x="557071" y="561180"/>
                  </a:lnTo>
                  <a:lnTo>
                    <a:pt x="533236" y="599628"/>
                  </a:lnTo>
                  <a:lnTo>
                    <a:pt x="504944" y="633662"/>
                  </a:lnTo>
                  <a:lnTo>
                    <a:pt x="472500" y="662854"/>
                  </a:lnTo>
                  <a:lnTo>
                    <a:pt x="436212" y="686778"/>
                  </a:lnTo>
                  <a:lnTo>
                    <a:pt x="396385" y="705008"/>
                  </a:lnTo>
                  <a:lnTo>
                    <a:pt x="353326" y="717118"/>
                  </a:lnTo>
                  <a:lnTo>
                    <a:pt x="346252" y="718527"/>
                  </a:lnTo>
                  <a:lnTo>
                    <a:pt x="341668" y="725411"/>
                  </a:lnTo>
                  <a:lnTo>
                    <a:pt x="343077" y="732485"/>
                  </a:lnTo>
                  <a:lnTo>
                    <a:pt x="344500" y="739559"/>
                  </a:lnTo>
                  <a:lnTo>
                    <a:pt x="351358" y="744156"/>
                  </a:lnTo>
                  <a:lnTo>
                    <a:pt x="358444" y="742721"/>
                  </a:lnTo>
                  <a:lnTo>
                    <a:pt x="401035" y="731100"/>
                  </a:lnTo>
                  <a:lnTo>
                    <a:pt x="440756" y="714026"/>
                  </a:lnTo>
                  <a:lnTo>
                    <a:pt x="477355" y="691844"/>
                  </a:lnTo>
                  <a:lnTo>
                    <a:pt x="510584" y="664898"/>
                  </a:lnTo>
                  <a:lnTo>
                    <a:pt x="540193" y="633531"/>
                  </a:lnTo>
                  <a:lnTo>
                    <a:pt x="565933" y="598087"/>
                  </a:lnTo>
                  <a:lnTo>
                    <a:pt x="587552" y="558911"/>
                  </a:lnTo>
                  <a:lnTo>
                    <a:pt x="604802" y="516345"/>
                  </a:lnTo>
                  <a:lnTo>
                    <a:pt x="617432" y="470734"/>
                  </a:lnTo>
                  <a:lnTo>
                    <a:pt x="625194" y="422423"/>
                  </a:lnTo>
                  <a:lnTo>
                    <a:pt x="627837" y="371754"/>
                  </a:lnTo>
                  <a:lnTo>
                    <a:pt x="624963" y="321377"/>
                  </a:lnTo>
                  <a:lnTo>
                    <a:pt x="616600" y="273039"/>
                  </a:lnTo>
                  <a:lnTo>
                    <a:pt x="603124" y="227187"/>
                  </a:lnTo>
                  <a:lnTo>
                    <a:pt x="584912" y="184266"/>
                  </a:lnTo>
                  <a:lnTo>
                    <a:pt x="562340" y="144724"/>
                  </a:lnTo>
                  <a:lnTo>
                    <a:pt x="535786" y="109005"/>
                  </a:lnTo>
                  <a:lnTo>
                    <a:pt x="505625" y="77558"/>
                  </a:lnTo>
                  <a:lnTo>
                    <a:pt x="472235" y="50827"/>
                  </a:lnTo>
                  <a:lnTo>
                    <a:pt x="435993" y="29259"/>
                  </a:lnTo>
                  <a:lnTo>
                    <a:pt x="397275" y="13301"/>
                  </a:lnTo>
                  <a:lnTo>
                    <a:pt x="356458" y="3399"/>
                  </a:lnTo>
                  <a:lnTo>
                    <a:pt x="313918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006657" y="537348"/>
              <a:ext cx="609600" cy="760095"/>
            </a:xfrm>
            <a:custGeom>
              <a:avLst/>
              <a:gdLst/>
              <a:ahLst/>
              <a:cxnLst/>
              <a:rect l="l" t="t" r="r" b="b"/>
              <a:pathLst>
                <a:path w="609600" h="760094">
                  <a:moveTo>
                    <a:pt x="597192" y="498271"/>
                  </a:moveTo>
                  <a:lnTo>
                    <a:pt x="590092" y="497293"/>
                  </a:lnTo>
                  <a:lnTo>
                    <a:pt x="583438" y="502259"/>
                  </a:lnTo>
                  <a:lnTo>
                    <a:pt x="582460" y="509409"/>
                  </a:lnTo>
                  <a:lnTo>
                    <a:pt x="565200" y="577629"/>
                  </a:lnTo>
                  <a:lnTo>
                    <a:pt x="536922" y="630430"/>
                  </a:lnTo>
                  <a:lnTo>
                    <a:pt x="501016" y="669784"/>
                  </a:lnTo>
                  <a:lnTo>
                    <a:pt x="460870" y="697661"/>
                  </a:lnTo>
                  <a:lnTo>
                    <a:pt x="419872" y="716032"/>
                  </a:lnTo>
                  <a:lnTo>
                    <a:pt x="381413" y="726868"/>
                  </a:lnTo>
                  <a:lnTo>
                    <a:pt x="325663" y="733816"/>
                  </a:lnTo>
                  <a:lnTo>
                    <a:pt x="315150" y="733869"/>
                  </a:lnTo>
                  <a:lnTo>
                    <a:pt x="253806" y="723913"/>
                  </a:lnTo>
                  <a:lnTo>
                    <a:pt x="201888" y="705038"/>
                  </a:lnTo>
                  <a:lnTo>
                    <a:pt x="158612" y="678846"/>
                  </a:lnTo>
                  <a:lnTo>
                    <a:pt x="123194" y="646941"/>
                  </a:lnTo>
                  <a:lnTo>
                    <a:pt x="94849" y="610924"/>
                  </a:lnTo>
                  <a:lnTo>
                    <a:pt x="72793" y="572398"/>
                  </a:lnTo>
                  <a:lnTo>
                    <a:pt x="56240" y="532966"/>
                  </a:lnTo>
                  <a:lnTo>
                    <a:pt x="44407" y="494229"/>
                  </a:lnTo>
                  <a:lnTo>
                    <a:pt x="31759" y="425255"/>
                  </a:lnTo>
                  <a:lnTo>
                    <a:pt x="28575" y="378294"/>
                  </a:lnTo>
                  <a:lnTo>
                    <a:pt x="73139" y="378294"/>
                  </a:lnTo>
                  <a:lnTo>
                    <a:pt x="80352" y="378294"/>
                  </a:lnTo>
                  <a:lnTo>
                    <a:pt x="86194" y="372452"/>
                  </a:lnTo>
                  <a:lnTo>
                    <a:pt x="86194" y="365239"/>
                  </a:lnTo>
                  <a:lnTo>
                    <a:pt x="89869" y="320722"/>
                  </a:lnTo>
                  <a:lnTo>
                    <a:pt x="100578" y="276425"/>
                  </a:lnTo>
                  <a:lnTo>
                    <a:pt x="117851" y="233686"/>
                  </a:lnTo>
                  <a:lnTo>
                    <a:pt x="141215" y="193845"/>
                  </a:lnTo>
                  <a:lnTo>
                    <a:pt x="170200" y="158244"/>
                  </a:lnTo>
                  <a:lnTo>
                    <a:pt x="204335" y="128221"/>
                  </a:lnTo>
                  <a:lnTo>
                    <a:pt x="243146" y="105117"/>
                  </a:lnTo>
                  <a:lnTo>
                    <a:pt x="286164" y="90272"/>
                  </a:lnTo>
                  <a:lnTo>
                    <a:pt x="332917" y="85026"/>
                  </a:lnTo>
                  <a:lnTo>
                    <a:pt x="404236" y="98284"/>
                  </a:lnTo>
                  <a:lnTo>
                    <a:pt x="454610" y="130097"/>
                  </a:lnTo>
                  <a:lnTo>
                    <a:pt x="487086" y="168526"/>
                  </a:lnTo>
                  <a:lnTo>
                    <a:pt x="510527" y="217474"/>
                  </a:lnTo>
                  <a:lnTo>
                    <a:pt x="512114" y="223100"/>
                  </a:lnTo>
                  <a:lnTo>
                    <a:pt x="517232" y="226974"/>
                  </a:lnTo>
                  <a:lnTo>
                    <a:pt x="523074" y="226974"/>
                  </a:lnTo>
                  <a:lnTo>
                    <a:pt x="586689" y="226974"/>
                  </a:lnTo>
                  <a:lnTo>
                    <a:pt x="590448" y="226974"/>
                  </a:lnTo>
                  <a:lnTo>
                    <a:pt x="594029" y="225348"/>
                  </a:lnTo>
                  <a:lnTo>
                    <a:pt x="596506" y="222516"/>
                  </a:lnTo>
                  <a:lnTo>
                    <a:pt x="598995" y="219684"/>
                  </a:lnTo>
                  <a:lnTo>
                    <a:pt x="600125" y="215938"/>
                  </a:lnTo>
                  <a:lnTo>
                    <a:pt x="582388" y="156241"/>
                  </a:lnTo>
                  <a:lnTo>
                    <a:pt x="539442" y="87791"/>
                  </a:lnTo>
                  <a:lnTo>
                    <a:pt x="503990" y="54544"/>
                  </a:lnTo>
                  <a:lnTo>
                    <a:pt x="457201" y="26535"/>
                  </a:lnTo>
                  <a:lnTo>
                    <a:pt x="397561" y="7207"/>
                  </a:lnTo>
                  <a:lnTo>
                    <a:pt x="323557" y="0"/>
                  </a:lnTo>
                  <a:lnTo>
                    <a:pt x="276370" y="3835"/>
                  </a:lnTo>
                  <a:lnTo>
                    <a:pt x="232010" y="14846"/>
                  </a:lnTo>
                  <a:lnTo>
                    <a:pt x="190726" y="32289"/>
                  </a:lnTo>
                  <a:lnTo>
                    <a:pt x="152765" y="55419"/>
                  </a:lnTo>
                  <a:lnTo>
                    <a:pt x="118374" y="83493"/>
                  </a:lnTo>
                  <a:lnTo>
                    <a:pt x="87801" y="115767"/>
                  </a:lnTo>
                  <a:lnTo>
                    <a:pt x="61294" y="151498"/>
                  </a:lnTo>
                  <a:lnTo>
                    <a:pt x="39101" y="189941"/>
                  </a:lnTo>
                  <a:lnTo>
                    <a:pt x="21468" y="230353"/>
                  </a:lnTo>
                  <a:lnTo>
                    <a:pt x="8644" y="271990"/>
                  </a:lnTo>
                  <a:lnTo>
                    <a:pt x="876" y="314109"/>
                  </a:lnTo>
                  <a:lnTo>
                    <a:pt x="0" y="321259"/>
                  </a:lnTo>
                  <a:lnTo>
                    <a:pt x="5092" y="327774"/>
                  </a:lnTo>
                  <a:lnTo>
                    <a:pt x="12242" y="328650"/>
                  </a:lnTo>
                  <a:lnTo>
                    <a:pt x="19392" y="329577"/>
                  </a:lnTo>
                  <a:lnTo>
                    <a:pt x="25933" y="324446"/>
                  </a:lnTo>
                  <a:lnTo>
                    <a:pt x="26797" y="317271"/>
                  </a:lnTo>
                  <a:lnTo>
                    <a:pt x="34952" y="274341"/>
                  </a:lnTo>
                  <a:lnTo>
                    <a:pt x="48700" y="232034"/>
                  </a:lnTo>
                  <a:lnTo>
                    <a:pt x="67736" y="191266"/>
                  </a:lnTo>
                  <a:lnTo>
                    <a:pt x="91758" y="152956"/>
                  </a:lnTo>
                  <a:lnTo>
                    <a:pt x="120461" y="118022"/>
                  </a:lnTo>
                  <a:lnTo>
                    <a:pt x="153541" y="87382"/>
                  </a:lnTo>
                  <a:lnTo>
                    <a:pt x="190694" y="61952"/>
                  </a:lnTo>
                  <a:lnTo>
                    <a:pt x="231617" y="42652"/>
                  </a:lnTo>
                  <a:lnTo>
                    <a:pt x="276006" y="30399"/>
                  </a:lnTo>
                  <a:lnTo>
                    <a:pt x="323557" y="26111"/>
                  </a:lnTo>
                  <a:lnTo>
                    <a:pt x="395686" y="33436"/>
                  </a:lnTo>
                  <a:lnTo>
                    <a:pt x="452582" y="52907"/>
                  </a:lnTo>
                  <a:lnTo>
                    <a:pt x="496022" y="80763"/>
                  </a:lnTo>
                  <a:lnTo>
                    <a:pt x="527782" y="113246"/>
                  </a:lnTo>
                  <a:lnTo>
                    <a:pt x="549637" y="146596"/>
                  </a:lnTo>
                  <a:lnTo>
                    <a:pt x="570738" y="200863"/>
                  </a:lnTo>
                  <a:lnTo>
                    <a:pt x="532333" y="200863"/>
                  </a:lnTo>
                  <a:lnTo>
                    <a:pt x="522481" y="178817"/>
                  </a:lnTo>
                  <a:lnTo>
                    <a:pt x="504875" y="149301"/>
                  </a:lnTo>
                  <a:lnTo>
                    <a:pt x="478316" y="117435"/>
                  </a:lnTo>
                  <a:lnTo>
                    <a:pt x="441604" y="88336"/>
                  </a:lnTo>
                  <a:lnTo>
                    <a:pt x="393538" y="67123"/>
                  </a:lnTo>
                  <a:lnTo>
                    <a:pt x="332917" y="58915"/>
                  </a:lnTo>
                  <a:lnTo>
                    <a:pt x="286961" y="63237"/>
                  </a:lnTo>
                  <a:lnTo>
                    <a:pt x="244339" y="75587"/>
                  </a:lnTo>
                  <a:lnTo>
                    <a:pt x="205361" y="95037"/>
                  </a:lnTo>
                  <a:lnTo>
                    <a:pt x="170334" y="120661"/>
                  </a:lnTo>
                  <a:lnTo>
                    <a:pt x="139565" y="151533"/>
                  </a:lnTo>
                  <a:lnTo>
                    <a:pt x="113361" y="186726"/>
                  </a:lnTo>
                  <a:lnTo>
                    <a:pt x="92030" y="225314"/>
                  </a:lnTo>
                  <a:lnTo>
                    <a:pt x="75879" y="266371"/>
                  </a:lnTo>
                  <a:lnTo>
                    <a:pt x="65217" y="308969"/>
                  </a:lnTo>
                  <a:lnTo>
                    <a:pt x="60350" y="352183"/>
                  </a:lnTo>
                  <a:lnTo>
                    <a:pt x="15557" y="352183"/>
                  </a:lnTo>
                  <a:lnTo>
                    <a:pt x="8496" y="352183"/>
                  </a:lnTo>
                  <a:lnTo>
                    <a:pt x="2730" y="357771"/>
                  </a:lnTo>
                  <a:lnTo>
                    <a:pt x="2514" y="364820"/>
                  </a:lnTo>
                  <a:lnTo>
                    <a:pt x="2486" y="370925"/>
                  </a:lnTo>
                  <a:lnTo>
                    <a:pt x="2945" y="386620"/>
                  </a:lnTo>
                  <a:lnTo>
                    <a:pt x="8262" y="440593"/>
                  </a:lnTo>
                  <a:lnTo>
                    <a:pt x="24338" y="514364"/>
                  </a:lnTo>
                  <a:lnTo>
                    <a:pt x="38247" y="554807"/>
                  </a:lnTo>
                  <a:lnTo>
                    <a:pt x="57048" y="595558"/>
                  </a:lnTo>
                  <a:lnTo>
                    <a:pt x="81476" y="635072"/>
                  </a:lnTo>
                  <a:lnTo>
                    <a:pt x="112265" y="671800"/>
                  </a:lnTo>
                  <a:lnTo>
                    <a:pt x="150150" y="704197"/>
                  </a:lnTo>
                  <a:lnTo>
                    <a:pt x="195863" y="730716"/>
                  </a:lnTo>
                  <a:lnTo>
                    <a:pt x="250140" y="749809"/>
                  </a:lnTo>
                  <a:lnTo>
                    <a:pt x="313715" y="759929"/>
                  </a:lnTo>
                  <a:lnTo>
                    <a:pt x="313842" y="759929"/>
                  </a:lnTo>
                  <a:lnTo>
                    <a:pt x="314706" y="759955"/>
                  </a:lnTo>
                  <a:lnTo>
                    <a:pt x="316230" y="759955"/>
                  </a:lnTo>
                  <a:lnTo>
                    <a:pt x="330056" y="759514"/>
                  </a:lnTo>
                  <a:lnTo>
                    <a:pt x="384916" y="751933"/>
                  </a:lnTo>
                  <a:lnTo>
                    <a:pt x="459908" y="726398"/>
                  </a:lnTo>
                  <a:lnTo>
                    <a:pt x="498899" y="703516"/>
                  </a:lnTo>
                  <a:lnTo>
                    <a:pt x="535659" y="672087"/>
                  </a:lnTo>
                  <a:lnTo>
                    <a:pt x="567765" y="630759"/>
                  </a:lnTo>
                  <a:lnTo>
                    <a:pt x="592795" y="578177"/>
                  </a:lnTo>
                  <a:lnTo>
                    <a:pt x="608330" y="512991"/>
                  </a:lnTo>
                  <a:lnTo>
                    <a:pt x="609320" y="505853"/>
                  </a:lnTo>
                  <a:lnTo>
                    <a:pt x="604329" y="499262"/>
                  </a:lnTo>
                  <a:lnTo>
                    <a:pt x="597192" y="49827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4682109" y="541870"/>
            <a:ext cx="1134745" cy="762000"/>
            <a:chOff x="4682109" y="541870"/>
            <a:chExt cx="1134745" cy="762000"/>
          </a:xfrm>
        </p:grpSpPr>
        <p:sp>
          <p:nvSpPr>
            <p:cNvPr id="11" name="object 11" descr=""/>
            <p:cNvSpPr/>
            <p:nvPr/>
          </p:nvSpPr>
          <p:spPr>
            <a:xfrm>
              <a:off x="4688459" y="548220"/>
              <a:ext cx="551180" cy="748030"/>
            </a:xfrm>
            <a:custGeom>
              <a:avLst/>
              <a:gdLst/>
              <a:ahLst/>
              <a:cxnLst/>
              <a:rect l="l" t="t" r="r" b="b"/>
              <a:pathLst>
                <a:path w="551179" h="748030">
                  <a:moveTo>
                    <a:pt x="545541" y="721537"/>
                  </a:moveTo>
                  <a:lnTo>
                    <a:pt x="189623" y="365620"/>
                  </a:lnTo>
                  <a:lnTo>
                    <a:pt x="532942" y="22288"/>
                  </a:lnTo>
                  <a:lnTo>
                    <a:pt x="536676" y="18554"/>
                  </a:lnTo>
                  <a:lnTo>
                    <a:pt x="537806" y="12953"/>
                  </a:lnTo>
                  <a:lnTo>
                    <a:pt x="535762" y="8064"/>
                  </a:lnTo>
                  <a:lnTo>
                    <a:pt x="533742" y="3187"/>
                  </a:lnTo>
                  <a:lnTo>
                    <a:pt x="528980" y="0"/>
                  </a:lnTo>
                  <a:lnTo>
                    <a:pt x="523697" y="0"/>
                  </a:lnTo>
                  <a:lnTo>
                    <a:pt x="436168" y="0"/>
                  </a:lnTo>
                  <a:lnTo>
                    <a:pt x="432689" y="0"/>
                  </a:lnTo>
                  <a:lnTo>
                    <a:pt x="429387" y="1371"/>
                  </a:lnTo>
                  <a:lnTo>
                    <a:pt x="426923" y="3822"/>
                  </a:lnTo>
                  <a:lnTo>
                    <a:pt x="86817" y="343941"/>
                  </a:lnTo>
                  <a:lnTo>
                    <a:pt x="86817" y="14897"/>
                  </a:lnTo>
                  <a:lnTo>
                    <a:pt x="86817" y="7696"/>
                  </a:lnTo>
                  <a:lnTo>
                    <a:pt x="80987" y="1854"/>
                  </a:lnTo>
                  <a:lnTo>
                    <a:pt x="73774" y="1854"/>
                  </a:lnTo>
                  <a:lnTo>
                    <a:pt x="13055" y="1854"/>
                  </a:lnTo>
                  <a:lnTo>
                    <a:pt x="5842" y="1854"/>
                  </a:lnTo>
                  <a:lnTo>
                    <a:pt x="0" y="7696"/>
                  </a:lnTo>
                  <a:lnTo>
                    <a:pt x="0" y="14897"/>
                  </a:lnTo>
                  <a:lnTo>
                    <a:pt x="0" y="734440"/>
                  </a:lnTo>
                  <a:lnTo>
                    <a:pt x="0" y="741641"/>
                  </a:lnTo>
                  <a:lnTo>
                    <a:pt x="5842" y="747483"/>
                  </a:lnTo>
                  <a:lnTo>
                    <a:pt x="13055" y="747483"/>
                  </a:lnTo>
                  <a:lnTo>
                    <a:pt x="20281" y="747483"/>
                  </a:lnTo>
                  <a:lnTo>
                    <a:pt x="26123" y="741641"/>
                  </a:lnTo>
                  <a:lnTo>
                    <a:pt x="26123" y="734440"/>
                  </a:lnTo>
                  <a:lnTo>
                    <a:pt x="26123" y="27965"/>
                  </a:lnTo>
                  <a:lnTo>
                    <a:pt x="60706" y="27965"/>
                  </a:lnTo>
                  <a:lnTo>
                    <a:pt x="60706" y="375462"/>
                  </a:lnTo>
                  <a:lnTo>
                    <a:pt x="60706" y="380745"/>
                  </a:lnTo>
                  <a:lnTo>
                    <a:pt x="63881" y="385508"/>
                  </a:lnTo>
                  <a:lnTo>
                    <a:pt x="68770" y="387527"/>
                  </a:lnTo>
                  <a:lnTo>
                    <a:pt x="73672" y="389547"/>
                  </a:lnTo>
                  <a:lnTo>
                    <a:pt x="79273" y="388429"/>
                  </a:lnTo>
                  <a:lnTo>
                    <a:pt x="82994" y="384695"/>
                  </a:lnTo>
                  <a:lnTo>
                    <a:pt x="441566" y="26123"/>
                  </a:lnTo>
                  <a:lnTo>
                    <a:pt x="492188" y="26123"/>
                  </a:lnTo>
                  <a:lnTo>
                    <a:pt x="161925" y="356387"/>
                  </a:lnTo>
                  <a:lnTo>
                    <a:pt x="156832" y="361480"/>
                  </a:lnTo>
                  <a:lnTo>
                    <a:pt x="156832" y="369760"/>
                  </a:lnTo>
                  <a:lnTo>
                    <a:pt x="161925" y="374853"/>
                  </a:lnTo>
                  <a:lnTo>
                    <a:pt x="527075" y="740003"/>
                  </a:lnTo>
                  <a:lnTo>
                    <a:pt x="532168" y="745108"/>
                  </a:lnTo>
                  <a:lnTo>
                    <a:pt x="540435" y="745108"/>
                  </a:lnTo>
                  <a:lnTo>
                    <a:pt x="545541" y="740003"/>
                  </a:lnTo>
                  <a:lnTo>
                    <a:pt x="550633" y="734898"/>
                  </a:lnTo>
                  <a:lnTo>
                    <a:pt x="550633" y="726630"/>
                  </a:lnTo>
                  <a:lnTo>
                    <a:pt x="545541" y="721537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283530" y="555197"/>
              <a:ext cx="527050" cy="742315"/>
            </a:xfrm>
            <a:custGeom>
              <a:avLst/>
              <a:gdLst/>
              <a:ahLst/>
              <a:cxnLst/>
              <a:rect l="l" t="t" r="r" b="b"/>
              <a:pathLst>
                <a:path w="527050" h="742315">
                  <a:moveTo>
                    <a:pt x="513436" y="0"/>
                  </a:moveTo>
                  <a:lnTo>
                    <a:pt x="456312" y="0"/>
                  </a:lnTo>
                  <a:lnTo>
                    <a:pt x="449111" y="0"/>
                  </a:lnTo>
                  <a:lnTo>
                    <a:pt x="443256" y="5842"/>
                  </a:lnTo>
                  <a:lnTo>
                    <a:pt x="443256" y="13055"/>
                  </a:lnTo>
                  <a:lnTo>
                    <a:pt x="443256" y="482053"/>
                  </a:lnTo>
                  <a:lnTo>
                    <a:pt x="435060" y="531849"/>
                  </a:lnTo>
                  <a:lnTo>
                    <a:pt x="420323" y="574120"/>
                  </a:lnTo>
                  <a:lnTo>
                    <a:pt x="399104" y="608732"/>
                  </a:lnTo>
                  <a:lnTo>
                    <a:pt x="371463" y="635546"/>
                  </a:lnTo>
                  <a:lnTo>
                    <a:pt x="324880" y="658799"/>
                  </a:lnTo>
                  <a:lnTo>
                    <a:pt x="280612" y="666703"/>
                  </a:lnTo>
                  <a:lnTo>
                    <a:pt x="247410" y="666262"/>
                  </a:lnTo>
                  <a:lnTo>
                    <a:pt x="234024" y="664476"/>
                  </a:lnTo>
                  <a:lnTo>
                    <a:pt x="230150" y="663663"/>
                  </a:lnTo>
                  <a:lnTo>
                    <a:pt x="226162" y="664641"/>
                  </a:lnTo>
                  <a:lnTo>
                    <a:pt x="223114" y="667118"/>
                  </a:lnTo>
                  <a:lnTo>
                    <a:pt x="220041" y="669607"/>
                  </a:lnTo>
                  <a:lnTo>
                    <a:pt x="218276" y="673328"/>
                  </a:lnTo>
                  <a:lnTo>
                    <a:pt x="218276" y="677265"/>
                  </a:lnTo>
                  <a:lnTo>
                    <a:pt x="218276" y="708596"/>
                  </a:lnTo>
                  <a:lnTo>
                    <a:pt x="174636" y="703667"/>
                  </a:lnTo>
                  <a:lnTo>
                    <a:pt x="136331" y="692430"/>
                  </a:lnTo>
                  <a:lnTo>
                    <a:pt x="76150" y="651205"/>
                  </a:lnTo>
                  <a:lnTo>
                    <a:pt x="44104" y="600012"/>
                  </a:lnTo>
                  <a:lnTo>
                    <a:pt x="29716" y="548722"/>
                  </a:lnTo>
                  <a:lnTo>
                    <a:pt x="26133" y="509062"/>
                  </a:lnTo>
                  <a:lnTo>
                    <a:pt x="26506" y="492759"/>
                  </a:lnTo>
                  <a:lnTo>
                    <a:pt x="26544" y="492379"/>
                  </a:lnTo>
                  <a:lnTo>
                    <a:pt x="26569" y="491959"/>
                  </a:lnTo>
                  <a:lnTo>
                    <a:pt x="26569" y="491578"/>
                  </a:lnTo>
                  <a:lnTo>
                    <a:pt x="26569" y="13055"/>
                  </a:lnTo>
                  <a:lnTo>
                    <a:pt x="26569" y="5842"/>
                  </a:lnTo>
                  <a:lnTo>
                    <a:pt x="20715" y="0"/>
                  </a:lnTo>
                  <a:lnTo>
                    <a:pt x="13514" y="0"/>
                  </a:lnTo>
                  <a:lnTo>
                    <a:pt x="6300" y="0"/>
                  </a:lnTo>
                  <a:lnTo>
                    <a:pt x="445" y="5842"/>
                  </a:lnTo>
                  <a:lnTo>
                    <a:pt x="445" y="13055"/>
                  </a:lnTo>
                  <a:lnTo>
                    <a:pt x="445" y="491007"/>
                  </a:lnTo>
                  <a:lnTo>
                    <a:pt x="0" y="513114"/>
                  </a:lnTo>
                  <a:lnTo>
                    <a:pt x="4536" y="557428"/>
                  </a:lnTo>
                  <a:lnTo>
                    <a:pt x="21096" y="612944"/>
                  </a:lnTo>
                  <a:lnTo>
                    <a:pt x="56719" y="668655"/>
                  </a:lnTo>
                  <a:lnTo>
                    <a:pt x="90255" y="697572"/>
                  </a:lnTo>
                  <a:lnTo>
                    <a:pt x="130639" y="718299"/>
                  </a:lnTo>
                  <a:lnTo>
                    <a:pt x="177720" y="730777"/>
                  </a:lnTo>
                  <a:lnTo>
                    <a:pt x="231344" y="734949"/>
                  </a:lnTo>
                  <a:lnTo>
                    <a:pt x="238545" y="734949"/>
                  </a:lnTo>
                  <a:lnTo>
                    <a:pt x="244387" y="729107"/>
                  </a:lnTo>
                  <a:lnTo>
                    <a:pt x="244387" y="721893"/>
                  </a:lnTo>
                  <a:lnTo>
                    <a:pt x="244387" y="692289"/>
                  </a:lnTo>
                  <a:lnTo>
                    <a:pt x="306568" y="690087"/>
                  </a:lnTo>
                  <a:lnTo>
                    <a:pt x="346398" y="679011"/>
                  </a:lnTo>
                  <a:lnTo>
                    <a:pt x="386779" y="656691"/>
                  </a:lnTo>
                  <a:lnTo>
                    <a:pt x="418743" y="626022"/>
                  </a:lnTo>
                  <a:lnTo>
                    <a:pt x="443202" y="586886"/>
                  </a:lnTo>
                  <a:lnTo>
                    <a:pt x="460085" y="539434"/>
                  </a:lnTo>
                  <a:lnTo>
                    <a:pt x="469317" y="483819"/>
                  </a:lnTo>
                  <a:lnTo>
                    <a:pt x="469342" y="483425"/>
                  </a:lnTo>
                  <a:lnTo>
                    <a:pt x="469367" y="483031"/>
                  </a:lnTo>
                  <a:lnTo>
                    <a:pt x="469367" y="482638"/>
                  </a:lnTo>
                  <a:lnTo>
                    <a:pt x="469367" y="26111"/>
                  </a:lnTo>
                  <a:lnTo>
                    <a:pt x="500381" y="26111"/>
                  </a:lnTo>
                  <a:lnTo>
                    <a:pt x="500381" y="488061"/>
                  </a:lnTo>
                  <a:lnTo>
                    <a:pt x="499311" y="505059"/>
                  </a:lnTo>
                  <a:lnTo>
                    <a:pt x="491967" y="546496"/>
                  </a:lnTo>
                  <a:lnTo>
                    <a:pt x="472174" y="600264"/>
                  </a:lnTo>
                  <a:lnTo>
                    <a:pt x="433757" y="654253"/>
                  </a:lnTo>
                  <a:lnTo>
                    <a:pt x="400108" y="681176"/>
                  </a:lnTo>
                  <a:lnTo>
                    <a:pt x="360371" y="700473"/>
                  </a:lnTo>
                  <a:lnTo>
                    <a:pt x="314694" y="712090"/>
                  </a:lnTo>
                  <a:lnTo>
                    <a:pt x="263221" y="715975"/>
                  </a:lnTo>
                  <a:lnTo>
                    <a:pt x="256007" y="715975"/>
                  </a:lnTo>
                  <a:lnTo>
                    <a:pt x="250178" y="721817"/>
                  </a:lnTo>
                  <a:lnTo>
                    <a:pt x="250178" y="729030"/>
                  </a:lnTo>
                  <a:lnTo>
                    <a:pt x="250178" y="736244"/>
                  </a:lnTo>
                  <a:lnTo>
                    <a:pt x="256007" y="742086"/>
                  </a:lnTo>
                  <a:lnTo>
                    <a:pt x="263221" y="742086"/>
                  </a:lnTo>
                  <a:lnTo>
                    <a:pt x="319903" y="737717"/>
                  </a:lnTo>
                  <a:lnTo>
                    <a:pt x="370415" y="724650"/>
                  </a:lnTo>
                  <a:lnTo>
                    <a:pt x="414594" y="702947"/>
                  </a:lnTo>
                  <a:lnTo>
                    <a:pt x="452273" y="672668"/>
                  </a:lnTo>
                  <a:lnTo>
                    <a:pt x="495077" y="613055"/>
                  </a:lnTo>
                  <a:lnTo>
                    <a:pt x="517129" y="554091"/>
                  </a:lnTo>
                  <a:lnTo>
                    <a:pt x="525307" y="508247"/>
                  </a:lnTo>
                  <a:lnTo>
                    <a:pt x="526492" y="487997"/>
                  </a:lnTo>
                  <a:lnTo>
                    <a:pt x="526492" y="13055"/>
                  </a:lnTo>
                  <a:lnTo>
                    <a:pt x="526492" y="5842"/>
                  </a:lnTo>
                  <a:lnTo>
                    <a:pt x="520637" y="0"/>
                  </a:lnTo>
                  <a:lnTo>
                    <a:pt x="513436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 descr=""/>
          <p:cNvGrpSpPr/>
          <p:nvPr/>
        </p:nvGrpSpPr>
        <p:grpSpPr>
          <a:xfrm>
            <a:off x="5901438" y="541703"/>
            <a:ext cx="1059815" cy="762000"/>
            <a:chOff x="5901438" y="541703"/>
            <a:chExt cx="1059815" cy="762000"/>
          </a:xfrm>
        </p:grpSpPr>
        <p:sp>
          <p:nvSpPr>
            <p:cNvPr id="14" name="object 14" descr=""/>
            <p:cNvSpPr/>
            <p:nvPr/>
          </p:nvSpPr>
          <p:spPr>
            <a:xfrm>
              <a:off x="5907788" y="548220"/>
              <a:ext cx="499745" cy="743585"/>
            </a:xfrm>
            <a:custGeom>
              <a:avLst/>
              <a:gdLst/>
              <a:ahLst/>
              <a:cxnLst/>
              <a:rect l="l" t="t" r="r" b="b"/>
              <a:pathLst>
                <a:path w="499745" h="743585">
                  <a:moveTo>
                    <a:pt x="499249" y="194221"/>
                  </a:moveTo>
                  <a:lnTo>
                    <a:pt x="484761" y="126618"/>
                  </a:lnTo>
                  <a:lnTo>
                    <a:pt x="454860" y="76780"/>
                  </a:lnTo>
                  <a:lnTo>
                    <a:pt x="415911" y="42020"/>
                  </a:lnTo>
                  <a:lnTo>
                    <a:pt x="374280" y="19649"/>
                  </a:lnTo>
                  <a:lnTo>
                    <a:pt x="336332" y="6981"/>
                  </a:lnTo>
                  <a:lnTo>
                    <a:pt x="296951" y="0"/>
                  </a:lnTo>
                  <a:lnTo>
                    <a:pt x="68402" y="0"/>
                  </a:lnTo>
                  <a:lnTo>
                    <a:pt x="61201" y="0"/>
                  </a:lnTo>
                  <a:lnTo>
                    <a:pt x="55359" y="5842"/>
                  </a:lnTo>
                  <a:lnTo>
                    <a:pt x="55359" y="13055"/>
                  </a:lnTo>
                  <a:lnTo>
                    <a:pt x="55359" y="717384"/>
                  </a:lnTo>
                  <a:lnTo>
                    <a:pt x="26123" y="717384"/>
                  </a:lnTo>
                  <a:lnTo>
                    <a:pt x="26123" y="13055"/>
                  </a:lnTo>
                  <a:lnTo>
                    <a:pt x="26123" y="5842"/>
                  </a:lnTo>
                  <a:lnTo>
                    <a:pt x="20269" y="0"/>
                  </a:lnTo>
                  <a:lnTo>
                    <a:pt x="13068" y="0"/>
                  </a:lnTo>
                  <a:lnTo>
                    <a:pt x="5854" y="0"/>
                  </a:lnTo>
                  <a:lnTo>
                    <a:pt x="0" y="5842"/>
                  </a:lnTo>
                  <a:lnTo>
                    <a:pt x="0" y="13055"/>
                  </a:lnTo>
                  <a:lnTo>
                    <a:pt x="0" y="730440"/>
                  </a:lnTo>
                  <a:lnTo>
                    <a:pt x="0" y="737654"/>
                  </a:lnTo>
                  <a:lnTo>
                    <a:pt x="5854" y="743496"/>
                  </a:lnTo>
                  <a:lnTo>
                    <a:pt x="13068" y="743496"/>
                  </a:lnTo>
                  <a:lnTo>
                    <a:pt x="68402" y="743496"/>
                  </a:lnTo>
                  <a:lnTo>
                    <a:pt x="75628" y="743496"/>
                  </a:lnTo>
                  <a:lnTo>
                    <a:pt x="81470" y="737654"/>
                  </a:lnTo>
                  <a:lnTo>
                    <a:pt x="81470" y="730440"/>
                  </a:lnTo>
                  <a:lnTo>
                    <a:pt x="81470" y="26111"/>
                  </a:lnTo>
                  <a:lnTo>
                    <a:pt x="296151" y="26085"/>
                  </a:lnTo>
                  <a:lnTo>
                    <a:pt x="342980" y="35329"/>
                  </a:lnTo>
                  <a:lnTo>
                    <a:pt x="383678" y="52128"/>
                  </a:lnTo>
                  <a:lnTo>
                    <a:pt x="424594" y="81997"/>
                  </a:lnTo>
                  <a:lnTo>
                    <a:pt x="457252" y="128649"/>
                  </a:lnTo>
                  <a:lnTo>
                    <a:pt x="473176" y="195795"/>
                  </a:lnTo>
                  <a:lnTo>
                    <a:pt x="470622" y="249803"/>
                  </a:lnTo>
                  <a:lnTo>
                    <a:pt x="458314" y="293570"/>
                  </a:lnTo>
                  <a:lnTo>
                    <a:pt x="440029" y="327758"/>
                  </a:lnTo>
                  <a:lnTo>
                    <a:pt x="394968" y="374268"/>
                  </a:lnTo>
                  <a:lnTo>
                    <a:pt x="340166" y="400233"/>
                  </a:lnTo>
                  <a:lnTo>
                    <a:pt x="313347" y="403364"/>
                  </a:lnTo>
                  <a:lnTo>
                    <a:pt x="243327" y="402362"/>
                  </a:lnTo>
                  <a:lnTo>
                    <a:pt x="178941" y="402464"/>
                  </a:lnTo>
                  <a:lnTo>
                    <a:pt x="131611" y="403016"/>
                  </a:lnTo>
                  <a:lnTo>
                    <a:pt x="112763" y="403364"/>
                  </a:lnTo>
                  <a:lnTo>
                    <a:pt x="105562" y="403517"/>
                  </a:lnTo>
                  <a:lnTo>
                    <a:pt x="99847" y="409498"/>
                  </a:lnTo>
                  <a:lnTo>
                    <a:pt x="99999" y="416699"/>
                  </a:lnTo>
                  <a:lnTo>
                    <a:pt x="100164" y="423811"/>
                  </a:lnTo>
                  <a:lnTo>
                    <a:pt x="105968" y="429463"/>
                  </a:lnTo>
                  <a:lnTo>
                    <a:pt x="113042" y="429463"/>
                  </a:lnTo>
                  <a:lnTo>
                    <a:pt x="113334" y="429463"/>
                  </a:lnTo>
                  <a:lnTo>
                    <a:pt x="132081" y="429127"/>
                  </a:lnTo>
                  <a:lnTo>
                    <a:pt x="179130" y="428577"/>
                  </a:lnTo>
                  <a:lnTo>
                    <a:pt x="243118" y="428470"/>
                  </a:lnTo>
                  <a:lnTo>
                    <a:pt x="312686" y="429463"/>
                  </a:lnTo>
                  <a:lnTo>
                    <a:pt x="344791" y="426009"/>
                  </a:lnTo>
                  <a:lnTo>
                    <a:pt x="409438" y="396066"/>
                  </a:lnTo>
                  <a:lnTo>
                    <a:pt x="438327" y="371195"/>
                  </a:lnTo>
                  <a:lnTo>
                    <a:pt x="482319" y="303996"/>
                  </a:lnTo>
                  <a:lnTo>
                    <a:pt x="496308" y="254777"/>
                  </a:lnTo>
                  <a:lnTo>
                    <a:pt x="499249" y="19422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448204" y="548053"/>
              <a:ext cx="506730" cy="749300"/>
            </a:xfrm>
            <a:custGeom>
              <a:avLst/>
              <a:gdLst/>
              <a:ahLst/>
              <a:cxnLst/>
              <a:rect l="l" t="t" r="r" b="b"/>
              <a:pathLst>
                <a:path w="506729" h="749300">
                  <a:moveTo>
                    <a:pt x="42214" y="264579"/>
                  </a:moveTo>
                  <a:lnTo>
                    <a:pt x="35179" y="251035"/>
                  </a:lnTo>
                  <a:lnTo>
                    <a:pt x="30141" y="237288"/>
                  </a:lnTo>
                  <a:lnTo>
                    <a:pt x="27111" y="223343"/>
                  </a:lnTo>
                  <a:lnTo>
                    <a:pt x="26098" y="209207"/>
                  </a:lnTo>
                  <a:lnTo>
                    <a:pt x="32107" y="167274"/>
                  </a:lnTo>
                  <a:lnTo>
                    <a:pt x="49216" y="128756"/>
                  </a:lnTo>
                  <a:lnTo>
                    <a:pt x="76053" y="94760"/>
                  </a:lnTo>
                  <a:lnTo>
                    <a:pt x="111244" y="66392"/>
                  </a:lnTo>
                  <a:lnTo>
                    <a:pt x="153415" y="44758"/>
                  </a:lnTo>
                  <a:lnTo>
                    <a:pt x="201191" y="30967"/>
                  </a:lnTo>
                  <a:lnTo>
                    <a:pt x="253199" y="26123"/>
                  </a:lnTo>
                  <a:lnTo>
                    <a:pt x="305208" y="30967"/>
                  </a:lnTo>
                  <a:lnTo>
                    <a:pt x="352984" y="44758"/>
                  </a:lnTo>
                  <a:lnTo>
                    <a:pt x="395155" y="66392"/>
                  </a:lnTo>
                  <a:lnTo>
                    <a:pt x="430345" y="94760"/>
                  </a:lnTo>
                  <a:lnTo>
                    <a:pt x="457183" y="128756"/>
                  </a:lnTo>
                  <a:lnTo>
                    <a:pt x="474292" y="167274"/>
                  </a:lnTo>
                  <a:lnTo>
                    <a:pt x="480301" y="209207"/>
                  </a:lnTo>
                  <a:lnTo>
                    <a:pt x="480301" y="216420"/>
                  </a:lnTo>
                  <a:lnTo>
                    <a:pt x="486143" y="222249"/>
                  </a:lnTo>
                  <a:lnTo>
                    <a:pt x="493344" y="222249"/>
                  </a:lnTo>
                  <a:lnTo>
                    <a:pt x="500557" y="222249"/>
                  </a:lnTo>
                  <a:lnTo>
                    <a:pt x="506412" y="216420"/>
                  </a:lnTo>
                  <a:lnTo>
                    <a:pt x="506412" y="209207"/>
                  </a:lnTo>
                  <a:lnTo>
                    <a:pt x="501258" y="167098"/>
                  </a:lnTo>
                  <a:lnTo>
                    <a:pt x="486480" y="127853"/>
                  </a:lnTo>
                  <a:lnTo>
                    <a:pt x="463105" y="92319"/>
                  </a:lnTo>
                  <a:lnTo>
                    <a:pt x="432160" y="61345"/>
                  </a:lnTo>
                  <a:lnTo>
                    <a:pt x="394670" y="35778"/>
                  </a:lnTo>
                  <a:lnTo>
                    <a:pt x="351662" y="16466"/>
                  </a:lnTo>
                  <a:lnTo>
                    <a:pt x="304163" y="4258"/>
                  </a:lnTo>
                  <a:lnTo>
                    <a:pt x="253199" y="0"/>
                  </a:lnTo>
                  <a:lnTo>
                    <a:pt x="202236" y="4258"/>
                  </a:lnTo>
                  <a:lnTo>
                    <a:pt x="154738" y="16466"/>
                  </a:lnTo>
                  <a:lnTo>
                    <a:pt x="111733" y="35778"/>
                  </a:lnTo>
                  <a:lnTo>
                    <a:pt x="74245" y="61345"/>
                  </a:lnTo>
                  <a:lnTo>
                    <a:pt x="43302" y="92319"/>
                  </a:lnTo>
                  <a:lnTo>
                    <a:pt x="19929" y="127853"/>
                  </a:lnTo>
                  <a:lnTo>
                    <a:pt x="5153" y="167098"/>
                  </a:lnTo>
                  <a:lnTo>
                    <a:pt x="0" y="209207"/>
                  </a:lnTo>
                  <a:lnTo>
                    <a:pt x="3253" y="237855"/>
                  </a:lnTo>
                  <a:lnTo>
                    <a:pt x="29233" y="292196"/>
                  </a:lnTo>
                  <a:lnTo>
                    <a:pt x="81077" y="342536"/>
                  </a:lnTo>
                  <a:lnTo>
                    <a:pt x="116660" y="366183"/>
                  </a:lnTo>
                  <a:lnTo>
                    <a:pt x="158664" y="388804"/>
                  </a:lnTo>
                  <a:lnTo>
                    <a:pt x="207073" y="410389"/>
                  </a:lnTo>
                  <a:lnTo>
                    <a:pt x="261873" y="430929"/>
                  </a:lnTo>
                  <a:lnTo>
                    <a:pt x="323048" y="450416"/>
                  </a:lnTo>
                  <a:lnTo>
                    <a:pt x="390584" y="468840"/>
                  </a:lnTo>
                  <a:lnTo>
                    <a:pt x="464464" y="486194"/>
                  </a:lnTo>
                  <a:lnTo>
                    <a:pt x="471292" y="499854"/>
                  </a:lnTo>
                  <a:lnTo>
                    <a:pt x="476248" y="513421"/>
                  </a:lnTo>
                  <a:lnTo>
                    <a:pt x="479268" y="526833"/>
                  </a:lnTo>
                  <a:lnTo>
                    <a:pt x="480288" y="540029"/>
                  </a:lnTo>
                  <a:lnTo>
                    <a:pt x="474280" y="581957"/>
                  </a:lnTo>
                  <a:lnTo>
                    <a:pt x="457172" y="620474"/>
                  </a:lnTo>
                  <a:lnTo>
                    <a:pt x="430337" y="654470"/>
                  </a:lnTo>
                  <a:lnTo>
                    <a:pt x="395147" y="682840"/>
                  </a:lnTo>
                  <a:lnTo>
                    <a:pt x="352977" y="704475"/>
                  </a:lnTo>
                  <a:lnTo>
                    <a:pt x="305199" y="718268"/>
                  </a:lnTo>
                  <a:lnTo>
                    <a:pt x="253187" y="723112"/>
                  </a:lnTo>
                  <a:lnTo>
                    <a:pt x="201183" y="718269"/>
                  </a:lnTo>
                  <a:lnTo>
                    <a:pt x="153410" y="704477"/>
                  </a:lnTo>
                  <a:lnTo>
                    <a:pt x="111242" y="682844"/>
                  </a:lnTo>
                  <a:lnTo>
                    <a:pt x="76052" y="654476"/>
                  </a:lnTo>
                  <a:lnTo>
                    <a:pt x="49216" y="620479"/>
                  </a:lnTo>
                  <a:lnTo>
                    <a:pt x="32107" y="581961"/>
                  </a:lnTo>
                  <a:lnTo>
                    <a:pt x="26098" y="540029"/>
                  </a:lnTo>
                  <a:lnTo>
                    <a:pt x="26098" y="532815"/>
                  </a:lnTo>
                  <a:lnTo>
                    <a:pt x="20256" y="526973"/>
                  </a:lnTo>
                  <a:lnTo>
                    <a:pt x="13055" y="526973"/>
                  </a:lnTo>
                  <a:lnTo>
                    <a:pt x="5842" y="526973"/>
                  </a:lnTo>
                  <a:lnTo>
                    <a:pt x="0" y="532815"/>
                  </a:lnTo>
                  <a:lnTo>
                    <a:pt x="0" y="540029"/>
                  </a:lnTo>
                  <a:lnTo>
                    <a:pt x="5153" y="582138"/>
                  </a:lnTo>
                  <a:lnTo>
                    <a:pt x="19929" y="621383"/>
                  </a:lnTo>
                  <a:lnTo>
                    <a:pt x="43302" y="656916"/>
                  </a:lnTo>
                  <a:lnTo>
                    <a:pt x="74245" y="687890"/>
                  </a:lnTo>
                  <a:lnTo>
                    <a:pt x="111733" y="713457"/>
                  </a:lnTo>
                  <a:lnTo>
                    <a:pt x="154738" y="732769"/>
                  </a:lnTo>
                  <a:lnTo>
                    <a:pt x="202236" y="744978"/>
                  </a:lnTo>
                  <a:lnTo>
                    <a:pt x="253199" y="749236"/>
                  </a:lnTo>
                  <a:lnTo>
                    <a:pt x="304163" y="744978"/>
                  </a:lnTo>
                  <a:lnTo>
                    <a:pt x="351662" y="732769"/>
                  </a:lnTo>
                  <a:lnTo>
                    <a:pt x="394670" y="713457"/>
                  </a:lnTo>
                  <a:lnTo>
                    <a:pt x="432160" y="687890"/>
                  </a:lnTo>
                  <a:lnTo>
                    <a:pt x="463105" y="656916"/>
                  </a:lnTo>
                  <a:lnTo>
                    <a:pt x="486480" y="621383"/>
                  </a:lnTo>
                  <a:lnTo>
                    <a:pt x="501258" y="582138"/>
                  </a:lnTo>
                  <a:lnTo>
                    <a:pt x="506412" y="540029"/>
                  </a:lnTo>
                  <a:lnTo>
                    <a:pt x="502754" y="511871"/>
                  </a:lnTo>
                  <a:lnTo>
                    <a:pt x="474202" y="454186"/>
                  </a:lnTo>
                  <a:lnTo>
                    <a:pt x="418914" y="397792"/>
                  </a:lnTo>
                  <a:lnTo>
                    <a:pt x="381836" y="371247"/>
                  </a:lnTo>
                  <a:lnTo>
                    <a:pt x="338785" y="346429"/>
                  </a:lnTo>
                  <a:lnTo>
                    <a:pt x="289996" y="323802"/>
                  </a:lnTo>
                  <a:lnTo>
                    <a:pt x="235709" y="303837"/>
                  </a:lnTo>
                  <a:lnTo>
                    <a:pt x="176158" y="286999"/>
                  </a:lnTo>
                  <a:lnTo>
                    <a:pt x="111581" y="273757"/>
                  </a:lnTo>
                  <a:lnTo>
                    <a:pt x="42214" y="264579"/>
                  </a:lnTo>
                  <a:close/>
                </a:path>
                <a:path w="506729" h="749300">
                  <a:moveTo>
                    <a:pt x="64439" y="293306"/>
                  </a:moveTo>
                  <a:lnTo>
                    <a:pt x="129308" y="303596"/>
                  </a:lnTo>
                  <a:lnTo>
                    <a:pt x="189809" y="317642"/>
                  </a:lnTo>
                  <a:lnTo>
                    <a:pt x="245592" y="334970"/>
                  </a:lnTo>
                  <a:lnTo>
                    <a:pt x="296308" y="355107"/>
                  </a:lnTo>
                  <a:lnTo>
                    <a:pt x="341609" y="377579"/>
                  </a:lnTo>
                  <a:lnTo>
                    <a:pt x="381145" y="401912"/>
                  </a:lnTo>
                  <a:lnTo>
                    <a:pt x="414568" y="427633"/>
                  </a:lnTo>
                  <a:lnTo>
                    <a:pt x="441528" y="454266"/>
                  </a:lnTo>
                  <a:lnTo>
                    <a:pt x="373076" y="437288"/>
                  </a:lnTo>
                  <a:lnTo>
                    <a:pt x="310597" y="419345"/>
                  </a:lnTo>
                  <a:lnTo>
                    <a:pt x="254149" y="400470"/>
                  </a:lnTo>
                  <a:lnTo>
                    <a:pt x="203792" y="380696"/>
                  </a:lnTo>
                  <a:lnTo>
                    <a:pt x="159583" y="360059"/>
                  </a:lnTo>
                  <a:lnTo>
                    <a:pt x="121582" y="338592"/>
                  </a:lnTo>
                  <a:lnTo>
                    <a:pt x="89848" y="316330"/>
                  </a:lnTo>
                  <a:lnTo>
                    <a:pt x="64439" y="293306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/>
          <p:nvPr/>
        </p:nvSpPr>
        <p:spPr>
          <a:xfrm>
            <a:off x="428174" y="1513616"/>
            <a:ext cx="7243445" cy="0"/>
          </a:xfrm>
          <a:custGeom>
            <a:avLst/>
            <a:gdLst/>
            <a:ahLst/>
            <a:cxnLst/>
            <a:rect l="l" t="t" r="r" b="b"/>
            <a:pathLst>
              <a:path w="7243445" h="0">
                <a:moveTo>
                  <a:pt x="0" y="0"/>
                </a:moveTo>
                <a:lnTo>
                  <a:pt x="7243279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798141" y="1638534"/>
            <a:ext cx="7534275" cy="0"/>
          </a:xfrm>
          <a:custGeom>
            <a:avLst/>
            <a:gdLst/>
            <a:ahLst/>
            <a:cxnLst/>
            <a:rect l="l" t="t" r="r" b="b"/>
            <a:pathLst>
              <a:path w="7534275" h="0">
                <a:moveTo>
                  <a:pt x="753394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8" name="object 18" descr=""/>
          <p:cNvGrpSpPr/>
          <p:nvPr/>
        </p:nvGrpSpPr>
        <p:grpSpPr>
          <a:xfrm>
            <a:off x="0" y="1844293"/>
            <a:ext cx="16256000" cy="7299959"/>
            <a:chOff x="0" y="1844293"/>
            <a:chExt cx="16256000" cy="7299959"/>
          </a:xfrm>
        </p:grpSpPr>
        <p:pic>
          <p:nvPicPr>
            <p:cNvPr id="19" name="object 1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844293"/>
              <a:ext cx="9350700" cy="7299706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500176" y="3216186"/>
              <a:ext cx="7476490" cy="5296535"/>
            </a:xfrm>
            <a:custGeom>
              <a:avLst/>
              <a:gdLst/>
              <a:ahLst/>
              <a:cxnLst/>
              <a:rect l="l" t="t" r="r" b="b"/>
              <a:pathLst>
                <a:path w="7476490" h="5296534">
                  <a:moveTo>
                    <a:pt x="7476261" y="0"/>
                  </a:moveTo>
                  <a:lnTo>
                    <a:pt x="0" y="0"/>
                  </a:lnTo>
                  <a:lnTo>
                    <a:pt x="0" y="5296039"/>
                  </a:lnTo>
                  <a:lnTo>
                    <a:pt x="7476261" y="5296039"/>
                  </a:lnTo>
                  <a:lnTo>
                    <a:pt x="7476261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06209" y="1844293"/>
              <a:ext cx="9349790" cy="7299706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8279586" y="3216186"/>
              <a:ext cx="7476490" cy="5296535"/>
            </a:xfrm>
            <a:custGeom>
              <a:avLst/>
              <a:gdLst/>
              <a:ahLst/>
              <a:cxnLst/>
              <a:rect l="l" t="t" r="r" b="b"/>
              <a:pathLst>
                <a:path w="7476490" h="5296534">
                  <a:moveTo>
                    <a:pt x="7476261" y="0"/>
                  </a:moveTo>
                  <a:lnTo>
                    <a:pt x="0" y="0"/>
                  </a:lnTo>
                  <a:lnTo>
                    <a:pt x="0" y="5296039"/>
                  </a:lnTo>
                  <a:lnTo>
                    <a:pt x="7476261" y="5296039"/>
                  </a:lnTo>
                  <a:lnTo>
                    <a:pt x="7476261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328" y="3378903"/>
              <a:ext cx="7044446" cy="4970615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12492" y="3378903"/>
              <a:ext cx="7042513" cy="49706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2404" y="647211"/>
            <a:ext cx="1664335" cy="523875"/>
            <a:chOff x="562404" y="647211"/>
            <a:chExt cx="1664335" cy="523875"/>
          </a:xfrm>
        </p:grpSpPr>
        <p:sp>
          <p:nvSpPr>
            <p:cNvPr id="3" name="object 3" descr=""/>
            <p:cNvSpPr/>
            <p:nvPr/>
          </p:nvSpPr>
          <p:spPr>
            <a:xfrm>
              <a:off x="568754" y="657049"/>
              <a:ext cx="639445" cy="497840"/>
            </a:xfrm>
            <a:custGeom>
              <a:avLst/>
              <a:gdLst/>
              <a:ahLst/>
              <a:cxnLst/>
              <a:rect l="l" t="t" r="r" b="b"/>
              <a:pathLst>
                <a:path w="639444" h="497840">
                  <a:moveTo>
                    <a:pt x="636778" y="3784"/>
                  </a:moveTo>
                  <a:lnTo>
                    <a:pt x="635088" y="1422"/>
                  </a:lnTo>
                  <a:lnTo>
                    <a:pt x="632371" y="25"/>
                  </a:lnTo>
                  <a:lnTo>
                    <a:pt x="629488" y="25"/>
                  </a:lnTo>
                  <a:lnTo>
                    <a:pt x="591553" y="25"/>
                  </a:lnTo>
                  <a:lnTo>
                    <a:pt x="587730" y="25"/>
                  </a:lnTo>
                  <a:lnTo>
                    <a:pt x="584314" y="2463"/>
                  </a:lnTo>
                  <a:lnTo>
                    <a:pt x="583082" y="6108"/>
                  </a:lnTo>
                  <a:lnTo>
                    <a:pt x="452234" y="392595"/>
                  </a:lnTo>
                  <a:lnTo>
                    <a:pt x="450646" y="397268"/>
                  </a:lnTo>
                  <a:lnTo>
                    <a:pt x="453148" y="402348"/>
                  </a:lnTo>
                  <a:lnTo>
                    <a:pt x="457822" y="403936"/>
                  </a:lnTo>
                  <a:lnTo>
                    <a:pt x="462521" y="405523"/>
                  </a:lnTo>
                  <a:lnTo>
                    <a:pt x="467588" y="403009"/>
                  </a:lnTo>
                  <a:lnTo>
                    <a:pt x="469176" y="398322"/>
                  </a:lnTo>
                  <a:lnTo>
                    <a:pt x="597979" y="17919"/>
                  </a:lnTo>
                  <a:lnTo>
                    <a:pt x="616915" y="17919"/>
                  </a:lnTo>
                  <a:lnTo>
                    <a:pt x="464159" y="458216"/>
                  </a:lnTo>
                  <a:lnTo>
                    <a:pt x="340601" y="6616"/>
                  </a:lnTo>
                  <a:lnTo>
                    <a:pt x="339547" y="2768"/>
                  </a:lnTo>
                  <a:lnTo>
                    <a:pt x="336067" y="88"/>
                  </a:lnTo>
                  <a:lnTo>
                    <a:pt x="332092" y="25"/>
                  </a:lnTo>
                  <a:lnTo>
                    <a:pt x="328320" y="0"/>
                  </a:lnTo>
                  <a:lnTo>
                    <a:pt x="324561" y="2565"/>
                  </a:lnTo>
                  <a:lnTo>
                    <a:pt x="323405" y="6375"/>
                  </a:lnTo>
                  <a:lnTo>
                    <a:pt x="186956" y="457339"/>
                  </a:lnTo>
                  <a:lnTo>
                    <a:pt x="52311" y="6413"/>
                  </a:lnTo>
                  <a:lnTo>
                    <a:pt x="51193" y="2616"/>
                  </a:lnTo>
                  <a:lnTo>
                    <a:pt x="47688" y="25"/>
                  </a:lnTo>
                  <a:lnTo>
                    <a:pt x="43738" y="25"/>
                  </a:lnTo>
                  <a:lnTo>
                    <a:pt x="9385" y="25"/>
                  </a:lnTo>
                  <a:lnTo>
                    <a:pt x="6553" y="25"/>
                  </a:lnTo>
                  <a:lnTo>
                    <a:pt x="3898" y="1371"/>
                  </a:lnTo>
                  <a:lnTo>
                    <a:pt x="2209" y="3619"/>
                  </a:lnTo>
                  <a:lnTo>
                    <a:pt x="520" y="5880"/>
                  </a:lnTo>
                  <a:lnTo>
                    <a:pt x="0" y="8813"/>
                  </a:lnTo>
                  <a:lnTo>
                    <a:pt x="812" y="11506"/>
                  </a:lnTo>
                  <a:lnTo>
                    <a:pt x="143014" y="490956"/>
                  </a:lnTo>
                  <a:lnTo>
                    <a:pt x="144157" y="494842"/>
                  </a:lnTo>
                  <a:lnTo>
                    <a:pt x="147726" y="497357"/>
                  </a:lnTo>
                  <a:lnTo>
                    <a:pt x="151587" y="497357"/>
                  </a:lnTo>
                  <a:lnTo>
                    <a:pt x="152425" y="497357"/>
                  </a:lnTo>
                  <a:lnTo>
                    <a:pt x="153289" y="497243"/>
                  </a:lnTo>
                  <a:lnTo>
                    <a:pt x="154139" y="496989"/>
                  </a:lnTo>
                  <a:lnTo>
                    <a:pt x="158864" y="495592"/>
                  </a:lnTo>
                  <a:lnTo>
                    <a:pt x="161569" y="490613"/>
                  </a:lnTo>
                  <a:lnTo>
                    <a:pt x="160172" y="485863"/>
                  </a:lnTo>
                  <a:lnTo>
                    <a:pt x="21374" y="17907"/>
                  </a:lnTo>
                  <a:lnTo>
                    <a:pt x="37084" y="17907"/>
                  </a:lnTo>
                  <a:lnTo>
                    <a:pt x="178333" y="490969"/>
                  </a:lnTo>
                  <a:lnTo>
                    <a:pt x="179463" y="494753"/>
                  </a:lnTo>
                  <a:lnTo>
                    <a:pt x="182943" y="497344"/>
                  </a:lnTo>
                  <a:lnTo>
                    <a:pt x="186893" y="497357"/>
                  </a:lnTo>
                  <a:lnTo>
                    <a:pt x="190855" y="497357"/>
                  </a:lnTo>
                  <a:lnTo>
                    <a:pt x="194322" y="494779"/>
                  </a:lnTo>
                  <a:lnTo>
                    <a:pt x="195478" y="491007"/>
                  </a:lnTo>
                  <a:lnTo>
                    <a:pt x="331546" y="41287"/>
                  </a:lnTo>
                  <a:lnTo>
                    <a:pt x="454520" y="490778"/>
                  </a:lnTo>
                  <a:lnTo>
                    <a:pt x="455561" y="494563"/>
                  </a:lnTo>
                  <a:lnTo>
                    <a:pt x="458939" y="497230"/>
                  </a:lnTo>
                  <a:lnTo>
                    <a:pt x="462864" y="497357"/>
                  </a:lnTo>
                  <a:lnTo>
                    <a:pt x="466775" y="497547"/>
                  </a:lnTo>
                  <a:lnTo>
                    <a:pt x="470319" y="495058"/>
                  </a:lnTo>
                  <a:lnTo>
                    <a:pt x="471601" y="491363"/>
                  </a:lnTo>
                  <a:lnTo>
                    <a:pt x="637933" y="11912"/>
                  </a:lnTo>
                  <a:lnTo>
                    <a:pt x="638873" y="9169"/>
                  </a:lnTo>
                  <a:lnTo>
                    <a:pt x="638454" y="6146"/>
                  </a:lnTo>
                  <a:lnTo>
                    <a:pt x="636778" y="3784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149545" y="654930"/>
              <a:ext cx="390525" cy="502284"/>
            </a:xfrm>
            <a:custGeom>
              <a:avLst/>
              <a:gdLst/>
              <a:ahLst/>
              <a:cxnLst/>
              <a:rect l="l" t="t" r="r" b="b"/>
              <a:pathLst>
                <a:path w="390525" h="502284">
                  <a:moveTo>
                    <a:pt x="389039" y="490042"/>
                  </a:moveTo>
                  <a:lnTo>
                    <a:pt x="200990" y="5702"/>
                  </a:lnTo>
                  <a:lnTo>
                    <a:pt x="199656" y="2273"/>
                  </a:lnTo>
                  <a:lnTo>
                    <a:pt x="196341" y="0"/>
                  </a:lnTo>
                  <a:lnTo>
                    <a:pt x="192658" y="0"/>
                  </a:lnTo>
                  <a:lnTo>
                    <a:pt x="188899" y="25"/>
                  </a:lnTo>
                  <a:lnTo>
                    <a:pt x="185585" y="2324"/>
                  </a:lnTo>
                  <a:lnTo>
                    <a:pt x="184289" y="5791"/>
                  </a:lnTo>
                  <a:lnTo>
                    <a:pt x="1739" y="490131"/>
                  </a:lnTo>
                  <a:lnTo>
                    <a:pt x="9067" y="502234"/>
                  </a:lnTo>
                  <a:lnTo>
                    <a:pt x="10109" y="502234"/>
                  </a:lnTo>
                  <a:lnTo>
                    <a:pt x="13715" y="502234"/>
                  </a:lnTo>
                  <a:lnTo>
                    <a:pt x="17132" y="500024"/>
                  </a:lnTo>
                  <a:lnTo>
                    <a:pt x="18478" y="496443"/>
                  </a:lnTo>
                  <a:lnTo>
                    <a:pt x="192785" y="33985"/>
                  </a:lnTo>
                  <a:lnTo>
                    <a:pt x="367626" y="484339"/>
                  </a:lnTo>
                  <a:lnTo>
                    <a:pt x="348310" y="484339"/>
                  </a:lnTo>
                  <a:lnTo>
                    <a:pt x="286296" y="324027"/>
                  </a:lnTo>
                  <a:lnTo>
                    <a:pt x="284975" y="320573"/>
                  </a:lnTo>
                  <a:lnTo>
                    <a:pt x="281660" y="318312"/>
                  </a:lnTo>
                  <a:lnTo>
                    <a:pt x="277964" y="318312"/>
                  </a:lnTo>
                  <a:lnTo>
                    <a:pt x="102755" y="318312"/>
                  </a:lnTo>
                  <a:lnTo>
                    <a:pt x="97815" y="318312"/>
                  </a:lnTo>
                  <a:lnTo>
                    <a:pt x="93814" y="322313"/>
                  </a:lnTo>
                  <a:lnTo>
                    <a:pt x="93814" y="327253"/>
                  </a:lnTo>
                  <a:lnTo>
                    <a:pt x="93814" y="332193"/>
                  </a:lnTo>
                  <a:lnTo>
                    <a:pt x="97815" y="336194"/>
                  </a:lnTo>
                  <a:lnTo>
                    <a:pt x="102755" y="336194"/>
                  </a:lnTo>
                  <a:lnTo>
                    <a:pt x="271830" y="336194"/>
                  </a:lnTo>
                  <a:lnTo>
                    <a:pt x="333819" y="496506"/>
                  </a:lnTo>
                  <a:lnTo>
                    <a:pt x="335165" y="499948"/>
                  </a:lnTo>
                  <a:lnTo>
                    <a:pt x="338480" y="502221"/>
                  </a:lnTo>
                  <a:lnTo>
                    <a:pt x="342176" y="502221"/>
                  </a:lnTo>
                  <a:lnTo>
                    <a:pt x="380707" y="502221"/>
                  </a:lnTo>
                  <a:lnTo>
                    <a:pt x="383654" y="502221"/>
                  </a:lnTo>
                  <a:lnTo>
                    <a:pt x="386410" y="500773"/>
                  </a:lnTo>
                  <a:lnTo>
                    <a:pt x="388086" y="498322"/>
                  </a:lnTo>
                  <a:lnTo>
                    <a:pt x="389750" y="495896"/>
                  </a:lnTo>
                  <a:lnTo>
                    <a:pt x="390105" y="492798"/>
                  </a:lnTo>
                  <a:lnTo>
                    <a:pt x="389039" y="490042"/>
                  </a:lnTo>
                  <a:close/>
                </a:path>
              </a:pathLst>
            </a:custGeom>
            <a:ln w="12699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575523" y="653561"/>
              <a:ext cx="307975" cy="511175"/>
            </a:xfrm>
            <a:custGeom>
              <a:avLst/>
              <a:gdLst/>
              <a:ahLst/>
              <a:cxnLst/>
              <a:rect l="l" t="t" r="r" b="b"/>
              <a:pathLst>
                <a:path w="307975" h="511175">
                  <a:moveTo>
                    <a:pt x="298805" y="492874"/>
                  </a:moveTo>
                  <a:lnTo>
                    <a:pt x="57022" y="492874"/>
                  </a:lnTo>
                  <a:lnTo>
                    <a:pt x="57022" y="8953"/>
                  </a:lnTo>
                  <a:lnTo>
                    <a:pt x="57022" y="4000"/>
                  </a:lnTo>
                  <a:lnTo>
                    <a:pt x="53009" y="0"/>
                  </a:lnTo>
                  <a:lnTo>
                    <a:pt x="48082" y="0"/>
                  </a:lnTo>
                  <a:lnTo>
                    <a:pt x="8940" y="0"/>
                  </a:lnTo>
                  <a:lnTo>
                    <a:pt x="3987" y="0"/>
                  </a:lnTo>
                  <a:lnTo>
                    <a:pt x="0" y="4000"/>
                  </a:lnTo>
                  <a:lnTo>
                    <a:pt x="0" y="8953"/>
                  </a:lnTo>
                  <a:lnTo>
                    <a:pt x="0" y="501827"/>
                  </a:lnTo>
                  <a:lnTo>
                    <a:pt x="0" y="506768"/>
                  </a:lnTo>
                  <a:lnTo>
                    <a:pt x="3987" y="510768"/>
                  </a:lnTo>
                  <a:lnTo>
                    <a:pt x="8940" y="510768"/>
                  </a:lnTo>
                  <a:lnTo>
                    <a:pt x="13881" y="510768"/>
                  </a:lnTo>
                  <a:lnTo>
                    <a:pt x="17881" y="506768"/>
                  </a:lnTo>
                  <a:lnTo>
                    <a:pt x="17881" y="501827"/>
                  </a:lnTo>
                  <a:lnTo>
                    <a:pt x="17881" y="17894"/>
                  </a:lnTo>
                  <a:lnTo>
                    <a:pt x="39141" y="17894"/>
                  </a:lnTo>
                  <a:lnTo>
                    <a:pt x="39141" y="501827"/>
                  </a:lnTo>
                  <a:lnTo>
                    <a:pt x="39141" y="506768"/>
                  </a:lnTo>
                  <a:lnTo>
                    <a:pt x="43129" y="510768"/>
                  </a:lnTo>
                  <a:lnTo>
                    <a:pt x="48082" y="510768"/>
                  </a:lnTo>
                  <a:lnTo>
                    <a:pt x="298805" y="510768"/>
                  </a:lnTo>
                  <a:lnTo>
                    <a:pt x="303745" y="510768"/>
                  </a:lnTo>
                  <a:lnTo>
                    <a:pt x="307746" y="506768"/>
                  </a:lnTo>
                  <a:lnTo>
                    <a:pt x="307746" y="501827"/>
                  </a:lnTo>
                  <a:lnTo>
                    <a:pt x="307746" y="496874"/>
                  </a:lnTo>
                  <a:lnTo>
                    <a:pt x="303745" y="492874"/>
                  </a:lnTo>
                  <a:lnTo>
                    <a:pt x="298805" y="492874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912644" y="653561"/>
              <a:ext cx="307975" cy="511175"/>
            </a:xfrm>
            <a:custGeom>
              <a:avLst/>
              <a:gdLst/>
              <a:ahLst/>
              <a:cxnLst/>
              <a:rect l="l" t="t" r="r" b="b"/>
              <a:pathLst>
                <a:path w="307975" h="511175">
                  <a:moveTo>
                    <a:pt x="298805" y="492874"/>
                  </a:moveTo>
                  <a:lnTo>
                    <a:pt x="57022" y="492874"/>
                  </a:lnTo>
                  <a:lnTo>
                    <a:pt x="57022" y="8953"/>
                  </a:lnTo>
                  <a:lnTo>
                    <a:pt x="57022" y="4000"/>
                  </a:lnTo>
                  <a:lnTo>
                    <a:pt x="53009" y="0"/>
                  </a:lnTo>
                  <a:lnTo>
                    <a:pt x="48082" y="0"/>
                  </a:lnTo>
                  <a:lnTo>
                    <a:pt x="8940" y="0"/>
                  </a:lnTo>
                  <a:lnTo>
                    <a:pt x="3987" y="0"/>
                  </a:lnTo>
                  <a:lnTo>
                    <a:pt x="0" y="4000"/>
                  </a:lnTo>
                  <a:lnTo>
                    <a:pt x="0" y="8953"/>
                  </a:lnTo>
                  <a:lnTo>
                    <a:pt x="0" y="501827"/>
                  </a:lnTo>
                  <a:lnTo>
                    <a:pt x="0" y="506768"/>
                  </a:lnTo>
                  <a:lnTo>
                    <a:pt x="3987" y="510768"/>
                  </a:lnTo>
                  <a:lnTo>
                    <a:pt x="8940" y="510768"/>
                  </a:lnTo>
                  <a:lnTo>
                    <a:pt x="13881" y="510768"/>
                  </a:lnTo>
                  <a:lnTo>
                    <a:pt x="17881" y="506768"/>
                  </a:lnTo>
                  <a:lnTo>
                    <a:pt x="17881" y="501827"/>
                  </a:lnTo>
                  <a:lnTo>
                    <a:pt x="17881" y="17894"/>
                  </a:lnTo>
                  <a:lnTo>
                    <a:pt x="39141" y="17894"/>
                  </a:lnTo>
                  <a:lnTo>
                    <a:pt x="39141" y="501827"/>
                  </a:lnTo>
                  <a:lnTo>
                    <a:pt x="39141" y="506768"/>
                  </a:lnTo>
                  <a:lnTo>
                    <a:pt x="43129" y="510768"/>
                  </a:lnTo>
                  <a:lnTo>
                    <a:pt x="48082" y="510768"/>
                  </a:lnTo>
                  <a:lnTo>
                    <a:pt x="298805" y="510768"/>
                  </a:lnTo>
                  <a:lnTo>
                    <a:pt x="303745" y="510768"/>
                  </a:lnTo>
                  <a:lnTo>
                    <a:pt x="307746" y="506768"/>
                  </a:lnTo>
                  <a:lnTo>
                    <a:pt x="307746" y="501827"/>
                  </a:lnTo>
                  <a:lnTo>
                    <a:pt x="307746" y="496874"/>
                  </a:lnTo>
                  <a:lnTo>
                    <a:pt x="303745" y="492874"/>
                  </a:lnTo>
                  <a:lnTo>
                    <a:pt x="298805" y="492874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 descr=""/>
          <p:cNvGrpSpPr/>
          <p:nvPr/>
        </p:nvGrpSpPr>
        <p:grpSpPr>
          <a:xfrm>
            <a:off x="2462636" y="638497"/>
            <a:ext cx="2196465" cy="533400"/>
            <a:chOff x="2462636" y="638497"/>
            <a:chExt cx="2196465" cy="533400"/>
          </a:xfrm>
        </p:grpSpPr>
        <p:sp>
          <p:nvSpPr>
            <p:cNvPr id="8" name="object 8" descr=""/>
            <p:cNvSpPr/>
            <p:nvPr/>
          </p:nvSpPr>
          <p:spPr>
            <a:xfrm>
              <a:off x="2468986" y="651546"/>
              <a:ext cx="434340" cy="513080"/>
            </a:xfrm>
            <a:custGeom>
              <a:avLst/>
              <a:gdLst/>
              <a:ahLst/>
              <a:cxnLst/>
              <a:rect l="l" t="t" r="r" b="b"/>
              <a:pathLst>
                <a:path w="434339" h="513080">
                  <a:moveTo>
                    <a:pt x="424789" y="2019"/>
                  </a:moveTo>
                  <a:lnTo>
                    <a:pt x="419836" y="2019"/>
                  </a:lnTo>
                  <a:lnTo>
                    <a:pt x="415848" y="6007"/>
                  </a:lnTo>
                  <a:lnTo>
                    <a:pt x="415848" y="10960"/>
                  </a:lnTo>
                  <a:lnTo>
                    <a:pt x="415848" y="488632"/>
                  </a:lnTo>
                  <a:lnTo>
                    <a:pt x="393369" y="488632"/>
                  </a:lnTo>
                  <a:lnTo>
                    <a:pt x="393369" y="9690"/>
                  </a:lnTo>
                  <a:lnTo>
                    <a:pt x="393369" y="5867"/>
                  </a:lnTo>
                  <a:lnTo>
                    <a:pt x="390931" y="2451"/>
                  </a:lnTo>
                  <a:lnTo>
                    <a:pt x="387286" y="1231"/>
                  </a:lnTo>
                  <a:lnTo>
                    <a:pt x="383667" y="0"/>
                  </a:lnTo>
                  <a:lnTo>
                    <a:pt x="379641" y="1219"/>
                  </a:lnTo>
                  <a:lnTo>
                    <a:pt x="377317" y="4267"/>
                  </a:lnTo>
                  <a:lnTo>
                    <a:pt x="217792" y="213118"/>
                  </a:lnTo>
                  <a:lnTo>
                    <a:pt x="15265" y="10591"/>
                  </a:lnTo>
                  <a:lnTo>
                    <a:pt x="12712" y="8039"/>
                  </a:lnTo>
                  <a:lnTo>
                    <a:pt x="8864" y="7264"/>
                  </a:lnTo>
                  <a:lnTo>
                    <a:pt x="5511" y="8648"/>
                  </a:lnTo>
                  <a:lnTo>
                    <a:pt x="2184" y="10045"/>
                  </a:lnTo>
                  <a:lnTo>
                    <a:pt x="0" y="13309"/>
                  </a:lnTo>
                  <a:lnTo>
                    <a:pt x="0" y="16929"/>
                  </a:lnTo>
                  <a:lnTo>
                    <a:pt x="0" y="503847"/>
                  </a:lnTo>
                  <a:lnTo>
                    <a:pt x="0" y="508774"/>
                  </a:lnTo>
                  <a:lnTo>
                    <a:pt x="4000" y="512787"/>
                  </a:lnTo>
                  <a:lnTo>
                    <a:pt x="8940" y="512787"/>
                  </a:lnTo>
                  <a:lnTo>
                    <a:pt x="49149" y="512787"/>
                  </a:lnTo>
                  <a:lnTo>
                    <a:pt x="54102" y="512787"/>
                  </a:lnTo>
                  <a:lnTo>
                    <a:pt x="58102" y="508774"/>
                  </a:lnTo>
                  <a:lnTo>
                    <a:pt x="58102" y="503847"/>
                  </a:lnTo>
                  <a:lnTo>
                    <a:pt x="58102" y="127152"/>
                  </a:lnTo>
                  <a:lnTo>
                    <a:pt x="58102" y="122212"/>
                  </a:lnTo>
                  <a:lnTo>
                    <a:pt x="54102" y="118198"/>
                  </a:lnTo>
                  <a:lnTo>
                    <a:pt x="49149" y="118198"/>
                  </a:lnTo>
                  <a:lnTo>
                    <a:pt x="44208" y="118198"/>
                  </a:lnTo>
                  <a:lnTo>
                    <a:pt x="40208" y="122212"/>
                  </a:lnTo>
                  <a:lnTo>
                    <a:pt x="40208" y="127152"/>
                  </a:lnTo>
                  <a:lnTo>
                    <a:pt x="40208" y="494893"/>
                  </a:lnTo>
                  <a:lnTo>
                    <a:pt x="17881" y="494893"/>
                  </a:lnTo>
                  <a:lnTo>
                    <a:pt x="17881" y="38506"/>
                  </a:lnTo>
                  <a:lnTo>
                    <a:pt x="212369" y="232994"/>
                  </a:lnTo>
                  <a:lnTo>
                    <a:pt x="214198" y="234822"/>
                  </a:lnTo>
                  <a:lnTo>
                    <a:pt x="216712" y="235775"/>
                  </a:lnTo>
                  <a:lnTo>
                    <a:pt x="219290" y="235610"/>
                  </a:lnTo>
                  <a:lnTo>
                    <a:pt x="221856" y="235432"/>
                  </a:lnTo>
                  <a:lnTo>
                    <a:pt x="224243" y="234149"/>
                  </a:lnTo>
                  <a:lnTo>
                    <a:pt x="225806" y="232105"/>
                  </a:lnTo>
                  <a:lnTo>
                    <a:pt x="375475" y="36144"/>
                  </a:lnTo>
                  <a:lnTo>
                    <a:pt x="375475" y="497585"/>
                  </a:lnTo>
                  <a:lnTo>
                    <a:pt x="375475" y="502526"/>
                  </a:lnTo>
                  <a:lnTo>
                    <a:pt x="379488" y="506526"/>
                  </a:lnTo>
                  <a:lnTo>
                    <a:pt x="384416" y="506526"/>
                  </a:lnTo>
                  <a:lnTo>
                    <a:pt x="424776" y="506526"/>
                  </a:lnTo>
                  <a:lnTo>
                    <a:pt x="429729" y="506526"/>
                  </a:lnTo>
                  <a:lnTo>
                    <a:pt x="433717" y="502526"/>
                  </a:lnTo>
                  <a:lnTo>
                    <a:pt x="433717" y="497585"/>
                  </a:lnTo>
                  <a:lnTo>
                    <a:pt x="433717" y="10960"/>
                  </a:lnTo>
                  <a:lnTo>
                    <a:pt x="433730" y="6007"/>
                  </a:lnTo>
                  <a:lnTo>
                    <a:pt x="429729" y="2019"/>
                  </a:lnTo>
                  <a:lnTo>
                    <a:pt x="424789" y="2019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954171" y="652301"/>
              <a:ext cx="430530" cy="509905"/>
            </a:xfrm>
            <a:custGeom>
              <a:avLst/>
              <a:gdLst/>
              <a:ahLst/>
              <a:cxnLst/>
              <a:rect l="l" t="t" r="r" b="b"/>
              <a:pathLst>
                <a:path w="430529" h="509905">
                  <a:moveTo>
                    <a:pt x="215036" y="0"/>
                  </a:moveTo>
                  <a:lnTo>
                    <a:pt x="212636" y="0"/>
                  </a:lnTo>
                  <a:lnTo>
                    <a:pt x="210324" y="965"/>
                  </a:lnTo>
                  <a:lnTo>
                    <a:pt x="208635" y="2692"/>
                  </a:lnTo>
                  <a:lnTo>
                    <a:pt x="206946" y="4419"/>
                  </a:lnTo>
                  <a:lnTo>
                    <a:pt x="206032" y="6731"/>
                  </a:lnTo>
                  <a:lnTo>
                    <a:pt x="206095" y="9156"/>
                  </a:lnTo>
                  <a:lnTo>
                    <a:pt x="207162" y="55511"/>
                  </a:lnTo>
                  <a:lnTo>
                    <a:pt x="207276" y="60363"/>
                  </a:lnTo>
                  <a:lnTo>
                    <a:pt x="211239" y="64249"/>
                  </a:lnTo>
                  <a:lnTo>
                    <a:pt x="216103" y="64249"/>
                  </a:lnTo>
                  <a:lnTo>
                    <a:pt x="256070" y="71149"/>
                  </a:lnTo>
                  <a:lnTo>
                    <a:pt x="292013" y="90617"/>
                  </a:lnTo>
                  <a:lnTo>
                    <a:pt x="322486" y="120799"/>
                  </a:lnTo>
                  <a:lnTo>
                    <a:pt x="346043" y="159843"/>
                  </a:lnTo>
                  <a:lnTo>
                    <a:pt x="361237" y="205898"/>
                  </a:lnTo>
                  <a:lnTo>
                    <a:pt x="366623" y="257111"/>
                  </a:lnTo>
                  <a:lnTo>
                    <a:pt x="361237" y="308320"/>
                  </a:lnTo>
                  <a:lnTo>
                    <a:pt x="346043" y="354373"/>
                  </a:lnTo>
                  <a:lnTo>
                    <a:pt x="322486" y="393419"/>
                  </a:lnTo>
                  <a:lnTo>
                    <a:pt x="292013" y="423602"/>
                  </a:lnTo>
                  <a:lnTo>
                    <a:pt x="256070" y="443072"/>
                  </a:lnTo>
                  <a:lnTo>
                    <a:pt x="216103" y="449973"/>
                  </a:lnTo>
                  <a:lnTo>
                    <a:pt x="211251" y="449973"/>
                  </a:lnTo>
                  <a:lnTo>
                    <a:pt x="207289" y="453834"/>
                  </a:lnTo>
                  <a:lnTo>
                    <a:pt x="207162" y="458673"/>
                  </a:lnTo>
                  <a:lnTo>
                    <a:pt x="206311" y="491172"/>
                  </a:lnTo>
                  <a:lnTo>
                    <a:pt x="162916" y="483005"/>
                  </a:lnTo>
                  <a:lnTo>
                    <a:pt x="123182" y="464098"/>
                  </a:lnTo>
                  <a:lnTo>
                    <a:pt x="88208" y="435771"/>
                  </a:lnTo>
                  <a:lnTo>
                    <a:pt x="59094" y="399342"/>
                  </a:lnTo>
                  <a:lnTo>
                    <a:pt x="36937" y="356132"/>
                  </a:lnTo>
                  <a:lnTo>
                    <a:pt x="22838" y="307461"/>
                  </a:lnTo>
                  <a:lnTo>
                    <a:pt x="17894" y="254647"/>
                  </a:lnTo>
                  <a:lnTo>
                    <a:pt x="22312" y="204656"/>
                  </a:lnTo>
                  <a:lnTo>
                    <a:pt x="34982" y="158149"/>
                  </a:lnTo>
                  <a:lnTo>
                    <a:pt x="55024" y="116319"/>
                  </a:lnTo>
                  <a:lnTo>
                    <a:pt x="81559" y="80356"/>
                  </a:lnTo>
                  <a:lnTo>
                    <a:pt x="113709" y="51451"/>
                  </a:lnTo>
                  <a:lnTo>
                    <a:pt x="150595" y="30796"/>
                  </a:lnTo>
                  <a:lnTo>
                    <a:pt x="191338" y="19583"/>
                  </a:lnTo>
                  <a:lnTo>
                    <a:pt x="196227" y="18872"/>
                  </a:lnTo>
                  <a:lnTo>
                    <a:pt x="199618" y="14338"/>
                  </a:lnTo>
                  <a:lnTo>
                    <a:pt x="198907" y="9448"/>
                  </a:lnTo>
                  <a:lnTo>
                    <a:pt x="198221" y="4559"/>
                  </a:lnTo>
                  <a:lnTo>
                    <a:pt x="193636" y="1181"/>
                  </a:lnTo>
                  <a:lnTo>
                    <a:pt x="144449" y="13998"/>
                  </a:lnTo>
                  <a:lnTo>
                    <a:pt x="104299" y="36258"/>
                  </a:lnTo>
                  <a:lnTo>
                    <a:pt x="69303" y="67366"/>
                  </a:lnTo>
                  <a:lnTo>
                    <a:pt x="40418" y="106040"/>
                  </a:lnTo>
                  <a:lnTo>
                    <a:pt x="18601" y="150999"/>
                  </a:lnTo>
                  <a:lnTo>
                    <a:pt x="4809" y="200962"/>
                  </a:lnTo>
                  <a:lnTo>
                    <a:pt x="0" y="254647"/>
                  </a:lnTo>
                  <a:lnTo>
                    <a:pt x="4376" y="305899"/>
                  </a:lnTo>
                  <a:lnTo>
                    <a:pt x="16925" y="353667"/>
                  </a:lnTo>
                  <a:lnTo>
                    <a:pt x="36776" y="396918"/>
                  </a:lnTo>
                  <a:lnTo>
                    <a:pt x="63055" y="434620"/>
                  </a:lnTo>
                  <a:lnTo>
                    <a:pt x="94892" y="465742"/>
                  </a:lnTo>
                  <a:lnTo>
                    <a:pt x="131416" y="489250"/>
                  </a:lnTo>
                  <a:lnTo>
                    <a:pt x="171754" y="504112"/>
                  </a:lnTo>
                  <a:lnTo>
                    <a:pt x="215036" y="509295"/>
                  </a:lnTo>
                  <a:lnTo>
                    <a:pt x="219887" y="509295"/>
                  </a:lnTo>
                  <a:lnTo>
                    <a:pt x="223850" y="505421"/>
                  </a:lnTo>
                  <a:lnTo>
                    <a:pt x="223977" y="500570"/>
                  </a:lnTo>
                  <a:lnTo>
                    <a:pt x="224828" y="467575"/>
                  </a:lnTo>
                  <a:lnTo>
                    <a:pt x="267497" y="457820"/>
                  </a:lnTo>
                  <a:lnTo>
                    <a:pt x="305703" y="435484"/>
                  </a:lnTo>
                  <a:lnTo>
                    <a:pt x="337975" y="402405"/>
                  </a:lnTo>
                  <a:lnTo>
                    <a:pt x="362846" y="360424"/>
                  </a:lnTo>
                  <a:lnTo>
                    <a:pt x="378845" y="311380"/>
                  </a:lnTo>
                  <a:lnTo>
                    <a:pt x="384505" y="257111"/>
                  </a:lnTo>
                  <a:lnTo>
                    <a:pt x="378845" y="202843"/>
                  </a:lnTo>
                  <a:lnTo>
                    <a:pt x="362846" y="153801"/>
                  </a:lnTo>
                  <a:lnTo>
                    <a:pt x="337977" y="111821"/>
                  </a:lnTo>
                  <a:lnTo>
                    <a:pt x="305706" y="78744"/>
                  </a:lnTo>
                  <a:lnTo>
                    <a:pt x="267504" y="56406"/>
                  </a:lnTo>
                  <a:lnTo>
                    <a:pt x="224840" y="46647"/>
                  </a:lnTo>
                  <a:lnTo>
                    <a:pt x="224205" y="18148"/>
                  </a:lnTo>
                  <a:lnTo>
                    <a:pt x="267507" y="26407"/>
                  </a:lnTo>
                  <a:lnTo>
                    <a:pt x="307150" y="45366"/>
                  </a:lnTo>
                  <a:lnTo>
                    <a:pt x="342038" y="73711"/>
                  </a:lnTo>
                  <a:lnTo>
                    <a:pt x="371077" y="110126"/>
                  </a:lnTo>
                  <a:lnTo>
                    <a:pt x="393175" y="153297"/>
                  </a:lnTo>
                  <a:lnTo>
                    <a:pt x="407235" y="201909"/>
                  </a:lnTo>
                  <a:lnTo>
                    <a:pt x="412165" y="254647"/>
                  </a:lnTo>
                  <a:lnTo>
                    <a:pt x="408082" y="304834"/>
                  </a:lnTo>
                  <a:lnTo>
                    <a:pt x="396238" y="350976"/>
                  </a:lnTo>
                  <a:lnTo>
                    <a:pt x="377246" y="392223"/>
                  </a:lnTo>
                  <a:lnTo>
                    <a:pt x="351718" y="427723"/>
                  </a:lnTo>
                  <a:lnTo>
                    <a:pt x="320263" y="456623"/>
                  </a:lnTo>
                  <a:lnTo>
                    <a:pt x="283495" y="478074"/>
                  </a:lnTo>
                  <a:lnTo>
                    <a:pt x="242023" y="491223"/>
                  </a:lnTo>
                  <a:lnTo>
                    <a:pt x="237172" y="492188"/>
                  </a:lnTo>
                  <a:lnTo>
                    <a:pt x="234035" y="496900"/>
                  </a:lnTo>
                  <a:lnTo>
                    <a:pt x="235000" y="501751"/>
                  </a:lnTo>
                  <a:lnTo>
                    <a:pt x="235978" y="506603"/>
                  </a:lnTo>
                  <a:lnTo>
                    <a:pt x="240690" y="509752"/>
                  </a:lnTo>
                  <a:lnTo>
                    <a:pt x="245529" y="508774"/>
                  </a:lnTo>
                  <a:lnTo>
                    <a:pt x="290509" y="494566"/>
                  </a:lnTo>
                  <a:lnTo>
                    <a:pt x="330389" y="471470"/>
                  </a:lnTo>
                  <a:lnTo>
                    <a:pt x="364506" y="440399"/>
                  </a:lnTo>
                  <a:lnTo>
                    <a:pt x="392196" y="402267"/>
                  </a:lnTo>
                  <a:lnTo>
                    <a:pt x="412796" y="357989"/>
                  </a:lnTo>
                  <a:lnTo>
                    <a:pt x="425643" y="308478"/>
                  </a:lnTo>
                  <a:lnTo>
                    <a:pt x="430072" y="254647"/>
                  </a:lnTo>
                  <a:lnTo>
                    <a:pt x="425692" y="203388"/>
                  </a:lnTo>
                  <a:lnTo>
                    <a:pt x="413141" y="155617"/>
                  </a:lnTo>
                  <a:lnTo>
                    <a:pt x="393291" y="112365"/>
                  </a:lnTo>
                  <a:lnTo>
                    <a:pt x="367012" y="74664"/>
                  </a:lnTo>
                  <a:lnTo>
                    <a:pt x="335176" y="43546"/>
                  </a:lnTo>
                  <a:lnTo>
                    <a:pt x="298654" y="20041"/>
                  </a:lnTo>
                  <a:lnTo>
                    <a:pt x="258317" y="5182"/>
                  </a:lnTo>
                  <a:lnTo>
                    <a:pt x="215036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417266" y="644847"/>
              <a:ext cx="417830" cy="520700"/>
            </a:xfrm>
            <a:custGeom>
              <a:avLst/>
              <a:gdLst/>
              <a:ahLst/>
              <a:cxnLst/>
              <a:rect l="l" t="t" r="r" b="b"/>
              <a:pathLst>
                <a:path w="417829" h="520700">
                  <a:moveTo>
                    <a:pt x="409079" y="341312"/>
                  </a:moveTo>
                  <a:lnTo>
                    <a:pt x="404215" y="340652"/>
                  </a:lnTo>
                  <a:lnTo>
                    <a:pt x="399669" y="344055"/>
                  </a:lnTo>
                  <a:lnTo>
                    <a:pt x="398983" y="348957"/>
                  </a:lnTo>
                  <a:lnTo>
                    <a:pt x="378272" y="415006"/>
                  </a:lnTo>
                  <a:lnTo>
                    <a:pt x="343193" y="458811"/>
                  </a:lnTo>
                  <a:lnTo>
                    <a:pt x="301580" y="484928"/>
                  </a:lnTo>
                  <a:lnTo>
                    <a:pt x="261267" y="497912"/>
                  </a:lnTo>
                  <a:lnTo>
                    <a:pt x="215874" y="502704"/>
                  </a:lnTo>
                  <a:lnTo>
                    <a:pt x="155299" y="490116"/>
                  </a:lnTo>
                  <a:lnTo>
                    <a:pt x="108649" y="465017"/>
                  </a:lnTo>
                  <a:lnTo>
                    <a:pt x="74110" y="431109"/>
                  </a:lnTo>
                  <a:lnTo>
                    <a:pt x="49866" y="392099"/>
                  </a:lnTo>
                  <a:lnTo>
                    <a:pt x="34105" y="351691"/>
                  </a:lnTo>
                  <a:lnTo>
                    <a:pt x="25011" y="313591"/>
                  </a:lnTo>
                  <a:lnTo>
                    <a:pt x="19570" y="259130"/>
                  </a:lnTo>
                  <a:lnTo>
                    <a:pt x="50101" y="259130"/>
                  </a:lnTo>
                  <a:lnTo>
                    <a:pt x="55041" y="259130"/>
                  </a:lnTo>
                  <a:lnTo>
                    <a:pt x="59042" y="255143"/>
                  </a:lnTo>
                  <a:lnTo>
                    <a:pt x="59042" y="250190"/>
                  </a:lnTo>
                  <a:lnTo>
                    <a:pt x="64645" y="204451"/>
                  </a:lnTo>
                  <a:lnTo>
                    <a:pt x="80728" y="160082"/>
                  </a:lnTo>
                  <a:lnTo>
                    <a:pt x="106200" y="120180"/>
                  </a:lnTo>
                  <a:lnTo>
                    <a:pt x="139972" y="87842"/>
                  </a:lnTo>
                  <a:lnTo>
                    <a:pt x="180953" y="66168"/>
                  </a:lnTo>
                  <a:lnTo>
                    <a:pt x="228053" y="58254"/>
                  </a:lnTo>
                  <a:lnTo>
                    <a:pt x="286790" y="71909"/>
                  </a:lnTo>
                  <a:lnTo>
                    <a:pt x="323927" y="102227"/>
                  </a:lnTo>
                  <a:lnTo>
                    <a:pt x="343541" y="133237"/>
                  </a:lnTo>
                  <a:lnTo>
                    <a:pt x="349707" y="148971"/>
                  </a:lnTo>
                  <a:lnTo>
                    <a:pt x="350799" y="152819"/>
                  </a:lnTo>
                  <a:lnTo>
                    <a:pt x="354317" y="155473"/>
                  </a:lnTo>
                  <a:lnTo>
                    <a:pt x="358317" y="155473"/>
                  </a:lnTo>
                  <a:lnTo>
                    <a:pt x="401891" y="155473"/>
                  </a:lnTo>
                  <a:lnTo>
                    <a:pt x="404469" y="155473"/>
                  </a:lnTo>
                  <a:lnTo>
                    <a:pt x="406908" y="154355"/>
                  </a:lnTo>
                  <a:lnTo>
                    <a:pt x="408609" y="152425"/>
                  </a:lnTo>
                  <a:lnTo>
                    <a:pt x="410311" y="150495"/>
                  </a:lnTo>
                  <a:lnTo>
                    <a:pt x="411086" y="147904"/>
                  </a:lnTo>
                  <a:lnTo>
                    <a:pt x="410743" y="145351"/>
                  </a:lnTo>
                  <a:lnTo>
                    <a:pt x="398936" y="107024"/>
                  </a:lnTo>
                  <a:lnTo>
                    <a:pt x="379071" y="72132"/>
                  </a:lnTo>
                  <a:lnTo>
                    <a:pt x="345233" y="37361"/>
                  </a:lnTo>
                  <a:lnTo>
                    <a:pt x="293922" y="10666"/>
                  </a:lnTo>
                  <a:lnTo>
                    <a:pt x="221640" y="0"/>
                  </a:lnTo>
                  <a:lnTo>
                    <a:pt x="171706" y="6368"/>
                  </a:lnTo>
                  <a:lnTo>
                    <a:pt x="126794" y="24155"/>
                  </a:lnTo>
                  <a:lnTo>
                    <a:pt x="87561" y="51383"/>
                  </a:lnTo>
                  <a:lnTo>
                    <a:pt x="54666" y="86075"/>
                  </a:lnTo>
                  <a:lnTo>
                    <a:pt x="28767" y="126253"/>
                  </a:lnTo>
                  <a:lnTo>
                    <a:pt x="10525" y="169942"/>
                  </a:lnTo>
                  <a:lnTo>
                    <a:pt x="596" y="215163"/>
                  </a:lnTo>
                  <a:lnTo>
                    <a:pt x="0" y="220065"/>
                  </a:lnTo>
                  <a:lnTo>
                    <a:pt x="3479" y="224523"/>
                  </a:lnTo>
                  <a:lnTo>
                    <a:pt x="8394" y="225132"/>
                  </a:lnTo>
                  <a:lnTo>
                    <a:pt x="13284" y="225755"/>
                  </a:lnTo>
                  <a:lnTo>
                    <a:pt x="17767" y="222250"/>
                  </a:lnTo>
                  <a:lnTo>
                    <a:pt x="18351" y="217335"/>
                  </a:lnTo>
                  <a:lnTo>
                    <a:pt x="27520" y="175419"/>
                  </a:lnTo>
                  <a:lnTo>
                    <a:pt x="44324" y="134922"/>
                  </a:lnTo>
                  <a:lnTo>
                    <a:pt x="68157" y="97676"/>
                  </a:lnTo>
                  <a:lnTo>
                    <a:pt x="98412" y="65516"/>
                  </a:lnTo>
                  <a:lnTo>
                    <a:pt x="134481" y="40275"/>
                  </a:lnTo>
                  <a:lnTo>
                    <a:pt x="175760" y="23785"/>
                  </a:lnTo>
                  <a:lnTo>
                    <a:pt x="221640" y="17881"/>
                  </a:lnTo>
                  <a:lnTo>
                    <a:pt x="287824" y="27380"/>
                  </a:lnTo>
                  <a:lnTo>
                    <a:pt x="334510" y="51168"/>
                  </a:lnTo>
                  <a:lnTo>
                    <a:pt x="365036" y="82176"/>
                  </a:lnTo>
                  <a:lnTo>
                    <a:pt x="382739" y="113340"/>
                  </a:lnTo>
                  <a:lnTo>
                    <a:pt x="390956" y="137591"/>
                  </a:lnTo>
                  <a:lnTo>
                    <a:pt x="364655" y="137591"/>
                  </a:lnTo>
                  <a:lnTo>
                    <a:pt x="352585" y="112803"/>
                  </a:lnTo>
                  <a:lnTo>
                    <a:pt x="327648" y="80446"/>
                  </a:lnTo>
                  <a:lnTo>
                    <a:pt x="287065" y="52354"/>
                  </a:lnTo>
                  <a:lnTo>
                    <a:pt x="228053" y="40360"/>
                  </a:lnTo>
                  <a:lnTo>
                    <a:pt x="183765" y="46310"/>
                  </a:lnTo>
                  <a:lnTo>
                    <a:pt x="144325" y="62927"/>
                  </a:lnTo>
                  <a:lnTo>
                    <a:pt x="110349" y="88359"/>
                  </a:lnTo>
                  <a:lnTo>
                    <a:pt x="82450" y="120757"/>
                  </a:lnTo>
                  <a:lnTo>
                    <a:pt x="61242" y="158269"/>
                  </a:lnTo>
                  <a:lnTo>
                    <a:pt x="47337" y="199046"/>
                  </a:lnTo>
                  <a:lnTo>
                    <a:pt x="41351" y="241236"/>
                  </a:lnTo>
                  <a:lnTo>
                    <a:pt x="10668" y="241236"/>
                  </a:lnTo>
                  <a:lnTo>
                    <a:pt x="5829" y="241236"/>
                  </a:lnTo>
                  <a:lnTo>
                    <a:pt x="1879" y="245084"/>
                  </a:lnTo>
                  <a:lnTo>
                    <a:pt x="1727" y="249910"/>
                  </a:lnTo>
                  <a:lnTo>
                    <a:pt x="1808" y="259318"/>
                  </a:lnTo>
                  <a:lnTo>
                    <a:pt x="8315" y="317563"/>
                  </a:lnTo>
                  <a:lnTo>
                    <a:pt x="18527" y="358423"/>
                  </a:lnTo>
                  <a:lnTo>
                    <a:pt x="35903" y="401789"/>
                  </a:lnTo>
                  <a:lnTo>
                    <a:pt x="62334" y="443674"/>
                  </a:lnTo>
                  <a:lnTo>
                    <a:pt x="99715" y="480087"/>
                  </a:lnTo>
                  <a:lnTo>
                    <a:pt x="149938" y="507041"/>
                  </a:lnTo>
                  <a:lnTo>
                    <a:pt x="214896" y="520547"/>
                  </a:lnTo>
                  <a:lnTo>
                    <a:pt x="215582" y="520573"/>
                  </a:lnTo>
                  <a:lnTo>
                    <a:pt x="216623" y="520573"/>
                  </a:lnTo>
                  <a:lnTo>
                    <a:pt x="232322" y="519822"/>
                  </a:lnTo>
                  <a:lnTo>
                    <a:pt x="295949" y="505712"/>
                  </a:lnTo>
                  <a:lnTo>
                    <a:pt x="334205" y="486948"/>
                  </a:lnTo>
                  <a:lnTo>
                    <a:pt x="370308" y="456775"/>
                  </a:lnTo>
                  <a:lnTo>
                    <a:pt x="399423" y="412492"/>
                  </a:lnTo>
                  <a:lnTo>
                    <a:pt x="416712" y="351396"/>
                  </a:lnTo>
                  <a:lnTo>
                    <a:pt x="417385" y="346506"/>
                  </a:lnTo>
                  <a:lnTo>
                    <a:pt x="413969" y="341998"/>
                  </a:lnTo>
                  <a:lnTo>
                    <a:pt x="409079" y="341312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3884312" y="652301"/>
              <a:ext cx="377190" cy="512445"/>
            </a:xfrm>
            <a:custGeom>
              <a:avLst/>
              <a:gdLst/>
              <a:ahLst/>
              <a:cxnLst/>
              <a:rect l="l" t="t" r="r" b="b"/>
              <a:pathLst>
                <a:path w="377189" h="512444">
                  <a:moveTo>
                    <a:pt x="373684" y="494245"/>
                  </a:moveTo>
                  <a:lnTo>
                    <a:pt x="129895" y="250444"/>
                  </a:lnTo>
                  <a:lnTo>
                    <a:pt x="365061" y="15265"/>
                  </a:lnTo>
                  <a:lnTo>
                    <a:pt x="367614" y="12712"/>
                  </a:lnTo>
                  <a:lnTo>
                    <a:pt x="368388" y="8864"/>
                  </a:lnTo>
                  <a:lnTo>
                    <a:pt x="367004" y="5524"/>
                  </a:lnTo>
                  <a:lnTo>
                    <a:pt x="365620" y="2171"/>
                  </a:lnTo>
                  <a:lnTo>
                    <a:pt x="362356" y="0"/>
                  </a:lnTo>
                  <a:lnTo>
                    <a:pt x="358736" y="0"/>
                  </a:lnTo>
                  <a:lnTo>
                    <a:pt x="298767" y="0"/>
                  </a:lnTo>
                  <a:lnTo>
                    <a:pt x="296392" y="0"/>
                  </a:lnTo>
                  <a:lnTo>
                    <a:pt x="294119" y="939"/>
                  </a:lnTo>
                  <a:lnTo>
                    <a:pt x="292442" y="2616"/>
                  </a:lnTo>
                  <a:lnTo>
                    <a:pt x="59474" y="235597"/>
                  </a:lnTo>
                  <a:lnTo>
                    <a:pt x="59474" y="10210"/>
                  </a:lnTo>
                  <a:lnTo>
                    <a:pt x="59474" y="5257"/>
                  </a:lnTo>
                  <a:lnTo>
                    <a:pt x="55460" y="1270"/>
                  </a:lnTo>
                  <a:lnTo>
                    <a:pt x="50533" y="1270"/>
                  </a:lnTo>
                  <a:lnTo>
                    <a:pt x="8940" y="1270"/>
                  </a:lnTo>
                  <a:lnTo>
                    <a:pt x="4000" y="1270"/>
                  </a:lnTo>
                  <a:lnTo>
                    <a:pt x="0" y="5257"/>
                  </a:lnTo>
                  <a:lnTo>
                    <a:pt x="0" y="10210"/>
                  </a:lnTo>
                  <a:lnTo>
                    <a:pt x="0" y="503085"/>
                  </a:lnTo>
                  <a:lnTo>
                    <a:pt x="0" y="508025"/>
                  </a:lnTo>
                  <a:lnTo>
                    <a:pt x="4000" y="512025"/>
                  </a:lnTo>
                  <a:lnTo>
                    <a:pt x="8940" y="512025"/>
                  </a:lnTo>
                  <a:lnTo>
                    <a:pt x="13893" y="512025"/>
                  </a:lnTo>
                  <a:lnTo>
                    <a:pt x="17881" y="508025"/>
                  </a:lnTo>
                  <a:lnTo>
                    <a:pt x="17881" y="503085"/>
                  </a:lnTo>
                  <a:lnTo>
                    <a:pt x="17881" y="19151"/>
                  </a:lnTo>
                  <a:lnTo>
                    <a:pt x="41592" y="19151"/>
                  </a:lnTo>
                  <a:lnTo>
                    <a:pt x="41592" y="257187"/>
                  </a:lnTo>
                  <a:lnTo>
                    <a:pt x="41592" y="260807"/>
                  </a:lnTo>
                  <a:lnTo>
                    <a:pt x="43751" y="264071"/>
                  </a:lnTo>
                  <a:lnTo>
                    <a:pt x="47104" y="265442"/>
                  </a:lnTo>
                  <a:lnTo>
                    <a:pt x="50457" y="266839"/>
                  </a:lnTo>
                  <a:lnTo>
                    <a:pt x="54305" y="266065"/>
                  </a:lnTo>
                  <a:lnTo>
                    <a:pt x="56857" y="263512"/>
                  </a:lnTo>
                  <a:lnTo>
                    <a:pt x="302475" y="17881"/>
                  </a:lnTo>
                  <a:lnTo>
                    <a:pt x="337146" y="17881"/>
                  </a:lnTo>
                  <a:lnTo>
                    <a:pt x="110921" y="244132"/>
                  </a:lnTo>
                  <a:lnTo>
                    <a:pt x="107416" y="247611"/>
                  </a:lnTo>
                  <a:lnTo>
                    <a:pt x="107416" y="253276"/>
                  </a:lnTo>
                  <a:lnTo>
                    <a:pt x="110921" y="256768"/>
                  </a:lnTo>
                  <a:lnTo>
                    <a:pt x="361048" y="506895"/>
                  </a:lnTo>
                  <a:lnTo>
                    <a:pt x="364540" y="510387"/>
                  </a:lnTo>
                  <a:lnTo>
                    <a:pt x="370204" y="510387"/>
                  </a:lnTo>
                  <a:lnTo>
                    <a:pt x="373684" y="506895"/>
                  </a:lnTo>
                  <a:lnTo>
                    <a:pt x="377177" y="503402"/>
                  </a:lnTo>
                  <a:lnTo>
                    <a:pt x="377177" y="497725"/>
                  </a:lnTo>
                  <a:lnTo>
                    <a:pt x="373684" y="494245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291928" y="657076"/>
              <a:ext cx="360680" cy="508634"/>
            </a:xfrm>
            <a:custGeom>
              <a:avLst/>
              <a:gdLst/>
              <a:ahLst/>
              <a:cxnLst/>
              <a:rect l="l" t="t" r="r" b="b"/>
              <a:pathLst>
                <a:path w="360679" h="508634">
                  <a:moveTo>
                    <a:pt x="351706" y="0"/>
                  </a:moveTo>
                  <a:lnTo>
                    <a:pt x="312578" y="0"/>
                  </a:lnTo>
                  <a:lnTo>
                    <a:pt x="307637" y="0"/>
                  </a:lnTo>
                  <a:lnTo>
                    <a:pt x="303637" y="3987"/>
                  </a:lnTo>
                  <a:lnTo>
                    <a:pt x="303637" y="8940"/>
                  </a:lnTo>
                  <a:lnTo>
                    <a:pt x="303637" y="330200"/>
                  </a:lnTo>
                  <a:lnTo>
                    <a:pt x="298014" y="364314"/>
                  </a:lnTo>
                  <a:lnTo>
                    <a:pt x="273381" y="416980"/>
                  </a:lnTo>
                  <a:lnTo>
                    <a:pt x="222537" y="451272"/>
                  </a:lnTo>
                  <a:lnTo>
                    <a:pt x="192213" y="456690"/>
                  </a:lnTo>
                  <a:lnTo>
                    <a:pt x="169471" y="456390"/>
                  </a:lnTo>
                  <a:lnTo>
                    <a:pt x="160305" y="455168"/>
                  </a:lnTo>
                  <a:lnTo>
                    <a:pt x="157663" y="454609"/>
                  </a:lnTo>
                  <a:lnTo>
                    <a:pt x="154920" y="455282"/>
                  </a:lnTo>
                  <a:lnTo>
                    <a:pt x="152824" y="456971"/>
                  </a:lnTo>
                  <a:lnTo>
                    <a:pt x="150742" y="458673"/>
                  </a:lnTo>
                  <a:lnTo>
                    <a:pt x="149522" y="461225"/>
                  </a:lnTo>
                  <a:lnTo>
                    <a:pt x="149522" y="463918"/>
                  </a:lnTo>
                  <a:lnTo>
                    <a:pt x="149522" y="485394"/>
                  </a:lnTo>
                  <a:lnTo>
                    <a:pt x="93385" y="474321"/>
                  </a:lnTo>
                  <a:lnTo>
                    <a:pt x="52164" y="446074"/>
                  </a:lnTo>
                  <a:lnTo>
                    <a:pt x="30216" y="411006"/>
                  </a:lnTo>
                  <a:lnTo>
                    <a:pt x="17899" y="348705"/>
                  </a:lnTo>
                  <a:lnTo>
                    <a:pt x="18154" y="337540"/>
                  </a:lnTo>
                  <a:lnTo>
                    <a:pt x="18179" y="337273"/>
                  </a:lnTo>
                  <a:lnTo>
                    <a:pt x="18192" y="336994"/>
                  </a:lnTo>
                  <a:lnTo>
                    <a:pt x="18192" y="336727"/>
                  </a:lnTo>
                  <a:lnTo>
                    <a:pt x="18192" y="8940"/>
                  </a:lnTo>
                  <a:lnTo>
                    <a:pt x="18192" y="3987"/>
                  </a:lnTo>
                  <a:lnTo>
                    <a:pt x="14191" y="0"/>
                  </a:lnTo>
                  <a:lnTo>
                    <a:pt x="9251" y="0"/>
                  </a:lnTo>
                  <a:lnTo>
                    <a:pt x="4311" y="0"/>
                  </a:lnTo>
                  <a:lnTo>
                    <a:pt x="310" y="3987"/>
                  </a:lnTo>
                  <a:lnTo>
                    <a:pt x="310" y="8940"/>
                  </a:lnTo>
                  <a:lnTo>
                    <a:pt x="310" y="336334"/>
                  </a:lnTo>
                  <a:lnTo>
                    <a:pt x="0" y="351480"/>
                  </a:lnTo>
                  <a:lnTo>
                    <a:pt x="14442" y="419862"/>
                  </a:lnTo>
                  <a:lnTo>
                    <a:pt x="38842" y="458025"/>
                  </a:lnTo>
                  <a:lnTo>
                    <a:pt x="89485" y="492040"/>
                  </a:lnTo>
                  <a:lnTo>
                    <a:pt x="158463" y="503453"/>
                  </a:lnTo>
                  <a:lnTo>
                    <a:pt x="163403" y="503453"/>
                  </a:lnTo>
                  <a:lnTo>
                    <a:pt x="167404" y="499440"/>
                  </a:lnTo>
                  <a:lnTo>
                    <a:pt x="167404" y="494499"/>
                  </a:lnTo>
                  <a:lnTo>
                    <a:pt x="167404" y="474218"/>
                  </a:lnTo>
                  <a:lnTo>
                    <a:pt x="210000" y="472713"/>
                  </a:lnTo>
                  <a:lnTo>
                    <a:pt x="264940" y="449834"/>
                  </a:lnTo>
                  <a:lnTo>
                    <a:pt x="303588" y="402018"/>
                  </a:lnTo>
                  <a:lnTo>
                    <a:pt x="321480" y="331419"/>
                  </a:lnTo>
                  <a:lnTo>
                    <a:pt x="321518" y="330885"/>
                  </a:lnTo>
                  <a:lnTo>
                    <a:pt x="321518" y="330606"/>
                  </a:lnTo>
                  <a:lnTo>
                    <a:pt x="321518" y="17881"/>
                  </a:lnTo>
                  <a:lnTo>
                    <a:pt x="342766" y="17881"/>
                  </a:lnTo>
                  <a:lnTo>
                    <a:pt x="342766" y="334314"/>
                  </a:lnTo>
                  <a:lnTo>
                    <a:pt x="336998" y="374348"/>
                  </a:lnTo>
                  <a:lnTo>
                    <a:pt x="323440" y="411177"/>
                  </a:lnTo>
                  <a:lnTo>
                    <a:pt x="297122" y="448157"/>
                  </a:lnTo>
                  <a:lnTo>
                    <a:pt x="246849" y="479817"/>
                  </a:lnTo>
                  <a:lnTo>
                    <a:pt x="180307" y="490435"/>
                  </a:lnTo>
                  <a:lnTo>
                    <a:pt x="175367" y="490435"/>
                  </a:lnTo>
                  <a:lnTo>
                    <a:pt x="171366" y="494449"/>
                  </a:lnTo>
                  <a:lnTo>
                    <a:pt x="171366" y="499389"/>
                  </a:lnTo>
                  <a:lnTo>
                    <a:pt x="171366" y="504329"/>
                  </a:lnTo>
                  <a:lnTo>
                    <a:pt x="175367" y="508330"/>
                  </a:lnTo>
                  <a:lnTo>
                    <a:pt x="180307" y="508330"/>
                  </a:lnTo>
                  <a:lnTo>
                    <a:pt x="219139" y="505338"/>
                  </a:lnTo>
                  <a:lnTo>
                    <a:pt x="283995" y="481525"/>
                  </a:lnTo>
                  <a:lnTo>
                    <a:pt x="339121" y="419949"/>
                  </a:lnTo>
                  <a:lnTo>
                    <a:pt x="354229" y="379560"/>
                  </a:lnTo>
                  <a:lnTo>
                    <a:pt x="360647" y="334276"/>
                  </a:lnTo>
                  <a:lnTo>
                    <a:pt x="360647" y="8940"/>
                  </a:lnTo>
                  <a:lnTo>
                    <a:pt x="360647" y="4000"/>
                  </a:lnTo>
                  <a:lnTo>
                    <a:pt x="356647" y="0"/>
                  </a:lnTo>
                  <a:lnTo>
                    <a:pt x="351706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 descr=""/>
          <p:cNvGrpSpPr/>
          <p:nvPr/>
        </p:nvGrpSpPr>
        <p:grpSpPr>
          <a:xfrm>
            <a:off x="4713209" y="645833"/>
            <a:ext cx="730250" cy="526415"/>
            <a:chOff x="4713209" y="645833"/>
            <a:chExt cx="730250" cy="526415"/>
          </a:xfrm>
        </p:grpSpPr>
        <p:sp>
          <p:nvSpPr>
            <p:cNvPr id="14" name="object 14" descr=""/>
            <p:cNvSpPr/>
            <p:nvPr/>
          </p:nvSpPr>
          <p:spPr>
            <a:xfrm>
              <a:off x="4719559" y="652296"/>
              <a:ext cx="342265" cy="509905"/>
            </a:xfrm>
            <a:custGeom>
              <a:avLst/>
              <a:gdLst/>
              <a:ahLst/>
              <a:cxnLst/>
              <a:rect l="l" t="t" r="r" b="b"/>
              <a:pathLst>
                <a:path w="342264" h="509905">
                  <a:moveTo>
                    <a:pt x="341972" y="133045"/>
                  </a:moveTo>
                  <a:lnTo>
                    <a:pt x="324880" y="71726"/>
                  </a:lnTo>
                  <a:lnTo>
                    <a:pt x="290512" y="32812"/>
                  </a:lnTo>
                  <a:lnTo>
                    <a:pt x="250834" y="11252"/>
                  </a:lnTo>
                  <a:lnTo>
                    <a:pt x="203415" y="0"/>
                  </a:lnTo>
                  <a:lnTo>
                    <a:pt x="46863" y="0"/>
                  </a:lnTo>
                  <a:lnTo>
                    <a:pt x="41922" y="0"/>
                  </a:lnTo>
                  <a:lnTo>
                    <a:pt x="37909" y="4000"/>
                  </a:lnTo>
                  <a:lnTo>
                    <a:pt x="37909" y="8953"/>
                  </a:lnTo>
                  <a:lnTo>
                    <a:pt x="37909" y="491413"/>
                  </a:lnTo>
                  <a:lnTo>
                    <a:pt x="17881" y="491413"/>
                  </a:lnTo>
                  <a:lnTo>
                    <a:pt x="17881" y="8953"/>
                  </a:lnTo>
                  <a:lnTo>
                    <a:pt x="17881" y="4000"/>
                  </a:lnTo>
                  <a:lnTo>
                    <a:pt x="13881" y="0"/>
                  </a:lnTo>
                  <a:lnTo>
                    <a:pt x="8940" y="0"/>
                  </a:lnTo>
                  <a:lnTo>
                    <a:pt x="4013" y="0"/>
                  </a:lnTo>
                  <a:lnTo>
                    <a:pt x="0" y="4000"/>
                  </a:lnTo>
                  <a:lnTo>
                    <a:pt x="0" y="8953"/>
                  </a:lnTo>
                  <a:lnTo>
                    <a:pt x="0" y="500354"/>
                  </a:lnTo>
                  <a:lnTo>
                    <a:pt x="0" y="505294"/>
                  </a:lnTo>
                  <a:lnTo>
                    <a:pt x="4013" y="509295"/>
                  </a:lnTo>
                  <a:lnTo>
                    <a:pt x="8940" y="509295"/>
                  </a:lnTo>
                  <a:lnTo>
                    <a:pt x="46863" y="509295"/>
                  </a:lnTo>
                  <a:lnTo>
                    <a:pt x="51790" y="509295"/>
                  </a:lnTo>
                  <a:lnTo>
                    <a:pt x="55803" y="505294"/>
                  </a:lnTo>
                  <a:lnTo>
                    <a:pt x="55803" y="500354"/>
                  </a:lnTo>
                  <a:lnTo>
                    <a:pt x="55803" y="17894"/>
                  </a:lnTo>
                  <a:lnTo>
                    <a:pt x="202857" y="17881"/>
                  </a:lnTo>
                  <a:lnTo>
                    <a:pt x="262812" y="35717"/>
                  </a:lnTo>
                  <a:lnTo>
                    <a:pt x="303099" y="70557"/>
                  </a:lnTo>
                  <a:lnTo>
                    <a:pt x="324129" y="134124"/>
                  </a:lnTo>
                  <a:lnTo>
                    <a:pt x="322374" y="171119"/>
                  </a:lnTo>
                  <a:lnTo>
                    <a:pt x="301410" y="224519"/>
                  </a:lnTo>
                  <a:lnTo>
                    <a:pt x="270544" y="256377"/>
                  </a:lnTo>
                  <a:lnTo>
                    <a:pt x="233009" y="274158"/>
                  </a:lnTo>
                  <a:lnTo>
                    <a:pt x="214642" y="276301"/>
                  </a:lnTo>
                  <a:lnTo>
                    <a:pt x="166675" y="275611"/>
                  </a:lnTo>
                  <a:lnTo>
                    <a:pt x="122572" y="275682"/>
                  </a:lnTo>
                  <a:lnTo>
                    <a:pt x="90153" y="276061"/>
                  </a:lnTo>
                  <a:lnTo>
                    <a:pt x="77241" y="276301"/>
                  </a:lnTo>
                  <a:lnTo>
                    <a:pt x="72301" y="276402"/>
                  </a:lnTo>
                  <a:lnTo>
                    <a:pt x="68389" y="280504"/>
                  </a:lnTo>
                  <a:lnTo>
                    <a:pt x="68491" y="285445"/>
                  </a:lnTo>
                  <a:lnTo>
                    <a:pt x="68605" y="290322"/>
                  </a:lnTo>
                  <a:lnTo>
                    <a:pt x="72593" y="294182"/>
                  </a:lnTo>
                  <a:lnTo>
                    <a:pt x="77431" y="294182"/>
                  </a:lnTo>
                  <a:lnTo>
                    <a:pt x="77635" y="294182"/>
                  </a:lnTo>
                  <a:lnTo>
                    <a:pt x="90475" y="293957"/>
                  </a:lnTo>
                  <a:lnTo>
                    <a:pt x="122701" y="293582"/>
                  </a:lnTo>
                  <a:lnTo>
                    <a:pt x="166528" y="293507"/>
                  </a:lnTo>
                  <a:lnTo>
                    <a:pt x="214172" y="294182"/>
                  </a:lnTo>
                  <a:lnTo>
                    <a:pt x="236172" y="291817"/>
                  </a:lnTo>
                  <a:lnTo>
                    <a:pt x="280461" y="271304"/>
                  </a:lnTo>
                  <a:lnTo>
                    <a:pt x="316166" y="234661"/>
                  </a:lnTo>
                  <a:lnTo>
                    <a:pt x="339961" y="174524"/>
                  </a:lnTo>
                  <a:lnTo>
                    <a:pt x="341972" y="133045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089739" y="652183"/>
              <a:ext cx="347345" cy="513715"/>
            </a:xfrm>
            <a:custGeom>
              <a:avLst/>
              <a:gdLst/>
              <a:ahLst/>
              <a:cxnLst/>
              <a:rect l="l" t="t" r="r" b="b"/>
              <a:pathLst>
                <a:path w="347345" h="513715">
                  <a:moveTo>
                    <a:pt x="28917" y="181241"/>
                  </a:moveTo>
                  <a:lnTo>
                    <a:pt x="24102" y="171960"/>
                  </a:lnTo>
                  <a:lnTo>
                    <a:pt x="20651" y="162540"/>
                  </a:lnTo>
                  <a:lnTo>
                    <a:pt x="18575" y="152988"/>
                  </a:lnTo>
                  <a:lnTo>
                    <a:pt x="17881" y="143306"/>
                  </a:lnTo>
                  <a:lnTo>
                    <a:pt x="25825" y="103704"/>
                  </a:lnTo>
                  <a:lnTo>
                    <a:pt x="47936" y="69282"/>
                  </a:lnTo>
                  <a:lnTo>
                    <a:pt x="81630" y="42120"/>
                  </a:lnTo>
                  <a:lnTo>
                    <a:pt x="124327" y="24297"/>
                  </a:lnTo>
                  <a:lnTo>
                    <a:pt x="173443" y="17894"/>
                  </a:lnTo>
                  <a:lnTo>
                    <a:pt x="222560" y="24297"/>
                  </a:lnTo>
                  <a:lnTo>
                    <a:pt x="265256" y="42120"/>
                  </a:lnTo>
                  <a:lnTo>
                    <a:pt x="298951" y="69282"/>
                  </a:lnTo>
                  <a:lnTo>
                    <a:pt x="321062" y="103704"/>
                  </a:lnTo>
                  <a:lnTo>
                    <a:pt x="329006" y="143306"/>
                  </a:lnTo>
                  <a:lnTo>
                    <a:pt x="329006" y="148247"/>
                  </a:lnTo>
                  <a:lnTo>
                    <a:pt x="333006" y="152247"/>
                  </a:lnTo>
                  <a:lnTo>
                    <a:pt x="337946" y="152247"/>
                  </a:lnTo>
                  <a:lnTo>
                    <a:pt x="342887" y="152247"/>
                  </a:lnTo>
                  <a:lnTo>
                    <a:pt x="346887" y="148247"/>
                  </a:lnTo>
                  <a:lnTo>
                    <a:pt x="346887" y="143306"/>
                  </a:lnTo>
                  <a:lnTo>
                    <a:pt x="338030" y="98059"/>
                  </a:lnTo>
                  <a:lnTo>
                    <a:pt x="313377" y="58726"/>
                  </a:lnTo>
                  <a:lnTo>
                    <a:pt x="275808" y="27686"/>
                  </a:lnTo>
                  <a:lnTo>
                    <a:pt x="228204" y="7318"/>
                  </a:lnTo>
                  <a:lnTo>
                    <a:pt x="173443" y="0"/>
                  </a:lnTo>
                  <a:lnTo>
                    <a:pt x="118683" y="7318"/>
                  </a:lnTo>
                  <a:lnTo>
                    <a:pt x="71079" y="27686"/>
                  </a:lnTo>
                  <a:lnTo>
                    <a:pt x="33510" y="58726"/>
                  </a:lnTo>
                  <a:lnTo>
                    <a:pt x="8857" y="98059"/>
                  </a:lnTo>
                  <a:lnTo>
                    <a:pt x="0" y="143306"/>
                  </a:lnTo>
                  <a:lnTo>
                    <a:pt x="5012" y="172490"/>
                  </a:lnTo>
                  <a:lnTo>
                    <a:pt x="45002" y="226274"/>
                  </a:lnTo>
                  <a:lnTo>
                    <a:pt x="79911" y="250832"/>
                  </a:lnTo>
                  <a:lnTo>
                    <a:pt x="124715" y="273808"/>
                  </a:lnTo>
                  <a:lnTo>
                    <a:pt x="179379" y="295181"/>
                  </a:lnTo>
                  <a:lnTo>
                    <a:pt x="243868" y="314929"/>
                  </a:lnTo>
                  <a:lnTo>
                    <a:pt x="318147" y="333032"/>
                  </a:lnTo>
                  <a:lnTo>
                    <a:pt x="322826" y="342400"/>
                  </a:lnTo>
                  <a:lnTo>
                    <a:pt x="326223" y="351696"/>
                  </a:lnTo>
                  <a:lnTo>
                    <a:pt x="328293" y="360880"/>
                  </a:lnTo>
                  <a:lnTo>
                    <a:pt x="328993" y="369912"/>
                  </a:lnTo>
                  <a:lnTo>
                    <a:pt x="321050" y="409514"/>
                  </a:lnTo>
                  <a:lnTo>
                    <a:pt x="298942" y="443937"/>
                  </a:lnTo>
                  <a:lnTo>
                    <a:pt x="265249" y="471099"/>
                  </a:lnTo>
                  <a:lnTo>
                    <a:pt x="222552" y="488922"/>
                  </a:lnTo>
                  <a:lnTo>
                    <a:pt x="173431" y="495325"/>
                  </a:lnTo>
                  <a:lnTo>
                    <a:pt x="124316" y="488923"/>
                  </a:lnTo>
                  <a:lnTo>
                    <a:pt x="81622" y="471103"/>
                  </a:lnTo>
                  <a:lnTo>
                    <a:pt x="47931" y="443942"/>
                  </a:lnTo>
                  <a:lnTo>
                    <a:pt x="25824" y="409519"/>
                  </a:lnTo>
                  <a:lnTo>
                    <a:pt x="17881" y="369912"/>
                  </a:lnTo>
                  <a:lnTo>
                    <a:pt x="17881" y="364985"/>
                  </a:lnTo>
                  <a:lnTo>
                    <a:pt x="13868" y="360972"/>
                  </a:lnTo>
                  <a:lnTo>
                    <a:pt x="8940" y="360972"/>
                  </a:lnTo>
                  <a:lnTo>
                    <a:pt x="4000" y="360972"/>
                  </a:lnTo>
                  <a:lnTo>
                    <a:pt x="0" y="364985"/>
                  </a:lnTo>
                  <a:lnTo>
                    <a:pt x="0" y="369912"/>
                  </a:lnTo>
                  <a:lnTo>
                    <a:pt x="8857" y="415161"/>
                  </a:lnTo>
                  <a:lnTo>
                    <a:pt x="33510" y="454497"/>
                  </a:lnTo>
                  <a:lnTo>
                    <a:pt x="71079" y="485541"/>
                  </a:lnTo>
                  <a:lnTo>
                    <a:pt x="118683" y="505913"/>
                  </a:lnTo>
                  <a:lnTo>
                    <a:pt x="173443" y="513232"/>
                  </a:lnTo>
                  <a:lnTo>
                    <a:pt x="228204" y="505913"/>
                  </a:lnTo>
                  <a:lnTo>
                    <a:pt x="275808" y="485541"/>
                  </a:lnTo>
                  <a:lnTo>
                    <a:pt x="313377" y="454497"/>
                  </a:lnTo>
                  <a:lnTo>
                    <a:pt x="338030" y="415161"/>
                  </a:lnTo>
                  <a:lnTo>
                    <a:pt x="346887" y="369912"/>
                  </a:lnTo>
                  <a:lnTo>
                    <a:pt x="341280" y="340804"/>
                  </a:lnTo>
                  <a:lnTo>
                    <a:pt x="298066" y="281919"/>
                  </a:lnTo>
                  <a:lnTo>
                    <a:pt x="261554" y="254303"/>
                  </a:lnTo>
                  <a:lnTo>
                    <a:pt x="215836" y="229346"/>
                  </a:lnTo>
                  <a:lnTo>
                    <a:pt x="161459" y="208130"/>
                  </a:lnTo>
                  <a:lnTo>
                    <a:pt x="98970" y="191734"/>
                  </a:lnTo>
                  <a:lnTo>
                    <a:pt x="28917" y="181241"/>
                  </a:lnTo>
                  <a:close/>
                </a:path>
                <a:path w="347345" h="513715">
                  <a:moveTo>
                    <a:pt x="44132" y="200913"/>
                  </a:moveTo>
                  <a:lnTo>
                    <a:pt x="102728" y="210894"/>
                  </a:lnTo>
                  <a:lnTo>
                    <a:pt x="155863" y="225260"/>
                  </a:lnTo>
                  <a:lnTo>
                    <a:pt x="202969" y="243241"/>
                  </a:lnTo>
                  <a:lnTo>
                    <a:pt x="243479" y="264065"/>
                  </a:lnTo>
                  <a:lnTo>
                    <a:pt x="276824" y="286963"/>
                  </a:lnTo>
                  <a:lnTo>
                    <a:pt x="302437" y="311162"/>
                  </a:lnTo>
                  <a:lnTo>
                    <a:pt x="240832" y="295512"/>
                  </a:lnTo>
                  <a:lnTo>
                    <a:pt x="186521" y="278699"/>
                  </a:lnTo>
                  <a:lnTo>
                    <a:pt x="139599" y="260777"/>
                  </a:lnTo>
                  <a:lnTo>
                    <a:pt x="100164" y="241801"/>
                  </a:lnTo>
                  <a:lnTo>
                    <a:pt x="44132" y="200913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/>
          <p:nvPr/>
        </p:nvSpPr>
        <p:spPr>
          <a:xfrm>
            <a:off x="447365" y="1388984"/>
            <a:ext cx="4337685" cy="0"/>
          </a:xfrm>
          <a:custGeom>
            <a:avLst/>
            <a:gdLst/>
            <a:ahLst/>
            <a:cxnLst/>
            <a:rect l="l" t="t" r="r" b="b"/>
            <a:pathLst>
              <a:path w="4337685" h="0">
                <a:moveTo>
                  <a:pt x="0" y="0"/>
                </a:moveTo>
                <a:lnTo>
                  <a:pt x="4337215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668891" y="1513903"/>
            <a:ext cx="5189220" cy="0"/>
          </a:xfrm>
          <a:custGeom>
            <a:avLst/>
            <a:gdLst/>
            <a:ahLst/>
            <a:cxnLst/>
            <a:rect l="l" t="t" r="r" b="b"/>
            <a:pathLst>
              <a:path w="5189220" h="0">
                <a:moveTo>
                  <a:pt x="518913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8" name="object 18" descr=""/>
          <p:cNvGrpSpPr/>
          <p:nvPr/>
        </p:nvGrpSpPr>
        <p:grpSpPr>
          <a:xfrm>
            <a:off x="573688" y="2029704"/>
            <a:ext cx="5819140" cy="6779259"/>
            <a:chOff x="573688" y="2029704"/>
            <a:chExt cx="5819140" cy="6779259"/>
          </a:xfrm>
        </p:grpSpPr>
        <p:pic>
          <p:nvPicPr>
            <p:cNvPr id="19" name="object 1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688" y="5309353"/>
              <a:ext cx="5818628" cy="3499103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677913" y="5413616"/>
              <a:ext cx="5434330" cy="3113405"/>
            </a:xfrm>
            <a:custGeom>
              <a:avLst/>
              <a:gdLst/>
              <a:ahLst/>
              <a:cxnLst/>
              <a:rect l="l" t="t" r="r" b="b"/>
              <a:pathLst>
                <a:path w="5434330" h="3113404">
                  <a:moveTo>
                    <a:pt x="5433910" y="0"/>
                  </a:moveTo>
                  <a:lnTo>
                    <a:pt x="0" y="0"/>
                  </a:lnTo>
                  <a:lnTo>
                    <a:pt x="0" y="3113303"/>
                  </a:lnTo>
                  <a:lnTo>
                    <a:pt x="5433910" y="3113303"/>
                  </a:lnTo>
                  <a:lnTo>
                    <a:pt x="5433910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688" y="2029704"/>
              <a:ext cx="5818628" cy="3499100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677913" y="2134171"/>
              <a:ext cx="5434330" cy="3113405"/>
            </a:xfrm>
            <a:custGeom>
              <a:avLst/>
              <a:gdLst/>
              <a:ahLst/>
              <a:cxnLst/>
              <a:rect l="l" t="t" r="r" b="b"/>
              <a:pathLst>
                <a:path w="5434330" h="3113404">
                  <a:moveTo>
                    <a:pt x="5433910" y="0"/>
                  </a:moveTo>
                  <a:lnTo>
                    <a:pt x="0" y="0"/>
                  </a:lnTo>
                  <a:lnTo>
                    <a:pt x="0" y="3113303"/>
                  </a:lnTo>
                  <a:lnTo>
                    <a:pt x="5433910" y="3113303"/>
                  </a:lnTo>
                  <a:lnTo>
                    <a:pt x="5433910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 descr=""/>
          <p:cNvGrpSpPr/>
          <p:nvPr/>
        </p:nvGrpSpPr>
        <p:grpSpPr>
          <a:xfrm>
            <a:off x="6299853" y="234432"/>
            <a:ext cx="9809480" cy="8613775"/>
            <a:chOff x="6299853" y="234432"/>
            <a:chExt cx="9809480" cy="8613775"/>
          </a:xfrm>
        </p:grpSpPr>
        <p:pic>
          <p:nvPicPr>
            <p:cNvPr id="24" name="object 2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40263" y="234432"/>
              <a:ext cx="4069050" cy="8613647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12142393" y="337565"/>
              <a:ext cx="3686175" cy="8229600"/>
            </a:xfrm>
            <a:custGeom>
              <a:avLst/>
              <a:gdLst/>
              <a:ahLst/>
              <a:cxnLst/>
              <a:rect l="l" t="t" r="r" b="b"/>
              <a:pathLst>
                <a:path w="3686175" h="8229600">
                  <a:moveTo>
                    <a:pt x="3685552" y="0"/>
                  </a:moveTo>
                  <a:lnTo>
                    <a:pt x="0" y="0"/>
                  </a:lnTo>
                  <a:lnTo>
                    <a:pt x="0" y="8229371"/>
                  </a:lnTo>
                  <a:lnTo>
                    <a:pt x="3685552" y="8229371"/>
                  </a:lnTo>
                  <a:lnTo>
                    <a:pt x="3685552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9853" y="2513888"/>
              <a:ext cx="5833866" cy="5644895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6402501" y="2618333"/>
              <a:ext cx="5449570" cy="5258435"/>
            </a:xfrm>
            <a:custGeom>
              <a:avLst/>
              <a:gdLst/>
              <a:ahLst/>
              <a:cxnLst/>
              <a:rect l="l" t="t" r="r" b="b"/>
              <a:pathLst>
                <a:path w="5449570" h="5258434">
                  <a:moveTo>
                    <a:pt x="5449214" y="0"/>
                  </a:moveTo>
                  <a:lnTo>
                    <a:pt x="0" y="0"/>
                  </a:lnTo>
                  <a:lnTo>
                    <a:pt x="0" y="5258257"/>
                  </a:lnTo>
                  <a:lnTo>
                    <a:pt x="5449214" y="5258257"/>
                  </a:lnTo>
                  <a:lnTo>
                    <a:pt x="5449214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8" name="object 2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0233" y="2257073"/>
            <a:ext cx="5061951" cy="2867486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4322" y="5567310"/>
            <a:ext cx="5053783" cy="2842752"/>
          </a:xfrm>
          <a:prstGeom prst="rect">
            <a:avLst/>
          </a:prstGeom>
        </p:spPr>
      </p:pic>
      <p:pic>
        <p:nvPicPr>
          <p:cNvPr id="30" name="object 3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22529" y="2835033"/>
            <a:ext cx="5208825" cy="4778730"/>
          </a:xfrm>
          <a:prstGeom prst="rect">
            <a:avLst/>
          </a:prstGeom>
        </p:spPr>
      </p:pic>
      <p:pic>
        <p:nvPicPr>
          <p:cNvPr id="31" name="object 31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591025" y="507494"/>
            <a:ext cx="2777943" cy="3889323"/>
          </a:xfrm>
          <a:prstGeom prst="rect">
            <a:avLst/>
          </a:prstGeom>
        </p:spPr>
      </p:pic>
      <p:pic>
        <p:nvPicPr>
          <p:cNvPr id="32" name="object 32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580877" y="4526051"/>
            <a:ext cx="2788090" cy="390352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79380" y="578730"/>
            <a:ext cx="2454910" cy="533400"/>
            <a:chOff x="579380" y="578730"/>
            <a:chExt cx="2454910" cy="533400"/>
          </a:xfrm>
        </p:grpSpPr>
        <p:sp>
          <p:nvSpPr>
            <p:cNvPr id="3" name="object 3" descr=""/>
            <p:cNvSpPr/>
            <p:nvPr/>
          </p:nvSpPr>
          <p:spPr>
            <a:xfrm>
              <a:off x="585730" y="592416"/>
              <a:ext cx="347345" cy="513715"/>
            </a:xfrm>
            <a:custGeom>
              <a:avLst/>
              <a:gdLst/>
              <a:ahLst/>
              <a:cxnLst/>
              <a:rect l="l" t="t" r="r" b="b"/>
              <a:pathLst>
                <a:path w="347344" h="513715">
                  <a:moveTo>
                    <a:pt x="28917" y="181241"/>
                  </a:moveTo>
                  <a:lnTo>
                    <a:pt x="24102" y="171960"/>
                  </a:lnTo>
                  <a:lnTo>
                    <a:pt x="20651" y="162540"/>
                  </a:lnTo>
                  <a:lnTo>
                    <a:pt x="18575" y="152988"/>
                  </a:lnTo>
                  <a:lnTo>
                    <a:pt x="17881" y="143306"/>
                  </a:lnTo>
                  <a:lnTo>
                    <a:pt x="25825" y="103704"/>
                  </a:lnTo>
                  <a:lnTo>
                    <a:pt x="47936" y="69282"/>
                  </a:lnTo>
                  <a:lnTo>
                    <a:pt x="81630" y="42120"/>
                  </a:lnTo>
                  <a:lnTo>
                    <a:pt x="124327" y="24297"/>
                  </a:lnTo>
                  <a:lnTo>
                    <a:pt x="173443" y="17894"/>
                  </a:lnTo>
                  <a:lnTo>
                    <a:pt x="222560" y="24297"/>
                  </a:lnTo>
                  <a:lnTo>
                    <a:pt x="265256" y="42120"/>
                  </a:lnTo>
                  <a:lnTo>
                    <a:pt x="298951" y="69282"/>
                  </a:lnTo>
                  <a:lnTo>
                    <a:pt x="321062" y="103704"/>
                  </a:lnTo>
                  <a:lnTo>
                    <a:pt x="329006" y="143306"/>
                  </a:lnTo>
                  <a:lnTo>
                    <a:pt x="329006" y="148247"/>
                  </a:lnTo>
                  <a:lnTo>
                    <a:pt x="333006" y="152247"/>
                  </a:lnTo>
                  <a:lnTo>
                    <a:pt x="337947" y="152247"/>
                  </a:lnTo>
                  <a:lnTo>
                    <a:pt x="342887" y="152247"/>
                  </a:lnTo>
                  <a:lnTo>
                    <a:pt x="346887" y="148247"/>
                  </a:lnTo>
                  <a:lnTo>
                    <a:pt x="346887" y="143306"/>
                  </a:lnTo>
                  <a:lnTo>
                    <a:pt x="338030" y="98059"/>
                  </a:lnTo>
                  <a:lnTo>
                    <a:pt x="313377" y="58726"/>
                  </a:lnTo>
                  <a:lnTo>
                    <a:pt x="275808" y="27686"/>
                  </a:lnTo>
                  <a:lnTo>
                    <a:pt x="228204" y="7318"/>
                  </a:lnTo>
                  <a:lnTo>
                    <a:pt x="173443" y="0"/>
                  </a:lnTo>
                  <a:lnTo>
                    <a:pt x="118683" y="7318"/>
                  </a:lnTo>
                  <a:lnTo>
                    <a:pt x="71079" y="27686"/>
                  </a:lnTo>
                  <a:lnTo>
                    <a:pt x="33510" y="58726"/>
                  </a:lnTo>
                  <a:lnTo>
                    <a:pt x="8857" y="98059"/>
                  </a:lnTo>
                  <a:lnTo>
                    <a:pt x="0" y="143306"/>
                  </a:lnTo>
                  <a:lnTo>
                    <a:pt x="5012" y="172490"/>
                  </a:lnTo>
                  <a:lnTo>
                    <a:pt x="45002" y="226274"/>
                  </a:lnTo>
                  <a:lnTo>
                    <a:pt x="79911" y="250832"/>
                  </a:lnTo>
                  <a:lnTo>
                    <a:pt x="124715" y="273808"/>
                  </a:lnTo>
                  <a:lnTo>
                    <a:pt x="179379" y="295181"/>
                  </a:lnTo>
                  <a:lnTo>
                    <a:pt x="243868" y="314929"/>
                  </a:lnTo>
                  <a:lnTo>
                    <a:pt x="318147" y="333032"/>
                  </a:lnTo>
                  <a:lnTo>
                    <a:pt x="322826" y="342400"/>
                  </a:lnTo>
                  <a:lnTo>
                    <a:pt x="326223" y="351696"/>
                  </a:lnTo>
                  <a:lnTo>
                    <a:pt x="328293" y="360880"/>
                  </a:lnTo>
                  <a:lnTo>
                    <a:pt x="328993" y="369912"/>
                  </a:lnTo>
                  <a:lnTo>
                    <a:pt x="321050" y="409514"/>
                  </a:lnTo>
                  <a:lnTo>
                    <a:pt x="298942" y="443937"/>
                  </a:lnTo>
                  <a:lnTo>
                    <a:pt x="265249" y="471099"/>
                  </a:lnTo>
                  <a:lnTo>
                    <a:pt x="222552" y="488922"/>
                  </a:lnTo>
                  <a:lnTo>
                    <a:pt x="173431" y="495325"/>
                  </a:lnTo>
                  <a:lnTo>
                    <a:pt x="124316" y="488923"/>
                  </a:lnTo>
                  <a:lnTo>
                    <a:pt x="81622" y="471103"/>
                  </a:lnTo>
                  <a:lnTo>
                    <a:pt x="47931" y="443942"/>
                  </a:lnTo>
                  <a:lnTo>
                    <a:pt x="25824" y="409519"/>
                  </a:lnTo>
                  <a:lnTo>
                    <a:pt x="17881" y="369912"/>
                  </a:lnTo>
                  <a:lnTo>
                    <a:pt x="17881" y="364985"/>
                  </a:lnTo>
                  <a:lnTo>
                    <a:pt x="13868" y="360972"/>
                  </a:lnTo>
                  <a:lnTo>
                    <a:pt x="8940" y="360972"/>
                  </a:lnTo>
                  <a:lnTo>
                    <a:pt x="4000" y="360972"/>
                  </a:lnTo>
                  <a:lnTo>
                    <a:pt x="0" y="364985"/>
                  </a:lnTo>
                  <a:lnTo>
                    <a:pt x="0" y="369912"/>
                  </a:lnTo>
                  <a:lnTo>
                    <a:pt x="8857" y="415161"/>
                  </a:lnTo>
                  <a:lnTo>
                    <a:pt x="33510" y="454497"/>
                  </a:lnTo>
                  <a:lnTo>
                    <a:pt x="71079" y="485541"/>
                  </a:lnTo>
                  <a:lnTo>
                    <a:pt x="118683" y="505913"/>
                  </a:lnTo>
                  <a:lnTo>
                    <a:pt x="173443" y="513232"/>
                  </a:lnTo>
                  <a:lnTo>
                    <a:pt x="228204" y="505913"/>
                  </a:lnTo>
                  <a:lnTo>
                    <a:pt x="275808" y="485541"/>
                  </a:lnTo>
                  <a:lnTo>
                    <a:pt x="313377" y="454497"/>
                  </a:lnTo>
                  <a:lnTo>
                    <a:pt x="338030" y="415161"/>
                  </a:lnTo>
                  <a:lnTo>
                    <a:pt x="346887" y="369912"/>
                  </a:lnTo>
                  <a:lnTo>
                    <a:pt x="341280" y="340804"/>
                  </a:lnTo>
                  <a:lnTo>
                    <a:pt x="298066" y="281919"/>
                  </a:lnTo>
                  <a:lnTo>
                    <a:pt x="261554" y="254303"/>
                  </a:lnTo>
                  <a:lnTo>
                    <a:pt x="215836" y="229346"/>
                  </a:lnTo>
                  <a:lnTo>
                    <a:pt x="161459" y="208130"/>
                  </a:lnTo>
                  <a:lnTo>
                    <a:pt x="98970" y="191734"/>
                  </a:lnTo>
                  <a:lnTo>
                    <a:pt x="28917" y="181241"/>
                  </a:lnTo>
                  <a:close/>
                </a:path>
                <a:path w="347344" h="513715">
                  <a:moveTo>
                    <a:pt x="44132" y="200913"/>
                  </a:moveTo>
                  <a:lnTo>
                    <a:pt x="102728" y="210894"/>
                  </a:lnTo>
                  <a:lnTo>
                    <a:pt x="155863" y="225260"/>
                  </a:lnTo>
                  <a:lnTo>
                    <a:pt x="202969" y="243241"/>
                  </a:lnTo>
                  <a:lnTo>
                    <a:pt x="243479" y="264065"/>
                  </a:lnTo>
                  <a:lnTo>
                    <a:pt x="276824" y="286963"/>
                  </a:lnTo>
                  <a:lnTo>
                    <a:pt x="302437" y="311162"/>
                  </a:lnTo>
                  <a:lnTo>
                    <a:pt x="240832" y="295512"/>
                  </a:lnTo>
                  <a:lnTo>
                    <a:pt x="186521" y="278699"/>
                  </a:lnTo>
                  <a:lnTo>
                    <a:pt x="139599" y="260777"/>
                  </a:lnTo>
                  <a:lnTo>
                    <a:pt x="100164" y="241801"/>
                  </a:lnTo>
                  <a:lnTo>
                    <a:pt x="44132" y="200913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927873" y="597308"/>
              <a:ext cx="382905" cy="503555"/>
            </a:xfrm>
            <a:custGeom>
              <a:avLst/>
              <a:gdLst/>
              <a:ahLst/>
              <a:cxnLst/>
              <a:rect l="l" t="t" r="r" b="b"/>
              <a:pathLst>
                <a:path w="382905" h="503555">
                  <a:moveTo>
                    <a:pt x="373418" y="0"/>
                  </a:moveTo>
                  <a:lnTo>
                    <a:pt x="8953" y="0"/>
                  </a:lnTo>
                  <a:lnTo>
                    <a:pt x="4000" y="0"/>
                  </a:lnTo>
                  <a:lnTo>
                    <a:pt x="0" y="3987"/>
                  </a:lnTo>
                  <a:lnTo>
                    <a:pt x="0" y="8940"/>
                  </a:lnTo>
                  <a:lnTo>
                    <a:pt x="0" y="13881"/>
                  </a:lnTo>
                  <a:lnTo>
                    <a:pt x="4000" y="17881"/>
                  </a:lnTo>
                  <a:lnTo>
                    <a:pt x="8953" y="17881"/>
                  </a:lnTo>
                  <a:lnTo>
                    <a:pt x="364477" y="17881"/>
                  </a:lnTo>
                  <a:lnTo>
                    <a:pt x="364477" y="34239"/>
                  </a:lnTo>
                  <a:lnTo>
                    <a:pt x="211975" y="34239"/>
                  </a:lnTo>
                  <a:lnTo>
                    <a:pt x="207022" y="34239"/>
                  </a:lnTo>
                  <a:lnTo>
                    <a:pt x="203022" y="38252"/>
                  </a:lnTo>
                  <a:lnTo>
                    <a:pt x="203022" y="43180"/>
                  </a:lnTo>
                  <a:lnTo>
                    <a:pt x="203022" y="485546"/>
                  </a:lnTo>
                  <a:lnTo>
                    <a:pt x="181775" y="485546"/>
                  </a:lnTo>
                  <a:lnTo>
                    <a:pt x="181775" y="47472"/>
                  </a:lnTo>
                  <a:lnTo>
                    <a:pt x="181775" y="42532"/>
                  </a:lnTo>
                  <a:lnTo>
                    <a:pt x="177774" y="38519"/>
                  </a:lnTo>
                  <a:lnTo>
                    <a:pt x="172834" y="38519"/>
                  </a:lnTo>
                  <a:lnTo>
                    <a:pt x="167893" y="38519"/>
                  </a:lnTo>
                  <a:lnTo>
                    <a:pt x="163893" y="42532"/>
                  </a:lnTo>
                  <a:lnTo>
                    <a:pt x="163893" y="47472"/>
                  </a:lnTo>
                  <a:lnTo>
                    <a:pt x="163893" y="494499"/>
                  </a:lnTo>
                  <a:lnTo>
                    <a:pt x="163893" y="499440"/>
                  </a:lnTo>
                  <a:lnTo>
                    <a:pt x="167893" y="503453"/>
                  </a:lnTo>
                  <a:lnTo>
                    <a:pt x="172834" y="503453"/>
                  </a:lnTo>
                  <a:lnTo>
                    <a:pt x="211975" y="503453"/>
                  </a:lnTo>
                  <a:lnTo>
                    <a:pt x="216915" y="503453"/>
                  </a:lnTo>
                  <a:lnTo>
                    <a:pt x="220916" y="499440"/>
                  </a:lnTo>
                  <a:lnTo>
                    <a:pt x="220916" y="494499"/>
                  </a:lnTo>
                  <a:lnTo>
                    <a:pt x="220916" y="52133"/>
                  </a:lnTo>
                  <a:lnTo>
                    <a:pt x="373418" y="52133"/>
                  </a:lnTo>
                  <a:lnTo>
                    <a:pt x="378358" y="52133"/>
                  </a:lnTo>
                  <a:lnTo>
                    <a:pt x="382358" y="48133"/>
                  </a:lnTo>
                  <a:lnTo>
                    <a:pt x="382358" y="43180"/>
                  </a:lnTo>
                  <a:lnTo>
                    <a:pt x="382358" y="8940"/>
                  </a:lnTo>
                  <a:lnTo>
                    <a:pt x="382358" y="4000"/>
                  </a:lnTo>
                  <a:lnTo>
                    <a:pt x="378358" y="0"/>
                  </a:lnTo>
                  <a:lnTo>
                    <a:pt x="373418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342631" y="592535"/>
              <a:ext cx="64769" cy="513715"/>
            </a:xfrm>
            <a:custGeom>
              <a:avLst/>
              <a:gdLst/>
              <a:ahLst/>
              <a:cxnLst/>
              <a:rect l="l" t="t" r="r" b="b"/>
              <a:pathLst>
                <a:path w="64769" h="513715">
                  <a:moveTo>
                    <a:pt x="55410" y="0"/>
                  </a:moveTo>
                  <a:lnTo>
                    <a:pt x="8940" y="0"/>
                  </a:lnTo>
                  <a:lnTo>
                    <a:pt x="3987" y="0"/>
                  </a:lnTo>
                  <a:lnTo>
                    <a:pt x="0" y="3987"/>
                  </a:lnTo>
                  <a:lnTo>
                    <a:pt x="0" y="8940"/>
                  </a:lnTo>
                  <a:lnTo>
                    <a:pt x="0" y="503085"/>
                  </a:lnTo>
                  <a:lnTo>
                    <a:pt x="0" y="508025"/>
                  </a:lnTo>
                  <a:lnTo>
                    <a:pt x="3987" y="512025"/>
                  </a:lnTo>
                  <a:lnTo>
                    <a:pt x="8940" y="512025"/>
                  </a:lnTo>
                  <a:lnTo>
                    <a:pt x="13881" y="512025"/>
                  </a:lnTo>
                  <a:lnTo>
                    <a:pt x="17881" y="508025"/>
                  </a:lnTo>
                  <a:lnTo>
                    <a:pt x="17881" y="503085"/>
                  </a:lnTo>
                  <a:lnTo>
                    <a:pt x="17881" y="17881"/>
                  </a:lnTo>
                  <a:lnTo>
                    <a:pt x="46469" y="17881"/>
                  </a:lnTo>
                  <a:lnTo>
                    <a:pt x="46469" y="504164"/>
                  </a:lnTo>
                  <a:lnTo>
                    <a:pt x="46469" y="509117"/>
                  </a:lnTo>
                  <a:lnTo>
                    <a:pt x="50469" y="513105"/>
                  </a:lnTo>
                  <a:lnTo>
                    <a:pt x="55410" y="513105"/>
                  </a:lnTo>
                  <a:lnTo>
                    <a:pt x="60363" y="513105"/>
                  </a:lnTo>
                  <a:lnTo>
                    <a:pt x="64363" y="509117"/>
                  </a:lnTo>
                  <a:lnTo>
                    <a:pt x="64363" y="504164"/>
                  </a:lnTo>
                  <a:lnTo>
                    <a:pt x="64363" y="8940"/>
                  </a:lnTo>
                  <a:lnTo>
                    <a:pt x="64363" y="3987"/>
                  </a:lnTo>
                  <a:lnTo>
                    <a:pt x="60363" y="0"/>
                  </a:lnTo>
                  <a:lnTo>
                    <a:pt x="55410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459246" y="585080"/>
              <a:ext cx="417830" cy="520700"/>
            </a:xfrm>
            <a:custGeom>
              <a:avLst/>
              <a:gdLst/>
              <a:ahLst/>
              <a:cxnLst/>
              <a:rect l="l" t="t" r="r" b="b"/>
              <a:pathLst>
                <a:path w="417830" h="520700">
                  <a:moveTo>
                    <a:pt x="409079" y="341312"/>
                  </a:moveTo>
                  <a:lnTo>
                    <a:pt x="404215" y="340652"/>
                  </a:lnTo>
                  <a:lnTo>
                    <a:pt x="399669" y="344055"/>
                  </a:lnTo>
                  <a:lnTo>
                    <a:pt x="398983" y="348957"/>
                  </a:lnTo>
                  <a:lnTo>
                    <a:pt x="378272" y="415006"/>
                  </a:lnTo>
                  <a:lnTo>
                    <a:pt x="343193" y="458811"/>
                  </a:lnTo>
                  <a:lnTo>
                    <a:pt x="301580" y="484928"/>
                  </a:lnTo>
                  <a:lnTo>
                    <a:pt x="261267" y="497912"/>
                  </a:lnTo>
                  <a:lnTo>
                    <a:pt x="215874" y="502704"/>
                  </a:lnTo>
                  <a:lnTo>
                    <a:pt x="155299" y="490116"/>
                  </a:lnTo>
                  <a:lnTo>
                    <a:pt x="108649" y="465017"/>
                  </a:lnTo>
                  <a:lnTo>
                    <a:pt x="74110" y="431109"/>
                  </a:lnTo>
                  <a:lnTo>
                    <a:pt x="49866" y="392099"/>
                  </a:lnTo>
                  <a:lnTo>
                    <a:pt x="34105" y="351691"/>
                  </a:lnTo>
                  <a:lnTo>
                    <a:pt x="25011" y="313591"/>
                  </a:lnTo>
                  <a:lnTo>
                    <a:pt x="19570" y="259130"/>
                  </a:lnTo>
                  <a:lnTo>
                    <a:pt x="50101" y="259130"/>
                  </a:lnTo>
                  <a:lnTo>
                    <a:pt x="55041" y="259130"/>
                  </a:lnTo>
                  <a:lnTo>
                    <a:pt x="59042" y="255143"/>
                  </a:lnTo>
                  <a:lnTo>
                    <a:pt x="59042" y="250190"/>
                  </a:lnTo>
                  <a:lnTo>
                    <a:pt x="64645" y="204451"/>
                  </a:lnTo>
                  <a:lnTo>
                    <a:pt x="80728" y="160082"/>
                  </a:lnTo>
                  <a:lnTo>
                    <a:pt x="106200" y="120180"/>
                  </a:lnTo>
                  <a:lnTo>
                    <a:pt x="139972" y="87842"/>
                  </a:lnTo>
                  <a:lnTo>
                    <a:pt x="180953" y="66168"/>
                  </a:lnTo>
                  <a:lnTo>
                    <a:pt x="228053" y="58254"/>
                  </a:lnTo>
                  <a:lnTo>
                    <a:pt x="286790" y="71909"/>
                  </a:lnTo>
                  <a:lnTo>
                    <a:pt x="323927" y="102227"/>
                  </a:lnTo>
                  <a:lnTo>
                    <a:pt x="343541" y="133237"/>
                  </a:lnTo>
                  <a:lnTo>
                    <a:pt x="349707" y="148971"/>
                  </a:lnTo>
                  <a:lnTo>
                    <a:pt x="350799" y="152819"/>
                  </a:lnTo>
                  <a:lnTo>
                    <a:pt x="354317" y="155473"/>
                  </a:lnTo>
                  <a:lnTo>
                    <a:pt x="358317" y="155473"/>
                  </a:lnTo>
                  <a:lnTo>
                    <a:pt x="401891" y="155473"/>
                  </a:lnTo>
                  <a:lnTo>
                    <a:pt x="404469" y="155473"/>
                  </a:lnTo>
                  <a:lnTo>
                    <a:pt x="406908" y="154355"/>
                  </a:lnTo>
                  <a:lnTo>
                    <a:pt x="408609" y="152425"/>
                  </a:lnTo>
                  <a:lnTo>
                    <a:pt x="410311" y="150495"/>
                  </a:lnTo>
                  <a:lnTo>
                    <a:pt x="411086" y="147904"/>
                  </a:lnTo>
                  <a:lnTo>
                    <a:pt x="410743" y="145351"/>
                  </a:lnTo>
                  <a:lnTo>
                    <a:pt x="398936" y="107024"/>
                  </a:lnTo>
                  <a:lnTo>
                    <a:pt x="379071" y="72132"/>
                  </a:lnTo>
                  <a:lnTo>
                    <a:pt x="345233" y="37361"/>
                  </a:lnTo>
                  <a:lnTo>
                    <a:pt x="293922" y="10666"/>
                  </a:lnTo>
                  <a:lnTo>
                    <a:pt x="221640" y="0"/>
                  </a:lnTo>
                  <a:lnTo>
                    <a:pt x="171706" y="6368"/>
                  </a:lnTo>
                  <a:lnTo>
                    <a:pt x="126794" y="24155"/>
                  </a:lnTo>
                  <a:lnTo>
                    <a:pt x="87561" y="51383"/>
                  </a:lnTo>
                  <a:lnTo>
                    <a:pt x="54666" y="86075"/>
                  </a:lnTo>
                  <a:lnTo>
                    <a:pt x="28767" y="126253"/>
                  </a:lnTo>
                  <a:lnTo>
                    <a:pt x="10525" y="169942"/>
                  </a:lnTo>
                  <a:lnTo>
                    <a:pt x="596" y="215163"/>
                  </a:lnTo>
                  <a:lnTo>
                    <a:pt x="0" y="220065"/>
                  </a:lnTo>
                  <a:lnTo>
                    <a:pt x="3479" y="224523"/>
                  </a:lnTo>
                  <a:lnTo>
                    <a:pt x="8394" y="225132"/>
                  </a:lnTo>
                  <a:lnTo>
                    <a:pt x="13284" y="225755"/>
                  </a:lnTo>
                  <a:lnTo>
                    <a:pt x="17767" y="222250"/>
                  </a:lnTo>
                  <a:lnTo>
                    <a:pt x="18351" y="217335"/>
                  </a:lnTo>
                  <a:lnTo>
                    <a:pt x="27520" y="175419"/>
                  </a:lnTo>
                  <a:lnTo>
                    <a:pt x="44324" y="134922"/>
                  </a:lnTo>
                  <a:lnTo>
                    <a:pt x="68157" y="97676"/>
                  </a:lnTo>
                  <a:lnTo>
                    <a:pt x="98412" y="65516"/>
                  </a:lnTo>
                  <a:lnTo>
                    <a:pt x="134481" y="40275"/>
                  </a:lnTo>
                  <a:lnTo>
                    <a:pt x="175760" y="23785"/>
                  </a:lnTo>
                  <a:lnTo>
                    <a:pt x="221640" y="17881"/>
                  </a:lnTo>
                  <a:lnTo>
                    <a:pt x="287824" y="27380"/>
                  </a:lnTo>
                  <a:lnTo>
                    <a:pt x="334510" y="51168"/>
                  </a:lnTo>
                  <a:lnTo>
                    <a:pt x="365036" y="82176"/>
                  </a:lnTo>
                  <a:lnTo>
                    <a:pt x="382739" y="113340"/>
                  </a:lnTo>
                  <a:lnTo>
                    <a:pt x="390956" y="137591"/>
                  </a:lnTo>
                  <a:lnTo>
                    <a:pt x="364655" y="137591"/>
                  </a:lnTo>
                  <a:lnTo>
                    <a:pt x="352585" y="112803"/>
                  </a:lnTo>
                  <a:lnTo>
                    <a:pt x="327648" y="80446"/>
                  </a:lnTo>
                  <a:lnTo>
                    <a:pt x="287065" y="52354"/>
                  </a:lnTo>
                  <a:lnTo>
                    <a:pt x="228053" y="40360"/>
                  </a:lnTo>
                  <a:lnTo>
                    <a:pt x="183765" y="46310"/>
                  </a:lnTo>
                  <a:lnTo>
                    <a:pt x="144325" y="62927"/>
                  </a:lnTo>
                  <a:lnTo>
                    <a:pt x="110349" y="88359"/>
                  </a:lnTo>
                  <a:lnTo>
                    <a:pt x="82450" y="120757"/>
                  </a:lnTo>
                  <a:lnTo>
                    <a:pt x="61242" y="158269"/>
                  </a:lnTo>
                  <a:lnTo>
                    <a:pt x="47337" y="199046"/>
                  </a:lnTo>
                  <a:lnTo>
                    <a:pt x="41351" y="241236"/>
                  </a:lnTo>
                  <a:lnTo>
                    <a:pt x="10667" y="241236"/>
                  </a:lnTo>
                  <a:lnTo>
                    <a:pt x="5829" y="241236"/>
                  </a:lnTo>
                  <a:lnTo>
                    <a:pt x="1879" y="245084"/>
                  </a:lnTo>
                  <a:lnTo>
                    <a:pt x="1727" y="249910"/>
                  </a:lnTo>
                  <a:lnTo>
                    <a:pt x="1808" y="259318"/>
                  </a:lnTo>
                  <a:lnTo>
                    <a:pt x="8315" y="317563"/>
                  </a:lnTo>
                  <a:lnTo>
                    <a:pt x="18527" y="358423"/>
                  </a:lnTo>
                  <a:lnTo>
                    <a:pt x="35903" y="401789"/>
                  </a:lnTo>
                  <a:lnTo>
                    <a:pt x="62334" y="443674"/>
                  </a:lnTo>
                  <a:lnTo>
                    <a:pt x="99715" y="480087"/>
                  </a:lnTo>
                  <a:lnTo>
                    <a:pt x="149938" y="507041"/>
                  </a:lnTo>
                  <a:lnTo>
                    <a:pt x="214896" y="520547"/>
                  </a:lnTo>
                  <a:lnTo>
                    <a:pt x="215582" y="520573"/>
                  </a:lnTo>
                  <a:lnTo>
                    <a:pt x="216623" y="520573"/>
                  </a:lnTo>
                  <a:lnTo>
                    <a:pt x="232322" y="519822"/>
                  </a:lnTo>
                  <a:lnTo>
                    <a:pt x="295949" y="505712"/>
                  </a:lnTo>
                  <a:lnTo>
                    <a:pt x="334205" y="486948"/>
                  </a:lnTo>
                  <a:lnTo>
                    <a:pt x="370308" y="456775"/>
                  </a:lnTo>
                  <a:lnTo>
                    <a:pt x="399423" y="412492"/>
                  </a:lnTo>
                  <a:lnTo>
                    <a:pt x="416712" y="351396"/>
                  </a:lnTo>
                  <a:lnTo>
                    <a:pt x="417385" y="346506"/>
                  </a:lnTo>
                  <a:lnTo>
                    <a:pt x="413969" y="341998"/>
                  </a:lnTo>
                  <a:lnTo>
                    <a:pt x="409079" y="341312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926280" y="592533"/>
              <a:ext cx="377190" cy="512445"/>
            </a:xfrm>
            <a:custGeom>
              <a:avLst/>
              <a:gdLst/>
              <a:ahLst/>
              <a:cxnLst/>
              <a:rect l="l" t="t" r="r" b="b"/>
              <a:pathLst>
                <a:path w="377189" h="512444">
                  <a:moveTo>
                    <a:pt x="373684" y="494245"/>
                  </a:moveTo>
                  <a:lnTo>
                    <a:pt x="129895" y="250444"/>
                  </a:lnTo>
                  <a:lnTo>
                    <a:pt x="365061" y="15265"/>
                  </a:lnTo>
                  <a:lnTo>
                    <a:pt x="367614" y="12712"/>
                  </a:lnTo>
                  <a:lnTo>
                    <a:pt x="368388" y="8864"/>
                  </a:lnTo>
                  <a:lnTo>
                    <a:pt x="367004" y="5524"/>
                  </a:lnTo>
                  <a:lnTo>
                    <a:pt x="365620" y="2171"/>
                  </a:lnTo>
                  <a:lnTo>
                    <a:pt x="362356" y="0"/>
                  </a:lnTo>
                  <a:lnTo>
                    <a:pt x="358736" y="0"/>
                  </a:lnTo>
                  <a:lnTo>
                    <a:pt x="298767" y="0"/>
                  </a:lnTo>
                  <a:lnTo>
                    <a:pt x="296392" y="0"/>
                  </a:lnTo>
                  <a:lnTo>
                    <a:pt x="294119" y="939"/>
                  </a:lnTo>
                  <a:lnTo>
                    <a:pt x="292442" y="2616"/>
                  </a:lnTo>
                  <a:lnTo>
                    <a:pt x="59474" y="235597"/>
                  </a:lnTo>
                  <a:lnTo>
                    <a:pt x="59474" y="10210"/>
                  </a:lnTo>
                  <a:lnTo>
                    <a:pt x="59474" y="5257"/>
                  </a:lnTo>
                  <a:lnTo>
                    <a:pt x="55460" y="1270"/>
                  </a:lnTo>
                  <a:lnTo>
                    <a:pt x="50533" y="1270"/>
                  </a:lnTo>
                  <a:lnTo>
                    <a:pt x="8940" y="1270"/>
                  </a:lnTo>
                  <a:lnTo>
                    <a:pt x="4000" y="1270"/>
                  </a:lnTo>
                  <a:lnTo>
                    <a:pt x="0" y="5257"/>
                  </a:lnTo>
                  <a:lnTo>
                    <a:pt x="0" y="10210"/>
                  </a:lnTo>
                  <a:lnTo>
                    <a:pt x="0" y="503085"/>
                  </a:lnTo>
                  <a:lnTo>
                    <a:pt x="0" y="508025"/>
                  </a:lnTo>
                  <a:lnTo>
                    <a:pt x="4000" y="512025"/>
                  </a:lnTo>
                  <a:lnTo>
                    <a:pt x="8940" y="512025"/>
                  </a:lnTo>
                  <a:lnTo>
                    <a:pt x="13893" y="512025"/>
                  </a:lnTo>
                  <a:lnTo>
                    <a:pt x="17881" y="508025"/>
                  </a:lnTo>
                  <a:lnTo>
                    <a:pt x="17881" y="503085"/>
                  </a:lnTo>
                  <a:lnTo>
                    <a:pt x="17881" y="19151"/>
                  </a:lnTo>
                  <a:lnTo>
                    <a:pt x="41592" y="19151"/>
                  </a:lnTo>
                  <a:lnTo>
                    <a:pt x="41592" y="257187"/>
                  </a:lnTo>
                  <a:lnTo>
                    <a:pt x="41592" y="260807"/>
                  </a:lnTo>
                  <a:lnTo>
                    <a:pt x="43751" y="264071"/>
                  </a:lnTo>
                  <a:lnTo>
                    <a:pt x="47104" y="265442"/>
                  </a:lnTo>
                  <a:lnTo>
                    <a:pt x="50457" y="266839"/>
                  </a:lnTo>
                  <a:lnTo>
                    <a:pt x="54305" y="266065"/>
                  </a:lnTo>
                  <a:lnTo>
                    <a:pt x="56857" y="263512"/>
                  </a:lnTo>
                  <a:lnTo>
                    <a:pt x="302475" y="17881"/>
                  </a:lnTo>
                  <a:lnTo>
                    <a:pt x="337146" y="17881"/>
                  </a:lnTo>
                  <a:lnTo>
                    <a:pt x="110921" y="244132"/>
                  </a:lnTo>
                  <a:lnTo>
                    <a:pt x="107416" y="247611"/>
                  </a:lnTo>
                  <a:lnTo>
                    <a:pt x="107416" y="253276"/>
                  </a:lnTo>
                  <a:lnTo>
                    <a:pt x="110921" y="256768"/>
                  </a:lnTo>
                  <a:lnTo>
                    <a:pt x="361048" y="506895"/>
                  </a:lnTo>
                  <a:lnTo>
                    <a:pt x="364540" y="510387"/>
                  </a:lnTo>
                  <a:lnTo>
                    <a:pt x="370205" y="510387"/>
                  </a:lnTo>
                  <a:lnTo>
                    <a:pt x="373684" y="506895"/>
                  </a:lnTo>
                  <a:lnTo>
                    <a:pt x="377177" y="503402"/>
                  </a:lnTo>
                  <a:lnTo>
                    <a:pt x="377177" y="497725"/>
                  </a:lnTo>
                  <a:lnTo>
                    <a:pt x="373684" y="494245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338166" y="593802"/>
              <a:ext cx="302260" cy="504190"/>
            </a:xfrm>
            <a:custGeom>
              <a:avLst/>
              <a:gdLst/>
              <a:ahLst/>
              <a:cxnLst/>
              <a:rect l="l" t="t" r="r" b="b"/>
              <a:pathLst>
                <a:path w="302260" h="504190">
                  <a:moveTo>
                    <a:pt x="53886" y="248577"/>
                  </a:moveTo>
                  <a:lnTo>
                    <a:pt x="293306" y="248577"/>
                  </a:lnTo>
                  <a:lnTo>
                    <a:pt x="298246" y="248577"/>
                  </a:lnTo>
                  <a:lnTo>
                    <a:pt x="302259" y="244589"/>
                  </a:lnTo>
                  <a:lnTo>
                    <a:pt x="302259" y="239636"/>
                  </a:lnTo>
                  <a:lnTo>
                    <a:pt x="302259" y="234683"/>
                  </a:lnTo>
                  <a:lnTo>
                    <a:pt x="298246" y="230695"/>
                  </a:lnTo>
                  <a:lnTo>
                    <a:pt x="293306" y="230695"/>
                  </a:lnTo>
                  <a:lnTo>
                    <a:pt x="62839" y="230695"/>
                  </a:lnTo>
                  <a:lnTo>
                    <a:pt x="62839" y="8940"/>
                  </a:lnTo>
                  <a:lnTo>
                    <a:pt x="62839" y="3987"/>
                  </a:lnTo>
                  <a:lnTo>
                    <a:pt x="58839" y="0"/>
                  </a:lnTo>
                  <a:lnTo>
                    <a:pt x="53886" y="0"/>
                  </a:lnTo>
                  <a:lnTo>
                    <a:pt x="8940" y="0"/>
                  </a:lnTo>
                  <a:lnTo>
                    <a:pt x="3987" y="0"/>
                  </a:lnTo>
                  <a:lnTo>
                    <a:pt x="0" y="3987"/>
                  </a:lnTo>
                  <a:lnTo>
                    <a:pt x="0" y="8940"/>
                  </a:lnTo>
                  <a:lnTo>
                    <a:pt x="0" y="494639"/>
                  </a:lnTo>
                  <a:lnTo>
                    <a:pt x="0" y="499592"/>
                  </a:lnTo>
                  <a:lnTo>
                    <a:pt x="3987" y="503580"/>
                  </a:lnTo>
                  <a:lnTo>
                    <a:pt x="8940" y="503580"/>
                  </a:lnTo>
                  <a:lnTo>
                    <a:pt x="293306" y="503580"/>
                  </a:lnTo>
                  <a:lnTo>
                    <a:pt x="298246" y="503580"/>
                  </a:lnTo>
                  <a:lnTo>
                    <a:pt x="302247" y="499592"/>
                  </a:lnTo>
                  <a:lnTo>
                    <a:pt x="302247" y="494639"/>
                  </a:lnTo>
                  <a:lnTo>
                    <a:pt x="302247" y="489699"/>
                  </a:lnTo>
                  <a:lnTo>
                    <a:pt x="298246" y="485698"/>
                  </a:lnTo>
                  <a:lnTo>
                    <a:pt x="293306" y="485698"/>
                  </a:lnTo>
                  <a:lnTo>
                    <a:pt x="17881" y="485698"/>
                  </a:lnTo>
                  <a:lnTo>
                    <a:pt x="17881" y="17881"/>
                  </a:lnTo>
                  <a:lnTo>
                    <a:pt x="44945" y="17881"/>
                  </a:lnTo>
                  <a:lnTo>
                    <a:pt x="44945" y="239636"/>
                  </a:lnTo>
                  <a:lnTo>
                    <a:pt x="44945" y="244576"/>
                  </a:lnTo>
                  <a:lnTo>
                    <a:pt x="48945" y="248577"/>
                  </a:lnTo>
                  <a:lnTo>
                    <a:pt x="53886" y="248577"/>
                  </a:lnTo>
                  <a:close/>
                </a:path>
                <a:path w="302260" h="504190">
                  <a:moveTo>
                    <a:pt x="90131" y="17881"/>
                  </a:moveTo>
                  <a:lnTo>
                    <a:pt x="293306" y="17881"/>
                  </a:lnTo>
                  <a:lnTo>
                    <a:pt x="298246" y="17881"/>
                  </a:lnTo>
                  <a:lnTo>
                    <a:pt x="302259" y="13881"/>
                  </a:lnTo>
                  <a:lnTo>
                    <a:pt x="302259" y="8940"/>
                  </a:lnTo>
                  <a:lnTo>
                    <a:pt x="302259" y="3987"/>
                  </a:lnTo>
                  <a:lnTo>
                    <a:pt x="298246" y="0"/>
                  </a:lnTo>
                  <a:lnTo>
                    <a:pt x="293306" y="0"/>
                  </a:lnTo>
                  <a:lnTo>
                    <a:pt x="90131" y="0"/>
                  </a:lnTo>
                  <a:lnTo>
                    <a:pt x="85178" y="0"/>
                  </a:lnTo>
                  <a:lnTo>
                    <a:pt x="81178" y="3987"/>
                  </a:lnTo>
                  <a:lnTo>
                    <a:pt x="81178" y="8940"/>
                  </a:lnTo>
                  <a:lnTo>
                    <a:pt x="81178" y="13881"/>
                  </a:lnTo>
                  <a:lnTo>
                    <a:pt x="85191" y="17881"/>
                  </a:lnTo>
                  <a:lnTo>
                    <a:pt x="90131" y="1788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683906" y="592532"/>
              <a:ext cx="343535" cy="509905"/>
            </a:xfrm>
            <a:custGeom>
              <a:avLst/>
              <a:gdLst/>
              <a:ahLst/>
              <a:cxnLst/>
              <a:rect l="l" t="t" r="r" b="b"/>
              <a:pathLst>
                <a:path w="343535" h="509905">
                  <a:moveTo>
                    <a:pt x="101511" y="293789"/>
                  </a:moveTo>
                  <a:lnTo>
                    <a:pt x="124709" y="293557"/>
                  </a:lnTo>
                  <a:lnTo>
                    <a:pt x="152646" y="293462"/>
                  </a:lnTo>
                  <a:lnTo>
                    <a:pt x="183180" y="293628"/>
                  </a:lnTo>
                  <a:lnTo>
                    <a:pt x="214172" y="294182"/>
                  </a:lnTo>
                  <a:lnTo>
                    <a:pt x="236155" y="291817"/>
                  </a:lnTo>
                  <a:lnTo>
                    <a:pt x="280450" y="271299"/>
                  </a:lnTo>
                  <a:lnTo>
                    <a:pt x="316160" y="234654"/>
                  </a:lnTo>
                  <a:lnTo>
                    <a:pt x="339961" y="174519"/>
                  </a:lnTo>
                  <a:lnTo>
                    <a:pt x="341972" y="133045"/>
                  </a:lnTo>
                  <a:lnTo>
                    <a:pt x="324880" y="71721"/>
                  </a:lnTo>
                  <a:lnTo>
                    <a:pt x="290511" y="32806"/>
                  </a:lnTo>
                  <a:lnTo>
                    <a:pt x="250831" y="11248"/>
                  </a:lnTo>
                  <a:lnTo>
                    <a:pt x="217807" y="1997"/>
                  </a:lnTo>
                  <a:lnTo>
                    <a:pt x="203403" y="0"/>
                  </a:lnTo>
                  <a:lnTo>
                    <a:pt x="46850" y="0"/>
                  </a:lnTo>
                  <a:lnTo>
                    <a:pt x="41922" y="0"/>
                  </a:lnTo>
                  <a:lnTo>
                    <a:pt x="37896" y="4000"/>
                  </a:lnTo>
                  <a:lnTo>
                    <a:pt x="37896" y="8940"/>
                  </a:lnTo>
                  <a:lnTo>
                    <a:pt x="37896" y="491413"/>
                  </a:lnTo>
                  <a:lnTo>
                    <a:pt x="17881" y="491413"/>
                  </a:lnTo>
                  <a:lnTo>
                    <a:pt x="17881" y="8940"/>
                  </a:lnTo>
                  <a:lnTo>
                    <a:pt x="17881" y="4000"/>
                  </a:lnTo>
                  <a:lnTo>
                    <a:pt x="13881" y="0"/>
                  </a:lnTo>
                  <a:lnTo>
                    <a:pt x="8940" y="0"/>
                  </a:lnTo>
                  <a:lnTo>
                    <a:pt x="4000" y="0"/>
                  </a:lnTo>
                  <a:lnTo>
                    <a:pt x="0" y="4000"/>
                  </a:lnTo>
                  <a:lnTo>
                    <a:pt x="0" y="8940"/>
                  </a:lnTo>
                  <a:lnTo>
                    <a:pt x="0" y="500354"/>
                  </a:lnTo>
                  <a:lnTo>
                    <a:pt x="0" y="505282"/>
                  </a:lnTo>
                  <a:lnTo>
                    <a:pt x="4000" y="509295"/>
                  </a:lnTo>
                  <a:lnTo>
                    <a:pt x="8940" y="509295"/>
                  </a:lnTo>
                  <a:lnTo>
                    <a:pt x="46850" y="509295"/>
                  </a:lnTo>
                  <a:lnTo>
                    <a:pt x="51790" y="509295"/>
                  </a:lnTo>
                  <a:lnTo>
                    <a:pt x="55791" y="505282"/>
                  </a:lnTo>
                  <a:lnTo>
                    <a:pt x="55791" y="500354"/>
                  </a:lnTo>
                  <a:lnTo>
                    <a:pt x="55791" y="17881"/>
                  </a:lnTo>
                  <a:lnTo>
                    <a:pt x="202844" y="17868"/>
                  </a:lnTo>
                  <a:lnTo>
                    <a:pt x="262809" y="35710"/>
                  </a:lnTo>
                  <a:lnTo>
                    <a:pt x="303094" y="70552"/>
                  </a:lnTo>
                  <a:lnTo>
                    <a:pt x="324116" y="134124"/>
                  </a:lnTo>
                  <a:lnTo>
                    <a:pt x="322363" y="171113"/>
                  </a:lnTo>
                  <a:lnTo>
                    <a:pt x="301408" y="224518"/>
                  </a:lnTo>
                  <a:lnTo>
                    <a:pt x="270549" y="256371"/>
                  </a:lnTo>
                  <a:lnTo>
                    <a:pt x="233020" y="274157"/>
                  </a:lnTo>
                  <a:lnTo>
                    <a:pt x="214629" y="276301"/>
                  </a:lnTo>
                  <a:lnTo>
                    <a:pt x="166663" y="275611"/>
                  </a:lnTo>
                  <a:lnTo>
                    <a:pt x="122561" y="275682"/>
                  </a:lnTo>
                  <a:lnTo>
                    <a:pt x="77241" y="276301"/>
                  </a:lnTo>
                  <a:lnTo>
                    <a:pt x="67767" y="285775"/>
                  </a:lnTo>
                  <a:lnTo>
                    <a:pt x="68833" y="289699"/>
                  </a:lnTo>
                  <a:lnTo>
                    <a:pt x="71666" y="292074"/>
                  </a:lnTo>
                  <a:lnTo>
                    <a:pt x="327647" y="507187"/>
                  </a:lnTo>
                  <a:lnTo>
                    <a:pt x="329310" y="508596"/>
                  </a:lnTo>
                  <a:lnTo>
                    <a:pt x="331355" y="509295"/>
                  </a:lnTo>
                  <a:lnTo>
                    <a:pt x="333387" y="509295"/>
                  </a:lnTo>
                  <a:lnTo>
                    <a:pt x="335940" y="509295"/>
                  </a:lnTo>
                  <a:lnTo>
                    <a:pt x="338467" y="508203"/>
                  </a:lnTo>
                  <a:lnTo>
                    <a:pt x="340232" y="506095"/>
                  </a:lnTo>
                  <a:lnTo>
                    <a:pt x="343420" y="502323"/>
                  </a:lnTo>
                  <a:lnTo>
                    <a:pt x="342925" y="496684"/>
                  </a:lnTo>
                  <a:lnTo>
                    <a:pt x="339140" y="493509"/>
                  </a:lnTo>
                  <a:lnTo>
                    <a:pt x="101511" y="293789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3289973" y="578730"/>
            <a:ext cx="2196465" cy="533400"/>
            <a:chOff x="3289973" y="578730"/>
            <a:chExt cx="2196465" cy="533400"/>
          </a:xfrm>
        </p:grpSpPr>
        <p:sp>
          <p:nvSpPr>
            <p:cNvPr id="11" name="object 11" descr=""/>
            <p:cNvSpPr/>
            <p:nvPr/>
          </p:nvSpPr>
          <p:spPr>
            <a:xfrm>
              <a:off x="3296323" y="591780"/>
              <a:ext cx="434340" cy="513080"/>
            </a:xfrm>
            <a:custGeom>
              <a:avLst/>
              <a:gdLst/>
              <a:ahLst/>
              <a:cxnLst/>
              <a:rect l="l" t="t" r="r" b="b"/>
              <a:pathLst>
                <a:path w="434339" h="513080">
                  <a:moveTo>
                    <a:pt x="424789" y="2019"/>
                  </a:moveTo>
                  <a:lnTo>
                    <a:pt x="419836" y="2019"/>
                  </a:lnTo>
                  <a:lnTo>
                    <a:pt x="415848" y="6007"/>
                  </a:lnTo>
                  <a:lnTo>
                    <a:pt x="415848" y="10960"/>
                  </a:lnTo>
                  <a:lnTo>
                    <a:pt x="415848" y="488632"/>
                  </a:lnTo>
                  <a:lnTo>
                    <a:pt x="393369" y="488632"/>
                  </a:lnTo>
                  <a:lnTo>
                    <a:pt x="393369" y="9690"/>
                  </a:lnTo>
                  <a:lnTo>
                    <a:pt x="393369" y="5867"/>
                  </a:lnTo>
                  <a:lnTo>
                    <a:pt x="390931" y="2451"/>
                  </a:lnTo>
                  <a:lnTo>
                    <a:pt x="387286" y="1231"/>
                  </a:lnTo>
                  <a:lnTo>
                    <a:pt x="383666" y="0"/>
                  </a:lnTo>
                  <a:lnTo>
                    <a:pt x="379641" y="1219"/>
                  </a:lnTo>
                  <a:lnTo>
                    <a:pt x="377316" y="4267"/>
                  </a:lnTo>
                  <a:lnTo>
                    <a:pt x="217792" y="213118"/>
                  </a:lnTo>
                  <a:lnTo>
                    <a:pt x="15265" y="10591"/>
                  </a:lnTo>
                  <a:lnTo>
                    <a:pt x="12712" y="8039"/>
                  </a:lnTo>
                  <a:lnTo>
                    <a:pt x="8864" y="7264"/>
                  </a:lnTo>
                  <a:lnTo>
                    <a:pt x="5511" y="8648"/>
                  </a:lnTo>
                  <a:lnTo>
                    <a:pt x="2184" y="10045"/>
                  </a:lnTo>
                  <a:lnTo>
                    <a:pt x="0" y="13309"/>
                  </a:lnTo>
                  <a:lnTo>
                    <a:pt x="0" y="16929"/>
                  </a:lnTo>
                  <a:lnTo>
                    <a:pt x="0" y="503847"/>
                  </a:lnTo>
                  <a:lnTo>
                    <a:pt x="0" y="508774"/>
                  </a:lnTo>
                  <a:lnTo>
                    <a:pt x="4000" y="512787"/>
                  </a:lnTo>
                  <a:lnTo>
                    <a:pt x="8940" y="512787"/>
                  </a:lnTo>
                  <a:lnTo>
                    <a:pt x="49148" y="512787"/>
                  </a:lnTo>
                  <a:lnTo>
                    <a:pt x="54101" y="512787"/>
                  </a:lnTo>
                  <a:lnTo>
                    <a:pt x="58102" y="508774"/>
                  </a:lnTo>
                  <a:lnTo>
                    <a:pt x="58102" y="503847"/>
                  </a:lnTo>
                  <a:lnTo>
                    <a:pt x="58102" y="127152"/>
                  </a:lnTo>
                  <a:lnTo>
                    <a:pt x="58102" y="122212"/>
                  </a:lnTo>
                  <a:lnTo>
                    <a:pt x="54101" y="118198"/>
                  </a:lnTo>
                  <a:lnTo>
                    <a:pt x="49148" y="118198"/>
                  </a:lnTo>
                  <a:lnTo>
                    <a:pt x="44208" y="118198"/>
                  </a:lnTo>
                  <a:lnTo>
                    <a:pt x="40208" y="122212"/>
                  </a:lnTo>
                  <a:lnTo>
                    <a:pt x="40208" y="127152"/>
                  </a:lnTo>
                  <a:lnTo>
                    <a:pt x="40208" y="494893"/>
                  </a:lnTo>
                  <a:lnTo>
                    <a:pt x="17881" y="494893"/>
                  </a:lnTo>
                  <a:lnTo>
                    <a:pt x="17881" y="38506"/>
                  </a:lnTo>
                  <a:lnTo>
                    <a:pt x="212369" y="232994"/>
                  </a:lnTo>
                  <a:lnTo>
                    <a:pt x="214198" y="234822"/>
                  </a:lnTo>
                  <a:lnTo>
                    <a:pt x="216712" y="235775"/>
                  </a:lnTo>
                  <a:lnTo>
                    <a:pt x="219290" y="235610"/>
                  </a:lnTo>
                  <a:lnTo>
                    <a:pt x="221856" y="235432"/>
                  </a:lnTo>
                  <a:lnTo>
                    <a:pt x="224243" y="234149"/>
                  </a:lnTo>
                  <a:lnTo>
                    <a:pt x="225805" y="232105"/>
                  </a:lnTo>
                  <a:lnTo>
                    <a:pt x="375475" y="36144"/>
                  </a:lnTo>
                  <a:lnTo>
                    <a:pt x="375475" y="497585"/>
                  </a:lnTo>
                  <a:lnTo>
                    <a:pt x="375475" y="502526"/>
                  </a:lnTo>
                  <a:lnTo>
                    <a:pt x="379488" y="506526"/>
                  </a:lnTo>
                  <a:lnTo>
                    <a:pt x="384416" y="506526"/>
                  </a:lnTo>
                  <a:lnTo>
                    <a:pt x="424776" y="506526"/>
                  </a:lnTo>
                  <a:lnTo>
                    <a:pt x="429729" y="506526"/>
                  </a:lnTo>
                  <a:lnTo>
                    <a:pt x="433717" y="502526"/>
                  </a:lnTo>
                  <a:lnTo>
                    <a:pt x="433717" y="497585"/>
                  </a:lnTo>
                  <a:lnTo>
                    <a:pt x="433717" y="10960"/>
                  </a:lnTo>
                  <a:lnTo>
                    <a:pt x="433730" y="6007"/>
                  </a:lnTo>
                  <a:lnTo>
                    <a:pt x="429729" y="2019"/>
                  </a:lnTo>
                  <a:lnTo>
                    <a:pt x="424789" y="2019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3781494" y="592535"/>
              <a:ext cx="430530" cy="509905"/>
            </a:xfrm>
            <a:custGeom>
              <a:avLst/>
              <a:gdLst/>
              <a:ahLst/>
              <a:cxnLst/>
              <a:rect l="l" t="t" r="r" b="b"/>
              <a:pathLst>
                <a:path w="430529" h="509905">
                  <a:moveTo>
                    <a:pt x="215036" y="0"/>
                  </a:moveTo>
                  <a:lnTo>
                    <a:pt x="212636" y="0"/>
                  </a:lnTo>
                  <a:lnTo>
                    <a:pt x="210324" y="965"/>
                  </a:lnTo>
                  <a:lnTo>
                    <a:pt x="208635" y="2692"/>
                  </a:lnTo>
                  <a:lnTo>
                    <a:pt x="206946" y="4419"/>
                  </a:lnTo>
                  <a:lnTo>
                    <a:pt x="206032" y="6731"/>
                  </a:lnTo>
                  <a:lnTo>
                    <a:pt x="206095" y="9156"/>
                  </a:lnTo>
                  <a:lnTo>
                    <a:pt x="207162" y="55511"/>
                  </a:lnTo>
                  <a:lnTo>
                    <a:pt x="207276" y="60363"/>
                  </a:lnTo>
                  <a:lnTo>
                    <a:pt x="211239" y="64249"/>
                  </a:lnTo>
                  <a:lnTo>
                    <a:pt x="216103" y="64249"/>
                  </a:lnTo>
                  <a:lnTo>
                    <a:pt x="256070" y="71149"/>
                  </a:lnTo>
                  <a:lnTo>
                    <a:pt x="292013" y="90617"/>
                  </a:lnTo>
                  <a:lnTo>
                    <a:pt x="322486" y="120799"/>
                  </a:lnTo>
                  <a:lnTo>
                    <a:pt x="346043" y="159843"/>
                  </a:lnTo>
                  <a:lnTo>
                    <a:pt x="361237" y="205898"/>
                  </a:lnTo>
                  <a:lnTo>
                    <a:pt x="366623" y="257111"/>
                  </a:lnTo>
                  <a:lnTo>
                    <a:pt x="361237" y="308320"/>
                  </a:lnTo>
                  <a:lnTo>
                    <a:pt x="346043" y="354373"/>
                  </a:lnTo>
                  <a:lnTo>
                    <a:pt x="322486" y="393419"/>
                  </a:lnTo>
                  <a:lnTo>
                    <a:pt x="292013" y="423602"/>
                  </a:lnTo>
                  <a:lnTo>
                    <a:pt x="256070" y="443072"/>
                  </a:lnTo>
                  <a:lnTo>
                    <a:pt x="216103" y="449973"/>
                  </a:lnTo>
                  <a:lnTo>
                    <a:pt x="211251" y="449973"/>
                  </a:lnTo>
                  <a:lnTo>
                    <a:pt x="207289" y="453834"/>
                  </a:lnTo>
                  <a:lnTo>
                    <a:pt x="207162" y="458673"/>
                  </a:lnTo>
                  <a:lnTo>
                    <a:pt x="206311" y="491172"/>
                  </a:lnTo>
                  <a:lnTo>
                    <a:pt x="162916" y="483005"/>
                  </a:lnTo>
                  <a:lnTo>
                    <a:pt x="123182" y="464098"/>
                  </a:lnTo>
                  <a:lnTo>
                    <a:pt x="88208" y="435771"/>
                  </a:lnTo>
                  <a:lnTo>
                    <a:pt x="59094" y="399342"/>
                  </a:lnTo>
                  <a:lnTo>
                    <a:pt x="36937" y="356132"/>
                  </a:lnTo>
                  <a:lnTo>
                    <a:pt x="22838" y="307461"/>
                  </a:lnTo>
                  <a:lnTo>
                    <a:pt x="17894" y="254647"/>
                  </a:lnTo>
                  <a:lnTo>
                    <a:pt x="22312" y="204656"/>
                  </a:lnTo>
                  <a:lnTo>
                    <a:pt x="34982" y="158149"/>
                  </a:lnTo>
                  <a:lnTo>
                    <a:pt x="55024" y="116319"/>
                  </a:lnTo>
                  <a:lnTo>
                    <a:pt x="81559" y="80356"/>
                  </a:lnTo>
                  <a:lnTo>
                    <a:pt x="113709" y="51451"/>
                  </a:lnTo>
                  <a:lnTo>
                    <a:pt x="150595" y="30796"/>
                  </a:lnTo>
                  <a:lnTo>
                    <a:pt x="191338" y="19583"/>
                  </a:lnTo>
                  <a:lnTo>
                    <a:pt x="196227" y="18872"/>
                  </a:lnTo>
                  <a:lnTo>
                    <a:pt x="199618" y="14338"/>
                  </a:lnTo>
                  <a:lnTo>
                    <a:pt x="198907" y="9448"/>
                  </a:lnTo>
                  <a:lnTo>
                    <a:pt x="198221" y="4559"/>
                  </a:lnTo>
                  <a:lnTo>
                    <a:pt x="193636" y="1181"/>
                  </a:lnTo>
                  <a:lnTo>
                    <a:pt x="144449" y="13998"/>
                  </a:lnTo>
                  <a:lnTo>
                    <a:pt x="104299" y="36258"/>
                  </a:lnTo>
                  <a:lnTo>
                    <a:pt x="69303" y="67366"/>
                  </a:lnTo>
                  <a:lnTo>
                    <a:pt x="40418" y="106040"/>
                  </a:lnTo>
                  <a:lnTo>
                    <a:pt x="18601" y="150999"/>
                  </a:lnTo>
                  <a:lnTo>
                    <a:pt x="4809" y="200962"/>
                  </a:lnTo>
                  <a:lnTo>
                    <a:pt x="0" y="254647"/>
                  </a:lnTo>
                  <a:lnTo>
                    <a:pt x="4376" y="305899"/>
                  </a:lnTo>
                  <a:lnTo>
                    <a:pt x="16925" y="353667"/>
                  </a:lnTo>
                  <a:lnTo>
                    <a:pt x="36776" y="396918"/>
                  </a:lnTo>
                  <a:lnTo>
                    <a:pt x="63055" y="434620"/>
                  </a:lnTo>
                  <a:lnTo>
                    <a:pt x="94892" y="465742"/>
                  </a:lnTo>
                  <a:lnTo>
                    <a:pt x="131416" y="489250"/>
                  </a:lnTo>
                  <a:lnTo>
                    <a:pt x="171754" y="504112"/>
                  </a:lnTo>
                  <a:lnTo>
                    <a:pt x="215036" y="509295"/>
                  </a:lnTo>
                  <a:lnTo>
                    <a:pt x="219887" y="509295"/>
                  </a:lnTo>
                  <a:lnTo>
                    <a:pt x="223850" y="505421"/>
                  </a:lnTo>
                  <a:lnTo>
                    <a:pt x="223977" y="500570"/>
                  </a:lnTo>
                  <a:lnTo>
                    <a:pt x="224828" y="467575"/>
                  </a:lnTo>
                  <a:lnTo>
                    <a:pt x="267497" y="457820"/>
                  </a:lnTo>
                  <a:lnTo>
                    <a:pt x="305703" y="435484"/>
                  </a:lnTo>
                  <a:lnTo>
                    <a:pt x="337975" y="402405"/>
                  </a:lnTo>
                  <a:lnTo>
                    <a:pt x="362846" y="360424"/>
                  </a:lnTo>
                  <a:lnTo>
                    <a:pt x="378845" y="311380"/>
                  </a:lnTo>
                  <a:lnTo>
                    <a:pt x="384505" y="257111"/>
                  </a:lnTo>
                  <a:lnTo>
                    <a:pt x="378845" y="202843"/>
                  </a:lnTo>
                  <a:lnTo>
                    <a:pt x="362846" y="153801"/>
                  </a:lnTo>
                  <a:lnTo>
                    <a:pt x="337977" y="111821"/>
                  </a:lnTo>
                  <a:lnTo>
                    <a:pt x="305706" y="78744"/>
                  </a:lnTo>
                  <a:lnTo>
                    <a:pt x="267504" y="56406"/>
                  </a:lnTo>
                  <a:lnTo>
                    <a:pt x="224840" y="46647"/>
                  </a:lnTo>
                  <a:lnTo>
                    <a:pt x="224205" y="18148"/>
                  </a:lnTo>
                  <a:lnTo>
                    <a:pt x="267507" y="26407"/>
                  </a:lnTo>
                  <a:lnTo>
                    <a:pt x="307150" y="45366"/>
                  </a:lnTo>
                  <a:lnTo>
                    <a:pt x="342038" y="73711"/>
                  </a:lnTo>
                  <a:lnTo>
                    <a:pt x="371077" y="110126"/>
                  </a:lnTo>
                  <a:lnTo>
                    <a:pt x="393175" y="153297"/>
                  </a:lnTo>
                  <a:lnTo>
                    <a:pt x="407235" y="201909"/>
                  </a:lnTo>
                  <a:lnTo>
                    <a:pt x="412165" y="254647"/>
                  </a:lnTo>
                  <a:lnTo>
                    <a:pt x="408082" y="304834"/>
                  </a:lnTo>
                  <a:lnTo>
                    <a:pt x="396238" y="350976"/>
                  </a:lnTo>
                  <a:lnTo>
                    <a:pt x="377246" y="392223"/>
                  </a:lnTo>
                  <a:lnTo>
                    <a:pt x="351718" y="427723"/>
                  </a:lnTo>
                  <a:lnTo>
                    <a:pt x="320263" y="456623"/>
                  </a:lnTo>
                  <a:lnTo>
                    <a:pt x="283495" y="478074"/>
                  </a:lnTo>
                  <a:lnTo>
                    <a:pt x="242023" y="491223"/>
                  </a:lnTo>
                  <a:lnTo>
                    <a:pt x="237172" y="492188"/>
                  </a:lnTo>
                  <a:lnTo>
                    <a:pt x="234035" y="496900"/>
                  </a:lnTo>
                  <a:lnTo>
                    <a:pt x="235000" y="501751"/>
                  </a:lnTo>
                  <a:lnTo>
                    <a:pt x="235978" y="506603"/>
                  </a:lnTo>
                  <a:lnTo>
                    <a:pt x="240690" y="509752"/>
                  </a:lnTo>
                  <a:lnTo>
                    <a:pt x="245529" y="508774"/>
                  </a:lnTo>
                  <a:lnTo>
                    <a:pt x="290509" y="494566"/>
                  </a:lnTo>
                  <a:lnTo>
                    <a:pt x="330389" y="471470"/>
                  </a:lnTo>
                  <a:lnTo>
                    <a:pt x="364506" y="440399"/>
                  </a:lnTo>
                  <a:lnTo>
                    <a:pt x="392196" y="402267"/>
                  </a:lnTo>
                  <a:lnTo>
                    <a:pt x="412796" y="357989"/>
                  </a:lnTo>
                  <a:lnTo>
                    <a:pt x="425643" y="308478"/>
                  </a:lnTo>
                  <a:lnTo>
                    <a:pt x="430072" y="254647"/>
                  </a:lnTo>
                  <a:lnTo>
                    <a:pt x="425692" y="203388"/>
                  </a:lnTo>
                  <a:lnTo>
                    <a:pt x="413141" y="155617"/>
                  </a:lnTo>
                  <a:lnTo>
                    <a:pt x="393291" y="112365"/>
                  </a:lnTo>
                  <a:lnTo>
                    <a:pt x="367012" y="74664"/>
                  </a:lnTo>
                  <a:lnTo>
                    <a:pt x="335176" y="43546"/>
                  </a:lnTo>
                  <a:lnTo>
                    <a:pt x="298654" y="20041"/>
                  </a:lnTo>
                  <a:lnTo>
                    <a:pt x="258317" y="5182"/>
                  </a:lnTo>
                  <a:lnTo>
                    <a:pt x="215036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244601" y="585080"/>
              <a:ext cx="417830" cy="520700"/>
            </a:xfrm>
            <a:custGeom>
              <a:avLst/>
              <a:gdLst/>
              <a:ahLst/>
              <a:cxnLst/>
              <a:rect l="l" t="t" r="r" b="b"/>
              <a:pathLst>
                <a:path w="417829" h="520700">
                  <a:moveTo>
                    <a:pt x="409079" y="341312"/>
                  </a:moveTo>
                  <a:lnTo>
                    <a:pt x="404215" y="340652"/>
                  </a:lnTo>
                  <a:lnTo>
                    <a:pt x="399669" y="344055"/>
                  </a:lnTo>
                  <a:lnTo>
                    <a:pt x="398983" y="348957"/>
                  </a:lnTo>
                  <a:lnTo>
                    <a:pt x="378272" y="415006"/>
                  </a:lnTo>
                  <a:lnTo>
                    <a:pt x="343193" y="458811"/>
                  </a:lnTo>
                  <a:lnTo>
                    <a:pt x="301580" y="484928"/>
                  </a:lnTo>
                  <a:lnTo>
                    <a:pt x="261267" y="497912"/>
                  </a:lnTo>
                  <a:lnTo>
                    <a:pt x="215874" y="502704"/>
                  </a:lnTo>
                  <a:lnTo>
                    <a:pt x="155299" y="490116"/>
                  </a:lnTo>
                  <a:lnTo>
                    <a:pt x="108649" y="465017"/>
                  </a:lnTo>
                  <a:lnTo>
                    <a:pt x="74110" y="431109"/>
                  </a:lnTo>
                  <a:lnTo>
                    <a:pt x="49866" y="392099"/>
                  </a:lnTo>
                  <a:lnTo>
                    <a:pt x="34105" y="351691"/>
                  </a:lnTo>
                  <a:lnTo>
                    <a:pt x="25011" y="313591"/>
                  </a:lnTo>
                  <a:lnTo>
                    <a:pt x="19570" y="259130"/>
                  </a:lnTo>
                  <a:lnTo>
                    <a:pt x="50101" y="259130"/>
                  </a:lnTo>
                  <a:lnTo>
                    <a:pt x="55041" y="259130"/>
                  </a:lnTo>
                  <a:lnTo>
                    <a:pt x="59042" y="255143"/>
                  </a:lnTo>
                  <a:lnTo>
                    <a:pt x="59042" y="250190"/>
                  </a:lnTo>
                  <a:lnTo>
                    <a:pt x="64645" y="204451"/>
                  </a:lnTo>
                  <a:lnTo>
                    <a:pt x="80728" y="160082"/>
                  </a:lnTo>
                  <a:lnTo>
                    <a:pt x="106200" y="120180"/>
                  </a:lnTo>
                  <a:lnTo>
                    <a:pt x="139972" y="87842"/>
                  </a:lnTo>
                  <a:lnTo>
                    <a:pt x="180953" y="66168"/>
                  </a:lnTo>
                  <a:lnTo>
                    <a:pt x="228053" y="58254"/>
                  </a:lnTo>
                  <a:lnTo>
                    <a:pt x="286790" y="71909"/>
                  </a:lnTo>
                  <a:lnTo>
                    <a:pt x="323927" y="102227"/>
                  </a:lnTo>
                  <a:lnTo>
                    <a:pt x="343541" y="133237"/>
                  </a:lnTo>
                  <a:lnTo>
                    <a:pt x="349707" y="148971"/>
                  </a:lnTo>
                  <a:lnTo>
                    <a:pt x="350799" y="152819"/>
                  </a:lnTo>
                  <a:lnTo>
                    <a:pt x="354317" y="155473"/>
                  </a:lnTo>
                  <a:lnTo>
                    <a:pt x="358317" y="155473"/>
                  </a:lnTo>
                  <a:lnTo>
                    <a:pt x="401891" y="155473"/>
                  </a:lnTo>
                  <a:lnTo>
                    <a:pt x="404469" y="155473"/>
                  </a:lnTo>
                  <a:lnTo>
                    <a:pt x="406908" y="154355"/>
                  </a:lnTo>
                  <a:lnTo>
                    <a:pt x="408609" y="152425"/>
                  </a:lnTo>
                  <a:lnTo>
                    <a:pt x="410311" y="150495"/>
                  </a:lnTo>
                  <a:lnTo>
                    <a:pt x="411086" y="147904"/>
                  </a:lnTo>
                  <a:lnTo>
                    <a:pt x="410743" y="145351"/>
                  </a:lnTo>
                  <a:lnTo>
                    <a:pt x="398936" y="107024"/>
                  </a:lnTo>
                  <a:lnTo>
                    <a:pt x="379071" y="72132"/>
                  </a:lnTo>
                  <a:lnTo>
                    <a:pt x="345233" y="37361"/>
                  </a:lnTo>
                  <a:lnTo>
                    <a:pt x="293922" y="10666"/>
                  </a:lnTo>
                  <a:lnTo>
                    <a:pt x="221640" y="0"/>
                  </a:lnTo>
                  <a:lnTo>
                    <a:pt x="171706" y="6368"/>
                  </a:lnTo>
                  <a:lnTo>
                    <a:pt x="126794" y="24155"/>
                  </a:lnTo>
                  <a:lnTo>
                    <a:pt x="87561" y="51383"/>
                  </a:lnTo>
                  <a:lnTo>
                    <a:pt x="54666" y="86075"/>
                  </a:lnTo>
                  <a:lnTo>
                    <a:pt x="28767" y="126253"/>
                  </a:lnTo>
                  <a:lnTo>
                    <a:pt x="10525" y="169942"/>
                  </a:lnTo>
                  <a:lnTo>
                    <a:pt x="596" y="215163"/>
                  </a:lnTo>
                  <a:lnTo>
                    <a:pt x="0" y="220065"/>
                  </a:lnTo>
                  <a:lnTo>
                    <a:pt x="3479" y="224523"/>
                  </a:lnTo>
                  <a:lnTo>
                    <a:pt x="8394" y="225132"/>
                  </a:lnTo>
                  <a:lnTo>
                    <a:pt x="13284" y="225755"/>
                  </a:lnTo>
                  <a:lnTo>
                    <a:pt x="17767" y="222250"/>
                  </a:lnTo>
                  <a:lnTo>
                    <a:pt x="18351" y="217335"/>
                  </a:lnTo>
                  <a:lnTo>
                    <a:pt x="27520" y="175419"/>
                  </a:lnTo>
                  <a:lnTo>
                    <a:pt x="44324" y="134922"/>
                  </a:lnTo>
                  <a:lnTo>
                    <a:pt x="68157" y="97676"/>
                  </a:lnTo>
                  <a:lnTo>
                    <a:pt x="98412" y="65516"/>
                  </a:lnTo>
                  <a:lnTo>
                    <a:pt x="134481" y="40275"/>
                  </a:lnTo>
                  <a:lnTo>
                    <a:pt x="175760" y="23785"/>
                  </a:lnTo>
                  <a:lnTo>
                    <a:pt x="221640" y="17881"/>
                  </a:lnTo>
                  <a:lnTo>
                    <a:pt x="287824" y="27380"/>
                  </a:lnTo>
                  <a:lnTo>
                    <a:pt x="334510" y="51168"/>
                  </a:lnTo>
                  <a:lnTo>
                    <a:pt x="365036" y="82176"/>
                  </a:lnTo>
                  <a:lnTo>
                    <a:pt x="382739" y="113340"/>
                  </a:lnTo>
                  <a:lnTo>
                    <a:pt x="390956" y="137591"/>
                  </a:lnTo>
                  <a:lnTo>
                    <a:pt x="364655" y="137591"/>
                  </a:lnTo>
                  <a:lnTo>
                    <a:pt x="352585" y="112803"/>
                  </a:lnTo>
                  <a:lnTo>
                    <a:pt x="327648" y="80446"/>
                  </a:lnTo>
                  <a:lnTo>
                    <a:pt x="287065" y="52354"/>
                  </a:lnTo>
                  <a:lnTo>
                    <a:pt x="228053" y="40360"/>
                  </a:lnTo>
                  <a:lnTo>
                    <a:pt x="183765" y="46310"/>
                  </a:lnTo>
                  <a:lnTo>
                    <a:pt x="144325" y="62927"/>
                  </a:lnTo>
                  <a:lnTo>
                    <a:pt x="110349" y="88359"/>
                  </a:lnTo>
                  <a:lnTo>
                    <a:pt x="82450" y="120757"/>
                  </a:lnTo>
                  <a:lnTo>
                    <a:pt x="61242" y="158269"/>
                  </a:lnTo>
                  <a:lnTo>
                    <a:pt x="47337" y="199046"/>
                  </a:lnTo>
                  <a:lnTo>
                    <a:pt x="41351" y="241236"/>
                  </a:lnTo>
                  <a:lnTo>
                    <a:pt x="10668" y="241236"/>
                  </a:lnTo>
                  <a:lnTo>
                    <a:pt x="5829" y="241236"/>
                  </a:lnTo>
                  <a:lnTo>
                    <a:pt x="1879" y="245084"/>
                  </a:lnTo>
                  <a:lnTo>
                    <a:pt x="1727" y="249910"/>
                  </a:lnTo>
                  <a:lnTo>
                    <a:pt x="1808" y="259318"/>
                  </a:lnTo>
                  <a:lnTo>
                    <a:pt x="8315" y="317563"/>
                  </a:lnTo>
                  <a:lnTo>
                    <a:pt x="18527" y="358423"/>
                  </a:lnTo>
                  <a:lnTo>
                    <a:pt x="35903" y="401789"/>
                  </a:lnTo>
                  <a:lnTo>
                    <a:pt x="62334" y="443674"/>
                  </a:lnTo>
                  <a:lnTo>
                    <a:pt x="99715" y="480087"/>
                  </a:lnTo>
                  <a:lnTo>
                    <a:pt x="149938" y="507041"/>
                  </a:lnTo>
                  <a:lnTo>
                    <a:pt x="214896" y="520547"/>
                  </a:lnTo>
                  <a:lnTo>
                    <a:pt x="215582" y="520573"/>
                  </a:lnTo>
                  <a:lnTo>
                    <a:pt x="216623" y="520573"/>
                  </a:lnTo>
                  <a:lnTo>
                    <a:pt x="232322" y="519822"/>
                  </a:lnTo>
                  <a:lnTo>
                    <a:pt x="295949" y="505712"/>
                  </a:lnTo>
                  <a:lnTo>
                    <a:pt x="334205" y="486948"/>
                  </a:lnTo>
                  <a:lnTo>
                    <a:pt x="370308" y="456775"/>
                  </a:lnTo>
                  <a:lnTo>
                    <a:pt x="399423" y="412492"/>
                  </a:lnTo>
                  <a:lnTo>
                    <a:pt x="416712" y="351396"/>
                  </a:lnTo>
                  <a:lnTo>
                    <a:pt x="417385" y="346506"/>
                  </a:lnTo>
                  <a:lnTo>
                    <a:pt x="413969" y="341998"/>
                  </a:lnTo>
                  <a:lnTo>
                    <a:pt x="409079" y="341312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4711635" y="592533"/>
              <a:ext cx="377190" cy="512445"/>
            </a:xfrm>
            <a:custGeom>
              <a:avLst/>
              <a:gdLst/>
              <a:ahLst/>
              <a:cxnLst/>
              <a:rect l="l" t="t" r="r" b="b"/>
              <a:pathLst>
                <a:path w="377189" h="512444">
                  <a:moveTo>
                    <a:pt x="373684" y="494245"/>
                  </a:moveTo>
                  <a:lnTo>
                    <a:pt x="129895" y="250444"/>
                  </a:lnTo>
                  <a:lnTo>
                    <a:pt x="365061" y="15265"/>
                  </a:lnTo>
                  <a:lnTo>
                    <a:pt x="367614" y="12712"/>
                  </a:lnTo>
                  <a:lnTo>
                    <a:pt x="368388" y="8864"/>
                  </a:lnTo>
                  <a:lnTo>
                    <a:pt x="367004" y="5524"/>
                  </a:lnTo>
                  <a:lnTo>
                    <a:pt x="365620" y="2171"/>
                  </a:lnTo>
                  <a:lnTo>
                    <a:pt x="362356" y="0"/>
                  </a:lnTo>
                  <a:lnTo>
                    <a:pt x="358736" y="0"/>
                  </a:lnTo>
                  <a:lnTo>
                    <a:pt x="298767" y="0"/>
                  </a:lnTo>
                  <a:lnTo>
                    <a:pt x="296392" y="0"/>
                  </a:lnTo>
                  <a:lnTo>
                    <a:pt x="294119" y="939"/>
                  </a:lnTo>
                  <a:lnTo>
                    <a:pt x="292442" y="2616"/>
                  </a:lnTo>
                  <a:lnTo>
                    <a:pt x="59474" y="235597"/>
                  </a:lnTo>
                  <a:lnTo>
                    <a:pt x="59474" y="10210"/>
                  </a:lnTo>
                  <a:lnTo>
                    <a:pt x="59474" y="5257"/>
                  </a:lnTo>
                  <a:lnTo>
                    <a:pt x="55460" y="1270"/>
                  </a:lnTo>
                  <a:lnTo>
                    <a:pt x="50533" y="1270"/>
                  </a:lnTo>
                  <a:lnTo>
                    <a:pt x="8940" y="1270"/>
                  </a:lnTo>
                  <a:lnTo>
                    <a:pt x="4000" y="1270"/>
                  </a:lnTo>
                  <a:lnTo>
                    <a:pt x="0" y="5257"/>
                  </a:lnTo>
                  <a:lnTo>
                    <a:pt x="0" y="10210"/>
                  </a:lnTo>
                  <a:lnTo>
                    <a:pt x="0" y="503085"/>
                  </a:lnTo>
                  <a:lnTo>
                    <a:pt x="0" y="508025"/>
                  </a:lnTo>
                  <a:lnTo>
                    <a:pt x="4000" y="512025"/>
                  </a:lnTo>
                  <a:lnTo>
                    <a:pt x="8940" y="512025"/>
                  </a:lnTo>
                  <a:lnTo>
                    <a:pt x="13893" y="512025"/>
                  </a:lnTo>
                  <a:lnTo>
                    <a:pt x="17881" y="508025"/>
                  </a:lnTo>
                  <a:lnTo>
                    <a:pt x="17881" y="503085"/>
                  </a:lnTo>
                  <a:lnTo>
                    <a:pt x="17881" y="19151"/>
                  </a:lnTo>
                  <a:lnTo>
                    <a:pt x="41592" y="19151"/>
                  </a:lnTo>
                  <a:lnTo>
                    <a:pt x="41592" y="257187"/>
                  </a:lnTo>
                  <a:lnTo>
                    <a:pt x="41592" y="260807"/>
                  </a:lnTo>
                  <a:lnTo>
                    <a:pt x="43751" y="264071"/>
                  </a:lnTo>
                  <a:lnTo>
                    <a:pt x="47104" y="265442"/>
                  </a:lnTo>
                  <a:lnTo>
                    <a:pt x="50457" y="266839"/>
                  </a:lnTo>
                  <a:lnTo>
                    <a:pt x="54305" y="266065"/>
                  </a:lnTo>
                  <a:lnTo>
                    <a:pt x="56857" y="263512"/>
                  </a:lnTo>
                  <a:lnTo>
                    <a:pt x="302475" y="17881"/>
                  </a:lnTo>
                  <a:lnTo>
                    <a:pt x="337146" y="17881"/>
                  </a:lnTo>
                  <a:lnTo>
                    <a:pt x="110921" y="244132"/>
                  </a:lnTo>
                  <a:lnTo>
                    <a:pt x="107416" y="247611"/>
                  </a:lnTo>
                  <a:lnTo>
                    <a:pt x="107416" y="253276"/>
                  </a:lnTo>
                  <a:lnTo>
                    <a:pt x="110921" y="256768"/>
                  </a:lnTo>
                  <a:lnTo>
                    <a:pt x="361048" y="506895"/>
                  </a:lnTo>
                  <a:lnTo>
                    <a:pt x="364540" y="510387"/>
                  </a:lnTo>
                  <a:lnTo>
                    <a:pt x="370204" y="510387"/>
                  </a:lnTo>
                  <a:lnTo>
                    <a:pt x="373684" y="506895"/>
                  </a:lnTo>
                  <a:lnTo>
                    <a:pt x="377177" y="503402"/>
                  </a:lnTo>
                  <a:lnTo>
                    <a:pt x="377177" y="497725"/>
                  </a:lnTo>
                  <a:lnTo>
                    <a:pt x="373684" y="494245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119265" y="597308"/>
              <a:ext cx="360680" cy="508634"/>
            </a:xfrm>
            <a:custGeom>
              <a:avLst/>
              <a:gdLst/>
              <a:ahLst/>
              <a:cxnLst/>
              <a:rect l="l" t="t" r="r" b="b"/>
              <a:pathLst>
                <a:path w="360679" h="508634">
                  <a:moveTo>
                    <a:pt x="351706" y="0"/>
                  </a:moveTo>
                  <a:lnTo>
                    <a:pt x="312578" y="0"/>
                  </a:lnTo>
                  <a:lnTo>
                    <a:pt x="307637" y="0"/>
                  </a:lnTo>
                  <a:lnTo>
                    <a:pt x="303637" y="3987"/>
                  </a:lnTo>
                  <a:lnTo>
                    <a:pt x="303637" y="8940"/>
                  </a:lnTo>
                  <a:lnTo>
                    <a:pt x="303637" y="330200"/>
                  </a:lnTo>
                  <a:lnTo>
                    <a:pt x="298014" y="364314"/>
                  </a:lnTo>
                  <a:lnTo>
                    <a:pt x="273381" y="416980"/>
                  </a:lnTo>
                  <a:lnTo>
                    <a:pt x="222537" y="451272"/>
                  </a:lnTo>
                  <a:lnTo>
                    <a:pt x="192213" y="456690"/>
                  </a:lnTo>
                  <a:lnTo>
                    <a:pt x="169471" y="456390"/>
                  </a:lnTo>
                  <a:lnTo>
                    <a:pt x="160305" y="455168"/>
                  </a:lnTo>
                  <a:lnTo>
                    <a:pt x="157663" y="454609"/>
                  </a:lnTo>
                  <a:lnTo>
                    <a:pt x="154920" y="455282"/>
                  </a:lnTo>
                  <a:lnTo>
                    <a:pt x="152824" y="456971"/>
                  </a:lnTo>
                  <a:lnTo>
                    <a:pt x="150742" y="458673"/>
                  </a:lnTo>
                  <a:lnTo>
                    <a:pt x="149522" y="461225"/>
                  </a:lnTo>
                  <a:lnTo>
                    <a:pt x="149522" y="463918"/>
                  </a:lnTo>
                  <a:lnTo>
                    <a:pt x="149522" y="485394"/>
                  </a:lnTo>
                  <a:lnTo>
                    <a:pt x="93385" y="474321"/>
                  </a:lnTo>
                  <a:lnTo>
                    <a:pt x="52164" y="446074"/>
                  </a:lnTo>
                  <a:lnTo>
                    <a:pt x="30216" y="411006"/>
                  </a:lnTo>
                  <a:lnTo>
                    <a:pt x="17899" y="348705"/>
                  </a:lnTo>
                  <a:lnTo>
                    <a:pt x="18154" y="337540"/>
                  </a:lnTo>
                  <a:lnTo>
                    <a:pt x="18179" y="337273"/>
                  </a:lnTo>
                  <a:lnTo>
                    <a:pt x="18192" y="336994"/>
                  </a:lnTo>
                  <a:lnTo>
                    <a:pt x="18192" y="336727"/>
                  </a:lnTo>
                  <a:lnTo>
                    <a:pt x="18192" y="8940"/>
                  </a:lnTo>
                  <a:lnTo>
                    <a:pt x="18192" y="3987"/>
                  </a:lnTo>
                  <a:lnTo>
                    <a:pt x="14191" y="0"/>
                  </a:lnTo>
                  <a:lnTo>
                    <a:pt x="9251" y="0"/>
                  </a:lnTo>
                  <a:lnTo>
                    <a:pt x="4311" y="0"/>
                  </a:lnTo>
                  <a:lnTo>
                    <a:pt x="310" y="3987"/>
                  </a:lnTo>
                  <a:lnTo>
                    <a:pt x="310" y="8940"/>
                  </a:lnTo>
                  <a:lnTo>
                    <a:pt x="310" y="336334"/>
                  </a:lnTo>
                  <a:lnTo>
                    <a:pt x="0" y="351480"/>
                  </a:lnTo>
                  <a:lnTo>
                    <a:pt x="14442" y="419862"/>
                  </a:lnTo>
                  <a:lnTo>
                    <a:pt x="38842" y="458025"/>
                  </a:lnTo>
                  <a:lnTo>
                    <a:pt x="89485" y="492040"/>
                  </a:lnTo>
                  <a:lnTo>
                    <a:pt x="158463" y="503453"/>
                  </a:lnTo>
                  <a:lnTo>
                    <a:pt x="163403" y="503453"/>
                  </a:lnTo>
                  <a:lnTo>
                    <a:pt x="167404" y="499440"/>
                  </a:lnTo>
                  <a:lnTo>
                    <a:pt x="167404" y="494499"/>
                  </a:lnTo>
                  <a:lnTo>
                    <a:pt x="167404" y="474218"/>
                  </a:lnTo>
                  <a:lnTo>
                    <a:pt x="210000" y="472713"/>
                  </a:lnTo>
                  <a:lnTo>
                    <a:pt x="264940" y="449834"/>
                  </a:lnTo>
                  <a:lnTo>
                    <a:pt x="303588" y="402018"/>
                  </a:lnTo>
                  <a:lnTo>
                    <a:pt x="321480" y="331419"/>
                  </a:lnTo>
                  <a:lnTo>
                    <a:pt x="321518" y="330885"/>
                  </a:lnTo>
                  <a:lnTo>
                    <a:pt x="321518" y="330606"/>
                  </a:lnTo>
                  <a:lnTo>
                    <a:pt x="321518" y="17881"/>
                  </a:lnTo>
                  <a:lnTo>
                    <a:pt x="342766" y="17881"/>
                  </a:lnTo>
                  <a:lnTo>
                    <a:pt x="342766" y="334314"/>
                  </a:lnTo>
                  <a:lnTo>
                    <a:pt x="336998" y="374348"/>
                  </a:lnTo>
                  <a:lnTo>
                    <a:pt x="323440" y="411177"/>
                  </a:lnTo>
                  <a:lnTo>
                    <a:pt x="297122" y="448157"/>
                  </a:lnTo>
                  <a:lnTo>
                    <a:pt x="246849" y="479817"/>
                  </a:lnTo>
                  <a:lnTo>
                    <a:pt x="180307" y="490435"/>
                  </a:lnTo>
                  <a:lnTo>
                    <a:pt x="175367" y="490435"/>
                  </a:lnTo>
                  <a:lnTo>
                    <a:pt x="171366" y="494449"/>
                  </a:lnTo>
                  <a:lnTo>
                    <a:pt x="171366" y="499389"/>
                  </a:lnTo>
                  <a:lnTo>
                    <a:pt x="171366" y="504329"/>
                  </a:lnTo>
                  <a:lnTo>
                    <a:pt x="175367" y="508330"/>
                  </a:lnTo>
                  <a:lnTo>
                    <a:pt x="180307" y="508330"/>
                  </a:lnTo>
                  <a:lnTo>
                    <a:pt x="219139" y="505338"/>
                  </a:lnTo>
                  <a:lnTo>
                    <a:pt x="283995" y="481525"/>
                  </a:lnTo>
                  <a:lnTo>
                    <a:pt x="339121" y="419949"/>
                  </a:lnTo>
                  <a:lnTo>
                    <a:pt x="354229" y="379560"/>
                  </a:lnTo>
                  <a:lnTo>
                    <a:pt x="360647" y="334276"/>
                  </a:lnTo>
                  <a:lnTo>
                    <a:pt x="360647" y="8940"/>
                  </a:lnTo>
                  <a:lnTo>
                    <a:pt x="360647" y="4000"/>
                  </a:lnTo>
                  <a:lnTo>
                    <a:pt x="356647" y="0"/>
                  </a:lnTo>
                  <a:lnTo>
                    <a:pt x="351706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 descr=""/>
          <p:cNvGrpSpPr/>
          <p:nvPr/>
        </p:nvGrpSpPr>
        <p:grpSpPr>
          <a:xfrm>
            <a:off x="5540533" y="586066"/>
            <a:ext cx="730250" cy="526415"/>
            <a:chOff x="5540533" y="586066"/>
            <a:chExt cx="730250" cy="526415"/>
          </a:xfrm>
        </p:grpSpPr>
        <p:sp>
          <p:nvSpPr>
            <p:cNvPr id="17" name="object 17" descr=""/>
            <p:cNvSpPr/>
            <p:nvPr/>
          </p:nvSpPr>
          <p:spPr>
            <a:xfrm>
              <a:off x="5546883" y="592528"/>
              <a:ext cx="342265" cy="509905"/>
            </a:xfrm>
            <a:custGeom>
              <a:avLst/>
              <a:gdLst/>
              <a:ahLst/>
              <a:cxnLst/>
              <a:rect l="l" t="t" r="r" b="b"/>
              <a:pathLst>
                <a:path w="342264" h="509905">
                  <a:moveTo>
                    <a:pt x="341972" y="133045"/>
                  </a:moveTo>
                  <a:lnTo>
                    <a:pt x="324880" y="71726"/>
                  </a:lnTo>
                  <a:lnTo>
                    <a:pt x="290512" y="32812"/>
                  </a:lnTo>
                  <a:lnTo>
                    <a:pt x="250834" y="11252"/>
                  </a:lnTo>
                  <a:lnTo>
                    <a:pt x="203415" y="0"/>
                  </a:lnTo>
                  <a:lnTo>
                    <a:pt x="46863" y="0"/>
                  </a:lnTo>
                  <a:lnTo>
                    <a:pt x="41922" y="0"/>
                  </a:lnTo>
                  <a:lnTo>
                    <a:pt x="37909" y="4000"/>
                  </a:lnTo>
                  <a:lnTo>
                    <a:pt x="37909" y="8953"/>
                  </a:lnTo>
                  <a:lnTo>
                    <a:pt x="37909" y="491413"/>
                  </a:lnTo>
                  <a:lnTo>
                    <a:pt x="17881" y="491413"/>
                  </a:lnTo>
                  <a:lnTo>
                    <a:pt x="17881" y="8953"/>
                  </a:lnTo>
                  <a:lnTo>
                    <a:pt x="17881" y="4000"/>
                  </a:lnTo>
                  <a:lnTo>
                    <a:pt x="13881" y="0"/>
                  </a:lnTo>
                  <a:lnTo>
                    <a:pt x="8940" y="0"/>
                  </a:lnTo>
                  <a:lnTo>
                    <a:pt x="4013" y="0"/>
                  </a:lnTo>
                  <a:lnTo>
                    <a:pt x="0" y="4000"/>
                  </a:lnTo>
                  <a:lnTo>
                    <a:pt x="0" y="8953"/>
                  </a:lnTo>
                  <a:lnTo>
                    <a:pt x="0" y="500354"/>
                  </a:lnTo>
                  <a:lnTo>
                    <a:pt x="0" y="505294"/>
                  </a:lnTo>
                  <a:lnTo>
                    <a:pt x="4013" y="509295"/>
                  </a:lnTo>
                  <a:lnTo>
                    <a:pt x="8940" y="509295"/>
                  </a:lnTo>
                  <a:lnTo>
                    <a:pt x="46863" y="509295"/>
                  </a:lnTo>
                  <a:lnTo>
                    <a:pt x="51790" y="509295"/>
                  </a:lnTo>
                  <a:lnTo>
                    <a:pt x="55803" y="505294"/>
                  </a:lnTo>
                  <a:lnTo>
                    <a:pt x="55803" y="500354"/>
                  </a:lnTo>
                  <a:lnTo>
                    <a:pt x="55803" y="17894"/>
                  </a:lnTo>
                  <a:lnTo>
                    <a:pt x="202857" y="17881"/>
                  </a:lnTo>
                  <a:lnTo>
                    <a:pt x="262812" y="35717"/>
                  </a:lnTo>
                  <a:lnTo>
                    <a:pt x="303099" y="70557"/>
                  </a:lnTo>
                  <a:lnTo>
                    <a:pt x="324129" y="134124"/>
                  </a:lnTo>
                  <a:lnTo>
                    <a:pt x="322374" y="171119"/>
                  </a:lnTo>
                  <a:lnTo>
                    <a:pt x="301410" y="224519"/>
                  </a:lnTo>
                  <a:lnTo>
                    <a:pt x="270544" y="256377"/>
                  </a:lnTo>
                  <a:lnTo>
                    <a:pt x="233009" y="274158"/>
                  </a:lnTo>
                  <a:lnTo>
                    <a:pt x="214642" y="276301"/>
                  </a:lnTo>
                  <a:lnTo>
                    <a:pt x="166675" y="275611"/>
                  </a:lnTo>
                  <a:lnTo>
                    <a:pt x="122572" y="275682"/>
                  </a:lnTo>
                  <a:lnTo>
                    <a:pt x="90153" y="276061"/>
                  </a:lnTo>
                  <a:lnTo>
                    <a:pt x="77241" y="276301"/>
                  </a:lnTo>
                  <a:lnTo>
                    <a:pt x="72301" y="276402"/>
                  </a:lnTo>
                  <a:lnTo>
                    <a:pt x="68389" y="280504"/>
                  </a:lnTo>
                  <a:lnTo>
                    <a:pt x="68491" y="285445"/>
                  </a:lnTo>
                  <a:lnTo>
                    <a:pt x="68605" y="290322"/>
                  </a:lnTo>
                  <a:lnTo>
                    <a:pt x="72593" y="294182"/>
                  </a:lnTo>
                  <a:lnTo>
                    <a:pt x="77431" y="294182"/>
                  </a:lnTo>
                  <a:lnTo>
                    <a:pt x="77635" y="294182"/>
                  </a:lnTo>
                  <a:lnTo>
                    <a:pt x="90475" y="293957"/>
                  </a:lnTo>
                  <a:lnTo>
                    <a:pt x="122701" y="293582"/>
                  </a:lnTo>
                  <a:lnTo>
                    <a:pt x="166528" y="293507"/>
                  </a:lnTo>
                  <a:lnTo>
                    <a:pt x="214172" y="294182"/>
                  </a:lnTo>
                  <a:lnTo>
                    <a:pt x="236172" y="291817"/>
                  </a:lnTo>
                  <a:lnTo>
                    <a:pt x="280461" y="271304"/>
                  </a:lnTo>
                  <a:lnTo>
                    <a:pt x="316166" y="234661"/>
                  </a:lnTo>
                  <a:lnTo>
                    <a:pt x="339961" y="174524"/>
                  </a:lnTo>
                  <a:lnTo>
                    <a:pt x="341972" y="133045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917063" y="592416"/>
              <a:ext cx="347345" cy="513715"/>
            </a:xfrm>
            <a:custGeom>
              <a:avLst/>
              <a:gdLst/>
              <a:ahLst/>
              <a:cxnLst/>
              <a:rect l="l" t="t" r="r" b="b"/>
              <a:pathLst>
                <a:path w="347345" h="513715">
                  <a:moveTo>
                    <a:pt x="28917" y="181241"/>
                  </a:moveTo>
                  <a:lnTo>
                    <a:pt x="24102" y="171960"/>
                  </a:lnTo>
                  <a:lnTo>
                    <a:pt x="20651" y="162540"/>
                  </a:lnTo>
                  <a:lnTo>
                    <a:pt x="18575" y="152988"/>
                  </a:lnTo>
                  <a:lnTo>
                    <a:pt x="17881" y="143306"/>
                  </a:lnTo>
                  <a:lnTo>
                    <a:pt x="25825" y="103704"/>
                  </a:lnTo>
                  <a:lnTo>
                    <a:pt x="47936" y="69282"/>
                  </a:lnTo>
                  <a:lnTo>
                    <a:pt x="81630" y="42120"/>
                  </a:lnTo>
                  <a:lnTo>
                    <a:pt x="124327" y="24297"/>
                  </a:lnTo>
                  <a:lnTo>
                    <a:pt x="173443" y="17894"/>
                  </a:lnTo>
                  <a:lnTo>
                    <a:pt x="222560" y="24297"/>
                  </a:lnTo>
                  <a:lnTo>
                    <a:pt x="265256" y="42120"/>
                  </a:lnTo>
                  <a:lnTo>
                    <a:pt x="298951" y="69282"/>
                  </a:lnTo>
                  <a:lnTo>
                    <a:pt x="321062" y="103704"/>
                  </a:lnTo>
                  <a:lnTo>
                    <a:pt x="329006" y="143306"/>
                  </a:lnTo>
                  <a:lnTo>
                    <a:pt x="329006" y="148247"/>
                  </a:lnTo>
                  <a:lnTo>
                    <a:pt x="333006" y="152247"/>
                  </a:lnTo>
                  <a:lnTo>
                    <a:pt x="337946" y="152247"/>
                  </a:lnTo>
                  <a:lnTo>
                    <a:pt x="342887" y="152247"/>
                  </a:lnTo>
                  <a:lnTo>
                    <a:pt x="346887" y="148247"/>
                  </a:lnTo>
                  <a:lnTo>
                    <a:pt x="346887" y="143306"/>
                  </a:lnTo>
                  <a:lnTo>
                    <a:pt x="338030" y="98059"/>
                  </a:lnTo>
                  <a:lnTo>
                    <a:pt x="313377" y="58726"/>
                  </a:lnTo>
                  <a:lnTo>
                    <a:pt x="275808" y="27686"/>
                  </a:lnTo>
                  <a:lnTo>
                    <a:pt x="228204" y="7318"/>
                  </a:lnTo>
                  <a:lnTo>
                    <a:pt x="173443" y="0"/>
                  </a:lnTo>
                  <a:lnTo>
                    <a:pt x="118683" y="7318"/>
                  </a:lnTo>
                  <a:lnTo>
                    <a:pt x="71079" y="27686"/>
                  </a:lnTo>
                  <a:lnTo>
                    <a:pt x="33510" y="58726"/>
                  </a:lnTo>
                  <a:lnTo>
                    <a:pt x="8857" y="98059"/>
                  </a:lnTo>
                  <a:lnTo>
                    <a:pt x="0" y="143306"/>
                  </a:lnTo>
                  <a:lnTo>
                    <a:pt x="5012" y="172490"/>
                  </a:lnTo>
                  <a:lnTo>
                    <a:pt x="45002" y="226274"/>
                  </a:lnTo>
                  <a:lnTo>
                    <a:pt x="79911" y="250832"/>
                  </a:lnTo>
                  <a:lnTo>
                    <a:pt x="124715" y="273808"/>
                  </a:lnTo>
                  <a:lnTo>
                    <a:pt x="179379" y="295181"/>
                  </a:lnTo>
                  <a:lnTo>
                    <a:pt x="243868" y="314929"/>
                  </a:lnTo>
                  <a:lnTo>
                    <a:pt x="318147" y="333032"/>
                  </a:lnTo>
                  <a:lnTo>
                    <a:pt x="322826" y="342400"/>
                  </a:lnTo>
                  <a:lnTo>
                    <a:pt x="326223" y="351696"/>
                  </a:lnTo>
                  <a:lnTo>
                    <a:pt x="328293" y="360880"/>
                  </a:lnTo>
                  <a:lnTo>
                    <a:pt x="328993" y="369912"/>
                  </a:lnTo>
                  <a:lnTo>
                    <a:pt x="321050" y="409514"/>
                  </a:lnTo>
                  <a:lnTo>
                    <a:pt x="298942" y="443937"/>
                  </a:lnTo>
                  <a:lnTo>
                    <a:pt x="265249" y="471099"/>
                  </a:lnTo>
                  <a:lnTo>
                    <a:pt x="222552" y="488922"/>
                  </a:lnTo>
                  <a:lnTo>
                    <a:pt x="173431" y="495325"/>
                  </a:lnTo>
                  <a:lnTo>
                    <a:pt x="124316" y="488923"/>
                  </a:lnTo>
                  <a:lnTo>
                    <a:pt x="81622" y="471103"/>
                  </a:lnTo>
                  <a:lnTo>
                    <a:pt x="47931" y="443942"/>
                  </a:lnTo>
                  <a:lnTo>
                    <a:pt x="25824" y="409519"/>
                  </a:lnTo>
                  <a:lnTo>
                    <a:pt x="17881" y="369912"/>
                  </a:lnTo>
                  <a:lnTo>
                    <a:pt x="17881" y="364985"/>
                  </a:lnTo>
                  <a:lnTo>
                    <a:pt x="13868" y="360972"/>
                  </a:lnTo>
                  <a:lnTo>
                    <a:pt x="8940" y="360972"/>
                  </a:lnTo>
                  <a:lnTo>
                    <a:pt x="4000" y="360972"/>
                  </a:lnTo>
                  <a:lnTo>
                    <a:pt x="0" y="364985"/>
                  </a:lnTo>
                  <a:lnTo>
                    <a:pt x="0" y="369912"/>
                  </a:lnTo>
                  <a:lnTo>
                    <a:pt x="8857" y="415161"/>
                  </a:lnTo>
                  <a:lnTo>
                    <a:pt x="33510" y="454497"/>
                  </a:lnTo>
                  <a:lnTo>
                    <a:pt x="71079" y="485541"/>
                  </a:lnTo>
                  <a:lnTo>
                    <a:pt x="118683" y="505913"/>
                  </a:lnTo>
                  <a:lnTo>
                    <a:pt x="173443" y="513232"/>
                  </a:lnTo>
                  <a:lnTo>
                    <a:pt x="228204" y="505913"/>
                  </a:lnTo>
                  <a:lnTo>
                    <a:pt x="275808" y="485541"/>
                  </a:lnTo>
                  <a:lnTo>
                    <a:pt x="313377" y="454497"/>
                  </a:lnTo>
                  <a:lnTo>
                    <a:pt x="338030" y="415161"/>
                  </a:lnTo>
                  <a:lnTo>
                    <a:pt x="346887" y="369912"/>
                  </a:lnTo>
                  <a:lnTo>
                    <a:pt x="341280" y="340804"/>
                  </a:lnTo>
                  <a:lnTo>
                    <a:pt x="298066" y="281919"/>
                  </a:lnTo>
                  <a:lnTo>
                    <a:pt x="261554" y="254303"/>
                  </a:lnTo>
                  <a:lnTo>
                    <a:pt x="215836" y="229346"/>
                  </a:lnTo>
                  <a:lnTo>
                    <a:pt x="161459" y="208130"/>
                  </a:lnTo>
                  <a:lnTo>
                    <a:pt x="98970" y="191734"/>
                  </a:lnTo>
                  <a:lnTo>
                    <a:pt x="28917" y="181241"/>
                  </a:lnTo>
                  <a:close/>
                </a:path>
                <a:path w="347345" h="513715">
                  <a:moveTo>
                    <a:pt x="44132" y="200913"/>
                  </a:moveTo>
                  <a:lnTo>
                    <a:pt x="102728" y="210894"/>
                  </a:lnTo>
                  <a:lnTo>
                    <a:pt x="155863" y="225260"/>
                  </a:lnTo>
                  <a:lnTo>
                    <a:pt x="202969" y="243241"/>
                  </a:lnTo>
                  <a:lnTo>
                    <a:pt x="243479" y="264065"/>
                  </a:lnTo>
                  <a:lnTo>
                    <a:pt x="276824" y="286963"/>
                  </a:lnTo>
                  <a:lnTo>
                    <a:pt x="302437" y="311162"/>
                  </a:lnTo>
                  <a:lnTo>
                    <a:pt x="240832" y="295512"/>
                  </a:lnTo>
                  <a:lnTo>
                    <a:pt x="186521" y="278699"/>
                  </a:lnTo>
                  <a:lnTo>
                    <a:pt x="139599" y="260777"/>
                  </a:lnTo>
                  <a:lnTo>
                    <a:pt x="100164" y="241801"/>
                  </a:lnTo>
                  <a:lnTo>
                    <a:pt x="44132" y="200913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/>
          <p:nvPr/>
        </p:nvSpPr>
        <p:spPr>
          <a:xfrm>
            <a:off x="447365" y="1329213"/>
            <a:ext cx="5984875" cy="0"/>
          </a:xfrm>
          <a:custGeom>
            <a:avLst/>
            <a:gdLst/>
            <a:ahLst/>
            <a:cxnLst/>
            <a:rect l="l" t="t" r="r" b="b"/>
            <a:pathLst>
              <a:path w="5984875" h="0">
                <a:moveTo>
                  <a:pt x="0" y="0"/>
                </a:moveTo>
                <a:lnTo>
                  <a:pt x="5984582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753037" y="1454132"/>
            <a:ext cx="7160259" cy="0"/>
          </a:xfrm>
          <a:custGeom>
            <a:avLst/>
            <a:gdLst/>
            <a:ahLst/>
            <a:cxnLst/>
            <a:rect l="l" t="t" r="r" b="b"/>
            <a:pathLst>
              <a:path w="7160259" h="0">
                <a:moveTo>
                  <a:pt x="716005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1" name="object 21" descr=""/>
          <p:cNvGrpSpPr/>
          <p:nvPr/>
        </p:nvGrpSpPr>
        <p:grpSpPr>
          <a:xfrm>
            <a:off x="0" y="2014169"/>
            <a:ext cx="16256000" cy="7130415"/>
            <a:chOff x="0" y="2014169"/>
            <a:chExt cx="16256000" cy="7130415"/>
          </a:xfrm>
        </p:grpSpPr>
        <p:pic>
          <p:nvPicPr>
            <p:cNvPr id="22" name="object 2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14169"/>
              <a:ext cx="16256000" cy="7129830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232016" y="3387661"/>
              <a:ext cx="15772765" cy="4625975"/>
            </a:xfrm>
            <a:custGeom>
              <a:avLst/>
              <a:gdLst/>
              <a:ahLst/>
              <a:cxnLst/>
              <a:rect l="l" t="t" r="r" b="b"/>
              <a:pathLst>
                <a:path w="15772765" h="4625975">
                  <a:moveTo>
                    <a:pt x="15772701" y="0"/>
                  </a:moveTo>
                  <a:lnTo>
                    <a:pt x="0" y="0"/>
                  </a:lnTo>
                  <a:lnTo>
                    <a:pt x="0" y="4625378"/>
                  </a:lnTo>
                  <a:lnTo>
                    <a:pt x="15772701" y="4625378"/>
                  </a:lnTo>
                  <a:lnTo>
                    <a:pt x="15772701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8628" y="3793706"/>
              <a:ext cx="5466525" cy="3613252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8558" y="3781159"/>
              <a:ext cx="3793907" cy="3614062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160" y="3790660"/>
              <a:ext cx="5453378" cy="36045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28958" y="824854"/>
            <a:ext cx="2138680" cy="762000"/>
            <a:chOff x="828958" y="824854"/>
            <a:chExt cx="2138680" cy="762000"/>
          </a:xfrm>
        </p:grpSpPr>
        <p:sp>
          <p:nvSpPr>
            <p:cNvPr id="3" name="object 3" descr=""/>
            <p:cNvSpPr/>
            <p:nvPr/>
          </p:nvSpPr>
          <p:spPr>
            <a:xfrm>
              <a:off x="835308" y="838180"/>
              <a:ext cx="558800" cy="735330"/>
            </a:xfrm>
            <a:custGeom>
              <a:avLst/>
              <a:gdLst/>
              <a:ahLst/>
              <a:cxnLst/>
              <a:rect l="l" t="t" r="r" b="b"/>
              <a:pathLst>
                <a:path w="558800" h="735330">
                  <a:moveTo>
                    <a:pt x="545134" y="0"/>
                  </a:moveTo>
                  <a:lnTo>
                    <a:pt x="13055" y="0"/>
                  </a:lnTo>
                  <a:lnTo>
                    <a:pt x="5854" y="0"/>
                  </a:lnTo>
                  <a:lnTo>
                    <a:pt x="0" y="5842"/>
                  </a:lnTo>
                  <a:lnTo>
                    <a:pt x="0" y="13055"/>
                  </a:lnTo>
                  <a:lnTo>
                    <a:pt x="0" y="20269"/>
                  </a:lnTo>
                  <a:lnTo>
                    <a:pt x="5854" y="26111"/>
                  </a:lnTo>
                  <a:lnTo>
                    <a:pt x="13055" y="26111"/>
                  </a:lnTo>
                  <a:lnTo>
                    <a:pt x="532079" y="26111"/>
                  </a:lnTo>
                  <a:lnTo>
                    <a:pt x="532079" y="49999"/>
                  </a:lnTo>
                  <a:lnTo>
                    <a:pt x="309435" y="49999"/>
                  </a:lnTo>
                  <a:lnTo>
                    <a:pt x="302234" y="49999"/>
                  </a:lnTo>
                  <a:lnTo>
                    <a:pt x="296392" y="55829"/>
                  </a:lnTo>
                  <a:lnTo>
                    <a:pt x="296392" y="63055"/>
                  </a:lnTo>
                  <a:lnTo>
                    <a:pt x="296392" y="708837"/>
                  </a:lnTo>
                  <a:lnTo>
                    <a:pt x="265366" y="708837"/>
                  </a:lnTo>
                  <a:lnTo>
                    <a:pt x="265366" y="69303"/>
                  </a:lnTo>
                  <a:lnTo>
                    <a:pt x="265366" y="62090"/>
                  </a:lnTo>
                  <a:lnTo>
                    <a:pt x="259524" y="56248"/>
                  </a:lnTo>
                  <a:lnTo>
                    <a:pt x="252310" y="56248"/>
                  </a:lnTo>
                  <a:lnTo>
                    <a:pt x="245109" y="56248"/>
                  </a:lnTo>
                  <a:lnTo>
                    <a:pt x="239255" y="62090"/>
                  </a:lnTo>
                  <a:lnTo>
                    <a:pt x="239255" y="69303"/>
                  </a:lnTo>
                  <a:lnTo>
                    <a:pt x="239255" y="721893"/>
                  </a:lnTo>
                  <a:lnTo>
                    <a:pt x="239255" y="729107"/>
                  </a:lnTo>
                  <a:lnTo>
                    <a:pt x="245109" y="734949"/>
                  </a:lnTo>
                  <a:lnTo>
                    <a:pt x="252310" y="734949"/>
                  </a:lnTo>
                  <a:lnTo>
                    <a:pt x="309435" y="734949"/>
                  </a:lnTo>
                  <a:lnTo>
                    <a:pt x="316661" y="734949"/>
                  </a:lnTo>
                  <a:lnTo>
                    <a:pt x="322503" y="729107"/>
                  </a:lnTo>
                  <a:lnTo>
                    <a:pt x="322503" y="721893"/>
                  </a:lnTo>
                  <a:lnTo>
                    <a:pt x="322503" y="76111"/>
                  </a:lnTo>
                  <a:lnTo>
                    <a:pt x="545134" y="76111"/>
                  </a:lnTo>
                  <a:lnTo>
                    <a:pt x="552335" y="76111"/>
                  </a:lnTo>
                  <a:lnTo>
                    <a:pt x="558190" y="70269"/>
                  </a:lnTo>
                  <a:lnTo>
                    <a:pt x="558190" y="63055"/>
                  </a:lnTo>
                  <a:lnTo>
                    <a:pt x="558190" y="13055"/>
                  </a:lnTo>
                  <a:lnTo>
                    <a:pt x="558190" y="5842"/>
                  </a:lnTo>
                  <a:lnTo>
                    <a:pt x="552335" y="0"/>
                  </a:lnTo>
                  <a:lnTo>
                    <a:pt x="545134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368384" y="831204"/>
              <a:ext cx="628015" cy="744220"/>
            </a:xfrm>
            <a:custGeom>
              <a:avLst/>
              <a:gdLst/>
              <a:ahLst/>
              <a:cxnLst/>
              <a:rect l="l" t="t" r="r" b="b"/>
              <a:pathLst>
                <a:path w="628014" h="744219">
                  <a:moveTo>
                    <a:pt x="313918" y="0"/>
                  </a:moveTo>
                  <a:lnTo>
                    <a:pt x="310413" y="0"/>
                  </a:lnTo>
                  <a:lnTo>
                    <a:pt x="307035" y="1422"/>
                  </a:lnTo>
                  <a:lnTo>
                    <a:pt x="304584" y="3937"/>
                  </a:lnTo>
                  <a:lnTo>
                    <a:pt x="302120" y="6451"/>
                  </a:lnTo>
                  <a:lnTo>
                    <a:pt x="300786" y="9842"/>
                  </a:lnTo>
                  <a:lnTo>
                    <a:pt x="300863" y="13360"/>
                  </a:lnTo>
                  <a:lnTo>
                    <a:pt x="302425" y="81051"/>
                  </a:lnTo>
                  <a:lnTo>
                    <a:pt x="302590" y="88125"/>
                  </a:lnTo>
                  <a:lnTo>
                    <a:pt x="308381" y="93802"/>
                  </a:lnTo>
                  <a:lnTo>
                    <a:pt x="315480" y="93802"/>
                  </a:lnTo>
                  <a:lnTo>
                    <a:pt x="354926" y="98346"/>
                  </a:lnTo>
                  <a:lnTo>
                    <a:pt x="392073" y="111445"/>
                  </a:lnTo>
                  <a:lnTo>
                    <a:pt x="426297" y="132296"/>
                  </a:lnTo>
                  <a:lnTo>
                    <a:pt x="456971" y="160100"/>
                  </a:lnTo>
                  <a:lnTo>
                    <a:pt x="483471" y="194054"/>
                  </a:lnTo>
                  <a:lnTo>
                    <a:pt x="505171" y="233357"/>
                  </a:lnTo>
                  <a:lnTo>
                    <a:pt x="521446" y="277208"/>
                  </a:lnTo>
                  <a:lnTo>
                    <a:pt x="531669" y="324805"/>
                  </a:lnTo>
                  <a:lnTo>
                    <a:pt x="535216" y="375348"/>
                  </a:lnTo>
                  <a:lnTo>
                    <a:pt x="531669" y="425891"/>
                  </a:lnTo>
                  <a:lnTo>
                    <a:pt x="521446" y="473488"/>
                  </a:lnTo>
                  <a:lnTo>
                    <a:pt x="505171" y="517339"/>
                  </a:lnTo>
                  <a:lnTo>
                    <a:pt x="483471" y="556642"/>
                  </a:lnTo>
                  <a:lnTo>
                    <a:pt x="456971" y="590596"/>
                  </a:lnTo>
                  <a:lnTo>
                    <a:pt x="426297" y="618400"/>
                  </a:lnTo>
                  <a:lnTo>
                    <a:pt x="392073" y="639251"/>
                  </a:lnTo>
                  <a:lnTo>
                    <a:pt x="354926" y="652350"/>
                  </a:lnTo>
                  <a:lnTo>
                    <a:pt x="315480" y="656894"/>
                  </a:lnTo>
                  <a:lnTo>
                    <a:pt x="308394" y="656894"/>
                  </a:lnTo>
                  <a:lnTo>
                    <a:pt x="302602" y="662533"/>
                  </a:lnTo>
                  <a:lnTo>
                    <a:pt x="302437" y="669620"/>
                  </a:lnTo>
                  <a:lnTo>
                    <a:pt x="301205" y="717042"/>
                  </a:lnTo>
                  <a:lnTo>
                    <a:pt x="260354" y="711373"/>
                  </a:lnTo>
                  <a:lnTo>
                    <a:pt x="221430" y="699071"/>
                  </a:lnTo>
                  <a:lnTo>
                    <a:pt x="184848" y="680631"/>
                  </a:lnTo>
                  <a:lnTo>
                    <a:pt x="151021" y="656550"/>
                  </a:lnTo>
                  <a:lnTo>
                    <a:pt x="120363" y="627325"/>
                  </a:lnTo>
                  <a:lnTo>
                    <a:pt x="93286" y="593451"/>
                  </a:lnTo>
                  <a:lnTo>
                    <a:pt x="70206" y="555426"/>
                  </a:lnTo>
                  <a:lnTo>
                    <a:pt x="51535" y="513746"/>
                  </a:lnTo>
                  <a:lnTo>
                    <a:pt x="37686" y="468907"/>
                  </a:lnTo>
                  <a:lnTo>
                    <a:pt x="29073" y="421407"/>
                  </a:lnTo>
                  <a:lnTo>
                    <a:pt x="26111" y="371741"/>
                  </a:lnTo>
                  <a:lnTo>
                    <a:pt x="29303" y="320204"/>
                  </a:lnTo>
                  <a:lnTo>
                    <a:pt x="38586" y="270904"/>
                  </a:lnTo>
                  <a:lnTo>
                    <a:pt x="53520" y="224436"/>
                  </a:lnTo>
                  <a:lnTo>
                    <a:pt x="73665" y="181398"/>
                  </a:lnTo>
                  <a:lnTo>
                    <a:pt x="98580" y="142386"/>
                  </a:lnTo>
                  <a:lnTo>
                    <a:pt x="127826" y="107995"/>
                  </a:lnTo>
                  <a:lnTo>
                    <a:pt x="160962" y="78824"/>
                  </a:lnTo>
                  <a:lnTo>
                    <a:pt x="197548" y="55468"/>
                  </a:lnTo>
                  <a:lnTo>
                    <a:pt x="237144" y="38523"/>
                  </a:lnTo>
                  <a:lnTo>
                    <a:pt x="279311" y="28587"/>
                  </a:lnTo>
                  <a:lnTo>
                    <a:pt x="286461" y="27559"/>
                  </a:lnTo>
                  <a:lnTo>
                    <a:pt x="291414" y="20929"/>
                  </a:lnTo>
                  <a:lnTo>
                    <a:pt x="290372" y="13792"/>
                  </a:lnTo>
                  <a:lnTo>
                    <a:pt x="289356" y="6654"/>
                  </a:lnTo>
                  <a:lnTo>
                    <a:pt x="282689" y="1727"/>
                  </a:lnTo>
                  <a:lnTo>
                    <a:pt x="233768" y="12194"/>
                  </a:lnTo>
                  <a:lnTo>
                    <a:pt x="194210" y="27920"/>
                  </a:lnTo>
                  <a:lnTo>
                    <a:pt x="157289" y="49426"/>
                  </a:lnTo>
                  <a:lnTo>
                    <a:pt x="123363" y="76231"/>
                  </a:lnTo>
                  <a:lnTo>
                    <a:pt x="92793" y="107852"/>
                  </a:lnTo>
                  <a:lnTo>
                    <a:pt x="65939" y="143808"/>
                  </a:lnTo>
                  <a:lnTo>
                    <a:pt x="43160" y="183617"/>
                  </a:lnTo>
                  <a:lnTo>
                    <a:pt x="24817" y="226796"/>
                  </a:lnTo>
                  <a:lnTo>
                    <a:pt x="11270" y="272865"/>
                  </a:lnTo>
                  <a:lnTo>
                    <a:pt x="2877" y="321340"/>
                  </a:lnTo>
                  <a:lnTo>
                    <a:pt x="0" y="371741"/>
                  </a:lnTo>
                  <a:lnTo>
                    <a:pt x="2871" y="422115"/>
                  </a:lnTo>
                  <a:lnTo>
                    <a:pt x="11233" y="470451"/>
                  </a:lnTo>
                  <a:lnTo>
                    <a:pt x="24709" y="516301"/>
                  </a:lnTo>
                  <a:lnTo>
                    <a:pt x="42922" y="559220"/>
                  </a:lnTo>
                  <a:lnTo>
                    <a:pt x="65495" y="598761"/>
                  </a:lnTo>
                  <a:lnTo>
                    <a:pt x="92051" y="634479"/>
                  </a:lnTo>
                  <a:lnTo>
                    <a:pt x="122213" y="665926"/>
                  </a:lnTo>
                  <a:lnTo>
                    <a:pt x="155604" y="692656"/>
                  </a:lnTo>
                  <a:lnTo>
                    <a:pt x="191847" y="714223"/>
                  </a:lnTo>
                  <a:lnTo>
                    <a:pt x="230565" y="730181"/>
                  </a:lnTo>
                  <a:lnTo>
                    <a:pt x="271381" y="740083"/>
                  </a:lnTo>
                  <a:lnTo>
                    <a:pt x="313918" y="743483"/>
                  </a:lnTo>
                  <a:lnTo>
                    <a:pt x="321005" y="743483"/>
                  </a:lnTo>
                  <a:lnTo>
                    <a:pt x="326796" y="737844"/>
                  </a:lnTo>
                  <a:lnTo>
                    <a:pt x="326961" y="730770"/>
                  </a:lnTo>
                  <a:lnTo>
                    <a:pt x="328206" y="682599"/>
                  </a:lnTo>
                  <a:lnTo>
                    <a:pt x="370354" y="675281"/>
                  </a:lnTo>
                  <a:lnTo>
                    <a:pt x="409923" y="659401"/>
                  </a:lnTo>
                  <a:lnTo>
                    <a:pt x="446277" y="635755"/>
                  </a:lnTo>
                  <a:lnTo>
                    <a:pt x="478780" y="605140"/>
                  </a:lnTo>
                  <a:lnTo>
                    <a:pt x="506799" y="568349"/>
                  </a:lnTo>
                  <a:lnTo>
                    <a:pt x="529696" y="526179"/>
                  </a:lnTo>
                  <a:lnTo>
                    <a:pt x="546838" y="479426"/>
                  </a:lnTo>
                  <a:lnTo>
                    <a:pt x="557589" y="428883"/>
                  </a:lnTo>
                  <a:lnTo>
                    <a:pt x="561314" y="375348"/>
                  </a:lnTo>
                  <a:lnTo>
                    <a:pt x="557589" y="321817"/>
                  </a:lnTo>
                  <a:lnTo>
                    <a:pt x="546839" y="271279"/>
                  </a:lnTo>
                  <a:lnTo>
                    <a:pt x="529698" y="224528"/>
                  </a:lnTo>
                  <a:lnTo>
                    <a:pt x="506802" y="182360"/>
                  </a:lnTo>
                  <a:lnTo>
                    <a:pt x="478787" y="145571"/>
                  </a:lnTo>
                  <a:lnTo>
                    <a:pt x="446288" y="114955"/>
                  </a:lnTo>
                  <a:lnTo>
                    <a:pt x="409941" y="91307"/>
                  </a:lnTo>
                  <a:lnTo>
                    <a:pt x="370381" y="75423"/>
                  </a:lnTo>
                  <a:lnTo>
                    <a:pt x="328244" y="68097"/>
                  </a:lnTo>
                  <a:lnTo>
                    <a:pt x="327304" y="26492"/>
                  </a:lnTo>
                  <a:lnTo>
                    <a:pt x="372045" y="33205"/>
                  </a:lnTo>
                  <a:lnTo>
                    <a:pt x="414403" y="47854"/>
                  </a:lnTo>
                  <a:lnTo>
                    <a:pt x="453829" y="69780"/>
                  </a:lnTo>
                  <a:lnTo>
                    <a:pt x="489777" y="98326"/>
                  </a:lnTo>
                  <a:lnTo>
                    <a:pt x="521696" y="132834"/>
                  </a:lnTo>
                  <a:lnTo>
                    <a:pt x="549041" y="172644"/>
                  </a:lnTo>
                  <a:lnTo>
                    <a:pt x="571263" y="217099"/>
                  </a:lnTo>
                  <a:lnTo>
                    <a:pt x="587814" y="265541"/>
                  </a:lnTo>
                  <a:lnTo>
                    <a:pt x="598147" y="317312"/>
                  </a:lnTo>
                  <a:lnTo>
                    <a:pt x="601713" y="371754"/>
                  </a:lnTo>
                  <a:lnTo>
                    <a:pt x="598770" y="423603"/>
                  </a:lnTo>
                  <a:lnTo>
                    <a:pt x="590144" y="472740"/>
                  </a:lnTo>
                  <a:lnTo>
                    <a:pt x="576142" y="518742"/>
                  </a:lnTo>
                  <a:lnTo>
                    <a:pt x="557071" y="561180"/>
                  </a:lnTo>
                  <a:lnTo>
                    <a:pt x="533236" y="599628"/>
                  </a:lnTo>
                  <a:lnTo>
                    <a:pt x="504944" y="633662"/>
                  </a:lnTo>
                  <a:lnTo>
                    <a:pt x="472500" y="662854"/>
                  </a:lnTo>
                  <a:lnTo>
                    <a:pt x="436212" y="686778"/>
                  </a:lnTo>
                  <a:lnTo>
                    <a:pt x="396385" y="705008"/>
                  </a:lnTo>
                  <a:lnTo>
                    <a:pt x="353326" y="717118"/>
                  </a:lnTo>
                  <a:lnTo>
                    <a:pt x="346252" y="718527"/>
                  </a:lnTo>
                  <a:lnTo>
                    <a:pt x="341668" y="725411"/>
                  </a:lnTo>
                  <a:lnTo>
                    <a:pt x="343077" y="732485"/>
                  </a:lnTo>
                  <a:lnTo>
                    <a:pt x="344500" y="739559"/>
                  </a:lnTo>
                  <a:lnTo>
                    <a:pt x="351358" y="744156"/>
                  </a:lnTo>
                  <a:lnTo>
                    <a:pt x="358444" y="742721"/>
                  </a:lnTo>
                  <a:lnTo>
                    <a:pt x="401035" y="731100"/>
                  </a:lnTo>
                  <a:lnTo>
                    <a:pt x="440756" y="714026"/>
                  </a:lnTo>
                  <a:lnTo>
                    <a:pt x="477355" y="691844"/>
                  </a:lnTo>
                  <a:lnTo>
                    <a:pt x="510584" y="664898"/>
                  </a:lnTo>
                  <a:lnTo>
                    <a:pt x="540193" y="633531"/>
                  </a:lnTo>
                  <a:lnTo>
                    <a:pt x="565933" y="598087"/>
                  </a:lnTo>
                  <a:lnTo>
                    <a:pt x="587552" y="558911"/>
                  </a:lnTo>
                  <a:lnTo>
                    <a:pt x="604802" y="516345"/>
                  </a:lnTo>
                  <a:lnTo>
                    <a:pt x="617432" y="470734"/>
                  </a:lnTo>
                  <a:lnTo>
                    <a:pt x="625194" y="422423"/>
                  </a:lnTo>
                  <a:lnTo>
                    <a:pt x="627837" y="371754"/>
                  </a:lnTo>
                  <a:lnTo>
                    <a:pt x="624963" y="321377"/>
                  </a:lnTo>
                  <a:lnTo>
                    <a:pt x="616600" y="273039"/>
                  </a:lnTo>
                  <a:lnTo>
                    <a:pt x="603124" y="227187"/>
                  </a:lnTo>
                  <a:lnTo>
                    <a:pt x="584912" y="184266"/>
                  </a:lnTo>
                  <a:lnTo>
                    <a:pt x="562340" y="144724"/>
                  </a:lnTo>
                  <a:lnTo>
                    <a:pt x="535786" y="109005"/>
                  </a:lnTo>
                  <a:lnTo>
                    <a:pt x="505625" y="77558"/>
                  </a:lnTo>
                  <a:lnTo>
                    <a:pt x="472235" y="50827"/>
                  </a:lnTo>
                  <a:lnTo>
                    <a:pt x="435993" y="29259"/>
                  </a:lnTo>
                  <a:lnTo>
                    <a:pt x="397275" y="13301"/>
                  </a:lnTo>
                  <a:lnTo>
                    <a:pt x="356458" y="3399"/>
                  </a:lnTo>
                  <a:lnTo>
                    <a:pt x="313918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37883" y="1240030"/>
              <a:ext cx="288290" cy="83820"/>
            </a:xfrm>
            <a:custGeom>
              <a:avLst/>
              <a:gdLst/>
              <a:ahLst/>
              <a:cxnLst/>
              <a:rect l="l" t="t" r="r" b="b"/>
              <a:pathLst>
                <a:path w="288289" h="83819">
                  <a:moveTo>
                    <a:pt x="278142" y="2336"/>
                  </a:moveTo>
                  <a:lnTo>
                    <a:pt x="142709" y="2336"/>
                  </a:lnTo>
                  <a:lnTo>
                    <a:pt x="137312" y="2336"/>
                  </a:lnTo>
                  <a:lnTo>
                    <a:pt x="132918" y="7416"/>
                  </a:lnTo>
                  <a:lnTo>
                    <a:pt x="132918" y="13703"/>
                  </a:lnTo>
                  <a:lnTo>
                    <a:pt x="132918" y="58292"/>
                  </a:lnTo>
                  <a:lnTo>
                    <a:pt x="19558" y="58292"/>
                  </a:lnTo>
                  <a:lnTo>
                    <a:pt x="19558" y="22732"/>
                  </a:lnTo>
                  <a:lnTo>
                    <a:pt x="115608" y="22732"/>
                  </a:lnTo>
                  <a:lnTo>
                    <a:pt x="121005" y="22732"/>
                  </a:lnTo>
                  <a:lnTo>
                    <a:pt x="125399" y="17652"/>
                  </a:lnTo>
                  <a:lnTo>
                    <a:pt x="125399" y="11366"/>
                  </a:lnTo>
                  <a:lnTo>
                    <a:pt x="125399" y="5092"/>
                  </a:lnTo>
                  <a:lnTo>
                    <a:pt x="121018" y="0"/>
                  </a:lnTo>
                  <a:lnTo>
                    <a:pt x="115608" y="0"/>
                  </a:lnTo>
                  <a:lnTo>
                    <a:pt x="9779" y="0"/>
                  </a:lnTo>
                  <a:lnTo>
                    <a:pt x="4368" y="0"/>
                  </a:lnTo>
                  <a:lnTo>
                    <a:pt x="0" y="5092"/>
                  </a:lnTo>
                  <a:lnTo>
                    <a:pt x="0" y="11366"/>
                  </a:lnTo>
                  <a:lnTo>
                    <a:pt x="0" y="69659"/>
                  </a:lnTo>
                  <a:lnTo>
                    <a:pt x="0" y="75933"/>
                  </a:lnTo>
                  <a:lnTo>
                    <a:pt x="4368" y="81025"/>
                  </a:lnTo>
                  <a:lnTo>
                    <a:pt x="9779" y="81025"/>
                  </a:lnTo>
                  <a:lnTo>
                    <a:pt x="142697" y="81025"/>
                  </a:lnTo>
                  <a:lnTo>
                    <a:pt x="148094" y="81025"/>
                  </a:lnTo>
                  <a:lnTo>
                    <a:pt x="152476" y="75933"/>
                  </a:lnTo>
                  <a:lnTo>
                    <a:pt x="152476" y="69659"/>
                  </a:lnTo>
                  <a:lnTo>
                    <a:pt x="152476" y="25069"/>
                  </a:lnTo>
                  <a:lnTo>
                    <a:pt x="268351" y="25069"/>
                  </a:lnTo>
                  <a:lnTo>
                    <a:pt x="268351" y="60617"/>
                  </a:lnTo>
                  <a:lnTo>
                    <a:pt x="171704" y="60617"/>
                  </a:lnTo>
                  <a:lnTo>
                    <a:pt x="166306" y="60617"/>
                  </a:lnTo>
                  <a:lnTo>
                    <a:pt x="161925" y="65709"/>
                  </a:lnTo>
                  <a:lnTo>
                    <a:pt x="161925" y="71983"/>
                  </a:lnTo>
                  <a:lnTo>
                    <a:pt x="161925" y="78270"/>
                  </a:lnTo>
                  <a:lnTo>
                    <a:pt x="166293" y="83350"/>
                  </a:lnTo>
                  <a:lnTo>
                    <a:pt x="171704" y="83350"/>
                  </a:lnTo>
                  <a:lnTo>
                    <a:pt x="278117" y="83350"/>
                  </a:lnTo>
                  <a:lnTo>
                    <a:pt x="283514" y="83350"/>
                  </a:lnTo>
                  <a:lnTo>
                    <a:pt x="287909" y="78270"/>
                  </a:lnTo>
                  <a:lnTo>
                    <a:pt x="287909" y="71983"/>
                  </a:lnTo>
                  <a:lnTo>
                    <a:pt x="287909" y="13715"/>
                  </a:lnTo>
                  <a:lnTo>
                    <a:pt x="287921" y="7416"/>
                  </a:lnTo>
                  <a:lnTo>
                    <a:pt x="283540" y="2336"/>
                  </a:lnTo>
                  <a:lnTo>
                    <a:pt x="278142" y="2336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369468" y="833047"/>
              <a:ext cx="591820" cy="747395"/>
            </a:xfrm>
            <a:custGeom>
              <a:avLst/>
              <a:gdLst/>
              <a:ahLst/>
              <a:cxnLst/>
              <a:rect l="l" t="t" r="r" b="b"/>
              <a:pathLst>
                <a:path w="591819" h="747394">
                  <a:moveTo>
                    <a:pt x="577278" y="354533"/>
                  </a:moveTo>
                  <a:lnTo>
                    <a:pt x="307670" y="354533"/>
                  </a:lnTo>
                  <a:lnTo>
                    <a:pt x="300443" y="354533"/>
                  </a:lnTo>
                  <a:lnTo>
                    <a:pt x="294601" y="360362"/>
                  </a:lnTo>
                  <a:lnTo>
                    <a:pt x="294601" y="367588"/>
                  </a:lnTo>
                  <a:lnTo>
                    <a:pt x="294601" y="427062"/>
                  </a:lnTo>
                  <a:lnTo>
                    <a:pt x="294601" y="434276"/>
                  </a:lnTo>
                  <a:lnTo>
                    <a:pt x="300443" y="440118"/>
                  </a:lnTo>
                  <a:lnTo>
                    <a:pt x="307670" y="440118"/>
                  </a:lnTo>
                  <a:lnTo>
                    <a:pt x="503504" y="440118"/>
                  </a:lnTo>
                  <a:lnTo>
                    <a:pt x="503504" y="586295"/>
                  </a:lnTo>
                  <a:lnTo>
                    <a:pt x="486486" y="627647"/>
                  </a:lnTo>
                  <a:lnTo>
                    <a:pt x="463837" y="659101"/>
                  </a:lnTo>
                  <a:lnTo>
                    <a:pt x="428244" y="689355"/>
                  </a:lnTo>
                  <a:lnTo>
                    <a:pt x="377067" y="712120"/>
                  </a:lnTo>
                  <a:lnTo>
                    <a:pt x="307670" y="721106"/>
                  </a:lnTo>
                  <a:lnTo>
                    <a:pt x="261375" y="717861"/>
                  </a:lnTo>
                  <a:lnTo>
                    <a:pt x="218758" y="708257"/>
                  </a:lnTo>
                  <a:lnTo>
                    <a:pt x="179972" y="692487"/>
                  </a:lnTo>
                  <a:lnTo>
                    <a:pt x="145173" y="670745"/>
                  </a:lnTo>
                  <a:lnTo>
                    <a:pt x="114513" y="643223"/>
                  </a:lnTo>
                  <a:lnTo>
                    <a:pt x="88147" y="610116"/>
                  </a:lnTo>
                  <a:lnTo>
                    <a:pt x="66230" y="571617"/>
                  </a:lnTo>
                  <a:lnTo>
                    <a:pt x="48914" y="527920"/>
                  </a:lnTo>
                  <a:lnTo>
                    <a:pt x="36355" y="479219"/>
                  </a:lnTo>
                  <a:lnTo>
                    <a:pt x="28707" y="425706"/>
                  </a:lnTo>
                  <a:lnTo>
                    <a:pt x="26123" y="367576"/>
                  </a:lnTo>
                  <a:lnTo>
                    <a:pt x="29793" y="306743"/>
                  </a:lnTo>
                  <a:lnTo>
                    <a:pt x="40311" y="252152"/>
                  </a:lnTo>
                  <a:lnTo>
                    <a:pt x="56938" y="203707"/>
                  </a:lnTo>
                  <a:lnTo>
                    <a:pt x="78936" y="161313"/>
                  </a:lnTo>
                  <a:lnTo>
                    <a:pt x="105566" y="124878"/>
                  </a:lnTo>
                  <a:lnTo>
                    <a:pt x="136090" y="94307"/>
                  </a:lnTo>
                  <a:lnTo>
                    <a:pt x="169771" y="69505"/>
                  </a:lnTo>
                  <a:lnTo>
                    <a:pt x="205869" y="50379"/>
                  </a:lnTo>
                  <a:lnTo>
                    <a:pt x="243646" y="36834"/>
                  </a:lnTo>
                  <a:lnTo>
                    <a:pt x="282364" y="28776"/>
                  </a:lnTo>
                  <a:lnTo>
                    <a:pt x="321284" y="26111"/>
                  </a:lnTo>
                  <a:lnTo>
                    <a:pt x="377441" y="31607"/>
                  </a:lnTo>
                  <a:lnTo>
                    <a:pt x="427261" y="46927"/>
                  </a:lnTo>
                  <a:lnTo>
                    <a:pt x="470261" y="70321"/>
                  </a:lnTo>
                  <a:lnTo>
                    <a:pt x="505958" y="100035"/>
                  </a:lnTo>
                  <a:lnTo>
                    <a:pt x="533869" y="134319"/>
                  </a:lnTo>
                  <a:lnTo>
                    <a:pt x="553511" y="171420"/>
                  </a:lnTo>
                  <a:lnTo>
                    <a:pt x="564400" y="209588"/>
                  </a:lnTo>
                  <a:lnTo>
                    <a:pt x="565581" y="216712"/>
                  </a:lnTo>
                  <a:lnTo>
                    <a:pt x="572325" y="221551"/>
                  </a:lnTo>
                  <a:lnTo>
                    <a:pt x="579424" y="220332"/>
                  </a:lnTo>
                  <a:lnTo>
                    <a:pt x="586536" y="219138"/>
                  </a:lnTo>
                  <a:lnTo>
                    <a:pt x="591337" y="212420"/>
                  </a:lnTo>
                  <a:lnTo>
                    <a:pt x="580101" y="167910"/>
                  </a:lnTo>
                  <a:lnTo>
                    <a:pt x="562587" y="131239"/>
                  </a:lnTo>
                  <a:lnTo>
                    <a:pt x="537988" y="96608"/>
                  </a:lnTo>
                  <a:lnTo>
                    <a:pt x="506661" y="65330"/>
                  </a:lnTo>
                  <a:lnTo>
                    <a:pt x="468968" y="38717"/>
                  </a:lnTo>
                  <a:lnTo>
                    <a:pt x="425268" y="18083"/>
                  </a:lnTo>
                  <a:lnTo>
                    <a:pt x="375920" y="4739"/>
                  </a:lnTo>
                  <a:lnTo>
                    <a:pt x="321284" y="0"/>
                  </a:lnTo>
                  <a:lnTo>
                    <a:pt x="281422" y="2624"/>
                  </a:lnTo>
                  <a:lnTo>
                    <a:pt x="242046" y="10470"/>
                  </a:lnTo>
                  <a:lnTo>
                    <a:pt x="203725" y="23499"/>
                  </a:lnTo>
                  <a:lnTo>
                    <a:pt x="167026" y="41672"/>
                  </a:lnTo>
                  <a:lnTo>
                    <a:pt x="132518" y="64951"/>
                  </a:lnTo>
                  <a:lnTo>
                    <a:pt x="100768" y="93297"/>
                  </a:lnTo>
                  <a:lnTo>
                    <a:pt x="72344" y="126670"/>
                  </a:lnTo>
                  <a:lnTo>
                    <a:pt x="47815" y="165032"/>
                  </a:lnTo>
                  <a:lnTo>
                    <a:pt x="27747" y="208343"/>
                  </a:lnTo>
                  <a:lnTo>
                    <a:pt x="12711" y="256566"/>
                  </a:lnTo>
                  <a:lnTo>
                    <a:pt x="3272" y="309661"/>
                  </a:lnTo>
                  <a:lnTo>
                    <a:pt x="0" y="367588"/>
                  </a:lnTo>
                  <a:lnTo>
                    <a:pt x="2374" y="424995"/>
                  </a:lnTo>
                  <a:lnTo>
                    <a:pt x="9411" y="478250"/>
                  </a:lnTo>
                  <a:lnTo>
                    <a:pt x="20980" y="527193"/>
                  </a:lnTo>
                  <a:lnTo>
                    <a:pt x="36953" y="571663"/>
                  </a:lnTo>
                  <a:lnTo>
                    <a:pt x="57198" y="611501"/>
                  </a:lnTo>
                  <a:lnTo>
                    <a:pt x="81587" y="646547"/>
                  </a:lnTo>
                  <a:lnTo>
                    <a:pt x="109990" y="676640"/>
                  </a:lnTo>
                  <a:lnTo>
                    <a:pt x="142277" y="701621"/>
                  </a:lnTo>
                  <a:lnTo>
                    <a:pt x="178318" y="721329"/>
                  </a:lnTo>
                  <a:lnTo>
                    <a:pt x="217984" y="735604"/>
                  </a:lnTo>
                  <a:lnTo>
                    <a:pt x="261144" y="744287"/>
                  </a:lnTo>
                  <a:lnTo>
                    <a:pt x="307670" y="747217"/>
                  </a:lnTo>
                  <a:lnTo>
                    <a:pt x="378815" y="738613"/>
                  </a:lnTo>
                  <a:lnTo>
                    <a:pt x="433344" y="716405"/>
                  </a:lnTo>
                  <a:lnTo>
                    <a:pt x="473331" y="685996"/>
                  </a:lnTo>
                  <a:lnTo>
                    <a:pt x="500851" y="652788"/>
                  </a:lnTo>
                  <a:lnTo>
                    <a:pt x="526790" y="599592"/>
                  </a:lnTo>
                  <a:lnTo>
                    <a:pt x="529615" y="587756"/>
                  </a:lnTo>
                  <a:lnTo>
                    <a:pt x="529615" y="427075"/>
                  </a:lnTo>
                  <a:lnTo>
                    <a:pt x="529615" y="419862"/>
                  </a:lnTo>
                  <a:lnTo>
                    <a:pt x="523786" y="414020"/>
                  </a:lnTo>
                  <a:lnTo>
                    <a:pt x="516572" y="414020"/>
                  </a:lnTo>
                  <a:lnTo>
                    <a:pt x="320725" y="414020"/>
                  </a:lnTo>
                  <a:lnTo>
                    <a:pt x="320725" y="380657"/>
                  </a:lnTo>
                  <a:lnTo>
                    <a:pt x="564222" y="380657"/>
                  </a:lnTo>
                  <a:lnTo>
                    <a:pt x="564222" y="722134"/>
                  </a:lnTo>
                  <a:lnTo>
                    <a:pt x="564222" y="729348"/>
                  </a:lnTo>
                  <a:lnTo>
                    <a:pt x="570064" y="735190"/>
                  </a:lnTo>
                  <a:lnTo>
                    <a:pt x="577278" y="735190"/>
                  </a:lnTo>
                  <a:lnTo>
                    <a:pt x="584492" y="735190"/>
                  </a:lnTo>
                  <a:lnTo>
                    <a:pt x="590334" y="729348"/>
                  </a:lnTo>
                  <a:lnTo>
                    <a:pt x="590334" y="722134"/>
                  </a:lnTo>
                  <a:lnTo>
                    <a:pt x="590334" y="367588"/>
                  </a:lnTo>
                  <a:lnTo>
                    <a:pt x="590334" y="360375"/>
                  </a:lnTo>
                  <a:lnTo>
                    <a:pt x="584479" y="354533"/>
                  </a:lnTo>
                  <a:lnTo>
                    <a:pt x="577278" y="354533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/>
          <p:nvPr/>
        </p:nvSpPr>
        <p:spPr>
          <a:xfrm>
            <a:off x="3023204" y="831204"/>
            <a:ext cx="628015" cy="744220"/>
          </a:xfrm>
          <a:custGeom>
            <a:avLst/>
            <a:gdLst/>
            <a:ahLst/>
            <a:cxnLst/>
            <a:rect l="l" t="t" r="r" b="b"/>
            <a:pathLst>
              <a:path w="628014" h="744219">
                <a:moveTo>
                  <a:pt x="313918" y="0"/>
                </a:moveTo>
                <a:lnTo>
                  <a:pt x="310413" y="0"/>
                </a:lnTo>
                <a:lnTo>
                  <a:pt x="307035" y="1422"/>
                </a:lnTo>
                <a:lnTo>
                  <a:pt x="304584" y="3937"/>
                </a:lnTo>
                <a:lnTo>
                  <a:pt x="302120" y="6451"/>
                </a:lnTo>
                <a:lnTo>
                  <a:pt x="300786" y="9842"/>
                </a:lnTo>
                <a:lnTo>
                  <a:pt x="300862" y="13360"/>
                </a:lnTo>
                <a:lnTo>
                  <a:pt x="302425" y="81051"/>
                </a:lnTo>
                <a:lnTo>
                  <a:pt x="302590" y="88125"/>
                </a:lnTo>
                <a:lnTo>
                  <a:pt x="308381" y="93802"/>
                </a:lnTo>
                <a:lnTo>
                  <a:pt x="315480" y="93802"/>
                </a:lnTo>
                <a:lnTo>
                  <a:pt x="354926" y="98346"/>
                </a:lnTo>
                <a:lnTo>
                  <a:pt x="392073" y="111445"/>
                </a:lnTo>
                <a:lnTo>
                  <a:pt x="426297" y="132296"/>
                </a:lnTo>
                <a:lnTo>
                  <a:pt x="456971" y="160100"/>
                </a:lnTo>
                <a:lnTo>
                  <a:pt x="483471" y="194054"/>
                </a:lnTo>
                <a:lnTo>
                  <a:pt x="505171" y="233357"/>
                </a:lnTo>
                <a:lnTo>
                  <a:pt x="521446" y="277208"/>
                </a:lnTo>
                <a:lnTo>
                  <a:pt x="531669" y="324805"/>
                </a:lnTo>
                <a:lnTo>
                  <a:pt x="535216" y="375348"/>
                </a:lnTo>
                <a:lnTo>
                  <a:pt x="531669" y="425891"/>
                </a:lnTo>
                <a:lnTo>
                  <a:pt x="521446" y="473488"/>
                </a:lnTo>
                <a:lnTo>
                  <a:pt x="505171" y="517339"/>
                </a:lnTo>
                <a:lnTo>
                  <a:pt x="483471" y="556642"/>
                </a:lnTo>
                <a:lnTo>
                  <a:pt x="456971" y="590596"/>
                </a:lnTo>
                <a:lnTo>
                  <a:pt x="426297" y="618400"/>
                </a:lnTo>
                <a:lnTo>
                  <a:pt x="392073" y="639251"/>
                </a:lnTo>
                <a:lnTo>
                  <a:pt x="354926" y="652350"/>
                </a:lnTo>
                <a:lnTo>
                  <a:pt x="315480" y="656894"/>
                </a:lnTo>
                <a:lnTo>
                  <a:pt x="308394" y="656894"/>
                </a:lnTo>
                <a:lnTo>
                  <a:pt x="302602" y="662533"/>
                </a:lnTo>
                <a:lnTo>
                  <a:pt x="302437" y="669620"/>
                </a:lnTo>
                <a:lnTo>
                  <a:pt x="301205" y="717042"/>
                </a:lnTo>
                <a:lnTo>
                  <a:pt x="260354" y="711373"/>
                </a:lnTo>
                <a:lnTo>
                  <a:pt x="221430" y="699071"/>
                </a:lnTo>
                <a:lnTo>
                  <a:pt x="184848" y="680631"/>
                </a:lnTo>
                <a:lnTo>
                  <a:pt x="151021" y="656550"/>
                </a:lnTo>
                <a:lnTo>
                  <a:pt x="120363" y="627325"/>
                </a:lnTo>
                <a:lnTo>
                  <a:pt x="93286" y="593451"/>
                </a:lnTo>
                <a:lnTo>
                  <a:pt x="70206" y="555426"/>
                </a:lnTo>
                <a:lnTo>
                  <a:pt x="51535" y="513746"/>
                </a:lnTo>
                <a:lnTo>
                  <a:pt x="37686" y="468907"/>
                </a:lnTo>
                <a:lnTo>
                  <a:pt x="29073" y="421407"/>
                </a:lnTo>
                <a:lnTo>
                  <a:pt x="26111" y="371741"/>
                </a:lnTo>
                <a:lnTo>
                  <a:pt x="29303" y="320204"/>
                </a:lnTo>
                <a:lnTo>
                  <a:pt x="38586" y="270904"/>
                </a:lnTo>
                <a:lnTo>
                  <a:pt x="53520" y="224436"/>
                </a:lnTo>
                <a:lnTo>
                  <a:pt x="73665" y="181398"/>
                </a:lnTo>
                <a:lnTo>
                  <a:pt x="98580" y="142386"/>
                </a:lnTo>
                <a:lnTo>
                  <a:pt x="127826" y="107995"/>
                </a:lnTo>
                <a:lnTo>
                  <a:pt x="160962" y="78824"/>
                </a:lnTo>
                <a:lnTo>
                  <a:pt x="197548" y="55468"/>
                </a:lnTo>
                <a:lnTo>
                  <a:pt x="237144" y="38523"/>
                </a:lnTo>
                <a:lnTo>
                  <a:pt x="279311" y="28587"/>
                </a:lnTo>
                <a:lnTo>
                  <a:pt x="286461" y="27559"/>
                </a:lnTo>
                <a:lnTo>
                  <a:pt x="291414" y="20929"/>
                </a:lnTo>
                <a:lnTo>
                  <a:pt x="290372" y="13792"/>
                </a:lnTo>
                <a:lnTo>
                  <a:pt x="289356" y="6654"/>
                </a:lnTo>
                <a:lnTo>
                  <a:pt x="282689" y="1727"/>
                </a:lnTo>
                <a:lnTo>
                  <a:pt x="233768" y="12194"/>
                </a:lnTo>
                <a:lnTo>
                  <a:pt x="194210" y="27920"/>
                </a:lnTo>
                <a:lnTo>
                  <a:pt x="157289" y="49426"/>
                </a:lnTo>
                <a:lnTo>
                  <a:pt x="123363" y="76231"/>
                </a:lnTo>
                <a:lnTo>
                  <a:pt x="92793" y="107852"/>
                </a:lnTo>
                <a:lnTo>
                  <a:pt x="65939" y="143808"/>
                </a:lnTo>
                <a:lnTo>
                  <a:pt x="43160" y="183617"/>
                </a:lnTo>
                <a:lnTo>
                  <a:pt x="24817" y="226796"/>
                </a:lnTo>
                <a:lnTo>
                  <a:pt x="11270" y="272865"/>
                </a:lnTo>
                <a:lnTo>
                  <a:pt x="2877" y="321340"/>
                </a:lnTo>
                <a:lnTo>
                  <a:pt x="0" y="371741"/>
                </a:lnTo>
                <a:lnTo>
                  <a:pt x="2871" y="422115"/>
                </a:lnTo>
                <a:lnTo>
                  <a:pt x="11233" y="470451"/>
                </a:lnTo>
                <a:lnTo>
                  <a:pt x="24709" y="516301"/>
                </a:lnTo>
                <a:lnTo>
                  <a:pt x="42922" y="559220"/>
                </a:lnTo>
                <a:lnTo>
                  <a:pt x="65495" y="598761"/>
                </a:lnTo>
                <a:lnTo>
                  <a:pt x="92051" y="634479"/>
                </a:lnTo>
                <a:lnTo>
                  <a:pt x="122213" y="665926"/>
                </a:lnTo>
                <a:lnTo>
                  <a:pt x="155604" y="692656"/>
                </a:lnTo>
                <a:lnTo>
                  <a:pt x="191847" y="714223"/>
                </a:lnTo>
                <a:lnTo>
                  <a:pt x="230565" y="730181"/>
                </a:lnTo>
                <a:lnTo>
                  <a:pt x="271381" y="740083"/>
                </a:lnTo>
                <a:lnTo>
                  <a:pt x="313918" y="743483"/>
                </a:lnTo>
                <a:lnTo>
                  <a:pt x="321005" y="743483"/>
                </a:lnTo>
                <a:lnTo>
                  <a:pt x="326796" y="737844"/>
                </a:lnTo>
                <a:lnTo>
                  <a:pt x="326961" y="730770"/>
                </a:lnTo>
                <a:lnTo>
                  <a:pt x="328206" y="682599"/>
                </a:lnTo>
                <a:lnTo>
                  <a:pt x="370354" y="675281"/>
                </a:lnTo>
                <a:lnTo>
                  <a:pt x="409923" y="659401"/>
                </a:lnTo>
                <a:lnTo>
                  <a:pt x="446277" y="635755"/>
                </a:lnTo>
                <a:lnTo>
                  <a:pt x="478780" y="605140"/>
                </a:lnTo>
                <a:lnTo>
                  <a:pt x="506799" y="568349"/>
                </a:lnTo>
                <a:lnTo>
                  <a:pt x="529696" y="526179"/>
                </a:lnTo>
                <a:lnTo>
                  <a:pt x="546838" y="479426"/>
                </a:lnTo>
                <a:lnTo>
                  <a:pt x="557589" y="428883"/>
                </a:lnTo>
                <a:lnTo>
                  <a:pt x="561314" y="375348"/>
                </a:lnTo>
                <a:lnTo>
                  <a:pt x="557589" y="321817"/>
                </a:lnTo>
                <a:lnTo>
                  <a:pt x="546839" y="271279"/>
                </a:lnTo>
                <a:lnTo>
                  <a:pt x="529698" y="224528"/>
                </a:lnTo>
                <a:lnTo>
                  <a:pt x="506802" y="182360"/>
                </a:lnTo>
                <a:lnTo>
                  <a:pt x="478787" y="145571"/>
                </a:lnTo>
                <a:lnTo>
                  <a:pt x="446288" y="114955"/>
                </a:lnTo>
                <a:lnTo>
                  <a:pt x="409941" y="91307"/>
                </a:lnTo>
                <a:lnTo>
                  <a:pt x="370381" y="75423"/>
                </a:lnTo>
                <a:lnTo>
                  <a:pt x="328244" y="68097"/>
                </a:lnTo>
                <a:lnTo>
                  <a:pt x="327304" y="26492"/>
                </a:lnTo>
                <a:lnTo>
                  <a:pt x="372045" y="33205"/>
                </a:lnTo>
                <a:lnTo>
                  <a:pt x="414403" y="47854"/>
                </a:lnTo>
                <a:lnTo>
                  <a:pt x="453829" y="69780"/>
                </a:lnTo>
                <a:lnTo>
                  <a:pt x="489777" y="98326"/>
                </a:lnTo>
                <a:lnTo>
                  <a:pt x="521696" y="132834"/>
                </a:lnTo>
                <a:lnTo>
                  <a:pt x="549041" y="172644"/>
                </a:lnTo>
                <a:lnTo>
                  <a:pt x="571263" y="217099"/>
                </a:lnTo>
                <a:lnTo>
                  <a:pt x="587814" y="265541"/>
                </a:lnTo>
                <a:lnTo>
                  <a:pt x="598147" y="317312"/>
                </a:lnTo>
                <a:lnTo>
                  <a:pt x="601713" y="371754"/>
                </a:lnTo>
                <a:lnTo>
                  <a:pt x="598770" y="423603"/>
                </a:lnTo>
                <a:lnTo>
                  <a:pt x="590144" y="472740"/>
                </a:lnTo>
                <a:lnTo>
                  <a:pt x="576142" y="518742"/>
                </a:lnTo>
                <a:lnTo>
                  <a:pt x="557071" y="561180"/>
                </a:lnTo>
                <a:lnTo>
                  <a:pt x="533236" y="599628"/>
                </a:lnTo>
                <a:lnTo>
                  <a:pt x="504944" y="633662"/>
                </a:lnTo>
                <a:lnTo>
                  <a:pt x="472500" y="662854"/>
                </a:lnTo>
                <a:lnTo>
                  <a:pt x="436212" y="686778"/>
                </a:lnTo>
                <a:lnTo>
                  <a:pt x="396385" y="705008"/>
                </a:lnTo>
                <a:lnTo>
                  <a:pt x="353326" y="717118"/>
                </a:lnTo>
                <a:lnTo>
                  <a:pt x="346252" y="718527"/>
                </a:lnTo>
                <a:lnTo>
                  <a:pt x="341668" y="725411"/>
                </a:lnTo>
                <a:lnTo>
                  <a:pt x="343077" y="732485"/>
                </a:lnTo>
                <a:lnTo>
                  <a:pt x="344500" y="739559"/>
                </a:lnTo>
                <a:lnTo>
                  <a:pt x="351358" y="744156"/>
                </a:lnTo>
                <a:lnTo>
                  <a:pt x="358444" y="742721"/>
                </a:lnTo>
                <a:lnTo>
                  <a:pt x="401035" y="731100"/>
                </a:lnTo>
                <a:lnTo>
                  <a:pt x="440756" y="714026"/>
                </a:lnTo>
                <a:lnTo>
                  <a:pt x="477355" y="691844"/>
                </a:lnTo>
                <a:lnTo>
                  <a:pt x="510584" y="664898"/>
                </a:lnTo>
                <a:lnTo>
                  <a:pt x="540193" y="633531"/>
                </a:lnTo>
                <a:lnTo>
                  <a:pt x="565933" y="598087"/>
                </a:lnTo>
                <a:lnTo>
                  <a:pt x="587552" y="558911"/>
                </a:lnTo>
                <a:lnTo>
                  <a:pt x="604802" y="516345"/>
                </a:lnTo>
                <a:lnTo>
                  <a:pt x="617432" y="470734"/>
                </a:lnTo>
                <a:lnTo>
                  <a:pt x="625194" y="422423"/>
                </a:lnTo>
                <a:lnTo>
                  <a:pt x="627837" y="371754"/>
                </a:lnTo>
                <a:lnTo>
                  <a:pt x="624963" y="321377"/>
                </a:lnTo>
                <a:lnTo>
                  <a:pt x="616600" y="273039"/>
                </a:lnTo>
                <a:lnTo>
                  <a:pt x="603124" y="227187"/>
                </a:lnTo>
                <a:lnTo>
                  <a:pt x="584912" y="184266"/>
                </a:lnTo>
                <a:lnTo>
                  <a:pt x="562340" y="144724"/>
                </a:lnTo>
                <a:lnTo>
                  <a:pt x="535786" y="109005"/>
                </a:lnTo>
                <a:lnTo>
                  <a:pt x="505625" y="77558"/>
                </a:lnTo>
                <a:lnTo>
                  <a:pt x="472235" y="50827"/>
                </a:lnTo>
                <a:lnTo>
                  <a:pt x="435993" y="29259"/>
                </a:lnTo>
                <a:lnTo>
                  <a:pt x="397275" y="13301"/>
                </a:lnTo>
                <a:lnTo>
                  <a:pt x="356458" y="3399"/>
                </a:lnTo>
                <a:lnTo>
                  <a:pt x="313918" y="0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" name="object 8" descr=""/>
          <p:cNvGrpSpPr/>
          <p:nvPr/>
        </p:nvGrpSpPr>
        <p:grpSpPr>
          <a:xfrm>
            <a:off x="4042063" y="824687"/>
            <a:ext cx="2796540" cy="762000"/>
            <a:chOff x="4042063" y="824687"/>
            <a:chExt cx="2796540" cy="762000"/>
          </a:xfrm>
        </p:grpSpPr>
        <p:sp>
          <p:nvSpPr>
            <p:cNvPr id="9" name="object 9" descr=""/>
            <p:cNvSpPr/>
            <p:nvPr/>
          </p:nvSpPr>
          <p:spPr>
            <a:xfrm>
              <a:off x="4048413" y="833940"/>
              <a:ext cx="522605" cy="734695"/>
            </a:xfrm>
            <a:custGeom>
              <a:avLst/>
              <a:gdLst/>
              <a:ahLst/>
              <a:cxnLst/>
              <a:rect l="l" t="t" r="r" b="b"/>
              <a:pathLst>
                <a:path w="522604" h="734694">
                  <a:moveTo>
                    <a:pt x="387743" y="348381"/>
                  </a:moveTo>
                  <a:lnTo>
                    <a:pt x="449797" y="308778"/>
                  </a:lnTo>
                  <a:lnTo>
                    <a:pt x="477516" y="277433"/>
                  </a:lnTo>
                  <a:lnTo>
                    <a:pt x="497300" y="237132"/>
                  </a:lnTo>
                  <a:lnTo>
                    <a:pt x="504850" y="186926"/>
                  </a:lnTo>
                  <a:lnTo>
                    <a:pt x="495819" y="123284"/>
                  </a:lnTo>
                  <a:lnTo>
                    <a:pt x="472286" y="75284"/>
                  </a:lnTo>
                  <a:lnTo>
                    <a:pt x="439589" y="40998"/>
                  </a:lnTo>
                  <a:lnTo>
                    <a:pt x="403069" y="18498"/>
                  </a:lnTo>
                  <a:lnTo>
                    <a:pt x="339915" y="1150"/>
                  </a:lnTo>
                  <a:lnTo>
                    <a:pt x="289030" y="0"/>
                  </a:lnTo>
                  <a:lnTo>
                    <a:pt x="219636" y="90"/>
                  </a:lnTo>
                  <a:lnTo>
                    <a:pt x="157239" y="704"/>
                  </a:lnTo>
                  <a:lnTo>
                    <a:pt x="127342" y="1125"/>
                  </a:lnTo>
                  <a:lnTo>
                    <a:pt x="120129" y="1252"/>
                  </a:lnTo>
                  <a:lnTo>
                    <a:pt x="114388" y="7183"/>
                  </a:lnTo>
                  <a:lnTo>
                    <a:pt x="114490" y="14383"/>
                  </a:lnTo>
                  <a:lnTo>
                    <a:pt x="114604" y="21610"/>
                  </a:lnTo>
                  <a:lnTo>
                    <a:pt x="120383" y="27312"/>
                  </a:lnTo>
                  <a:lnTo>
                    <a:pt x="127762" y="27236"/>
                  </a:lnTo>
                  <a:lnTo>
                    <a:pt x="155292" y="26851"/>
                  </a:lnTo>
                  <a:lnTo>
                    <a:pt x="217477" y="26228"/>
                  </a:lnTo>
                  <a:lnTo>
                    <a:pt x="287449" y="26102"/>
                  </a:lnTo>
                  <a:lnTo>
                    <a:pt x="338340" y="27210"/>
                  </a:lnTo>
                  <a:lnTo>
                    <a:pt x="404637" y="48727"/>
                  </a:lnTo>
                  <a:lnTo>
                    <a:pt x="440569" y="77801"/>
                  </a:lnTo>
                  <a:lnTo>
                    <a:pt x="467888" y="122910"/>
                  </a:lnTo>
                  <a:lnTo>
                    <a:pt x="478739" y="186926"/>
                  </a:lnTo>
                  <a:lnTo>
                    <a:pt x="465484" y="246793"/>
                  </a:lnTo>
                  <a:lnTo>
                    <a:pt x="433333" y="289302"/>
                  </a:lnTo>
                  <a:lnTo>
                    <a:pt x="393705" y="317042"/>
                  </a:lnTo>
                  <a:lnTo>
                    <a:pt x="358018" y="332603"/>
                  </a:lnTo>
                  <a:lnTo>
                    <a:pt x="337693" y="338576"/>
                  </a:lnTo>
                  <a:lnTo>
                    <a:pt x="214591" y="338576"/>
                  </a:lnTo>
                  <a:lnTo>
                    <a:pt x="207378" y="338576"/>
                  </a:lnTo>
                  <a:lnTo>
                    <a:pt x="201536" y="344418"/>
                  </a:lnTo>
                  <a:lnTo>
                    <a:pt x="201536" y="351632"/>
                  </a:lnTo>
                  <a:lnTo>
                    <a:pt x="201536" y="358846"/>
                  </a:lnTo>
                  <a:lnTo>
                    <a:pt x="207378" y="364688"/>
                  </a:lnTo>
                  <a:lnTo>
                    <a:pt x="214591" y="364688"/>
                  </a:lnTo>
                  <a:lnTo>
                    <a:pt x="339115" y="364688"/>
                  </a:lnTo>
                  <a:lnTo>
                    <a:pt x="398491" y="380711"/>
                  </a:lnTo>
                  <a:lnTo>
                    <a:pt x="433371" y="402870"/>
                  </a:lnTo>
                  <a:lnTo>
                    <a:pt x="464757" y="436370"/>
                  </a:lnTo>
                  <a:lnTo>
                    <a:pt x="487421" y="482643"/>
                  </a:lnTo>
                  <a:lnTo>
                    <a:pt x="496138" y="543123"/>
                  </a:lnTo>
                  <a:lnTo>
                    <a:pt x="485009" y="599904"/>
                  </a:lnTo>
                  <a:lnTo>
                    <a:pt x="456862" y="642530"/>
                  </a:lnTo>
                  <a:lnTo>
                    <a:pt x="419550" y="672834"/>
                  </a:lnTo>
                  <a:lnTo>
                    <a:pt x="380931" y="692652"/>
                  </a:lnTo>
                  <a:lnTo>
                    <a:pt x="331190" y="708172"/>
                  </a:lnTo>
                  <a:lnTo>
                    <a:pt x="91059" y="708172"/>
                  </a:lnTo>
                  <a:lnTo>
                    <a:pt x="91059" y="14168"/>
                  </a:lnTo>
                  <a:lnTo>
                    <a:pt x="91059" y="6954"/>
                  </a:lnTo>
                  <a:lnTo>
                    <a:pt x="85217" y="1112"/>
                  </a:lnTo>
                  <a:lnTo>
                    <a:pt x="78003" y="1112"/>
                  </a:lnTo>
                  <a:lnTo>
                    <a:pt x="13055" y="1112"/>
                  </a:lnTo>
                  <a:lnTo>
                    <a:pt x="5842" y="1112"/>
                  </a:lnTo>
                  <a:lnTo>
                    <a:pt x="0" y="6954"/>
                  </a:lnTo>
                  <a:lnTo>
                    <a:pt x="0" y="14168"/>
                  </a:lnTo>
                  <a:lnTo>
                    <a:pt x="0" y="721227"/>
                  </a:lnTo>
                  <a:lnTo>
                    <a:pt x="0" y="728441"/>
                  </a:lnTo>
                  <a:lnTo>
                    <a:pt x="5842" y="734283"/>
                  </a:lnTo>
                  <a:lnTo>
                    <a:pt x="13055" y="734283"/>
                  </a:lnTo>
                  <a:lnTo>
                    <a:pt x="20269" y="734283"/>
                  </a:lnTo>
                  <a:lnTo>
                    <a:pt x="26111" y="728441"/>
                  </a:lnTo>
                  <a:lnTo>
                    <a:pt x="26111" y="721227"/>
                  </a:lnTo>
                  <a:lnTo>
                    <a:pt x="26111" y="27223"/>
                  </a:lnTo>
                  <a:lnTo>
                    <a:pt x="64947" y="27223"/>
                  </a:lnTo>
                  <a:lnTo>
                    <a:pt x="64947" y="721227"/>
                  </a:lnTo>
                  <a:lnTo>
                    <a:pt x="64947" y="728441"/>
                  </a:lnTo>
                  <a:lnTo>
                    <a:pt x="70789" y="734283"/>
                  </a:lnTo>
                  <a:lnTo>
                    <a:pt x="78003" y="734283"/>
                  </a:lnTo>
                  <a:lnTo>
                    <a:pt x="332447" y="734283"/>
                  </a:lnTo>
                  <a:lnTo>
                    <a:pt x="333222" y="734283"/>
                  </a:lnTo>
                  <a:lnTo>
                    <a:pt x="334010" y="734207"/>
                  </a:lnTo>
                  <a:lnTo>
                    <a:pt x="372764" y="723198"/>
                  </a:lnTo>
                  <a:lnTo>
                    <a:pt x="409354" y="707603"/>
                  </a:lnTo>
                  <a:lnTo>
                    <a:pt x="449060" y="683274"/>
                  </a:lnTo>
                  <a:lnTo>
                    <a:pt x="485420" y="648734"/>
                  </a:lnTo>
                  <a:lnTo>
                    <a:pt x="511974" y="602508"/>
                  </a:lnTo>
                  <a:lnTo>
                    <a:pt x="522262" y="543123"/>
                  </a:lnTo>
                  <a:lnTo>
                    <a:pt x="513880" y="479752"/>
                  </a:lnTo>
                  <a:lnTo>
                    <a:pt x="491745" y="429804"/>
                  </a:lnTo>
                  <a:lnTo>
                    <a:pt x="460349" y="392067"/>
                  </a:lnTo>
                  <a:lnTo>
                    <a:pt x="424185" y="365330"/>
                  </a:lnTo>
                  <a:lnTo>
                    <a:pt x="387743" y="34838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622400" y="831204"/>
              <a:ext cx="628015" cy="744220"/>
            </a:xfrm>
            <a:custGeom>
              <a:avLst/>
              <a:gdLst/>
              <a:ahLst/>
              <a:cxnLst/>
              <a:rect l="l" t="t" r="r" b="b"/>
              <a:pathLst>
                <a:path w="628014" h="744219">
                  <a:moveTo>
                    <a:pt x="313918" y="0"/>
                  </a:moveTo>
                  <a:lnTo>
                    <a:pt x="310413" y="0"/>
                  </a:lnTo>
                  <a:lnTo>
                    <a:pt x="307035" y="1422"/>
                  </a:lnTo>
                  <a:lnTo>
                    <a:pt x="304584" y="3937"/>
                  </a:lnTo>
                  <a:lnTo>
                    <a:pt x="302120" y="6451"/>
                  </a:lnTo>
                  <a:lnTo>
                    <a:pt x="300786" y="9842"/>
                  </a:lnTo>
                  <a:lnTo>
                    <a:pt x="300863" y="13360"/>
                  </a:lnTo>
                  <a:lnTo>
                    <a:pt x="302425" y="81051"/>
                  </a:lnTo>
                  <a:lnTo>
                    <a:pt x="302590" y="88125"/>
                  </a:lnTo>
                  <a:lnTo>
                    <a:pt x="308381" y="93802"/>
                  </a:lnTo>
                  <a:lnTo>
                    <a:pt x="315480" y="93802"/>
                  </a:lnTo>
                  <a:lnTo>
                    <a:pt x="354926" y="98346"/>
                  </a:lnTo>
                  <a:lnTo>
                    <a:pt x="392073" y="111445"/>
                  </a:lnTo>
                  <a:lnTo>
                    <a:pt x="426297" y="132296"/>
                  </a:lnTo>
                  <a:lnTo>
                    <a:pt x="456971" y="160100"/>
                  </a:lnTo>
                  <a:lnTo>
                    <a:pt x="483471" y="194054"/>
                  </a:lnTo>
                  <a:lnTo>
                    <a:pt x="505171" y="233357"/>
                  </a:lnTo>
                  <a:lnTo>
                    <a:pt x="521446" y="277208"/>
                  </a:lnTo>
                  <a:lnTo>
                    <a:pt x="531669" y="324805"/>
                  </a:lnTo>
                  <a:lnTo>
                    <a:pt x="535216" y="375348"/>
                  </a:lnTo>
                  <a:lnTo>
                    <a:pt x="531669" y="425891"/>
                  </a:lnTo>
                  <a:lnTo>
                    <a:pt x="521446" y="473488"/>
                  </a:lnTo>
                  <a:lnTo>
                    <a:pt x="505171" y="517339"/>
                  </a:lnTo>
                  <a:lnTo>
                    <a:pt x="483471" y="556642"/>
                  </a:lnTo>
                  <a:lnTo>
                    <a:pt x="456971" y="590596"/>
                  </a:lnTo>
                  <a:lnTo>
                    <a:pt x="426297" y="618400"/>
                  </a:lnTo>
                  <a:lnTo>
                    <a:pt x="392073" y="639251"/>
                  </a:lnTo>
                  <a:lnTo>
                    <a:pt x="354926" y="652350"/>
                  </a:lnTo>
                  <a:lnTo>
                    <a:pt x="315480" y="656894"/>
                  </a:lnTo>
                  <a:lnTo>
                    <a:pt x="308394" y="656894"/>
                  </a:lnTo>
                  <a:lnTo>
                    <a:pt x="302602" y="662533"/>
                  </a:lnTo>
                  <a:lnTo>
                    <a:pt x="302437" y="669620"/>
                  </a:lnTo>
                  <a:lnTo>
                    <a:pt x="301205" y="717042"/>
                  </a:lnTo>
                  <a:lnTo>
                    <a:pt x="260354" y="711373"/>
                  </a:lnTo>
                  <a:lnTo>
                    <a:pt x="221430" y="699071"/>
                  </a:lnTo>
                  <a:lnTo>
                    <a:pt x="184848" y="680631"/>
                  </a:lnTo>
                  <a:lnTo>
                    <a:pt x="151021" y="656550"/>
                  </a:lnTo>
                  <a:lnTo>
                    <a:pt x="120363" y="627325"/>
                  </a:lnTo>
                  <a:lnTo>
                    <a:pt x="93286" y="593451"/>
                  </a:lnTo>
                  <a:lnTo>
                    <a:pt x="70206" y="555426"/>
                  </a:lnTo>
                  <a:lnTo>
                    <a:pt x="51535" y="513746"/>
                  </a:lnTo>
                  <a:lnTo>
                    <a:pt x="37686" y="468907"/>
                  </a:lnTo>
                  <a:lnTo>
                    <a:pt x="29073" y="421407"/>
                  </a:lnTo>
                  <a:lnTo>
                    <a:pt x="26111" y="371741"/>
                  </a:lnTo>
                  <a:lnTo>
                    <a:pt x="29303" y="320204"/>
                  </a:lnTo>
                  <a:lnTo>
                    <a:pt x="38586" y="270904"/>
                  </a:lnTo>
                  <a:lnTo>
                    <a:pt x="53520" y="224436"/>
                  </a:lnTo>
                  <a:lnTo>
                    <a:pt x="73665" y="181398"/>
                  </a:lnTo>
                  <a:lnTo>
                    <a:pt x="98580" y="142386"/>
                  </a:lnTo>
                  <a:lnTo>
                    <a:pt x="127826" y="107995"/>
                  </a:lnTo>
                  <a:lnTo>
                    <a:pt x="160962" y="78824"/>
                  </a:lnTo>
                  <a:lnTo>
                    <a:pt x="197548" y="55468"/>
                  </a:lnTo>
                  <a:lnTo>
                    <a:pt x="237144" y="38523"/>
                  </a:lnTo>
                  <a:lnTo>
                    <a:pt x="279311" y="28587"/>
                  </a:lnTo>
                  <a:lnTo>
                    <a:pt x="286461" y="27559"/>
                  </a:lnTo>
                  <a:lnTo>
                    <a:pt x="291414" y="20929"/>
                  </a:lnTo>
                  <a:lnTo>
                    <a:pt x="290372" y="13792"/>
                  </a:lnTo>
                  <a:lnTo>
                    <a:pt x="289356" y="6654"/>
                  </a:lnTo>
                  <a:lnTo>
                    <a:pt x="282689" y="1727"/>
                  </a:lnTo>
                  <a:lnTo>
                    <a:pt x="233768" y="12194"/>
                  </a:lnTo>
                  <a:lnTo>
                    <a:pt x="194210" y="27920"/>
                  </a:lnTo>
                  <a:lnTo>
                    <a:pt x="157289" y="49426"/>
                  </a:lnTo>
                  <a:lnTo>
                    <a:pt x="123363" y="76231"/>
                  </a:lnTo>
                  <a:lnTo>
                    <a:pt x="92793" y="107852"/>
                  </a:lnTo>
                  <a:lnTo>
                    <a:pt x="65939" y="143808"/>
                  </a:lnTo>
                  <a:lnTo>
                    <a:pt x="43160" y="183617"/>
                  </a:lnTo>
                  <a:lnTo>
                    <a:pt x="24817" y="226796"/>
                  </a:lnTo>
                  <a:lnTo>
                    <a:pt x="11270" y="272865"/>
                  </a:lnTo>
                  <a:lnTo>
                    <a:pt x="2877" y="321340"/>
                  </a:lnTo>
                  <a:lnTo>
                    <a:pt x="0" y="371741"/>
                  </a:lnTo>
                  <a:lnTo>
                    <a:pt x="2871" y="422115"/>
                  </a:lnTo>
                  <a:lnTo>
                    <a:pt x="11233" y="470451"/>
                  </a:lnTo>
                  <a:lnTo>
                    <a:pt x="24709" y="516301"/>
                  </a:lnTo>
                  <a:lnTo>
                    <a:pt x="42922" y="559220"/>
                  </a:lnTo>
                  <a:lnTo>
                    <a:pt x="65495" y="598761"/>
                  </a:lnTo>
                  <a:lnTo>
                    <a:pt x="92051" y="634479"/>
                  </a:lnTo>
                  <a:lnTo>
                    <a:pt x="122213" y="665926"/>
                  </a:lnTo>
                  <a:lnTo>
                    <a:pt x="155604" y="692656"/>
                  </a:lnTo>
                  <a:lnTo>
                    <a:pt x="191847" y="714223"/>
                  </a:lnTo>
                  <a:lnTo>
                    <a:pt x="230565" y="730181"/>
                  </a:lnTo>
                  <a:lnTo>
                    <a:pt x="271381" y="740083"/>
                  </a:lnTo>
                  <a:lnTo>
                    <a:pt x="313918" y="743483"/>
                  </a:lnTo>
                  <a:lnTo>
                    <a:pt x="321005" y="743483"/>
                  </a:lnTo>
                  <a:lnTo>
                    <a:pt x="326796" y="737844"/>
                  </a:lnTo>
                  <a:lnTo>
                    <a:pt x="326961" y="730770"/>
                  </a:lnTo>
                  <a:lnTo>
                    <a:pt x="328206" y="682599"/>
                  </a:lnTo>
                  <a:lnTo>
                    <a:pt x="370354" y="675281"/>
                  </a:lnTo>
                  <a:lnTo>
                    <a:pt x="409923" y="659401"/>
                  </a:lnTo>
                  <a:lnTo>
                    <a:pt x="446277" y="635755"/>
                  </a:lnTo>
                  <a:lnTo>
                    <a:pt x="478780" y="605140"/>
                  </a:lnTo>
                  <a:lnTo>
                    <a:pt x="506799" y="568349"/>
                  </a:lnTo>
                  <a:lnTo>
                    <a:pt x="529696" y="526179"/>
                  </a:lnTo>
                  <a:lnTo>
                    <a:pt x="546838" y="479426"/>
                  </a:lnTo>
                  <a:lnTo>
                    <a:pt x="557589" y="428883"/>
                  </a:lnTo>
                  <a:lnTo>
                    <a:pt x="561314" y="375348"/>
                  </a:lnTo>
                  <a:lnTo>
                    <a:pt x="557589" y="321817"/>
                  </a:lnTo>
                  <a:lnTo>
                    <a:pt x="546839" y="271279"/>
                  </a:lnTo>
                  <a:lnTo>
                    <a:pt x="529698" y="224528"/>
                  </a:lnTo>
                  <a:lnTo>
                    <a:pt x="506802" y="182360"/>
                  </a:lnTo>
                  <a:lnTo>
                    <a:pt x="478787" y="145571"/>
                  </a:lnTo>
                  <a:lnTo>
                    <a:pt x="446288" y="114955"/>
                  </a:lnTo>
                  <a:lnTo>
                    <a:pt x="409941" y="91307"/>
                  </a:lnTo>
                  <a:lnTo>
                    <a:pt x="370381" y="75423"/>
                  </a:lnTo>
                  <a:lnTo>
                    <a:pt x="328244" y="68097"/>
                  </a:lnTo>
                  <a:lnTo>
                    <a:pt x="327304" y="26492"/>
                  </a:lnTo>
                  <a:lnTo>
                    <a:pt x="372045" y="33205"/>
                  </a:lnTo>
                  <a:lnTo>
                    <a:pt x="414403" y="47854"/>
                  </a:lnTo>
                  <a:lnTo>
                    <a:pt x="453829" y="69780"/>
                  </a:lnTo>
                  <a:lnTo>
                    <a:pt x="489777" y="98326"/>
                  </a:lnTo>
                  <a:lnTo>
                    <a:pt x="521696" y="132834"/>
                  </a:lnTo>
                  <a:lnTo>
                    <a:pt x="549041" y="172644"/>
                  </a:lnTo>
                  <a:lnTo>
                    <a:pt x="571263" y="217099"/>
                  </a:lnTo>
                  <a:lnTo>
                    <a:pt x="587814" y="265541"/>
                  </a:lnTo>
                  <a:lnTo>
                    <a:pt x="598147" y="317312"/>
                  </a:lnTo>
                  <a:lnTo>
                    <a:pt x="601713" y="371754"/>
                  </a:lnTo>
                  <a:lnTo>
                    <a:pt x="598770" y="423603"/>
                  </a:lnTo>
                  <a:lnTo>
                    <a:pt x="590144" y="472740"/>
                  </a:lnTo>
                  <a:lnTo>
                    <a:pt x="576142" y="518742"/>
                  </a:lnTo>
                  <a:lnTo>
                    <a:pt x="557071" y="561180"/>
                  </a:lnTo>
                  <a:lnTo>
                    <a:pt x="533236" y="599628"/>
                  </a:lnTo>
                  <a:lnTo>
                    <a:pt x="504944" y="633662"/>
                  </a:lnTo>
                  <a:lnTo>
                    <a:pt x="472500" y="662854"/>
                  </a:lnTo>
                  <a:lnTo>
                    <a:pt x="436212" y="686778"/>
                  </a:lnTo>
                  <a:lnTo>
                    <a:pt x="396385" y="705008"/>
                  </a:lnTo>
                  <a:lnTo>
                    <a:pt x="353326" y="717118"/>
                  </a:lnTo>
                  <a:lnTo>
                    <a:pt x="346252" y="718527"/>
                  </a:lnTo>
                  <a:lnTo>
                    <a:pt x="341668" y="725411"/>
                  </a:lnTo>
                  <a:lnTo>
                    <a:pt x="343077" y="732485"/>
                  </a:lnTo>
                  <a:lnTo>
                    <a:pt x="344500" y="739559"/>
                  </a:lnTo>
                  <a:lnTo>
                    <a:pt x="351358" y="744156"/>
                  </a:lnTo>
                  <a:lnTo>
                    <a:pt x="358444" y="742721"/>
                  </a:lnTo>
                  <a:lnTo>
                    <a:pt x="401035" y="731100"/>
                  </a:lnTo>
                  <a:lnTo>
                    <a:pt x="440756" y="714026"/>
                  </a:lnTo>
                  <a:lnTo>
                    <a:pt x="477355" y="691844"/>
                  </a:lnTo>
                  <a:lnTo>
                    <a:pt x="510584" y="664898"/>
                  </a:lnTo>
                  <a:lnTo>
                    <a:pt x="540193" y="633531"/>
                  </a:lnTo>
                  <a:lnTo>
                    <a:pt x="565933" y="598087"/>
                  </a:lnTo>
                  <a:lnTo>
                    <a:pt x="587552" y="558911"/>
                  </a:lnTo>
                  <a:lnTo>
                    <a:pt x="604802" y="516345"/>
                  </a:lnTo>
                  <a:lnTo>
                    <a:pt x="617432" y="470734"/>
                  </a:lnTo>
                  <a:lnTo>
                    <a:pt x="625194" y="422423"/>
                  </a:lnTo>
                  <a:lnTo>
                    <a:pt x="627837" y="371754"/>
                  </a:lnTo>
                  <a:lnTo>
                    <a:pt x="624963" y="321377"/>
                  </a:lnTo>
                  <a:lnTo>
                    <a:pt x="616600" y="273039"/>
                  </a:lnTo>
                  <a:lnTo>
                    <a:pt x="603124" y="227187"/>
                  </a:lnTo>
                  <a:lnTo>
                    <a:pt x="584912" y="184266"/>
                  </a:lnTo>
                  <a:lnTo>
                    <a:pt x="562340" y="144724"/>
                  </a:lnTo>
                  <a:lnTo>
                    <a:pt x="535786" y="109005"/>
                  </a:lnTo>
                  <a:lnTo>
                    <a:pt x="505625" y="77558"/>
                  </a:lnTo>
                  <a:lnTo>
                    <a:pt x="472235" y="50827"/>
                  </a:lnTo>
                  <a:lnTo>
                    <a:pt x="435993" y="29259"/>
                  </a:lnTo>
                  <a:lnTo>
                    <a:pt x="397275" y="13301"/>
                  </a:lnTo>
                  <a:lnTo>
                    <a:pt x="356458" y="3399"/>
                  </a:lnTo>
                  <a:lnTo>
                    <a:pt x="313918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230241" y="836416"/>
              <a:ext cx="579755" cy="728345"/>
            </a:xfrm>
            <a:custGeom>
              <a:avLst/>
              <a:gdLst/>
              <a:ahLst/>
              <a:cxnLst/>
              <a:rect l="l" t="t" r="r" b="b"/>
              <a:pathLst>
                <a:path w="579754" h="728344">
                  <a:moveTo>
                    <a:pt x="576287" y="707377"/>
                  </a:moveTo>
                  <a:lnTo>
                    <a:pt x="334975" y="354152"/>
                  </a:lnTo>
                  <a:lnTo>
                    <a:pt x="567270" y="22301"/>
                  </a:lnTo>
                  <a:lnTo>
                    <a:pt x="571411" y="16395"/>
                  </a:lnTo>
                  <a:lnTo>
                    <a:pt x="569976" y="8254"/>
                  </a:lnTo>
                  <a:lnTo>
                    <a:pt x="564070" y="4114"/>
                  </a:lnTo>
                  <a:lnTo>
                    <a:pt x="558177" y="0"/>
                  </a:lnTo>
                  <a:lnTo>
                    <a:pt x="550024" y="1422"/>
                  </a:lnTo>
                  <a:lnTo>
                    <a:pt x="545884" y="7327"/>
                  </a:lnTo>
                  <a:lnTo>
                    <a:pt x="308419" y="346582"/>
                  </a:lnTo>
                  <a:lnTo>
                    <a:pt x="305308" y="351040"/>
                  </a:lnTo>
                  <a:lnTo>
                    <a:pt x="305269" y="356946"/>
                  </a:lnTo>
                  <a:lnTo>
                    <a:pt x="308330" y="361441"/>
                  </a:lnTo>
                  <a:lnTo>
                    <a:pt x="540778" y="701687"/>
                  </a:lnTo>
                  <a:lnTo>
                    <a:pt x="499287" y="701687"/>
                  </a:lnTo>
                  <a:lnTo>
                    <a:pt x="281508" y="375348"/>
                  </a:lnTo>
                  <a:lnTo>
                    <a:pt x="310857" y="322960"/>
                  </a:lnTo>
                  <a:lnTo>
                    <a:pt x="313258" y="318655"/>
                  </a:lnTo>
                  <a:lnTo>
                    <a:pt x="313042" y="313372"/>
                  </a:lnTo>
                  <a:lnTo>
                    <a:pt x="310286" y="309270"/>
                  </a:lnTo>
                  <a:lnTo>
                    <a:pt x="106730" y="7531"/>
                  </a:lnTo>
                  <a:lnTo>
                    <a:pt x="104317" y="3924"/>
                  </a:lnTo>
                  <a:lnTo>
                    <a:pt x="100266" y="1765"/>
                  </a:lnTo>
                  <a:lnTo>
                    <a:pt x="95923" y="1765"/>
                  </a:lnTo>
                  <a:lnTo>
                    <a:pt x="33426" y="1765"/>
                  </a:lnTo>
                  <a:lnTo>
                    <a:pt x="28613" y="1765"/>
                  </a:lnTo>
                  <a:lnTo>
                    <a:pt x="24193" y="4406"/>
                  </a:lnTo>
                  <a:lnTo>
                    <a:pt x="21932" y="8635"/>
                  </a:lnTo>
                  <a:lnTo>
                    <a:pt x="19659" y="12865"/>
                  </a:lnTo>
                  <a:lnTo>
                    <a:pt x="19875" y="18008"/>
                  </a:lnTo>
                  <a:lnTo>
                    <a:pt x="22517" y="22021"/>
                  </a:lnTo>
                  <a:lnTo>
                    <a:pt x="228676" y="334746"/>
                  </a:lnTo>
                  <a:lnTo>
                    <a:pt x="3708" y="707999"/>
                  </a:lnTo>
                  <a:lnTo>
                    <a:pt x="0" y="714171"/>
                  </a:lnTo>
                  <a:lnTo>
                    <a:pt x="1981" y="722198"/>
                  </a:lnTo>
                  <a:lnTo>
                    <a:pt x="8166" y="725919"/>
                  </a:lnTo>
                  <a:lnTo>
                    <a:pt x="10274" y="727201"/>
                  </a:lnTo>
                  <a:lnTo>
                    <a:pt x="12598" y="727798"/>
                  </a:lnTo>
                  <a:lnTo>
                    <a:pt x="14884" y="727798"/>
                  </a:lnTo>
                  <a:lnTo>
                    <a:pt x="19316" y="727798"/>
                  </a:lnTo>
                  <a:lnTo>
                    <a:pt x="23622" y="725550"/>
                  </a:lnTo>
                  <a:lnTo>
                    <a:pt x="26085" y="721474"/>
                  </a:lnTo>
                  <a:lnTo>
                    <a:pt x="255295" y="341172"/>
                  </a:lnTo>
                  <a:lnTo>
                    <a:pt x="257886" y="336854"/>
                  </a:lnTo>
                  <a:lnTo>
                    <a:pt x="257771" y="331431"/>
                  </a:lnTo>
                  <a:lnTo>
                    <a:pt x="255003" y="327240"/>
                  </a:lnTo>
                  <a:lnTo>
                    <a:pt x="57658" y="27876"/>
                  </a:lnTo>
                  <a:lnTo>
                    <a:pt x="88976" y="27876"/>
                  </a:lnTo>
                  <a:lnTo>
                    <a:pt x="284149" y="317207"/>
                  </a:lnTo>
                  <a:lnTo>
                    <a:pt x="254825" y="369557"/>
                  </a:lnTo>
                  <a:lnTo>
                    <a:pt x="252425" y="373849"/>
                  </a:lnTo>
                  <a:lnTo>
                    <a:pt x="481431" y="721982"/>
                  </a:lnTo>
                  <a:lnTo>
                    <a:pt x="487946" y="727786"/>
                  </a:lnTo>
                  <a:lnTo>
                    <a:pt x="492302" y="727786"/>
                  </a:lnTo>
                  <a:lnTo>
                    <a:pt x="565505" y="727786"/>
                  </a:lnTo>
                  <a:lnTo>
                    <a:pt x="570357" y="727786"/>
                  </a:lnTo>
                  <a:lnTo>
                    <a:pt x="574789" y="725106"/>
                  </a:lnTo>
                  <a:lnTo>
                    <a:pt x="577062" y="720826"/>
                  </a:lnTo>
                  <a:lnTo>
                    <a:pt x="579310" y="716546"/>
                  </a:lnTo>
                  <a:lnTo>
                    <a:pt x="579031" y="711365"/>
                  </a:lnTo>
                  <a:lnTo>
                    <a:pt x="576287" y="707377"/>
                  </a:lnTo>
                  <a:close/>
                </a:path>
              </a:pathLst>
            </a:custGeom>
            <a:ln w="12699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865891" y="833048"/>
              <a:ext cx="441325" cy="735330"/>
            </a:xfrm>
            <a:custGeom>
              <a:avLst/>
              <a:gdLst/>
              <a:ahLst/>
              <a:cxnLst/>
              <a:rect l="l" t="t" r="r" b="b"/>
              <a:pathLst>
                <a:path w="441325" h="735330">
                  <a:moveTo>
                    <a:pt x="78676" y="362902"/>
                  </a:moveTo>
                  <a:lnTo>
                    <a:pt x="428193" y="362902"/>
                  </a:lnTo>
                  <a:lnTo>
                    <a:pt x="435406" y="362902"/>
                  </a:lnTo>
                  <a:lnTo>
                    <a:pt x="441248" y="357060"/>
                  </a:lnTo>
                  <a:lnTo>
                    <a:pt x="441248" y="349846"/>
                  </a:lnTo>
                  <a:lnTo>
                    <a:pt x="441248" y="342633"/>
                  </a:lnTo>
                  <a:lnTo>
                    <a:pt x="435406" y="336791"/>
                  </a:lnTo>
                  <a:lnTo>
                    <a:pt x="428193" y="336791"/>
                  </a:lnTo>
                  <a:lnTo>
                    <a:pt x="91732" y="336791"/>
                  </a:lnTo>
                  <a:lnTo>
                    <a:pt x="91732" y="13055"/>
                  </a:lnTo>
                  <a:lnTo>
                    <a:pt x="91732" y="5842"/>
                  </a:lnTo>
                  <a:lnTo>
                    <a:pt x="85890" y="0"/>
                  </a:lnTo>
                  <a:lnTo>
                    <a:pt x="78676" y="0"/>
                  </a:lnTo>
                  <a:lnTo>
                    <a:pt x="13055" y="0"/>
                  </a:lnTo>
                  <a:lnTo>
                    <a:pt x="5841" y="0"/>
                  </a:lnTo>
                  <a:lnTo>
                    <a:pt x="0" y="5842"/>
                  </a:lnTo>
                  <a:lnTo>
                    <a:pt x="0" y="13055"/>
                  </a:lnTo>
                  <a:lnTo>
                    <a:pt x="0" y="722122"/>
                  </a:lnTo>
                  <a:lnTo>
                    <a:pt x="0" y="729335"/>
                  </a:lnTo>
                  <a:lnTo>
                    <a:pt x="5841" y="735177"/>
                  </a:lnTo>
                  <a:lnTo>
                    <a:pt x="13055" y="735177"/>
                  </a:lnTo>
                  <a:lnTo>
                    <a:pt x="428193" y="735177"/>
                  </a:lnTo>
                  <a:lnTo>
                    <a:pt x="435394" y="735177"/>
                  </a:lnTo>
                  <a:lnTo>
                    <a:pt x="441236" y="729335"/>
                  </a:lnTo>
                  <a:lnTo>
                    <a:pt x="441236" y="722122"/>
                  </a:lnTo>
                  <a:lnTo>
                    <a:pt x="441236" y="714908"/>
                  </a:lnTo>
                  <a:lnTo>
                    <a:pt x="435394" y="709066"/>
                  </a:lnTo>
                  <a:lnTo>
                    <a:pt x="428193" y="709066"/>
                  </a:lnTo>
                  <a:lnTo>
                    <a:pt x="26111" y="709066"/>
                  </a:lnTo>
                  <a:lnTo>
                    <a:pt x="26111" y="26111"/>
                  </a:lnTo>
                  <a:lnTo>
                    <a:pt x="65633" y="26111"/>
                  </a:lnTo>
                  <a:lnTo>
                    <a:pt x="65633" y="349846"/>
                  </a:lnTo>
                  <a:lnTo>
                    <a:pt x="65633" y="357060"/>
                  </a:lnTo>
                  <a:lnTo>
                    <a:pt x="71475" y="362902"/>
                  </a:lnTo>
                  <a:lnTo>
                    <a:pt x="78676" y="362902"/>
                  </a:lnTo>
                  <a:close/>
                </a:path>
                <a:path w="441325" h="735330">
                  <a:moveTo>
                    <a:pt x="131571" y="26111"/>
                  </a:moveTo>
                  <a:lnTo>
                    <a:pt x="428193" y="26111"/>
                  </a:lnTo>
                  <a:lnTo>
                    <a:pt x="435406" y="26111"/>
                  </a:lnTo>
                  <a:lnTo>
                    <a:pt x="441248" y="20269"/>
                  </a:lnTo>
                  <a:lnTo>
                    <a:pt x="441248" y="13055"/>
                  </a:lnTo>
                  <a:lnTo>
                    <a:pt x="441248" y="5842"/>
                  </a:lnTo>
                  <a:lnTo>
                    <a:pt x="435406" y="0"/>
                  </a:lnTo>
                  <a:lnTo>
                    <a:pt x="428193" y="0"/>
                  </a:lnTo>
                  <a:lnTo>
                    <a:pt x="131571" y="0"/>
                  </a:lnTo>
                  <a:lnTo>
                    <a:pt x="124358" y="0"/>
                  </a:lnTo>
                  <a:lnTo>
                    <a:pt x="118529" y="5842"/>
                  </a:lnTo>
                  <a:lnTo>
                    <a:pt x="118529" y="13055"/>
                  </a:lnTo>
                  <a:lnTo>
                    <a:pt x="118529" y="20269"/>
                  </a:lnTo>
                  <a:lnTo>
                    <a:pt x="124371" y="26111"/>
                  </a:lnTo>
                  <a:lnTo>
                    <a:pt x="131571" y="2611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325508" y="831037"/>
              <a:ext cx="506730" cy="749300"/>
            </a:xfrm>
            <a:custGeom>
              <a:avLst/>
              <a:gdLst/>
              <a:ahLst/>
              <a:cxnLst/>
              <a:rect l="l" t="t" r="r" b="b"/>
              <a:pathLst>
                <a:path w="506729" h="749300">
                  <a:moveTo>
                    <a:pt x="42214" y="264579"/>
                  </a:moveTo>
                  <a:lnTo>
                    <a:pt x="35179" y="251035"/>
                  </a:lnTo>
                  <a:lnTo>
                    <a:pt x="30141" y="237288"/>
                  </a:lnTo>
                  <a:lnTo>
                    <a:pt x="27111" y="223343"/>
                  </a:lnTo>
                  <a:lnTo>
                    <a:pt x="26098" y="209207"/>
                  </a:lnTo>
                  <a:lnTo>
                    <a:pt x="32107" y="167274"/>
                  </a:lnTo>
                  <a:lnTo>
                    <a:pt x="49216" y="128756"/>
                  </a:lnTo>
                  <a:lnTo>
                    <a:pt x="76053" y="94760"/>
                  </a:lnTo>
                  <a:lnTo>
                    <a:pt x="111244" y="66392"/>
                  </a:lnTo>
                  <a:lnTo>
                    <a:pt x="153415" y="44758"/>
                  </a:lnTo>
                  <a:lnTo>
                    <a:pt x="201191" y="30967"/>
                  </a:lnTo>
                  <a:lnTo>
                    <a:pt x="253199" y="26123"/>
                  </a:lnTo>
                  <a:lnTo>
                    <a:pt x="305208" y="30967"/>
                  </a:lnTo>
                  <a:lnTo>
                    <a:pt x="352984" y="44758"/>
                  </a:lnTo>
                  <a:lnTo>
                    <a:pt x="395155" y="66392"/>
                  </a:lnTo>
                  <a:lnTo>
                    <a:pt x="430345" y="94760"/>
                  </a:lnTo>
                  <a:lnTo>
                    <a:pt x="457183" y="128756"/>
                  </a:lnTo>
                  <a:lnTo>
                    <a:pt x="474292" y="167274"/>
                  </a:lnTo>
                  <a:lnTo>
                    <a:pt x="480301" y="209207"/>
                  </a:lnTo>
                  <a:lnTo>
                    <a:pt x="480301" y="216420"/>
                  </a:lnTo>
                  <a:lnTo>
                    <a:pt x="486143" y="222249"/>
                  </a:lnTo>
                  <a:lnTo>
                    <a:pt x="493344" y="222249"/>
                  </a:lnTo>
                  <a:lnTo>
                    <a:pt x="500557" y="222249"/>
                  </a:lnTo>
                  <a:lnTo>
                    <a:pt x="506412" y="216420"/>
                  </a:lnTo>
                  <a:lnTo>
                    <a:pt x="506412" y="209207"/>
                  </a:lnTo>
                  <a:lnTo>
                    <a:pt x="501258" y="167098"/>
                  </a:lnTo>
                  <a:lnTo>
                    <a:pt x="486480" y="127853"/>
                  </a:lnTo>
                  <a:lnTo>
                    <a:pt x="463105" y="92319"/>
                  </a:lnTo>
                  <a:lnTo>
                    <a:pt x="432160" y="61345"/>
                  </a:lnTo>
                  <a:lnTo>
                    <a:pt x="394670" y="35778"/>
                  </a:lnTo>
                  <a:lnTo>
                    <a:pt x="351662" y="16466"/>
                  </a:lnTo>
                  <a:lnTo>
                    <a:pt x="304163" y="4258"/>
                  </a:lnTo>
                  <a:lnTo>
                    <a:pt x="253199" y="0"/>
                  </a:lnTo>
                  <a:lnTo>
                    <a:pt x="202236" y="4258"/>
                  </a:lnTo>
                  <a:lnTo>
                    <a:pt x="154738" y="16466"/>
                  </a:lnTo>
                  <a:lnTo>
                    <a:pt x="111733" y="35778"/>
                  </a:lnTo>
                  <a:lnTo>
                    <a:pt x="74245" y="61345"/>
                  </a:lnTo>
                  <a:lnTo>
                    <a:pt x="43302" y="92319"/>
                  </a:lnTo>
                  <a:lnTo>
                    <a:pt x="19929" y="127853"/>
                  </a:lnTo>
                  <a:lnTo>
                    <a:pt x="5153" y="167098"/>
                  </a:lnTo>
                  <a:lnTo>
                    <a:pt x="0" y="209207"/>
                  </a:lnTo>
                  <a:lnTo>
                    <a:pt x="3253" y="237855"/>
                  </a:lnTo>
                  <a:lnTo>
                    <a:pt x="29233" y="292196"/>
                  </a:lnTo>
                  <a:lnTo>
                    <a:pt x="81077" y="342536"/>
                  </a:lnTo>
                  <a:lnTo>
                    <a:pt x="116660" y="366183"/>
                  </a:lnTo>
                  <a:lnTo>
                    <a:pt x="158664" y="388804"/>
                  </a:lnTo>
                  <a:lnTo>
                    <a:pt x="207073" y="410389"/>
                  </a:lnTo>
                  <a:lnTo>
                    <a:pt x="261873" y="430929"/>
                  </a:lnTo>
                  <a:lnTo>
                    <a:pt x="323048" y="450416"/>
                  </a:lnTo>
                  <a:lnTo>
                    <a:pt x="390584" y="468840"/>
                  </a:lnTo>
                  <a:lnTo>
                    <a:pt x="464464" y="486194"/>
                  </a:lnTo>
                  <a:lnTo>
                    <a:pt x="471292" y="499854"/>
                  </a:lnTo>
                  <a:lnTo>
                    <a:pt x="476248" y="513421"/>
                  </a:lnTo>
                  <a:lnTo>
                    <a:pt x="479268" y="526833"/>
                  </a:lnTo>
                  <a:lnTo>
                    <a:pt x="480288" y="540029"/>
                  </a:lnTo>
                  <a:lnTo>
                    <a:pt x="474280" y="581957"/>
                  </a:lnTo>
                  <a:lnTo>
                    <a:pt x="457172" y="620474"/>
                  </a:lnTo>
                  <a:lnTo>
                    <a:pt x="430337" y="654470"/>
                  </a:lnTo>
                  <a:lnTo>
                    <a:pt x="395147" y="682840"/>
                  </a:lnTo>
                  <a:lnTo>
                    <a:pt x="352977" y="704475"/>
                  </a:lnTo>
                  <a:lnTo>
                    <a:pt x="305199" y="718268"/>
                  </a:lnTo>
                  <a:lnTo>
                    <a:pt x="253187" y="723112"/>
                  </a:lnTo>
                  <a:lnTo>
                    <a:pt x="201183" y="718269"/>
                  </a:lnTo>
                  <a:lnTo>
                    <a:pt x="153410" y="704477"/>
                  </a:lnTo>
                  <a:lnTo>
                    <a:pt x="111242" y="682844"/>
                  </a:lnTo>
                  <a:lnTo>
                    <a:pt x="76052" y="654476"/>
                  </a:lnTo>
                  <a:lnTo>
                    <a:pt x="49216" y="620479"/>
                  </a:lnTo>
                  <a:lnTo>
                    <a:pt x="32107" y="581961"/>
                  </a:lnTo>
                  <a:lnTo>
                    <a:pt x="26098" y="540029"/>
                  </a:lnTo>
                  <a:lnTo>
                    <a:pt x="26098" y="532815"/>
                  </a:lnTo>
                  <a:lnTo>
                    <a:pt x="20256" y="526973"/>
                  </a:lnTo>
                  <a:lnTo>
                    <a:pt x="13055" y="526973"/>
                  </a:lnTo>
                  <a:lnTo>
                    <a:pt x="5842" y="526973"/>
                  </a:lnTo>
                  <a:lnTo>
                    <a:pt x="0" y="532815"/>
                  </a:lnTo>
                  <a:lnTo>
                    <a:pt x="0" y="540029"/>
                  </a:lnTo>
                  <a:lnTo>
                    <a:pt x="5153" y="582138"/>
                  </a:lnTo>
                  <a:lnTo>
                    <a:pt x="19929" y="621383"/>
                  </a:lnTo>
                  <a:lnTo>
                    <a:pt x="43302" y="656916"/>
                  </a:lnTo>
                  <a:lnTo>
                    <a:pt x="74245" y="687890"/>
                  </a:lnTo>
                  <a:lnTo>
                    <a:pt x="111733" y="713457"/>
                  </a:lnTo>
                  <a:lnTo>
                    <a:pt x="154738" y="732769"/>
                  </a:lnTo>
                  <a:lnTo>
                    <a:pt x="202236" y="744978"/>
                  </a:lnTo>
                  <a:lnTo>
                    <a:pt x="253199" y="749236"/>
                  </a:lnTo>
                  <a:lnTo>
                    <a:pt x="304163" y="744978"/>
                  </a:lnTo>
                  <a:lnTo>
                    <a:pt x="351662" y="732769"/>
                  </a:lnTo>
                  <a:lnTo>
                    <a:pt x="394670" y="713457"/>
                  </a:lnTo>
                  <a:lnTo>
                    <a:pt x="432160" y="687890"/>
                  </a:lnTo>
                  <a:lnTo>
                    <a:pt x="463105" y="656916"/>
                  </a:lnTo>
                  <a:lnTo>
                    <a:pt x="486480" y="621383"/>
                  </a:lnTo>
                  <a:lnTo>
                    <a:pt x="501258" y="582138"/>
                  </a:lnTo>
                  <a:lnTo>
                    <a:pt x="506412" y="540029"/>
                  </a:lnTo>
                  <a:lnTo>
                    <a:pt x="502754" y="511871"/>
                  </a:lnTo>
                  <a:lnTo>
                    <a:pt x="474202" y="454186"/>
                  </a:lnTo>
                  <a:lnTo>
                    <a:pt x="418914" y="397792"/>
                  </a:lnTo>
                  <a:lnTo>
                    <a:pt x="381836" y="371247"/>
                  </a:lnTo>
                  <a:lnTo>
                    <a:pt x="338785" y="346429"/>
                  </a:lnTo>
                  <a:lnTo>
                    <a:pt x="289996" y="323802"/>
                  </a:lnTo>
                  <a:lnTo>
                    <a:pt x="235709" y="303837"/>
                  </a:lnTo>
                  <a:lnTo>
                    <a:pt x="176158" y="286999"/>
                  </a:lnTo>
                  <a:lnTo>
                    <a:pt x="111581" y="273757"/>
                  </a:lnTo>
                  <a:lnTo>
                    <a:pt x="42214" y="264579"/>
                  </a:lnTo>
                  <a:close/>
                </a:path>
                <a:path w="506729" h="749300">
                  <a:moveTo>
                    <a:pt x="64439" y="293306"/>
                  </a:moveTo>
                  <a:lnTo>
                    <a:pt x="129308" y="303596"/>
                  </a:lnTo>
                  <a:lnTo>
                    <a:pt x="189809" y="317642"/>
                  </a:lnTo>
                  <a:lnTo>
                    <a:pt x="245592" y="334970"/>
                  </a:lnTo>
                  <a:lnTo>
                    <a:pt x="296308" y="355107"/>
                  </a:lnTo>
                  <a:lnTo>
                    <a:pt x="341609" y="377579"/>
                  </a:lnTo>
                  <a:lnTo>
                    <a:pt x="381145" y="401912"/>
                  </a:lnTo>
                  <a:lnTo>
                    <a:pt x="414568" y="427633"/>
                  </a:lnTo>
                  <a:lnTo>
                    <a:pt x="441528" y="454266"/>
                  </a:lnTo>
                  <a:lnTo>
                    <a:pt x="373076" y="437288"/>
                  </a:lnTo>
                  <a:lnTo>
                    <a:pt x="310597" y="419345"/>
                  </a:lnTo>
                  <a:lnTo>
                    <a:pt x="254149" y="400470"/>
                  </a:lnTo>
                  <a:lnTo>
                    <a:pt x="203792" y="380696"/>
                  </a:lnTo>
                  <a:lnTo>
                    <a:pt x="159583" y="360059"/>
                  </a:lnTo>
                  <a:lnTo>
                    <a:pt x="121582" y="338592"/>
                  </a:lnTo>
                  <a:lnTo>
                    <a:pt x="89848" y="316330"/>
                  </a:lnTo>
                  <a:lnTo>
                    <a:pt x="64439" y="293306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/>
          <p:nvPr/>
        </p:nvSpPr>
        <p:spPr>
          <a:xfrm>
            <a:off x="845827" y="1796605"/>
            <a:ext cx="7243445" cy="0"/>
          </a:xfrm>
          <a:custGeom>
            <a:avLst/>
            <a:gdLst/>
            <a:ahLst/>
            <a:cxnLst/>
            <a:rect l="l" t="t" r="r" b="b"/>
            <a:pathLst>
              <a:path w="7243445" h="0">
                <a:moveTo>
                  <a:pt x="0" y="0"/>
                </a:moveTo>
                <a:lnTo>
                  <a:pt x="7243279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1215795" y="934046"/>
            <a:ext cx="12828905" cy="8210550"/>
            <a:chOff x="1215795" y="934046"/>
            <a:chExt cx="12828905" cy="8210550"/>
          </a:xfrm>
        </p:grpSpPr>
        <p:sp>
          <p:nvSpPr>
            <p:cNvPr id="16" name="object 16" descr=""/>
            <p:cNvSpPr/>
            <p:nvPr/>
          </p:nvSpPr>
          <p:spPr>
            <a:xfrm>
              <a:off x="1215795" y="1921522"/>
              <a:ext cx="7534275" cy="0"/>
            </a:xfrm>
            <a:custGeom>
              <a:avLst/>
              <a:gdLst/>
              <a:ahLst/>
              <a:cxnLst/>
              <a:rect l="l" t="t" r="r" b="b"/>
              <a:pathLst>
                <a:path w="7534275" h="0">
                  <a:moveTo>
                    <a:pt x="753394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16163" y="934046"/>
              <a:ext cx="12127989" cy="8209953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3289236" y="2306027"/>
              <a:ext cx="9380855" cy="6645275"/>
            </a:xfrm>
            <a:custGeom>
              <a:avLst/>
              <a:gdLst/>
              <a:ahLst/>
              <a:cxnLst/>
              <a:rect l="l" t="t" r="r" b="b"/>
              <a:pathLst>
                <a:path w="9380855" h="6645275">
                  <a:moveTo>
                    <a:pt x="9380512" y="0"/>
                  </a:moveTo>
                  <a:lnTo>
                    <a:pt x="0" y="0"/>
                  </a:lnTo>
                  <a:lnTo>
                    <a:pt x="0" y="6644982"/>
                  </a:lnTo>
                  <a:lnTo>
                    <a:pt x="9380512" y="6644982"/>
                  </a:lnTo>
                  <a:lnTo>
                    <a:pt x="9380512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2134" y="2533726"/>
              <a:ext cx="8852493" cy="61881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1892" rIns="0" bIns="0" rtlCol="0" vert="horz">
            <a:spAutoFit/>
          </a:bodyPr>
          <a:lstStyle/>
          <a:p>
            <a:pPr marL="259715">
              <a:lnSpc>
                <a:spcPct val="100000"/>
              </a:lnSpc>
              <a:spcBef>
                <a:spcPts val="135"/>
              </a:spcBef>
            </a:pPr>
            <a:r>
              <a:rPr dirty="0" spc="55"/>
              <a:t>Con</a:t>
            </a:r>
            <a:r>
              <a:rPr dirty="0" spc="-540"/>
              <a:t>t</a:t>
            </a:r>
            <a:r>
              <a:rPr dirty="0" spc="-165"/>
              <a:t>a</a:t>
            </a:r>
            <a:r>
              <a:rPr dirty="0" spc="-114"/>
              <a:t>c</a:t>
            </a:r>
            <a:r>
              <a:rPr dirty="0" spc="55"/>
              <a:t>t</a:t>
            </a:r>
            <a:r>
              <a:rPr dirty="0" spc="-375"/>
              <a:t> </a:t>
            </a:r>
            <a:r>
              <a:rPr dirty="0" spc="30"/>
              <a:t>Inform</a:t>
            </a:r>
            <a:r>
              <a:rPr dirty="0" spc="-590"/>
              <a:t>a</a:t>
            </a:r>
            <a:r>
              <a:rPr dirty="0" spc="30"/>
              <a:t>tion</a:t>
            </a:r>
          </a:p>
        </p:txBody>
      </p:sp>
      <p:sp>
        <p:nvSpPr>
          <p:cNvPr id="3" name="object 3" descr=""/>
          <p:cNvSpPr/>
          <p:nvPr/>
        </p:nvSpPr>
        <p:spPr>
          <a:xfrm>
            <a:off x="558244" y="1503127"/>
            <a:ext cx="8839835" cy="13970"/>
          </a:xfrm>
          <a:custGeom>
            <a:avLst/>
            <a:gdLst/>
            <a:ahLst/>
            <a:cxnLst/>
            <a:rect l="l" t="t" r="r" b="b"/>
            <a:pathLst>
              <a:path w="8839835" h="13969">
                <a:moveTo>
                  <a:pt x="8839454" y="13881"/>
                </a:moveTo>
                <a:lnTo>
                  <a:pt x="200596" y="0"/>
                </a:lnTo>
                <a:lnTo>
                  <a:pt x="0" y="0"/>
                </a:lnTo>
              </a:path>
            </a:pathLst>
          </a:custGeom>
          <a:ln w="12699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34558" y="1438299"/>
            <a:ext cx="7981950" cy="0"/>
          </a:xfrm>
          <a:custGeom>
            <a:avLst/>
            <a:gdLst/>
            <a:ahLst/>
            <a:cxnLst/>
            <a:rect l="l" t="t" r="r" b="b"/>
            <a:pathLst>
              <a:path w="7981950" h="0">
                <a:moveTo>
                  <a:pt x="7981619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3238" y="1693870"/>
            <a:ext cx="6159373" cy="6111722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885205" y="2325646"/>
            <a:ext cx="6808470" cy="8007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050">
                <a:solidFill>
                  <a:srgbClr val="FFFFFF"/>
                </a:solidFill>
                <a:latin typeface="Bell MT"/>
                <a:cs typeface="Bell MT"/>
              </a:rPr>
              <a:t>Designer-</a:t>
            </a:r>
            <a:r>
              <a:rPr dirty="0" sz="5050" spc="-2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5050">
                <a:solidFill>
                  <a:srgbClr val="FFFFFF"/>
                </a:solidFill>
                <a:latin typeface="Bell MT"/>
                <a:cs typeface="Bell MT"/>
              </a:rPr>
              <a:t>Andrew</a:t>
            </a:r>
            <a:r>
              <a:rPr dirty="0" sz="5050" spc="-2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5050" spc="-10">
                <a:solidFill>
                  <a:srgbClr val="FFFFFF"/>
                </a:solidFill>
                <a:latin typeface="Bell MT"/>
                <a:cs typeface="Bell MT"/>
              </a:rPr>
              <a:t>Steisel</a:t>
            </a:r>
            <a:endParaRPr sz="5050">
              <a:latin typeface="Bell MT"/>
              <a:cs typeface="Bell MT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854850" y="3578607"/>
            <a:ext cx="3362960" cy="8007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050">
                <a:solidFill>
                  <a:srgbClr val="FFFFFF"/>
                </a:solidFill>
                <a:latin typeface="Bell MT"/>
                <a:cs typeface="Bell MT"/>
              </a:rPr>
              <a:t>Main</a:t>
            </a:r>
            <a:r>
              <a:rPr dirty="0" sz="5050" spc="-10">
                <a:solidFill>
                  <a:srgbClr val="FFFFFF"/>
                </a:solidFill>
                <a:latin typeface="Bell MT"/>
                <a:cs typeface="Bell MT"/>
              </a:rPr>
              <a:t> Email-</a:t>
            </a:r>
            <a:endParaRPr sz="5050">
              <a:latin typeface="Bell MT"/>
              <a:cs typeface="Bell MT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514602" y="3919475"/>
            <a:ext cx="327596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FFFFFF"/>
                </a:solidFill>
                <a:latin typeface="Bell MT"/>
                <a:cs typeface="Bell MT"/>
                <a:hlinkClick r:id="rId3"/>
              </a:rPr>
              <a:t>steiselandrew@gmail.com</a:t>
            </a:r>
            <a:endParaRPr sz="2400">
              <a:latin typeface="Bell MT"/>
              <a:cs typeface="Bell M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846995" y="4853984"/>
            <a:ext cx="6896100" cy="21037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050">
                <a:solidFill>
                  <a:srgbClr val="FFFFFF"/>
                </a:solidFill>
                <a:latin typeface="Bell MT"/>
                <a:cs typeface="Bell MT"/>
              </a:rPr>
              <a:t>School</a:t>
            </a:r>
            <a:r>
              <a:rPr dirty="0" sz="5050" spc="-1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5050">
                <a:solidFill>
                  <a:srgbClr val="FFFFFF"/>
                </a:solidFill>
                <a:latin typeface="Bell MT"/>
                <a:cs typeface="Bell MT"/>
              </a:rPr>
              <a:t>Email-</a:t>
            </a:r>
            <a:r>
              <a:rPr dirty="0" sz="5050" spc="-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Bell MT"/>
                <a:cs typeface="Bell MT"/>
                <a:hlinkClick r:id="rId4"/>
              </a:rPr>
              <a:t>steian@farmingdale.edu</a:t>
            </a:r>
            <a:endParaRPr sz="2400">
              <a:latin typeface="Bell MT"/>
              <a:cs typeface="Bell MT"/>
            </a:endParaRPr>
          </a:p>
          <a:p>
            <a:pPr>
              <a:lnSpc>
                <a:spcPct val="100000"/>
              </a:lnSpc>
              <a:spcBef>
                <a:spcPts val="1530"/>
              </a:spcBef>
            </a:pPr>
            <a:endParaRPr sz="2400">
              <a:latin typeface="Bell MT"/>
              <a:cs typeface="Bell MT"/>
            </a:endParaRPr>
          </a:p>
          <a:p>
            <a:pPr marL="31750">
              <a:lnSpc>
                <a:spcPct val="100000"/>
              </a:lnSpc>
            </a:pPr>
            <a:r>
              <a:rPr dirty="0" sz="5050">
                <a:solidFill>
                  <a:srgbClr val="FFFFFF"/>
                </a:solidFill>
                <a:latin typeface="Bell MT"/>
                <a:cs typeface="Bell MT"/>
              </a:rPr>
              <a:t>Phone</a:t>
            </a:r>
            <a:r>
              <a:rPr dirty="0" sz="5050" spc="-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5050">
                <a:solidFill>
                  <a:srgbClr val="FFFFFF"/>
                </a:solidFill>
                <a:latin typeface="Bell MT"/>
                <a:cs typeface="Bell MT"/>
              </a:rPr>
              <a:t>#- (631)-637-</a:t>
            </a:r>
            <a:r>
              <a:rPr dirty="0" sz="5050" spc="-20">
                <a:solidFill>
                  <a:srgbClr val="FFFFFF"/>
                </a:solidFill>
                <a:latin typeface="Bell MT"/>
                <a:cs typeface="Bell MT"/>
              </a:rPr>
              <a:t>0874</a:t>
            </a:r>
            <a:endParaRPr sz="5050">
              <a:latin typeface="Bell MT"/>
              <a:cs typeface="Bell MT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1722682" y="7462291"/>
            <a:ext cx="1089660" cy="1091565"/>
            <a:chOff x="1722682" y="7462291"/>
            <a:chExt cx="1089660" cy="1091565"/>
          </a:xfrm>
        </p:grpSpPr>
        <p:sp>
          <p:nvSpPr>
            <p:cNvPr id="11" name="object 11" descr=""/>
            <p:cNvSpPr/>
            <p:nvPr/>
          </p:nvSpPr>
          <p:spPr>
            <a:xfrm>
              <a:off x="1722678" y="7462290"/>
              <a:ext cx="1089660" cy="1091565"/>
            </a:xfrm>
            <a:custGeom>
              <a:avLst/>
              <a:gdLst/>
              <a:ahLst/>
              <a:cxnLst/>
              <a:rect l="l" t="t" r="r" b="b"/>
              <a:pathLst>
                <a:path w="1089660" h="1091565">
                  <a:moveTo>
                    <a:pt x="823556" y="546188"/>
                  </a:moveTo>
                  <a:lnTo>
                    <a:pt x="819975" y="500621"/>
                  </a:lnTo>
                  <a:lnTo>
                    <a:pt x="809510" y="457390"/>
                  </a:lnTo>
                  <a:lnTo>
                    <a:pt x="792721" y="417055"/>
                  </a:lnTo>
                  <a:lnTo>
                    <a:pt x="770166" y="380212"/>
                  </a:lnTo>
                  <a:lnTo>
                    <a:pt x="742403" y="347433"/>
                  </a:lnTo>
                  <a:lnTo>
                    <a:pt x="725208" y="332511"/>
                  </a:lnTo>
                  <a:lnTo>
                    <a:pt x="725208" y="545071"/>
                  </a:lnTo>
                  <a:lnTo>
                    <a:pt x="725119" y="546188"/>
                  </a:lnTo>
                  <a:lnTo>
                    <a:pt x="718693" y="593775"/>
                  </a:lnTo>
                  <a:lnTo>
                    <a:pt x="700430" y="637273"/>
                  </a:lnTo>
                  <a:lnTo>
                    <a:pt x="672134" y="674077"/>
                  </a:lnTo>
                  <a:lnTo>
                    <a:pt x="635508" y="702487"/>
                  </a:lnTo>
                  <a:lnTo>
                    <a:pt x="592277" y="720775"/>
                  </a:lnTo>
                  <a:lnTo>
                    <a:pt x="544106" y="727240"/>
                  </a:lnTo>
                  <a:lnTo>
                    <a:pt x="496125" y="720775"/>
                  </a:lnTo>
                  <a:lnTo>
                    <a:pt x="495985" y="720775"/>
                  </a:lnTo>
                  <a:lnTo>
                    <a:pt x="452793" y="702487"/>
                  </a:lnTo>
                  <a:lnTo>
                    <a:pt x="416128" y="674077"/>
                  </a:lnTo>
                  <a:lnTo>
                    <a:pt x="387794" y="637273"/>
                  </a:lnTo>
                  <a:lnTo>
                    <a:pt x="369506" y="593775"/>
                  </a:lnTo>
                  <a:lnTo>
                    <a:pt x="363143" y="546188"/>
                  </a:lnTo>
                  <a:lnTo>
                    <a:pt x="363054" y="545071"/>
                  </a:lnTo>
                  <a:lnTo>
                    <a:pt x="369443" y="497090"/>
                  </a:lnTo>
                  <a:lnTo>
                    <a:pt x="369481" y="496798"/>
                  </a:lnTo>
                  <a:lnTo>
                    <a:pt x="387756" y="453288"/>
                  </a:lnTo>
                  <a:lnTo>
                    <a:pt x="416115" y="416483"/>
                  </a:lnTo>
                  <a:lnTo>
                    <a:pt x="452882" y="388086"/>
                  </a:lnTo>
                  <a:lnTo>
                    <a:pt x="496163" y="369874"/>
                  </a:lnTo>
                  <a:lnTo>
                    <a:pt x="495769" y="369874"/>
                  </a:lnTo>
                  <a:lnTo>
                    <a:pt x="544779" y="363321"/>
                  </a:lnTo>
                  <a:lnTo>
                    <a:pt x="592683" y="369874"/>
                  </a:lnTo>
                  <a:lnTo>
                    <a:pt x="635800" y="388289"/>
                  </a:lnTo>
                  <a:lnTo>
                    <a:pt x="672376" y="416814"/>
                  </a:lnTo>
                  <a:lnTo>
                    <a:pt x="700646" y="453669"/>
                  </a:lnTo>
                  <a:lnTo>
                    <a:pt x="718731" y="496798"/>
                  </a:lnTo>
                  <a:lnTo>
                    <a:pt x="725208" y="545071"/>
                  </a:lnTo>
                  <a:lnTo>
                    <a:pt x="725208" y="332511"/>
                  </a:lnTo>
                  <a:lnTo>
                    <a:pt x="673493" y="296367"/>
                  </a:lnTo>
                  <a:lnTo>
                    <a:pt x="633463" y="279222"/>
                  </a:lnTo>
                  <a:lnTo>
                    <a:pt x="590448" y="268452"/>
                  </a:lnTo>
                  <a:lnTo>
                    <a:pt x="545007" y="264617"/>
                  </a:lnTo>
                  <a:lnTo>
                    <a:pt x="499592" y="268135"/>
                  </a:lnTo>
                  <a:lnTo>
                    <a:pt x="456501" y="278625"/>
                  </a:lnTo>
                  <a:lnTo>
                    <a:pt x="416318" y="295529"/>
                  </a:lnTo>
                  <a:lnTo>
                    <a:pt x="379615" y="318262"/>
                  </a:lnTo>
                  <a:lnTo>
                    <a:pt x="346964" y="346265"/>
                  </a:lnTo>
                  <a:lnTo>
                    <a:pt x="318947" y="378942"/>
                  </a:lnTo>
                  <a:lnTo>
                    <a:pt x="296151" y="415747"/>
                  </a:lnTo>
                  <a:lnTo>
                    <a:pt x="279120" y="456082"/>
                  </a:lnTo>
                  <a:lnTo>
                    <a:pt x="268465" y="499376"/>
                  </a:lnTo>
                  <a:lnTo>
                    <a:pt x="264744" y="545071"/>
                  </a:lnTo>
                  <a:lnTo>
                    <a:pt x="268287" y="590169"/>
                  </a:lnTo>
                  <a:lnTo>
                    <a:pt x="278650" y="633082"/>
                  </a:lnTo>
                  <a:lnTo>
                    <a:pt x="295313" y="673214"/>
                  </a:lnTo>
                  <a:lnTo>
                    <a:pt x="317728" y="709980"/>
                  </a:lnTo>
                  <a:lnTo>
                    <a:pt x="345376" y="742772"/>
                  </a:lnTo>
                  <a:lnTo>
                    <a:pt x="377698" y="770978"/>
                  </a:lnTo>
                  <a:lnTo>
                    <a:pt x="414185" y="794016"/>
                  </a:lnTo>
                  <a:lnTo>
                    <a:pt x="454291" y="811250"/>
                  </a:lnTo>
                  <a:lnTo>
                    <a:pt x="497484" y="822109"/>
                  </a:lnTo>
                  <a:lnTo>
                    <a:pt x="543217" y="825969"/>
                  </a:lnTo>
                  <a:lnTo>
                    <a:pt x="588492" y="822490"/>
                  </a:lnTo>
                  <a:lnTo>
                    <a:pt x="631456" y="812076"/>
                  </a:lnTo>
                  <a:lnTo>
                    <a:pt x="671550" y="795286"/>
                  </a:lnTo>
                  <a:lnTo>
                    <a:pt x="708190" y="772680"/>
                  </a:lnTo>
                  <a:lnTo>
                    <a:pt x="740803" y="744816"/>
                  </a:lnTo>
                  <a:lnTo>
                    <a:pt x="768819" y="712254"/>
                  </a:lnTo>
                  <a:lnTo>
                    <a:pt x="791679" y="675551"/>
                  </a:lnTo>
                  <a:lnTo>
                    <a:pt x="808812" y="635266"/>
                  </a:lnTo>
                  <a:lnTo>
                    <a:pt x="819619" y="591959"/>
                  </a:lnTo>
                  <a:lnTo>
                    <a:pt x="823556" y="546188"/>
                  </a:lnTo>
                  <a:close/>
                </a:path>
                <a:path w="1089660" h="1091565">
                  <a:moveTo>
                    <a:pt x="1089152" y="545998"/>
                  </a:moveTo>
                  <a:lnTo>
                    <a:pt x="1086751" y="545998"/>
                  </a:lnTo>
                  <a:lnTo>
                    <a:pt x="1086840" y="471246"/>
                  </a:lnTo>
                  <a:lnTo>
                    <a:pt x="1086891" y="415391"/>
                  </a:lnTo>
                  <a:lnTo>
                    <a:pt x="1086726" y="391985"/>
                  </a:lnTo>
                  <a:lnTo>
                    <a:pt x="1086700" y="387515"/>
                  </a:lnTo>
                  <a:lnTo>
                    <a:pt x="1086586" y="371856"/>
                  </a:lnTo>
                  <a:lnTo>
                    <a:pt x="1086015" y="340969"/>
                  </a:lnTo>
                  <a:lnTo>
                    <a:pt x="1084719" y="312216"/>
                  </a:lnTo>
                  <a:lnTo>
                    <a:pt x="1084630" y="310121"/>
                  </a:lnTo>
                  <a:lnTo>
                    <a:pt x="1076921" y="248818"/>
                  </a:lnTo>
                  <a:lnTo>
                    <a:pt x="1063802" y="199783"/>
                  </a:lnTo>
                  <a:lnTo>
                    <a:pt x="1045083" y="155854"/>
                  </a:lnTo>
                  <a:lnTo>
                    <a:pt x="1020699" y="117119"/>
                  </a:lnTo>
                  <a:lnTo>
                    <a:pt x="1002766" y="97231"/>
                  </a:lnTo>
                  <a:lnTo>
                    <a:pt x="990561" y="83667"/>
                  </a:lnTo>
                  <a:lnTo>
                    <a:pt x="989609" y="82931"/>
                  </a:lnTo>
                  <a:lnTo>
                    <a:pt x="989609" y="622541"/>
                  </a:lnTo>
                  <a:lnTo>
                    <a:pt x="989406" y="655916"/>
                  </a:lnTo>
                  <a:lnTo>
                    <a:pt x="989317" y="669531"/>
                  </a:lnTo>
                  <a:lnTo>
                    <a:pt x="988631" y="703808"/>
                  </a:lnTo>
                  <a:lnTo>
                    <a:pt x="987234" y="738073"/>
                  </a:lnTo>
                  <a:lnTo>
                    <a:pt x="985342" y="770915"/>
                  </a:lnTo>
                  <a:lnTo>
                    <a:pt x="985266" y="772325"/>
                  </a:lnTo>
                  <a:lnTo>
                    <a:pt x="979830" y="829233"/>
                  </a:lnTo>
                  <a:lnTo>
                    <a:pt x="966317" y="872693"/>
                  </a:lnTo>
                  <a:lnTo>
                    <a:pt x="932472" y="925207"/>
                  </a:lnTo>
                  <a:lnTo>
                    <a:pt x="870966" y="968743"/>
                  </a:lnTo>
                  <a:lnTo>
                    <a:pt x="833462" y="981062"/>
                  </a:lnTo>
                  <a:lnTo>
                    <a:pt x="778002" y="989393"/>
                  </a:lnTo>
                  <a:lnTo>
                    <a:pt x="749617" y="990968"/>
                  </a:lnTo>
                  <a:lnTo>
                    <a:pt x="748995" y="990968"/>
                  </a:lnTo>
                  <a:lnTo>
                    <a:pt x="722045" y="991565"/>
                  </a:lnTo>
                  <a:lnTo>
                    <a:pt x="677367" y="991946"/>
                  </a:lnTo>
                  <a:lnTo>
                    <a:pt x="543318" y="991946"/>
                  </a:lnTo>
                  <a:lnTo>
                    <a:pt x="543280" y="994816"/>
                  </a:lnTo>
                  <a:lnTo>
                    <a:pt x="309613" y="988872"/>
                  </a:lnTo>
                  <a:lnTo>
                    <a:pt x="257124" y="982141"/>
                  </a:lnTo>
                  <a:lnTo>
                    <a:pt x="207302" y="964031"/>
                  </a:lnTo>
                  <a:lnTo>
                    <a:pt x="171691" y="940714"/>
                  </a:lnTo>
                  <a:lnTo>
                    <a:pt x="143827" y="911339"/>
                  </a:lnTo>
                  <a:lnTo>
                    <a:pt x="123596" y="876249"/>
                  </a:lnTo>
                  <a:lnTo>
                    <a:pt x="110807" y="835748"/>
                  </a:lnTo>
                  <a:lnTo>
                    <a:pt x="104343" y="797407"/>
                  </a:lnTo>
                  <a:lnTo>
                    <a:pt x="101498" y="758672"/>
                  </a:lnTo>
                  <a:lnTo>
                    <a:pt x="100736" y="716813"/>
                  </a:lnTo>
                  <a:lnTo>
                    <a:pt x="100025" y="669531"/>
                  </a:lnTo>
                  <a:lnTo>
                    <a:pt x="99923" y="662686"/>
                  </a:lnTo>
                  <a:lnTo>
                    <a:pt x="99466" y="622541"/>
                  </a:lnTo>
                  <a:lnTo>
                    <a:pt x="99377" y="614972"/>
                  </a:lnTo>
                  <a:lnTo>
                    <a:pt x="98983" y="567067"/>
                  </a:lnTo>
                  <a:lnTo>
                    <a:pt x="98869" y="545998"/>
                  </a:lnTo>
                  <a:lnTo>
                    <a:pt x="98780" y="528535"/>
                  </a:lnTo>
                  <a:lnTo>
                    <a:pt x="98691" y="500265"/>
                  </a:lnTo>
                  <a:lnTo>
                    <a:pt x="98628" y="471246"/>
                  </a:lnTo>
                  <a:lnTo>
                    <a:pt x="98894" y="434530"/>
                  </a:lnTo>
                  <a:lnTo>
                    <a:pt x="99745" y="391985"/>
                  </a:lnTo>
                  <a:lnTo>
                    <a:pt x="100965" y="351967"/>
                  </a:lnTo>
                  <a:lnTo>
                    <a:pt x="102438" y="312216"/>
                  </a:lnTo>
                  <a:lnTo>
                    <a:pt x="109486" y="256781"/>
                  </a:lnTo>
                  <a:lnTo>
                    <a:pt x="128651" y="204279"/>
                  </a:lnTo>
                  <a:lnTo>
                    <a:pt x="150088" y="171805"/>
                  </a:lnTo>
                  <a:lnTo>
                    <a:pt x="208280" y="125996"/>
                  </a:lnTo>
                  <a:lnTo>
                    <a:pt x="244589" y="112217"/>
                  </a:lnTo>
                  <a:lnTo>
                    <a:pt x="288569" y="103479"/>
                  </a:lnTo>
                  <a:lnTo>
                    <a:pt x="333248" y="100241"/>
                  </a:lnTo>
                  <a:lnTo>
                    <a:pt x="436689" y="97828"/>
                  </a:lnTo>
                  <a:lnTo>
                    <a:pt x="660247" y="97599"/>
                  </a:lnTo>
                  <a:lnTo>
                    <a:pt x="683425" y="97828"/>
                  </a:lnTo>
                  <a:lnTo>
                    <a:pt x="678891" y="97828"/>
                  </a:lnTo>
                  <a:lnTo>
                    <a:pt x="727125" y="99085"/>
                  </a:lnTo>
                  <a:lnTo>
                    <a:pt x="778281" y="101511"/>
                  </a:lnTo>
                  <a:lnTo>
                    <a:pt x="829094" y="108292"/>
                  </a:lnTo>
                  <a:lnTo>
                    <a:pt x="877557" y="124904"/>
                  </a:lnTo>
                  <a:lnTo>
                    <a:pt x="915555" y="149174"/>
                  </a:lnTo>
                  <a:lnTo>
                    <a:pt x="944778" y="180162"/>
                  </a:lnTo>
                  <a:lnTo>
                    <a:pt x="965771" y="217398"/>
                  </a:lnTo>
                  <a:lnTo>
                    <a:pt x="979081" y="260413"/>
                  </a:lnTo>
                  <a:lnTo>
                    <a:pt x="987094" y="323748"/>
                  </a:lnTo>
                  <a:lnTo>
                    <a:pt x="988758" y="387515"/>
                  </a:lnTo>
                  <a:lnTo>
                    <a:pt x="989114" y="431495"/>
                  </a:lnTo>
                  <a:lnTo>
                    <a:pt x="989380" y="471246"/>
                  </a:lnTo>
                  <a:lnTo>
                    <a:pt x="989609" y="622541"/>
                  </a:lnTo>
                  <a:lnTo>
                    <a:pt x="989609" y="82931"/>
                  </a:lnTo>
                  <a:lnTo>
                    <a:pt x="954582" y="55587"/>
                  </a:lnTo>
                  <a:lnTo>
                    <a:pt x="912710" y="32943"/>
                  </a:lnTo>
                  <a:lnTo>
                    <a:pt x="864844" y="15811"/>
                  </a:lnTo>
                  <a:lnTo>
                    <a:pt x="800011" y="3886"/>
                  </a:lnTo>
                  <a:lnTo>
                    <a:pt x="734225" y="736"/>
                  </a:lnTo>
                  <a:lnTo>
                    <a:pt x="687590" y="431"/>
                  </a:lnTo>
                  <a:lnTo>
                    <a:pt x="592239" y="0"/>
                  </a:lnTo>
                  <a:lnTo>
                    <a:pt x="380834" y="0"/>
                  </a:lnTo>
                  <a:lnTo>
                    <a:pt x="314642" y="1854"/>
                  </a:lnTo>
                  <a:lnTo>
                    <a:pt x="248869" y="9944"/>
                  </a:lnTo>
                  <a:lnTo>
                    <a:pt x="205257" y="21196"/>
                  </a:lnTo>
                  <a:lnTo>
                    <a:pt x="164376" y="37846"/>
                  </a:lnTo>
                  <a:lnTo>
                    <a:pt x="126517" y="60540"/>
                  </a:lnTo>
                  <a:lnTo>
                    <a:pt x="91922" y="89865"/>
                  </a:lnTo>
                  <a:lnTo>
                    <a:pt x="58242" y="130429"/>
                  </a:lnTo>
                  <a:lnTo>
                    <a:pt x="33477" y="175044"/>
                  </a:lnTo>
                  <a:lnTo>
                    <a:pt x="16840" y="223316"/>
                  </a:lnTo>
                  <a:lnTo>
                    <a:pt x="7581" y="274802"/>
                  </a:lnTo>
                  <a:lnTo>
                    <a:pt x="2882" y="333298"/>
                  </a:lnTo>
                  <a:lnTo>
                    <a:pt x="1219" y="387515"/>
                  </a:lnTo>
                  <a:lnTo>
                    <a:pt x="127" y="500265"/>
                  </a:lnTo>
                  <a:lnTo>
                    <a:pt x="0" y="622541"/>
                  </a:lnTo>
                  <a:lnTo>
                    <a:pt x="342" y="655916"/>
                  </a:lnTo>
                  <a:lnTo>
                    <a:pt x="406" y="662876"/>
                  </a:lnTo>
                  <a:lnTo>
                    <a:pt x="1638" y="716813"/>
                  </a:lnTo>
                  <a:lnTo>
                    <a:pt x="3708" y="770915"/>
                  </a:lnTo>
                  <a:lnTo>
                    <a:pt x="7454" y="813714"/>
                  </a:lnTo>
                  <a:lnTo>
                    <a:pt x="14643" y="856056"/>
                  </a:lnTo>
                  <a:lnTo>
                    <a:pt x="30899" y="909421"/>
                  </a:lnTo>
                  <a:lnTo>
                    <a:pt x="55918" y="957110"/>
                  </a:lnTo>
                  <a:lnTo>
                    <a:pt x="89839" y="998893"/>
                  </a:lnTo>
                  <a:lnTo>
                    <a:pt x="132816" y="1034478"/>
                  </a:lnTo>
                  <a:lnTo>
                    <a:pt x="168770" y="1055293"/>
                  </a:lnTo>
                  <a:lnTo>
                    <a:pt x="206679" y="1070470"/>
                  </a:lnTo>
                  <a:lnTo>
                    <a:pt x="246253" y="1080503"/>
                  </a:lnTo>
                  <a:lnTo>
                    <a:pt x="287210" y="1085837"/>
                  </a:lnTo>
                  <a:lnTo>
                    <a:pt x="356069" y="1089837"/>
                  </a:lnTo>
                  <a:lnTo>
                    <a:pt x="393153" y="1090955"/>
                  </a:lnTo>
                  <a:lnTo>
                    <a:pt x="398233" y="1090955"/>
                  </a:lnTo>
                  <a:lnTo>
                    <a:pt x="425018" y="1091222"/>
                  </a:lnTo>
                  <a:lnTo>
                    <a:pt x="454952" y="1091222"/>
                  </a:lnTo>
                  <a:lnTo>
                    <a:pt x="659726" y="1089837"/>
                  </a:lnTo>
                  <a:lnTo>
                    <a:pt x="764794" y="1088542"/>
                  </a:lnTo>
                  <a:lnTo>
                    <a:pt x="827976" y="1083030"/>
                  </a:lnTo>
                  <a:lnTo>
                    <a:pt x="889533" y="1067155"/>
                  </a:lnTo>
                  <a:lnTo>
                    <a:pt x="933704" y="1047572"/>
                  </a:lnTo>
                  <a:lnTo>
                    <a:pt x="972515" y="1022184"/>
                  </a:lnTo>
                  <a:lnTo>
                    <a:pt x="1001801" y="994816"/>
                  </a:lnTo>
                  <a:lnTo>
                    <a:pt x="1005928" y="990968"/>
                  </a:lnTo>
                  <a:lnTo>
                    <a:pt x="1033894" y="953897"/>
                  </a:lnTo>
                  <a:lnTo>
                    <a:pt x="1056373" y="910945"/>
                  </a:lnTo>
                  <a:lnTo>
                    <a:pt x="1077620" y="839762"/>
                  </a:lnTo>
                  <a:lnTo>
                    <a:pt x="1084922" y="765810"/>
                  </a:lnTo>
                  <a:lnTo>
                    <a:pt x="1086192" y="710869"/>
                  </a:lnTo>
                  <a:lnTo>
                    <a:pt x="1087234" y="655916"/>
                  </a:lnTo>
                  <a:lnTo>
                    <a:pt x="1088174" y="600964"/>
                  </a:lnTo>
                  <a:lnTo>
                    <a:pt x="1089152" y="5459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91770" y="7650089"/>
              <a:ext cx="130784" cy="131470"/>
            </a:xfrm>
            <a:prstGeom prst="rect">
              <a:avLst/>
            </a:prstGeom>
          </p:spPr>
        </p:pic>
      </p:grpSp>
      <p:sp>
        <p:nvSpPr>
          <p:cNvPr id="13" name="object 13" descr=""/>
          <p:cNvSpPr/>
          <p:nvPr/>
        </p:nvSpPr>
        <p:spPr>
          <a:xfrm>
            <a:off x="3077379" y="7441591"/>
            <a:ext cx="1102995" cy="1104265"/>
          </a:xfrm>
          <a:custGeom>
            <a:avLst/>
            <a:gdLst/>
            <a:ahLst/>
            <a:cxnLst/>
            <a:rect l="l" t="t" r="r" b="b"/>
            <a:pathLst>
              <a:path w="1102995" h="1104265">
                <a:moveTo>
                  <a:pt x="603757" y="0"/>
                </a:moveTo>
                <a:lnTo>
                  <a:pt x="498550" y="0"/>
                </a:lnTo>
                <a:lnTo>
                  <a:pt x="482411" y="4484"/>
                </a:lnTo>
                <a:lnTo>
                  <a:pt x="465962" y="7356"/>
                </a:lnTo>
                <a:lnTo>
                  <a:pt x="386992" y="24951"/>
                </a:lnTo>
                <a:lnTo>
                  <a:pt x="342773" y="40940"/>
                </a:lnTo>
                <a:lnTo>
                  <a:pt x="300465" y="60455"/>
                </a:lnTo>
                <a:lnTo>
                  <a:pt x="260234" y="83307"/>
                </a:lnTo>
                <a:lnTo>
                  <a:pt x="222247" y="109309"/>
                </a:lnTo>
                <a:lnTo>
                  <a:pt x="186669" y="138273"/>
                </a:lnTo>
                <a:lnTo>
                  <a:pt x="153668" y="170013"/>
                </a:lnTo>
                <a:lnTo>
                  <a:pt x="123410" y="204339"/>
                </a:lnTo>
                <a:lnTo>
                  <a:pt x="96062" y="241066"/>
                </a:lnTo>
                <a:lnTo>
                  <a:pt x="71790" y="280004"/>
                </a:lnTo>
                <a:lnTo>
                  <a:pt x="50761" y="320968"/>
                </a:lnTo>
                <a:lnTo>
                  <a:pt x="33140" y="363769"/>
                </a:lnTo>
                <a:lnTo>
                  <a:pt x="19096" y="408219"/>
                </a:lnTo>
                <a:lnTo>
                  <a:pt x="8793" y="454132"/>
                </a:lnTo>
                <a:lnTo>
                  <a:pt x="2399" y="501319"/>
                </a:lnTo>
                <a:lnTo>
                  <a:pt x="0" y="550950"/>
                </a:lnTo>
                <a:lnTo>
                  <a:pt x="1873" y="599826"/>
                </a:lnTo>
                <a:lnTo>
                  <a:pt x="7876" y="647737"/>
                </a:lnTo>
                <a:lnTo>
                  <a:pt x="17867" y="694468"/>
                </a:lnTo>
                <a:lnTo>
                  <a:pt x="31702" y="739810"/>
                </a:lnTo>
                <a:lnTo>
                  <a:pt x="49239" y="783550"/>
                </a:lnTo>
                <a:lnTo>
                  <a:pt x="70334" y="825475"/>
                </a:lnTo>
                <a:lnTo>
                  <a:pt x="94844" y="865374"/>
                </a:lnTo>
                <a:lnTo>
                  <a:pt x="122627" y="903036"/>
                </a:lnTo>
                <a:lnTo>
                  <a:pt x="153540" y="938247"/>
                </a:lnTo>
                <a:lnTo>
                  <a:pt x="187439" y="970796"/>
                </a:lnTo>
                <a:lnTo>
                  <a:pt x="224182" y="1000471"/>
                </a:lnTo>
                <a:lnTo>
                  <a:pt x="263626" y="1027060"/>
                </a:lnTo>
                <a:lnTo>
                  <a:pt x="305628" y="1050351"/>
                </a:lnTo>
                <a:lnTo>
                  <a:pt x="350045" y="1070133"/>
                </a:lnTo>
                <a:lnTo>
                  <a:pt x="396734" y="1086192"/>
                </a:lnTo>
                <a:lnTo>
                  <a:pt x="408504" y="1089340"/>
                </a:lnTo>
                <a:lnTo>
                  <a:pt x="414548" y="1088796"/>
                </a:lnTo>
                <a:lnTo>
                  <a:pt x="417448" y="740156"/>
                </a:lnTo>
                <a:lnTo>
                  <a:pt x="378964" y="723049"/>
                </a:lnTo>
                <a:lnTo>
                  <a:pt x="337386" y="722946"/>
                </a:lnTo>
                <a:lnTo>
                  <a:pt x="307923" y="723201"/>
                </a:lnTo>
                <a:lnTo>
                  <a:pt x="304850" y="720839"/>
                </a:lnTo>
                <a:lnTo>
                  <a:pt x="305231" y="638352"/>
                </a:lnTo>
                <a:lnTo>
                  <a:pt x="304850" y="555510"/>
                </a:lnTo>
                <a:lnTo>
                  <a:pt x="308850" y="553720"/>
                </a:lnTo>
                <a:lnTo>
                  <a:pt x="376865" y="553692"/>
                </a:lnTo>
                <a:lnTo>
                  <a:pt x="396772" y="554278"/>
                </a:lnTo>
                <a:lnTo>
                  <a:pt x="406784" y="553858"/>
                </a:lnTo>
                <a:lnTo>
                  <a:pt x="413285" y="550895"/>
                </a:lnTo>
                <a:lnTo>
                  <a:pt x="416725" y="544582"/>
                </a:lnTo>
                <a:lnTo>
                  <a:pt x="417550" y="534111"/>
                </a:lnTo>
                <a:lnTo>
                  <a:pt x="416919" y="496252"/>
                </a:lnTo>
                <a:lnTo>
                  <a:pt x="417610" y="458441"/>
                </a:lnTo>
                <a:lnTo>
                  <a:pt x="426909" y="383209"/>
                </a:lnTo>
                <a:lnTo>
                  <a:pt x="441172" y="337713"/>
                </a:lnTo>
                <a:lnTo>
                  <a:pt x="462281" y="298719"/>
                </a:lnTo>
                <a:lnTo>
                  <a:pt x="490011" y="266390"/>
                </a:lnTo>
                <a:lnTo>
                  <a:pt x="524134" y="240890"/>
                </a:lnTo>
                <a:lnTo>
                  <a:pt x="564424" y="222384"/>
                </a:lnTo>
                <a:lnTo>
                  <a:pt x="610653" y="211035"/>
                </a:lnTo>
                <a:lnTo>
                  <a:pt x="655999" y="206308"/>
                </a:lnTo>
                <a:lnTo>
                  <a:pt x="701133" y="205925"/>
                </a:lnTo>
                <a:lnTo>
                  <a:pt x="746140" y="209126"/>
                </a:lnTo>
                <a:lnTo>
                  <a:pt x="791107" y="215150"/>
                </a:lnTo>
                <a:lnTo>
                  <a:pt x="807605" y="234543"/>
                </a:lnTo>
                <a:lnTo>
                  <a:pt x="806963" y="264795"/>
                </a:lnTo>
                <a:lnTo>
                  <a:pt x="806755" y="295059"/>
                </a:lnTo>
                <a:lnTo>
                  <a:pt x="806960" y="325322"/>
                </a:lnTo>
                <a:lnTo>
                  <a:pt x="807909" y="369811"/>
                </a:lnTo>
                <a:lnTo>
                  <a:pt x="803033" y="372452"/>
                </a:lnTo>
                <a:lnTo>
                  <a:pt x="774166" y="371074"/>
                </a:lnTo>
                <a:lnTo>
                  <a:pt x="758048" y="370773"/>
                </a:lnTo>
                <a:lnTo>
                  <a:pt x="741927" y="370857"/>
                </a:lnTo>
                <a:lnTo>
                  <a:pt x="678530" y="379389"/>
                </a:lnTo>
                <a:lnTo>
                  <a:pt x="645472" y="399603"/>
                </a:lnTo>
                <a:lnTo>
                  <a:pt x="625579" y="433026"/>
                </a:lnTo>
                <a:lnTo>
                  <a:pt x="617778" y="480707"/>
                </a:lnTo>
                <a:lnTo>
                  <a:pt x="617527" y="494770"/>
                </a:lnTo>
                <a:lnTo>
                  <a:pt x="617565" y="522914"/>
                </a:lnTo>
                <a:lnTo>
                  <a:pt x="617079" y="536956"/>
                </a:lnTo>
                <a:lnTo>
                  <a:pt x="617408" y="545212"/>
                </a:lnTo>
                <a:lnTo>
                  <a:pt x="619940" y="550594"/>
                </a:lnTo>
                <a:lnTo>
                  <a:pt x="625191" y="553477"/>
                </a:lnTo>
                <a:lnTo>
                  <a:pt x="633678" y="554240"/>
                </a:lnTo>
                <a:lnTo>
                  <a:pt x="670580" y="553897"/>
                </a:lnTo>
                <a:lnTo>
                  <a:pt x="744388" y="553915"/>
                </a:lnTo>
                <a:lnTo>
                  <a:pt x="781290" y="553643"/>
                </a:lnTo>
                <a:lnTo>
                  <a:pt x="789797" y="554278"/>
                </a:lnTo>
                <a:lnTo>
                  <a:pt x="794573" y="556934"/>
                </a:lnTo>
                <a:lnTo>
                  <a:pt x="796165" y="562278"/>
                </a:lnTo>
                <a:lnTo>
                  <a:pt x="795121" y="570979"/>
                </a:lnTo>
                <a:lnTo>
                  <a:pt x="788350" y="605149"/>
                </a:lnTo>
                <a:lnTo>
                  <a:pt x="781993" y="639406"/>
                </a:lnTo>
                <a:lnTo>
                  <a:pt x="775977" y="673731"/>
                </a:lnTo>
                <a:lnTo>
                  <a:pt x="768222" y="720344"/>
                </a:lnTo>
                <a:lnTo>
                  <a:pt x="763358" y="723417"/>
                </a:lnTo>
                <a:lnTo>
                  <a:pt x="721409" y="722871"/>
                </a:lnTo>
                <a:lnTo>
                  <a:pt x="661174" y="722897"/>
                </a:lnTo>
                <a:lnTo>
                  <a:pt x="619695" y="722426"/>
                </a:lnTo>
                <a:lnTo>
                  <a:pt x="617079" y="726084"/>
                </a:lnTo>
                <a:lnTo>
                  <a:pt x="617338" y="837815"/>
                </a:lnTo>
                <a:lnTo>
                  <a:pt x="617003" y="1102804"/>
                </a:lnTo>
                <a:lnTo>
                  <a:pt x="678877" y="1093596"/>
                </a:lnTo>
                <a:lnTo>
                  <a:pt x="724141" y="1080810"/>
                </a:lnTo>
                <a:lnTo>
                  <a:pt x="767896" y="1064116"/>
                </a:lnTo>
                <a:lnTo>
                  <a:pt x="809924" y="1043729"/>
                </a:lnTo>
                <a:lnTo>
                  <a:pt x="850010" y="1019867"/>
                </a:lnTo>
                <a:lnTo>
                  <a:pt x="887937" y="992746"/>
                </a:lnTo>
                <a:lnTo>
                  <a:pt x="923489" y="962581"/>
                </a:lnTo>
                <a:lnTo>
                  <a:pt x="956450" y="929588"/>
                </a:lnTo>
                <a:lnTo>
                  <a:pt x="986602" y="893984"/>
                </a:lnTo>
                <a:lnTo>
                  <a:pt x="1013729" y="855985"/>
                </a:lnTo>
                <a:lnTo>
                  <a:pt x="1037616" y="815807"/>
                </a:lnTo>
                <a:lnTo>
                  <a:pt x="1058046" y="773666"/>
                </a:lnTo>
                <a:lnTo>
                  <a:pt x="1074802" y="729779"/>
                </a:lnTo>
                <a:lnTo>
                  <a:pt x="1087668" y="684361"/>
                </a:lnTo>
                <a:lnTo>
                  <a:pt x="1096428" y="637628"/>
                </a:lnTo>
                <a:lnTo>
                  <a:pt x="1097541" y="623595"/>
                </a:lnTo>
                <a:lnTo>
                  <a:pt x="1099062" y="616729"/>
                </a:lnTo>
                <a:lnTo>
                  <a:pt x="1102626" y="610362"/>
                </a:lnTo>
                <a:lnTo>
                  <a:pt x="1102626" y="501243"/>
                </a:lnTo>
                <a:lnTo>
                  <a:pt x="1098118" y="484618"/>
                </a:lnTo>
                <a:lnTo>
                  <a:pt x="1095175" y="467683"/>
                </a:lnTo>
                <a:lnTo>
                  <a:pt x="1076809" y="385484"/>
                </a:lnTo>
                <a:lnTo>
                  <a:pt x="1059776" y="339133"/>
                </a:lnTo>
                <a:lnTo>
                  <a:pt x="1038826" y="294856"/>
                </a:lnTo>
                <a:lnTo>
                  <a:pt x="1014182" y="252859"/>
                </a:lnTo>
                <a:lnTo>
                  <a:pt x="986071" y="213348"/>
                </a:lnTo>
                <a:lnTo>
                  <a:pt x="954717" y="176527"/>
                </a:lnTo>
                <a:lnTo>
                  <a:pt x="920346" y="142603"/>
                </a:lnTo>
                <a:lnTo>
                  <a:pt x="883183" y="111781"/>
                </a:lnTo>
                <a:lnTo>
                  <a:pt x="843454" y="84266"/>
                </a:lnTo>
                <a:lnTo>
                  <a:pt x="801383" y="60264"/>
                </a:lnTo>
                <a:lnTo>
                  <a:pt x="757197" y="39980"/>
                </a:lnTo>
                <a:lnTo>
                  <a:pt x="711120" y="23619"/>
                </a:lnTo>
                <a:lnTo>
                  <a:pt x="663378" y="11388"/>
                </a:lnTo>
                <a:lnTo>
                  <a:pt x="614196" y="3492"/>
                </a:lnTo>
                <a:lnTo>
                  <a:pt x="610577" y="3086"/>
                </a:lnTo>
                <a:lnTo>
                  <a:pt x="606030" y="4737"/>
                </a:lnTo>
                <a:lnTo>
                  <a:pt x="6037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4448736" y="7562019"/>
            <a:ext cx="866775" cy="891540"/>
          </a:xfrm>
          <a:custGeom>
            <a:avLst/>
            <a:gdLst/>
            <a:ahLst/>
            <a:cxnLst/>
            <a:rect l="l" t="t" r="r" b="b"/>
            <a:pathLst>
              <a:path w="866775" h="891540">
                <a:moveTo>
                  <a:pt x="64500" y="890168"/>
                </a:moveTo>
                <a:lnTo>
                  <a:pt x="34050" y="890168"/>
                </a:lnTo>
                <a:lnTo>
                  <a:pt x="43725" y="890815"/>
                </a:lnTo>
                <a:lnTo>
                  <a:pt x="60100" y="891188"/>
                </a:lnTo>
                <a:lnTo>
                  <a:pt x="64500" y="890168"/>
                </a:lnTo>
                <a:close/>
              </a:path>
              <a:path w="866775" h="891540">
                <a:moveTo>
                  <a:pt x="240346" y="622"/>
                </a:moveTo>
                <a:lnTo>
                  <a:pt x="180264" y="965"/>
                </a:lnTo>
                <a:lnTo>
                  <a:pt x="14579" y="965"/>
                </a:lnTo>
                <a:lnTo>
                  <a:pt x="9118" y="1447"/>
                </a:lnTo>
                <a:lnTo>
                  <a:pt x="2018" y="1790"/>
                </a:lnTo>
                <a:lnTo>
                  <a:pt x="5892" y="8229"/>
                </a:lnTo>
                <a:lnTo>
                  <a:pt x="8292" y="12699"/>
                </a:lnTo>
                <a:lnTo>
                  <a:pt x="40883" y="60413"/>
                </a:lnTo>
                <a:lnTo>
                  <a:pt x="328180" y="479945"/>
                </a:lnTo>
                <a:lnTo>
                  <a:pt x="333044" y="488958"/>
                </a:lnTo>
                <a:lnTo>
                  <a:pt x="334022" y="496572"/>
                </a:lnTo>
                <a:lnTo>
                  <a:pt x="331437" y="503744"/>
                </a:lnTo>
                <a:lnTo>
                  <a:pt x="325614" y="511428"/>
                </a:lnTo>
                <a:lnTo>
                  <a:pt x="298583" y="542179"/>
                </a:lnTo>
                <a:lnTo>
                  <a:pt x="271800" y="573153"/>
                </a:lnTo>
                <a:lnTo>
                  <a:pt x="43837" y="839596"/>
                </a:lnTo>
                <a:lnTo>
                  <a:pt x="1016" y="890562"/>
                </a:lnTo>
                <a:lnTo>
                  <a:pt x="0" y="890562"/>
                </a:lnTo>
                <a:lnTo>
                  <a:pt x="22842" y="890168"/>
                </a:lnTo>
                <a:lnTo>
                  <a:pt x="64500" y="890168"/>
                </a:lnTo>
                <a:lnTo>
                  <a:pt x="74538" y="887842"/>
                </a:lnTo>
                <a:lnTo>
                  <a:pt x="87020" y="879912"/>
                </a:lnTo>
                <a:lnTo>
                  <a:pt x="97522" y="866533"/>
                </a:lnTo>
                <a:lnTo>
                  <a:pt x="103526" y="857825"/>
                </a:lnTo>
                <a:lnTo>
                  <a:pt x="110546" y="849715"/>
                </a:lnTo>
                <a:lnTo>
                  <a:pt x="117986" y="841848"/>
                </a:lnTo>
                <a:lnTo>
                  <a:pt x="125246" y="833869"/>
                </a:lnTo>
                <a:lnTo>
                  <a:pt x="324772" y="600673"/>
                </a:lnTo>
                <a:lnTo>
                  <a:pt x="372744" y="545464"/>
                </a:lnTo>
                <a:lnTo>
                  <a:pt x="442926" y="545464"/>
                </a:lnTo>
                <a:lnTo>
                  <a:pt x="113169" y="71310"/>
                </a:lnTo>
                <a:lnTo>
                  <a:pt x="110705" y="66903"/>
                </a:lnTo>
                <a:lnTo>
                  <a:pt x="106355" y="59891"/>
                </a:lnTo>
                <a:lnTo>
                  <a:pt x="298888" y="59891"/>
                </a:lnTo>
                <a:lnTo>
                  <a:pt x="268858" y="15646"/>
                </a:lnTo>
                <a:lnTo>
                  <a:pt x="263112" y="8642"/>
                </a:lnTo>
                <a:lnTo>
                  <a:pt x="256750" y="3966"/>
                </a:lnTo>
                <a:lnTo>
                  <a:pt x="249523" y="1447"/>
                </a:lnTo>
                <a:lnTo>
                  <a:pt x="250182" y="1447"/>
                </a:lnTo>
                <a:lnTo>
                  <a:pt x="240346" y="622"/>
                </a:lnTo>
                <a:close/>
              </a:path>
              <a:path w="866775" h="891540">
                <a:moveTo>
                  <a:pt x="442926" y="545464"/>
                </a:moveTo>
                <a:lnTo>
                  <a:pt x="372744" y="545464"/>
                </a:lnTo>
                <a:lnTo>
                  <a:pt x="570712" y="834872"/>
                </a:lnTo>
                <a:lnTo>
                  <a:pt x="603262" y="882179"/>
                </a:lnTo>
                <a:lnTo>
                  <a:pt x="612227" y="889901"/>
                </a:lnTo>
                <a:lnTo>
                  <a:pt x="671538" y="890389"/>
                </a:lnTo>
                <a:lnTo>
                  <a:pt x="716687" y="890562"/>
                </a:lnTo>
                <a:lnTo>
                  <a:pt x="866466" y="890562"/>
                </a:lnTo>
                <a:lnTo>
                  <a:pt x="828858" y="835532"/>
                </a:lnTo>
                <a:lnTo>
                  <a:pt x="679745" y="835532"/>
                </a:lnTo>
                <a:lnTo>
                  <a:pt x="653274" y="835037"/>
                </a:lnTo>
                <a:lnTo>
                  <a:pt x="647699" y="834872"/>
                </a:lnTo>
                <a:lnTo>
                  <a:pt x="640600" y="829309"/>
                </a:lnTo>
                <a:lnTo>
                  <a:pt x="442926" y="545464"/>
                </a:lnTo>
                <a:close/>
              </a:path>
              <a:path w="866775" h="891540">
                <a:moveTo>
                  <a:pt x="298888" y="59891"/>
                </a:moveTo>
                <a:lnTo>
                  <a:pt x="188330" y="59891"/>
                </a:lnTo>
                <a:lnTo>
                  <a:pt x="214858" y="60413"/>
                </a:lnTo>
                <a:lnTo>
                  <a:pt x="220280" y="60578"/>
                </a:lnTo>
                <a:lnTo>
                  <a:pt x="227057" y="66903"/>
                </a:lnTo>
                <a:lnTo>
                  <a:pt x="754455" y="824636"/>
                </a:lnTo>
                <a:lnTo>
                  <a:pt x="756767" y="829043"/>
                </a:lnTo>
                <a:lnTo>
                  <a:pt x="760653" y="835532"/>
                </a:lnTo>
                <a:lnTo>
                  <a:pt x="828858" y="835532"/>
                </a:lnTo>
                <a:lnTo>
                  <a:pt x="515975" y="377697"/>
                </a:lnTo>
                <a:lnTo>
                  <a:pt x="559226" y="327126"/>
                </a:lnTo>
                <a:lnTo>
                  <a:pt x="482586" y="327126"/>
                </a:lnTo>
                <a:lnTo>
                  <a:pt x="478573" y="321919"/>
                </a:lnTo>
                <a:lnTo>
                  <a:pt x="475309" y="318084"/>
                </a:lnTo>
                <a:lnTo>
                  <a:pt x="298888" y="59891"/>
                </a:lnTo>
                <a:close/>
              </a:path>
              <a:path w="866775" h="891540">
                <a:moveTo>
                  <a:pt x="789863" y="0"/>
                </a:moveTo>
                <a:lnTo>
                  <a:pt x="768344" y="4935"/>
                </a:lnTo>
                <a:lnTo>
                  <a:pt x="748961" y="16416"/>
                </a:lnTo>
                <a:lnTo>
                  <a:pt x="731151" y="35216"/>
                </a:lnTo>
                <a:lnTo>
                  <a:pt x="699374" y="75243"/>
                </a:lnTo>
                <a:lnTo>
                  <a:pt x="666231" y="114228"/>
                </a:lnTo>
                <a:lnTo>
                  <a:pt x="598855" y="191363"/>
                </a:lnTo>
                <a:lnTo>
                  <a:pt x="482586" y="327126"/>
                </a:lnTo>
                <a:lnTo>
                  <a:pt x="559226" y="327126"/>
                </a:lnTo>
                <a:lnTo>
                  <a:pt x="837469" y="1790"/>
                </a:lnTo>
                <a:lnTo>
                  <a:pt x="821168" y="1790"/>
                </a:lnTo>
                <a:lnTo>
                  <a:pt x="815026" y="965"/>
                </a:lnTo>
                <a:lnTo>
                  <a:pt x="817752" y="965"/>
                </a:lnTo>
                <a:lnTo>
                  <a:pt x="789863" y="0"/>
                </a:lnTo>
                <a:close/>
              </a:path>
              <a:path w="866775" h="891540">
                <a:moveTo>
                  <a:pt x="838175" y="965"/>
                </a:moveTo>
                <a:lnTo>
                  <a:pt x="826656" y="965"/>
                </a:lnTo>
                <a:lnTo>
                  <a:pt x="819299" y="1790"/>
                </a:lnTo>
                <a:lnTo>
                  <a:pt x="837469" y="1790"/>
                </a:lnTo>
                <a:lnTo>
                  <a:pt x="838175" y="9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5643545" y="7519757"/>
            <a:ext cx="962025" cy="965200"/>
          </a:xfrm>
          <a:custGeom>
            <a:avLst/>
            <a:gdLst/>
            <a:ahLst/>
            <a:cxnLst/>
            <a:rect l="l" t="t" r="r" b="b"/>
            <a:pathLst>
              <a:path w="962025" h="965200">
                <a:moveTo>
                  <a:pt x="713355" y="0"/>
                </a:moveTo>
                <a:lnTo>
                  <a:pt x="246801" y="0"/>
                </a:lnTo>
                <a:lnTo>
                  <a:pt x="225836" y="237"/>
                </a:lnTo>
                <a:lnTo>
                  <a:pt x="230664" y="237"/>
                </a:lnTo>
                <a:lnTo>
                  <a:pt x="214660" y="725"/>
                </a:lnTo>
                <a:lnTo>
                  <a:pt x="126974" y="13161"/>
                </a:lnTo>
                <a:lnTo>
                  <a:pt x="83168" y="35145"/>
                </a:lnTo>
                <a:lnTo>
                  <a:pt x="47259" y="67449"/>
                </a:lnTo>
                <a:lnTo>
                  <a:pt x="20953" y="108672"/>
                </a:lnTo>
                <a:lnTo>
                  <a:pt x="5952" y="157416"/>
                </a:lnTo>
                <a:lnTo>
                  <a:pt x="1065" y="204020"/>
                </a:lnTo>
                <a:lnTo>
                  <a:pt x="302" y="225298"/>
                </a:lnTo>
                <a:lnTo>
                  <a:pt x="232" y="227267"/>
                </a:lnTo>
                <a:lnTo>
                  <a:pt x="0" y="247357"/>
                </a:lnTo>
                <a:lnTo>
                  <a:pt x="54" y="715466"/>
                </a:lnTo>
                <a:lnTo>
                  <a:pt x="140" y="719013"/>
                </a:lnTo>
                <a:lnTo>
                  <a:pt x="267" y="724225"/>
                </a:lnTo>
                <a:lnTo>
                  <a:pt x="390" y="729265"/>
                </a:lnTo>
                <a:lnTo>
                  <a:pt x="509" y="734152"/>
                </a:lnTo>
                <a:lnTo>
                  <a:pt x="612" y="738390"/>
                </a:lnTo>
                <a:lnTo>
                  <a:pt x="1485" y="761305"/>
                </a:lnTo>
                <a:lnTo>
                  <a:pt x="12062" y="834466"/>
                </a:lnTo>
                <a:lnTo>
                  <a:pt x="33304" y="878806"/>
                </a:lnTo>
                <a:lnTo>
                  <a:pt x="64963" y="915421"/>
                </a:lnTo>
                <a:lnTo>
                  <a:pt x="105627" y="942515"/>
                </a:lnTo>
                <a:lnTo>
                  <a:pt x="153882" y="958291"/>
                </a:lnTo>
                <a:lnTo>
                  <a:pt x="177055" y="961682"/>
                </a:lnTo>
                <a:lnTo>
                  <a:pt x="177295" y="961682"/>
                </a:lnTo>
                <a:lnTo>
                  <a:pt x="199874" y="963566"/>
                </a:lnTo>
                <a:lnTo>
                  <a:pt x="223132" y="964475"/>
                </a:lnTo>
                <a:lnTo>
                  <a:pt x="297066" y="964934"/>
                </a:lnTo>
                <a:lnTo>
                  <a:pt x="699433" y="964934"/>
                </a:lnTo>
                <a:lnTo>
                  <a:pt x="714745" y="964755"/>
                </a:lnTo>
                <a:lnTo>
                  <a:pt x="720328" y="964755"/>
                </a:lnTo>
                <a:lnTo>
                  <a:pt x="766166" y="963021"/>
                </a:lnTo>
                <a:lnTo>
                  <a:pt x="836373" y="951144"/>
                </a:lnTo>
                <a:lnTo>
                  <a:pt x="880028" y="928161"/>
                </a:lnTo>
                <a:lnTo>
                  <a:pt x="915999" y="894729"/>
                </a:lnTo>
                <a:lnTo>
                  <a:pt x="942064" y="852846"/>
                </a:lnTo>
                <a:lnTo>
                  <a:pt x="956001" y="804506"/>
                </a:lnTo>
                <a:lnTo>
                  <a:pt x="958326" y="784199"/>
                </a:lnTo>
                <a:lnTo>
                  <a:pt x="958452" y="783095"/>
                </a:lnTo>
                <a:lnTo>
                  <a:pt x="958692" y="779736"/>
                </a:lnTo>
                <a:lnTo>
                  <a:pt x="489577" y="779736"/>
                </a:lnTo>
                <a:lnTo>
                  <a:pt x="469141" y="779589"/>
                </a:lnTo>
                <a:lnTo>
                  <a:pt x="429523" y="768299"/>
                </a:lnTo>
                <a:lnTo>
                  <a:pt x="385746" y="743191"/>
                </a:lnTo>
                <a:lnTo>
                  <a:pt x="370975" y="734152"/>
                </a:lnTo>
                <a:lnTo>
                  <a:pt x="355220" y="728438"/>
                </a:lnTo>
                <a:lnTo>
                  <a:pt x="345952" y="726922"/>
                </a:lnTo>
                <a:lnTo>
                  <a:pt x="286394" y="726922"/>
                </a:lnTo>
                <a:lnTo>
                  <a:pt x="271356" y="725114"/>
                </a:lnTo>
                <a:lnTo>
                  <a:pt x="247735" y="694093"/>
                </a:lnTo>
                <a:lnTo>
                  <a:pt x="247442" y="691946"/>
                </a:lnTo>
                <a:lnTo>
                  <a:pt x="222077" y="685354"/>
                </a:lnTo>
                <a:lnTo>
                  <a:pt x="182673" y="670966"/>
                </a:lnTo>
                <a:lnTo>
                  <a:pt x="167620" y="642970"/>
                </a:lnTo>
                <a:lnTo>
                  <a:pt x="171262" y="631397"/>
                </a:lnTo>
                <a:lnTo>
                  <a:pt x="180196" y="621842"/>
                </a:lnTo>
                <a:lnTo>
                  <a:pt x="185035" y="618477"/>
                </a:lnTo>
                <a:lnTo>
                  <a:pt x="190852" y="615835"/>
                </a:lnTo>
                <a:lnTo>
                  <a:pt x="196119" y="614705"/>
                </a:lnTo>
                <a:lnTo>
                  <a:pt x="196266" y="614705"/>
                </a:lnTo>
                <a:lnTo>
                  <a:pt x="218626" y="607741"/>
                </a:lnTo>
                <a:lnTo>
                  <a:pt x="256153" y="583719"/>
                </a:lnTo>
                <a:lnTo>
                  <a:pt x="285057" y="548825"/>
                </a:lnTo>
                <a:lnTo>
                  <a:pt x="299588" y="519320"/>
                </a:lnTo>
                <a:lnTo>
                  <a:pt x="298824" y="511279"/>
                </a:lnTo>
                <a:lnTo>
                  <a:pt x="293950" y="504653"/>
                </a:lnTo>
                <a:lnTo>
                  <a:pt x="285022" y="499186"/>
                </a:lnTo>
                <a:lnTo>
                  <a:pt x="277491" y="495757"/>
                </a:lnTo>
                <a:lnTo>
                  <a:pt x="269122" y="494080"/>
                </a:lnTo>
                <a:lnTo>
                  <a:pt x="261819" y="490283"/>
                </a:lnTo>
                <a:lnTo>
                  <a:pt x="229793" y="460155"/>
                </a:lnTo>
                <a:lnTo>
                  <a:pt x="229372" y="451859"/>
                </a:lnTo>
                <a:lnTo>
                  <a:pt x="231530" y="443179"/>
                </a:lnTo>
                <a:lnTo>
                  <a:pt x="235833" y="435176"/>
                </a:lnTo>
                <a:lnTo>
                  <a:pt x="241720" y="429059"/>
                </a:lnTo>
                <a:lnTo>
                  <a:pt x="249091" y="425091"/>
                </a:lnTo>
                <a:lnTo>
                  <a:pt x="257844" y="423532"/>
                </a:lnTo>
                <a:lnTo>
                  <a:pt x="302666" y="423532"/>
                </a:lnTo>
                <a:lnTo>
                  <a:pt x="302651" y="379868"/>
                </a:lnTo>
                <a:lnTo>
                  <a:pt x="308359" y="311292"/>
                </a:lnTo>
                <a:lnTo>
                  <a:pt x="339556" y="247357"/>
                </a:lnTo>
                <a:lnTo>
                  <a:pt x="382160" y="211928"/>
                </a:lnTo>
                <a:lnTo>
                  <a:pt x="434108" y="193624"/>
                </a:lnTo>
                <a:lnTo>
                  <a:pt x="469333" y="189111"/>
                </a:lnTo>
                <a:lnTo>
                  <a:pt x="959264" y="189111"/>
                </a:lnTo>
                <a:lnTo>
                  <a:pt x="959210" y="188171"/>
                </a:lnTo>
                <a:lnTo>
                  <a:pt x="939333" y="106669"/>
                </a:lnTo>
                <a:lnTo>
                  <a:pt x="914774" y="68377"/>
                </a:lnTo>
                <a:lnTo>
                  <a:pt x="881866" y="37789"/>
                </a:lnTo>
                <a:lnTo>
                  <a:pt x="841917" y="16094"/>
                </a:lnTo>
                <a:lnTo>
                  <a:pt x="796235" y="4483"/>
                </a:lnTo>
                <a:lnTo>
                  <a:pt x="754895" y="950"/>
                </a:lnTo>
                <a:lnTo>
                  <a:pt x="734119" y="237"/>
                </a:lnTo>
                <a:lnTo>
                  <a:pt x="713355" y="0"/>
                </a:lnTo>
                <a:close/>
              </a:path>
              <a:path w="962025" h="965200">
                <a:moveTo>
                  <a:pt x="960976" y="422970"/>
                </a:moveTo>
                <a:lnTo>
                  <a:pt x="702919" y="422970"/>
                </a:lnTo>
                <a:lnTo>
                  <a:pt x="711849" y="425091"/>
                </a:lnTo>
                <a:lnTo>
                  <a:pt x="711559" y="425091"/>
                </a:lnTo>
                <a:lnTo>
                  <a:pt x="719337" y="429412"/>
                </a:lnTo>
                <a:lnTo>
                  <a:pt x="728164" y="439500"/>
                </a:lnTo>
                <a:lnTo>
                  <a:pt x="731858" y="451604"/>
                </a:lnTo>
                <a:lnTo>
                  <a:pt x="730072" y="464029"/>
                </a:lnTo>
                <a:lnTo>
                  <a:pt x="722461" y="475081"/>
                </a:lnTo>
                <a:lnTo>
                  <a:pt x="715662" y="480385"/>
                </a:lnTo>
                <a:lnTo>
                  <a:pt x="708137" y="484900"/>
                </a:lnTo>
                <a:lnTo>
                  <a:pt x="692375" y="493014"/>
                </a:lnTo>
                <a:lnTo>
                  <a:pt x="686634" y="496049"/>
                </a:lnTo>
                <a:lnTo>
                  <a:pt x="661566" y="518223"/>
                </a:lnTo>
                <a:lnTo>
                  <a:pt x="664066" y="526948"/>
                </a:lnTo>
                <a:lnTo>
                  <a:pt x="684182" y="561524"/>
                </a:lnTo>
                <a:lnTo>
                  <a:pt x="712555" y="589737"/>
                </a:lnTo>
                <a:lnTo>
                  <a:pt x="750962" y="610786"/>
                </a:lnTo>
                <a:lnTo>
                  <a:pt x="765311" y="614705"/>
                </a:lnTo>
                <a:lnTo>
                  <a:pt x="777618" y="619099"/>
                </a:lnTo>
                <a:lnTo>
                  <a:pt x="786507" y="626249"/>
                </a:lnTo>
                <a:lnTo>
                  <a:pt x="791768" y="635704"/>
                </a:lnTo>
                <a:lnTo>
                  <a:pt x="793187" y="647014"/>
                </a:lnTo>
                <a:lnTo>
                  <a:pt x="791675" y="654927"/>
                </a:lnTo>
                <a:lnTo>
                  <a:pt x="791635" y="655138"/>
                </a:lnTo>
                <a:lnTo>
                  <a:pt x="753535" y="682353"/>
                </a:lnTo>
                <a:lnTo>
                  <a:pt x="725649" y="687641"/>
                </a:lnTo>
                <a:lnTo>
                  <a:pt x="715835" y="687641"/>
                </a:lnTo>
                <a:lnTo>
                  <a:pt x="712047" y="690130"/>
                </a:lnTo>
                <a:lnTo>
                  <a:pt x="690238" y="724225"/>
                </a:lnTo>
                <a:lnTo>
                  <a:pt x="678155" y="726338"/>
                </a:lnTo>
                <a:lnTo>
                  <a:pt x="684622" y="726338"/>
                </a:lnTo>
                <a:lnTo>
                  <a:pt x="664954" y="726776"/>
                </a:lnTo>
                <a:lnTo>
                  <a:pt x="613782" y="726776"/>
                </a:lnTo>
                <a:lnTo>
                  <a:pt x="602179" y="729265"/>
                </a:lnTo>
                <a:lnTo>
                  <a:pt x="590207" y="734152"/>
                </a:lnTo>
                <a:lnTo>
                  <a:pt x="578761" y="741222"/>
                </a:lnTo>
                <a:lnTo>
                  <a:pt x="562799" y="752031"/>
                </a:lnTo>
                <a:lnTo>
                  <a:pt x="546150" y="761560"/>
                </a:lnTo>
                <a:lnTo>
                  <a:pt x="528715" y="769581"/>
                </a:lnTo>
                <a:lnTo>
                  <a:pt x="510396" y="775868"/>
                </a:lnTo>
                <a:lnTo>
                  <a:pt x="489577" y="779736"/>
                </a:lnTo>
                <a:lnTo>
                  <a:pt x="958692" y="779736"/>
                </a:lnTo>
                <a:lnTo>
                  <a:pt x="959899" y="762793"/>
                </a:lnTo>
                <a:lnTo>
                  <a:pt x="959997" y="761305"/>
                </a:lnTo>
                <a:lnTo>
                  <a:pt x="960699" y="743191"/>
                </a:lnTo>
                <a:lnTo>
                  <a:pt x="960825" y="739934"/>
                </a:lnTo>
                <a:lnTo>
                  <a:pt x="960921" y="734152"/>
                </a:lnTo>
                <a:lnTo>
                  <a:pt x="961043" y="726776"/>
                </a:lnTo>
                <a:lnTo>
                  <a:pt x="961085" y="724225"/>
                </a:lnTo>
                <a:lnTo>
                  <a:pt x="961200" y="715466"/>
                </a:lnTo>
                <a:lnTo>
                  <a:pt x="961298" y="699135"/>
                </a:lnTo>
                <a:lnTo>
                  <a:pt x="961412" y="482434"/>
                </a:lnTo>
                <a:lnTo>
                  <a:pt x="960967" y="482434"/>
                </a:lnTo>
                <a:lnTo>
                  <a:pt x="960976" y="422970"/>
                </a:lnTo>
                <a:close/>
              </a:path>
              <a:path w="962025" h="965200">
                <a:moveTo>
                  <a:pt x="321827" y="725525"/>
                </a:moveTo>
                <a:lnTo>
                  <a:pt x="292726" y="726776"/>
                </a:lnTo>
                <a:lnTo>
                  <a:pt x="291712" y="726776"/>
                </a:lnTo>
                <a:lnTo>
                  <a:pt x="286394" y="726922"/>
                </a:lnTo>
                <a:lnTo>
                  <a:pt x="345952" y="726922"/>
                </a:lnTo>
                <a:lnTo>
                  <a:pt x="338881" y="725765"/>
                </a:lnTo>
                <a:lnTo>
                  <a:pt x="321827" y="725525"/>
                </a:lnTo>
                <a:close/>
              </a:path>
              <a:path w="962025" h="965200">
                <a:moveTo>
                  <a:pt x="628151" y="726033"/>
                </a:moveTo>
                <a:lnTo>
                  <a:pt x="609303" y="726776"/>
                </a:lnTo>
                <a:lnTo>
                  <a:pt x="654129" y="726776"/>
                </a:lnTo>
                <a:lnTo>
                  <a:pt x="634208" y="726338"/>
                </a:lnTo>
                <a:lnTo>
                  <a:pt x="636621" y="726338"/>
                </a:lnTo>
                <a:lnTo>
                  <a:pt x="628151" y="726033"/>
                </a:lnTo>
                <a:close/>
              </a:path>
              <a:path w="962025" h="965200">
                <a:moveTo>
                  <a:pt x="302666" y="423532"/>
                </a:moveTo>
                <a:lnTo>
                  <a:pt x="257844" y="423532"/>
                </a:lnTo>
                <a:lnTo>
                  <a:pt x="265642" y="423752"/>
                </a:lnTo>
                <a:lnTo>
                  <a:pt x="273461" y="424635"/>
                </a:lnTo>
                <a:lnTo>
                  <a:pt x="293442" y="427748"/>
                </a:lnTo>
                <a:lnTo>
                  <a:pt x="297022" y="429059"/>
                </a:lnTo>
                <a:lnTo>
                  <a:pt x="298100" y="429412"/>
                </a:lnTo>
                <a:lnTo>
                  <a:pt x="302675" y="430631"/>
                </a:lnTo>
                <a:lnTo>
                  <a:pt x="302666" y="423532"/>
                </a:lnTo>
                <a:close/>
              </a:path>
              <a:path w="962025" h="965200">
                <a:moveTo>
                  <a:pt x="959264" y="189111"/>
                </a:moveTo>
                <a:lnTo>
                  <a:pt x="469333" y="189111"/>
                </a:lnTo>
                <a:lnTo>
                  <a:pt x="504015" y="189923"/>
                </a:lnTo>
                <a:lnTo>
                  <a:pt x="537935" y="196701"/>
                </a:lnTo>
                <a:lnTo>
                  <a:pt x="605615" y="233243"/>
                </a:lnTo>
                <a:lnTo>
                  <a:pt x="631953" y="262353"/>
                </a:lnTo>
                <a:lnTo>
                  <a:pt x="649307" y="297555"/>
                </a:lnTo>
                <a:lnTo>
                  <a:pt x="657094" y="338988"/>
                </a:lnTo>
                <a:lnTo>
                  <a:pt x="658278" y="379868"/>
                </a:lnTo>
                <a:lnTo>
                  <a:pt x="658326" y="400344"/>
                </a:lnTo>
                <a:lnTo>
                  <a:pt x="658453" y="420814"/>
                </a:lnTo>
                <a:lnTo>
                  <a:pt x="658466" y="430453"/>
                </a:lnTo>
                <a:lnTo>
                  <a:pt x="671807" y="427101"/>
                </a:lnTo>
                <a:lnTo>
                  <a:pt x="678745" y="425429"/>
                </a:lnTo>
                <a:lnTo>
                  <a:pt x="685339" y="424053"/>
                </a:lnTo>
                <a:lnTo>
                  <a:pt x="693324" y="422970"/>
                </a:lnTo>
                <a:lnTo>
                  <a:pt x="960976" y="422970"/>
                </a:lnTo>
                <a:lnTo>
                  <a:pt x="960912" y="262353"/>
                </a:lnTo>
                <a:lnTo>
                  <a:pt x="960390" y="211928"/>
                </a:lnTo>
                <a:lnTo>
                  <a:pt x="959310" y="189923"/>
                </a:lnTo>
                <a:lnTo>
                  <a:pt x="959264" y="1891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098408" y="0"/>
            <a:ext cx="8157845" cy="9144000"/>
            <a:chOff x="8098408" y="0"/>
            <a:chExt cx="8157845" cy="9144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8408" y="0"/>
              <a:ext cx="8157591" cy="9144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9471761" y="413766"/>
              <a:ext cx="6340475" cy="8316595"/>
            </a:xfrm>
            <a:custGeom>
              <a:avLst/>
              <a:gdLst/>
              <a:ahLst/>
              <a:cxnLst/>
              <a:rect l="l" t="t" r="r" b="b"/>
              <a:pathLst>
                <a:path w="6340475" h="8316595">
                  <a:moveTo>
                    <a:pt x="6339979" y="0"/>
                  </a:moveTo>
                  <a:lnTo>
                    <a:pt x="0" y="0"/>
                  </a:lnTo>
                  <a:lnTo>
                    <a:pt x="0" y="8316468"/>
                  </a:lnTo>
                  <a:lnTo>
                    <a:pt x="6339979" y="8316468"/>
                  </a:lnTo>
                  <a:lnTo>
                    <a:pt x="6339979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9471748" y="569963"/>
              <a:ext cx="6210300" cy="8037195"/>
            </a:xfrm>
            <a:custGeom>
              <a:avLst/>
              <a:gdLst/>
              <a:ahLst/>
              <a:cxnLst/>
              <a:rect l="l" t="t" r="r" b="b"/>
              <a:pathLst>
                <a:path w="6210300" h="8037195">
                  <a:moveTo>
                    <a:pt x="6209741" y="0"/>
                  </a:moveTo>
                  <a:lnTo>
                    <a:pt x="0" y="0"/>
                  </a:lnTo>
                  <a:lnTo>
                    <a:pt x="0" y="8036788"/>
                  </a:lnTo>
                  <a:lnTo>
                    <a:pt x="6209741" y="8036788"/>
                  </a:lnTo>
                  <a:lnTo>
                    <a:pt x="6209741" y="0"/>
                  </a:lnTo>
                  <a:close/>
                </a:path>
              </a:pathLst>
            </a:custGeom>
            <a:solidFill>
              <a:srgbClr val="3A221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97933" y="1418516"/>
              <a:ext cx="1311187" cy="131447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43001" y="6009270"/>
              <a:ext cx="1909719" cy="250262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27837" y="5988087"/>
              <a:ext cx="490726" cy="51815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31330" y="6090832"/>
              <a:ext cx="105892" cy="13618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71092" y="5981992"/>
              <a:ext cx="438911" cy="487674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3674102" y="6087568"/>
              <a:ext cx="53340" cy="100330"/>
            </a:xfrm>
            <a:custGeom>
              <a:avLst/>
              <a:gdLst/>
              <a:ahLst/>
              <a:cxnLst/>
              <a:rect l="l" t="t" r="r" b="b"/>
              <a:pathLst>
                <a:path w="53340" h="100329">
                  <a:moveTo>
                    <a:pt x="0" y="0"/>
                  </a:moveTo>
                  <a:lnTo>
                    <a:pt x="31709" y="34153"/>
                  </a:lnTo>
                  <a:lnTo>
                    <a:pt x="47745" y="55962"/>
                  </a:lnTo>
                  <a:lnTo>
                    <a:pt x="53028" y="74809"/>
                  </a:lnTo>
                  <a:lnTo>
                    <a:pt x="52476" y="100076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672515" y="6261411"/>
              <a:ext cx="105991" cy="140017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4526285" y="7177718"/>
              <a:ext cx="125095" cy="670560"/>
            </a:xfrm>
            <a:custGeom>
              <a:avLst/>
              <a:gdLst/>
              <a:ahLst/>
              <a:cxnLst/>
              <a:rect l="l" t="t" r="r" b="b"/>
              <a:pathLst>
                <a:path w="125094" h="670559">
                  <a:moveTo>
                    <a:pt x="64312" y="0"/>
                  </a:moveTo>
                  <a:lnTo>
                    <a:pt x="55020" y="334"/>
                  </a:lnTo>
                  <a:lnTo>
                    <a:pt x="19501" y="24255"/>
                  </a:lnTo>
                  <a:lnTo>
                    <a:pt x="2352" y="53281"/>
                  </a:lnTo>
                  <a:lnTo>
                    <a:pt x="0" y="86117"/>
                  </a:lnTo>
                  <a:lnTo>
                    <a:pt x="8872" y="121470"/>
                  </a:lnTo>
                  <a:lnTo>
                    <a:pt x="25399" y="158046"/>
                  </a:lnTo>
                  <a:lnTo>
                    <a:pt x="46006" y="194552"/>
                  </a:lnTo>
                  <a:lnTo>
                    <a:pt x="67124" y="229693"/>
                  </a:lnTo>
                  <a:lnTo>
                    <a:pt x="85179" y="262176"/>
                  </a:lnTo>
                  <a:lnTo>
                    <a:pt x="96599" y="290707"/>
                  </a:lnTo>
                  <a:lnTo>
                    <a:pt x="101112" y="343424"/>
                  </a:lnTo>
                  <a:lnTo>
                    <a:pt x="89799" y="390441"/>
                  </a:lnTo>
                  <a:lnTo>
                    <a:pt x="50452" y="480046"/>
                  </a:lnTo>
                  <a:lnTo>
                    <a:pt x="37798" y="528972"/>
                  </a:lnTo>
                  <a:lnTo>
                    <a:pt x="37747" y="567273"/>
                  </a:lnTo>
                  <a:lnTo>
                    <a:pt x="63323" y="636871"/>
                  </a:lnTo>
                  <a:lnTo>
                    <a:pt x="86732" y="666957"/>
                  </a:lnTo>
                  <a:lnTo>
                    <a:pt x="94919" y="670480"/>
                  </a:lnTo>
                  <a:lnTo>
                    <a:pt x="102359" y="666936"/>
                  </a:lnTo>
                  <a:lnTo>
                    <a:pt x="106027" y="659361"/>
                  </a:lnTo>
                  <a:lnTo>
                    <a:pt x="102899" y="650790"/>
                  </a:lnTo>
                  <a:lnTo>
                    <a:pt x="74558" y="610199"/>
                  </a:lnTo>
                  <a:lnTo>
                    <a:pt x="63144" y="569256"/>
                  </a:lnTo>
                  <a:lnTo>
                    <a:pt x="65292" y="527609"/>
                  </a:lnTo>
                  <a:lnTo>
                    <a:pt x="77637" y="484910"/>
                  </a:lnTo>
                  <a:lnTo>
                    <a:pt x="108886" y="413352"/>
                  </a:lnTo>
                  <a:lnTo>
                    <a:pt x="118205" y="385619"/>
                  </a:lnTo>
                  <a:lnTo>
                    <a:pt x="123901" y="357035"/>
                  </a:lnTo>
                  <a:lnTo>
                    <a:pt x="125098" y="327029"/>
                  </a:lnTo>
                  <a:lnTo>
                    <a:pt x="121598" y="298204"/>
                  </a:lnTo>
                  <a:lnTo>
                    <a:pt x="114045" y="270936"/>
                  </a:lnTo>
                  <a:lnTo>
                    <a:pt x="102940" y="244854"/>
                  </a:lnTo>
                  <a:lnTo>
                    <a:pt x="88789" y="219587"/>
                  </a:lnTo>
                  <a:lnTo>
                    <a:pt x="68747" y="188992"/>
                  </a:lnTo>
                  <a:lnTo>
                    <a:pt x="46648" y="153470"/>
                  </a:lnTo>
                  <a:lnTo>
                    <a:pt x="28937" y="115918"/>
                  </a:lnTo>
                  <a:lnTo>
                    <a:pt x="22057" y="79236"/>
                  </a:lnTo>
                  <a:lnTo>
                    <a:pt x="32451" y="46320"/>
                  </a:lnTo>
                  <a:lnTo>
                    <a:pt x="66564" y="20070"/>
                  </a:lnTo>
                  <a:lnTo>
                    <a:pt x="72266" y="13561"/>
                  </a:lnTo>
                  <a:lnTo>
                    <a:pt x="70788" y="5639"/>
                  </a:lnTo>
                  <a:lnTo>
                    <a:pt x="643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768352" y="2036149"/>
              <a:ext cx="1836420" cy="3931285"/>
            </a:xfrm>
            <a:custGeom>
              <a:avLst/>
              <a:gdLst/>
              <a:ahLst/>
              <a:cxnLst/>
              <a:rect l="l" t="t" r="r" b="b"/>
              <a:pathLst>
                <a:path w="1836420" h="3931285">
                  <a:moveTo>
                    <a:pt x="11150" y="3931196"/>
                  </a:moveTo>
                  <a:lnTo>
                    <a:pt x="0" y="0"/>
                  </a:lnTo>
                  <a:lnTo>
                    <a:pt x="1836051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1852781" y="771187"/>
              <a:ext cx="2664460" cy="0"/>
            </a:xfrm>
            <a:custGeom>
              <a:avLst/>
              <a:gdLst/>
              <a:ahLst/>
              <a:cxnLst/>
              <a:rect l="l" t="t" r="r" b="b"/>
              <a:pathLst>
                <a:path w="2664459" h="0">
                  <a:moveTo>
                    <a:pt x="0" y="0"/>
                  </a:moveTo>
                  <a:lnTo>
                    <a:pt x="2664434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1988867" y="836848"/>
              <a:ext cx="3188335" cy="0"/>
            </a:xfrm>
            <a:custGeom>
              <a:avLst/>
              <a:gdLst/>
              <a:ahLst/>
              <a:cxnLst/>
              <a:rect l="l" t="t" r="r" b="b"/>
              <a:pathLst>
                <a:path w="3188334" h="0">
                  <a:moveTo>
                    <a:pt x="3187788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1403816" y="5212584"/>
              <a:ext cx="2664460" cy="0"/>
            </a:xfrm>
            <a:custGeom>
              <a:avLst/>
              <a:gdLst/>
              <a:ahLst/>
              <a:cxnLst/>
              <a:rect l="l" t="t" r="r" b="b"/>
              <a:pathLst>
                <a:path w="2664459" h="0">
                  <a:moveTo>
                    <a:pt x="0" y="0"/>
                  </a:moveTo>
                  <a:lnTo>
                    <a:pt x="2664447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1590397" y="5278244"/>
              <a:ext cx="3188335" cy="0"/>
            </a:xfrm>
            <a:custGeom>
              <a:avLst/>
              <a:gdLst/>
              <a:ahLst/>
              <a:cxnLst/>
              <a:rect l="l" t="t" r="r" b="b"/>
              <a:pathLst>
                <a:path w="3188334" h="0">
                  <a:moveTo>
                    <a:pt x="3187788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51564" y="5727144"/>
              <a:ext cx="247110" cy="246376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776919" y="5745078"/>
              <a:ext cx="247108" cy="246377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557374" y="2191600"/>
              <a:ext cx="2519425" cy="1889569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004999" y="3380319"/>
              <a:ext cx="1592575" cy="1592575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49300" y="2259780"/>
              <a:ext cx="2029680" cy="1522266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862132" y="3207588"/>
              <a:ext cx="1421106" cy="1894808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98317" y="3568103"/>
              <a:ext cx="2410875" cy="1354467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13207323" y="4478256"/>
              <a:ext cx="986155" cy="1479550"/>
            </a:xfrm>
            <a:custGeom>
              <a:avLst/>
              <a:gdLst/>
              <a:ahLst/>
              <a:cxnLst/>
              <a:rect l="l" t="t" r="r" b="b"/>
              <a:pathLst>
                <a:path w="986155" h="1479550">
                  <a:moveTo>
                    <a:pt x="548213" y="0"/>
                  </a:moveTo>
                  <a:lnTo>
                    <a:pt x="437024" y="0"/>
                  </a:lnTo>
                  <a:lnTo>
                    <a:pt x="432490" y="1917"/>
                  </a:lnTo>
                  <a:lnTo>
                    <a:pt x="428109" y="4965"/>
                  </a:lnTo>
                  <a:lnTo>
                    <a:pt x="423410" y="5600"/>
                  </a:lnTo>
                  <a:lnTo>
                    <a:pt x="372252" y="15134"/>
                  </a:lnTo>
                  <a:lnTo>
                    <a:pt x="322935" y="29852"/>
                  </a:lnTo>
                  <a:lnTo>
                    <a:pt x="275707" y="49965"/>
                  </a:lnTo>
                  <a:lnTo>
                    <a:pt x="230814" y="75679"/>
                  </a:lnTo>
                  <a:lnTo>
                    <a:pt x="187520" y="106389"/>
                  </a:lnTo>
                  <a:lnTo>
                    <a:pt x="148361" y="139188"/>
                  </a:lnTo>
                  <a:lnTo>
                    <a:pt x="113472" y="174130"/>
                  </a:lnTo>
                  <a:lnTo>
                    <a:pt x="82986" y="211271"/>
                  </a:lnTo>
                  <a:lnTo>
                    <a:pt x="57036" y="250664"/>
                  </a:lnTo>
                  <a:lnTo>
                    <a:pt x="35756" y="292364"/>
                  </a:lnTo>
                  <a:lnTo>
                    <a:pt x="19279" y="336426"/>
                  </a:lnTo>
                  <a:lnTo>
                    <a:pt x="7738" y="382903"/>
                  </a:lnTo>
                  <a:lnTo>
                    <a:pt x="1267" y="431851"/>
                  </a:lnTo>
                  <a:lnTo>
                    <a:pt x="0" y="483323"/>
                  </a:lnTo>
                  <a:lnTo>
                    <a:pt x="4069" y="537375"/>
                  </a:lnTo>
                  <a:lnTo>
                    <a:pt x="11840" y="586641"/>
                  </a:lnTo>
                  <a:lnTo>
                    <a:pt x="22817" y="634899"/>
                  </a:lnTo>
                  <a:lnTo>
                    <a:pt x="36783" y="682148"/>
                  </a:lnTo>
                  <a:lnTo>
                    <a:pt x="53522" y="728387"/>
                  </a:lnTo>
                  <a:lnTo>
                    <a:pt x="72816" y="773613"/>
                  </a:lnTo>
                  <a:lnTo>
                    <a:pt x="94449" y="817825"/>
                  </a:lnTo>
                  <a:lnTo>
                    <a:pt x="118203" y="861021"/>
                  </a:lnTo>
                  <a:lnTo>
                    <a:pt x="143691" y="904779"/>
                  </a:lnTo>
                  <a:lnTo>
                    <a:pt x="169355" y="948434"/>
                  </a:lnTo>
                  <a:lnTo>
                    <a:pt x="195175" y="991998"/>
                  </a:lnTo>
                  <a:lnTo>
                    <a:pt x="221131" y="1035483"/>
                  </a:lnTo>
                  <a:lnTo>
                    <a:pt x="273376" y="1122260"/>
                  </a:lnTo>
                  <a:lnTo>
                    <a:pt x="485868" y="1471663"/>
                  </a:lnTo>
                  <a:lnTo>
                    <a:pt x="488878" y="1474241"/>
                  </a:lnTo>
                  <a:lnTo>
                    <a:pt x="493069" y="1479029"/>
                  </a:lnTo>
                  <a:lnTo>
                    <a:pt x="497676" y="1472639"/>
                  </a:lnTo>
                  <a:lnTo>
                    <a:pt x="501977" y="1466735"/>
                  </a:lnTo>
                  <a:lnTo>
                    <a:pt x="505980" y="1461098"/>
                  </a:lnTo>
                  <a:lnTo>
                    <a:pt x="509694" y="1455508"/>
                  </a:lnTo>
                  <a:lnTo>
                    <a:pt x="538732" y="1410000"/>
                  </a:lnTo>
                  <a:lnTo>
                    <a:pt x="597097" y="1319155"/>
                  </a:lnTo>
                  <a:lnTo>
                    <a:pt x="626004" y="1273572"/>
                  </a:lnTo>
                  <a:lnTo>
                    <a:pt x="654449" y="1227717"/>
                  </a:lnTo>
                  <a:lnTo>
                    <a:pt x="682223" y="1181468"/>
                  </a:lnTo>
                  <a:lnTo>
                    <a:pt x="706830" y="1139538"/>
                  </a:lnTo>
                  <a:lnTo>
                    <a:pt x="731313" y="1097528"/>
                  </a:lnTo>
                  <a:lnTo>
                    <a:pt x="755643" y="1055425"/>
                  </a:lnTo>
                  <a:lnTo>
                    <a:pt x="779792" y="1013217"/>
                  </a:lnTo>
                  <a:lnTo>
                    <a:pt x="803730" y="970891"/>
                  </a:lnTo>
                  <a:lnTo>
                    <a:pt x="827429" y="928437"/>
                  </a:lnTo>
                  <a:lnTo>
                    <a:pt x="850860" y="885841"/>
                  </a:lnTo>
                  <a:lnTo>
                    <a:pt x="873994" y="843091"/>
                  </a:lnTo>
                  <a:lnTo>
                    <a:pt x="896802" y="800176"/>
                  </a:lnTo>
                  <a:lnTo>
                    <a:pt x="919704" y="753517"/>
                  </a:lnTo>
                  <a:lnTo>
                    <a:pt x="939721" y="705723"/>
                  </a:lnTo>
                  <a:lnTo>
                    <a:pt x="948792" y="679399"/>
                  </a:lnTo>
                  <a:lnTo>
                    <a:pt x="492930" y="679399"/>
                  </a:lnTo>
                  <a:lnTo>
                    <a:pt x="443981" y="672844"/>
                  </a:lnTo>
                  <a:lnTo>
                    <a:pt x="399828" y="654237"/>
                  </a:lnTo>
                  <a:lnTo>
                    <a:pt x="362282" y="625378"/>
                  </a:lnTo>
                  <a:lnTo>
                    <a:pt x="333153" y="588063"/>
                  </a:lnTo>
                  <a:lnTo>
                    <a:pt x="314254" y="544092"/>
                  </a:lnTo>
                  <a:lnTo>
                    <a:pt x="307395" y="495261"/>
                  </a:lnTo>
                  <a:lnTo>
                    <a:pt x="313908" y="445753"/>
                  </a:lnTo>
                  <a:lnTo>
                    <a:pt x="332694" y="401183"/>
                  </a:lnTo>
                  <a:lnTo>
                    <a:pt x="361916" y="363383"/>
                  </a:lnTo>
                  <a:lnTo>
                    <a:pt x="399741" y="334189"/>
                  </a:lnTo>
                  <a:lnTo>
                    <a:pt x="444333" y="315434"/>
                  </a:lnTo>
                  <a:lnTo>
                    <a:pt x="493857" y="308952"/>
                  </a:lnTo>
                  <a:lnTo>
                    <a:pt x="953774" y="308952"/>
                  </a:lnTo>
                  <a:lnTo>
                    <a:pt x="941154" y="279006"/>
                  </a:lnTo>
                  <a:lnTo>
                    <a:pt x="919250" y="238542"/>
                  </a:lnTo>
                  <a:lnTo>
                    <a:pt x="893516" y="200269"/>
                  </a:lnTo>
                  <a:lnTo>
                    <a:pt x="864179" y="164485"/>
                  </a:lnTo>
                  <a:lnTo>
                    <a:pt x="831464" y="131490"/>
                  </a:lnTo>
                  <a:lnTo>
                    <a:pt x="795598" y="101581"/>
                  </a:lnTo>
                  <a:lnTo>
                    <a:pt x="756807" y="75057"/>
                  </a:lnTo>
                  <a:lnTo>
                    <a:pt x="715318" y="52217"/>
                  </a:lnTo>
                  <a:lnTo>
                    <a:pt x="671357" y="33359"/>
                  </a:lnTo>
                  <a:lnTo>
                    <a:pt x="625149" y="18783"/>
                  </a:lnTo>
                  <a:lnTo>
                    <a:pt x="605961" y="13912"/>
                  </a:lnTo>
                  <a:lnTo>
                    <a:pt x="548213" y="0"/>
                  </a:lnTo>
                  <a:close/>
                </a:path>
                <a:path w="986155" h="1479550">
                  <a:moveTo>
                    <a:pt x="953774" y="308952"/>
                  </a:moveTo>
                  <a:lnTo>
                    <a:pt x="493857" y="308952"/>
                  </a:lnTo>
                  <a:lnTo>
                    <a:pt x="542662" y="315845"/>
                  </a:lnTo>
                  <a:lnTo>
                    <a:pt x="586610" y="334781"/>
                  </a:lnTo>
                  <a:lnTo>
                    <a:pt x="623902" y="363943"/>
                  </a:lnTo>
                  <a:lnTo>
                    <a:pt x="652737" y="401518"/>
                  </a:lnTo>
                  <a:lnTo>
                    <a:pt x="671325" y="445753"/>
                  </a:lnTo>
                  <a:lnTo>
                    <a:pt x="677842" y="494639"/>
                  </a:lnTo>
                  <a:lnTo>
                    <a:pt x="671112" y="543500"/>
                  </a:lnTo>
                  <a:lnTo>
                    <a:pt x="652332" y="587546"/>
                  </a:lnTo>
                  <a:lnTo>
                    <a:pt x="623314" y="624966"/>
                  </a:lnTo>
                  <a:lnTo>
                    <a:pt x="585867" y="653954"/>
                  </a:lnTo>
                  <a:lnTo>
                    <a:pt x="541802" y="672701"/>
                  </a:lnTo>
                  <a:lnTo>
                    <a:pt x="492930" y="679399"/>
                  </a:lnTo>
                  <a:lnTo>
                    <a:pt x="948792" y="679399"/>
                  </a:lnTo>
                  <a:lnTo>
                    <a:pt x="969974" y="606837"/>
                  </a:lnTo>
                  <a:lnTo>
                    <a:pt x="979647" y="555799"/>
                  </a:lnTo>
                  <a:lnTo>
                    <a:pt x="985309" y="503732"/>
                  </a:lnTo>
                  <a:lnTo>
                    <a:pt x="985948" y="456795"/>
                  </a:lnTo>
                  <a:lnTo>
                    <a:pt x="981625" y="410555"/>
                  </a:lnTo>
                  <a:lnTo>
                    <a:pt x="972568" y="365311"/>
                  </a:lnTo>
                  <a:lnTo>
                    <a:pt x="959003" y="321361"/>
                  </a:lnTo>
                  <a:lnTo>
                    <a:pt x="953774" y="308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661930" y="4861103"/>
              <a:ext cx="64385" cy="243518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894962" y="5626861"/>
              <a:ext cx="2879559" cy="681989"/>
            </a:xfrm>
            <a:prstGeom prst="rect">
              <a:avLst/>
            </a:prstGeom>
          </p:spPr>
        </p:pic>
      </p:grpSp>
      <p:sp>
        <p:nvSpPr>
          <p:cNvPr id="29" name="object 29" descr=""/>
          <p:cNvSpPr txBox="1"/>
          <p:nvPr/>
        </p:nvSpPr>
        <p:spPr>
          <a:xfrm>
            <a:off x="14884018" y="5185240"/>
            <a:ext cx="819150" cy="13150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390"/>
              </a:lnSpc>
            </a:pPr>
            <a:r>
              <a:rPr dirty="0" sz="5750" spc="-55">
                <a:solidFill>
                  <a:srgbClr val="FFFFFF"/>
                </a:solidFill>
                <a:latin typeface="Neon Light"/>
                <a:cs typeface="Neon Light"/>
              </a:rPr>
              <a:t>2023</a:t>
            </a:r>
            <a:endParaRPr sz="5750">
              <a:latin typeface="Neon Light"/>
              <a:cs typeface="Neon Light"/>
            </a:endParaRPr>
          </a:p>
        </p:txBody>
      </p:sp>
      <p:grpSp>
        <p:nvGrpSpPr>
          <p:cNvPr id="30" name="object 30" descr=""/>
          <p:cNvGrpSpPr/>
          <p:nvPr/>
        </p:nvGrpSpPr>
        <p:grpSpPr>
          <a:xfrm>
            <a:off x="9861119" y="1111197"/>
            <a:ext cx="5820410" cy="7143115"/>
            <a:chOff x="9861119" y="1111197"/>
            <a:chExt cx="5820410" cy="7143115"/>
          </a:xfrm>
        </p:grpSpPr>
        <p:sp>
          <p:nvSpPr>
            <p:cNvPr id="31" name="object 31" descr=""/>
            <p:cNvSpPr/>
            <p:nvPr/>
          </p:nvSpPr>
          <p:spPr>
            <a:xfrm>
              <a:off x="14513261" y="2280973"/>
              <a:ext cx="1005205" cy="1397000"/>
            </a:xfrm>
            <a:custGeom>
              <a:avLst/>
              <a:gdLst/>
              <a:ahLst/>
              <a:cxnLst/>
              <a:rect l="l" t="t" r="r" b="b"/>
              <a:pathLst>
                <a:path w="1005205" h="1397000">
                  <a:moveTo>
                    <a:pt x="145826" y="901699"/>
                  </a:moveTo>
                  <a:lnTo>
                    <a:pt x="139313" y="901699"/>
                  </a:lnTo>
                  <a:lnTo>
                    <a:pt x="139098" y="914399"/>
                  </a:lnTo>
                  <a:lnTo>
                    <a:pt x="139323" y="927099"/>
                  </a:lnTo>
                  <a:lnTo>
                    <a:pt x="148297" y="927099"/>
                  </a:lnTo>
                  <a:lnTo>
                    <a:pt x="150964" y="939799"/>
                  </a:lnTo>
                  <a:lnTo>
                    <a:pt x="151295" y="939799"/>
                  </a:lnTo>
                  <a:lnTo>
                    <a:pt x="152805" y="965199"/>
                  </a:lnTo>
                  <a:lnTo>
                    <a:pt x="154211" y="990599"/>
                  </a:lnTo>
                  <a:lnTo>
                    <a:pt x="154286" y="1015999"/>
                  </a:lnTo>
                  <a:lnTo>
                    <a:pt x="151803" y="1028699"/>
                  </a:lnTo>
                  <a:lnTo>
                    <a:pt x="150621" y="1041399"/>
                  </a:lnTo>
                  <a:lnTo>
                    <a:pt x="150266" y="1041399"/>
                  </a:lnTo>
                  <a:lnTo>
                    <a:pt x="154863" y="1054099"/>
                  </a:lnTo>
                  <a:lnTo>
                    <a:pt x="159469" y="1054099"/>
                  </a:lnTo>
                  <a:lnTo>
                    <a:pt x="161963" y="1066799"/>
                  </a:lnTo>
                  <a:lnTo>
                    <a:pt x="162932" y="1079499"/>
                  </a:lnTo>
                  <a:lnTo>
                    <a:pt x="163139" y="1092199"/>
                  </a:lnTo>
                  <a:lnTo>
                    <a:pt x="164331" y="1104899"/>
                  </a:lnTo>
                  <a:lnTo>
                    <a:pt x="166523" y="1117599"/>
                  </a:lnTo>
                  <a:lnTo>
                    <a:pt x="169697" y="1130299"/>
                  </a:lnTo>
                  <a:lnTo>
                    <a:pt x="171043" y="1130299"/>
                  </a:lnTo>
                  <a:lnTo>
                    <a:pt x="171361" y="1142999"/>
                  </a:lnTo>
                  <a:lnTo>
                    <a:pt x="170116" y="1142999"/>
                  </a:lnTo>
                  <a:lnTo>
                    <a:pt x="167156" y="1155699"/>
                  </a:lnTo>
                  <a:lnTo>
                    <a:pt x="166082" y="1168399"/>
                  </a:lnTo>
                  <a:lnTo>
                    <a:pt x="167035" y="1181099"/>
                  </a:lnTo>
                  <a:lnTo>
                    <a:pt x="170154" y="1193799"/>
                  </a:lnTo>
                  <a:lnTo>
                    <a:pt x="172690" y="1206499"/>
                  </a:lnTo>
                  <a:lnTo>
                    <a:pt x="173675" y="1219199"/>
                  </a:lnTo>
                  <a:lnTo>
                    <a:pt x="173922" y="1231899"/>
                  </a:lnTo>
                  <a:lnTo>
                    <a:pt x="174243" y="1244599"/>
                  </a:lnTo>
                  <a:lnTo>
                    <a:pt x="174335" y="1269999"/>
                  </a:lnTo>
                  <a:lnTo>
                    <a:pt x="172727" y="1295399"/>
                  </a:lnTo>
                  <a:lnTo>
                    <a:pt x="169970" y="1320799"/>
                  </a:lnTo>
                  <a:lnTo>
                    <a:pt x="166611" y="1333499"/>
                  </a:lnTo>
                  <a:lnTo>
                    <a:pt x="166100" y="1346199"/>
                  </a:lnTo>
                  <a:lnTo>
                    <a:pt x="166458" y="1346199"/>
                  </a:lnTo>
                  <a:lnTo>
                    <a:pt x="167493" y="1358899"/>
                  </a:lnTo>
                  <a:lnTo>
                    <a:pt x="169011" y="1358899"/>
                  </a:lnTo>
                  <a:lnTo>
                    <a:pt x="170790" y="1371599"/>
                  </a:lnTo>
                  <a:lnTo>
                    <a:pt x="171321" y="1384299"/>
                  </a:lnTo>
                  <a:lnTo>
                    <a:pt x="171306" y="1396999"/>
                  </a:lnTo>
                  <a:lnTo>
                    <a:pt x="192153" y="1396999"/>
                  </a:lnTo>
                  <a:lnTo>
                    <a:pt x="193381" y="1384299"/>
                  </a:lnTo>
                  <a:lnTo>
                    <a:pt x="191863" y="1371599"/>
                  </a:lnTo>
                  <a:lnTo>
                    <a:pt x="190055" y="1358899"/>
                  </a:lnTo>
                  <a:lnTo>
                    <a:pt x="189215" y="1346199"/>
                  </a:lnTo>
                  <a:lnTo>
                    <a:pt x="188144" y="1320799"/>
                  </a:lnTo>
                  <a:lnTo>
                    <a:pt x="187375" y="1308099"/>
                  </a:lnTo>
                  <a:lnTo>
                    <a:pt x="185766" y="1269999"/>
                  </a:lnTo>
                  <a:lnTo>
                    <a:pt x="185337" y="1244599"/>
                  </a:lnTo>
                  <a:lnTo>
                    <a:pt x="185394" y="1181099"/>
                  </a:lnTo>
                  <a:lnTo>
                    <a:pt x="184281" y="1168399"/>
                  </a:lnTo>
                  <a:lnTo>
                    <a:pt x="181903" y="1142999"/>
                  </a:lnTo>
                  <a:lnTo>
                    <a:pt x="179042" y="1130299"/>
                  </a:lnTo>
                  <a:lnTo>
                    <a:pt x="176479" y="1104899"/>
                  </a:lnTo>
                  <a:lnTo>
                    <a:pt x="174856" y="1079499"/>
                  </a:lnTo>
                  <a:lnTo>
                    <a:pt x="174471" y="1054099"/>
                  </a:lnTo>
                  <a:lnTo>
                    <a:pt x="174187" y="1028699"/>
                  </a:lnTo>
                  <a:lnTo>
                    <a:pt x="172872" y="1015999"/>
                  </a:lnTo>
                  <a:lnTo>
                    <a:pt x="169725" y="977899"/>
                  </a:lnTo>
                  <a:lnTo>
                    <a:pt x="166054" y="952499"/>
                  </a:lnTo>
                  <a:lnTo>
                    <a:pt x="162079" y="914399"/>
                  </a:lnTo>
                  <a:lnTo>
                    <a:pt x="146039" y="914399"/>
                  </a:lnTo>
                  <a:lnTo>
                    <a:pt x="145826" y="901699"/>
                  </a:lnTo>
                  <a:close/>
                </a:path>
                <a:path w="1005205" h="1397000">
                  <a:moveTo>
                    <a:pt x="985944" y="215899"/>
                  </a:moveTo>
                  <a:lnTo>
                    <a:pt x="160604" y="215899"/>
                  </a:lnTo>
                  <a:lnTo>
                    <a:pt x="165433" y="228599"/>
                  </a:lnTo>
                  <a:lnTo>
                    <a:pt x="167576" y="241299"/>
                  </a:lnTo>
                  <a:lnTo>
                    <a:pt x="169519" y="253999"/>
                  </a:lnTo>
                  <a:lnTo>
                    <a:pt x="178110" y="279399"/>
                  </a:lnTo>
                  <a:lnTo>
                    <a:pt x="187240" y="317499"/>
                  </a:lnTo>
                  <a:lnTo>
                    <a:pt x="195349" y="355599"/>
                  </a:lnTo>
                  <a:lnTo>
                    <a:pt x="200875" y="380999"/>
                  </a:lnTo>
                  <a:lnTo>
                    <a:pt x="205893" y="406399"/>
                  </a:lnTo>
                  <a:lnTo>
                    <a:pt x="212820" y="444499"/>
                  </a:lnTo>
                  <a:lnTo>
                    <a:pt x="218871" y="469899"/>
                  </a:lnTo>
                  <a:lnTo>
                    <a:pt x="221259" y="495299"/>
                  </a:lnTo>
                  <a:lnTo>
                    <a:pt x="221710" y="507999"/>
                  </a:lnTo>
                  <a:lnTo>
                    <a:pt x="223896" y="520699"/>
                  </a:lnTo>
                  <a:lnTo>
                    <a:pt x="228665" y="533399"/>
                  </a:lnTo>
                  <a:lnTo>
                    <a:pt x="236867" y="546099"/>
                  </a:lnTo>
                  <a:lnTo>
                    <a:pt x="240571" y="546099"/>
                  </a:lnTo>
                  <a:lnTo>
                    <a:pt x="242054" y="558799"/>
                  </a:lnTo>
                  <a:lnTo>
                    <a:pt x="242277" y="571499"/>
                  </a:lnTo>
                  <a:lnTo>
                    <a:pt x="244532" y="622299"/>
                  </a:lnTo>
                  <a:lnTo>
                    <a:pt x="248553" y="660399"/>
                  </a:lnTo>
                  <a:lnTo>
                    <a:pt x="251690" y="698499"/>
                  </a:lnTo>
                  <a:lnTo>
                    <a:pt x="251610" y="711199"/>
                  </a:lnTo>
                  <a:lnTo>
                    <a:pt x="251530" y="723899"/>
                  </a:lnTo>
                  <a:lnTo>
                    <a:pt x="251450" y="736599"/>
                  </a:lnTo>
                  <a:lnTo>
                    <a:pt x="251371" y="749299"/>
                  </a:lnTo>
                  <a:lnTo>
                    <a:pt x="250026" y="774699"/>
                  </a:lnTo>
                  <a:lnTo>
                    <a:pt x="249213" y="812799"/>
                  </a:lnTo>
                  <a:lnTo>
                    <a:pt x="247650" y="838199"/>
                  </a:lnTo>
                  <a:lnTo>
                    <a:pt x="244055" y="863599"/>
                  </a:lnTo>
                  <a:lnTo>
                    <a:pt x="237740" y="914399"/>
                  </a:lnTo>
                  <a:lnTo>
                    <a:pt x="233767" y="965199"/>
                  </a:lnTo>
                  <a:lnTo>
                    <a:pt x="231638" y="1003299"/>
                  </a:lnTo>
                  <a:lnTo>
                    <a:pt x="231053" y="1041399"/>
                  </a:lnTo>
                  <a:lnTo>
                    <a:pt x="230929" y="1104899"/>
                  </a:lnTo>
                  <a:lnTo>
                    <a:pt x="231355" y="1142999"/>
                  </a:lnTo>
                  <a:lnTo>
                    <a:pt x="231482" y="1257299"/>
                  </a:lnTo>
                  <a:lnTo>
                    <a:pt x="232535" y="1282699"/>
                  </a:lnTo>
                  <a:lnTo>
                    <a:pt x="234761" y="1295399"/>
                  </a:lnTo>
                  <a:lnTo>
                    <a:pt x="237303" y="1320799"/>
                  </a:lnTo>
                  <a:lnTo>
                    <a:pt x="239306" y="1346199"/>
                  </a:lnTo>
                  <a:lnTo>
                    <a:pt x="239915" y="1358899"/>
                  </a:lnTo>
                  <a:lnTo>
                    <a:pt x="239883" y="1371599"/>
                  </a:lnTo>
                  <a:lnTo>
                    <a:pt x="239775" y="1396999"/>
                  </a:lnTo>
                  <a:lnTo>
                    <a:pt x="260556" y="1396999"/>
                  </a:lnTo>
                  <a:lnTo>
                    <a:pt x="261569" y="1384299"/>
                  </a:lnTo>
                  <a:lnTo>
                    <a:pt x="262452" y="1358899"/>
                  </a:lnTo>
                  <a:lnTo>
                    <a:pt x="262234" y="1346199"/>
                  </a:lnTo>
                  <a:lnTo>
                    <a:pt x="259756" y="1333499"/>
                  </a:lnTo>
                  <a:lnTo>
                    <a:pt x="253860" y="1320799"/>
                  </a:lnTo>
                  <a:lnTo>
                    <a:pt x="249999" y="1308099"/>
                  </a:lnTo>
                  <a:lnTo>
                    <a:pt x="255130" y="1295399"/>
                  </a:lnTo>
                  <a:lnTo>
                    <a:pt x="261454" y="1295399"/>
                  </a:lnTo>
                  <a:lnTo>
                    <a:pt x="270810" y="1282699"/>
                  </a:lnTo>
                  <a:lnTo>
                    <a:pt x="248183" y="1282699"/>
                  </a:lnTo>
                  <a:lnTo>
                    <a:pt x="246557" y="1269999"/>
                  </a:lnTo>
                  <a:lnTo>
                    <a:pt x="242058" y="1257299"/>
                  </a:lnTo>
                  <a:lnTo>
                    <a:pt x="240125" y="1244599"/>
                  </a:lnTo>
                  <a:lnTo>
                    <a:pt x="239821" y="1231899"/>
                  </a:lnTo>
                  <a:lnTo>
                    <a:pt x="240271" y="1219199"/>
                  </a:lnTo>
                  <a:lnTo>
                    <a:pt x="275056" y="1219199"/>
                  </a:lnTo>
                  <a:lnTo>
                    <a:pt x="272006" y="1206499"/>
                  </a:lnTo>
                  <a:lnTo>
                    <a:pt x="269022" y="1181099"/>
                  </a:lnTo>
                  <a:lnTo>
                    <a:pt x="265750" y="1168399"/>
                  </a:lnTo>
                  <a:lnTo>
                    <a:pt x="261835" y="1155699"/>
                  </a:lnTo>
                  <a:lnTo>
                    <a:pt x="257162" y="1130299"/>
                  </a:lnTo>
                  <a:lnTo>
                    <a:pt x="253941" y="1117599"/>
                  </a:lnTo>
                  <a:lnTo>
                    <a:pt x="251393" y="1092199"/>
                  </a:lnTo>
                  <a:lnTo>
                    <a:pt x="248742" y="1079499"/>
                  </a:lnTo>
                  <a:lnTo>
                    <a:pt x="247294" y="1066799"/>
                  </a:lnTo>
                  <a:lnTo>
                    <a:pt x="250164" y="1054099"/>
                  </a:lnTo>
                  <a:lnTo>
                    <a:pt x="241656" y="1054099"/>
                  </a:lnTo>
                  <a:lnTo>
                    <a:pt x="240423" y="1041399"/>
                  </a:lnTo>
                  <a:lnTo>
                    <a:pt x="255206" y="1041399"/>
                  </a:lnTo>
                  <a:lnTo>
                    <a:pt x="253022" y="1028699"/>
                  </a:lnTo>
                  <a:lnTo>
                    <a:pt x="247725" y="1028699"/>
                  </a:lnTo>
                  <a:lnTo>
                    <a:pt x="254152" y="1015999"/>
                  </a:lnTo>
                  <a:lnTo>
                    <a:pt x="251015" y="1015999"/>
                  </a:lnTo>
                  <a:lnTo>
                    <a:pt x="251128" y="977899"/>
                  </a:lnTo>
                  <a:lnTo>
                    <a:pt x="251244" y="914399"/>
                  </a:lnTo>
                  <a:lnTo>
                    <a:pt x="252780" y="901699"/>
                  </a:lnTo>
                  <a:lnTo>
                    <a:pt x="257244" y="901699"/>
                  </a:lnTo>
                  <a:lnTo>
                    <a:pt x="264710" y="888999"/>
                  </a:lnTo>
                  <a:lnTo>
                    <a:pt x="273900" y="888999"/>
                  </a:lnTo>
                  <a:lnTo>
                    <a:pt x="275793" y="876299"/>
                  </a:lnTo>
                  <a:lnTo>
                    <a:pt x="279147" y="863599"/>
                  </a:lnTo>
                  <a:lnTo>
                    <a:pt x="280235" y="850899"/>
                  </a:lnTo>
                  <a:lnTo>
                    <a:pt x="278850" y="838199"/>
                  </a:lnTo>
                  <a:lnTo>
                    <a:pt x="274789" y="825499"/>
                  </a:lnTo>
                  <a:lnTo>
                    <a:pt x="273342" y="812799"/>
                  </a:lnTo>
                  <a:lnTo>
                    <a:pt x="274269" y="812799"/>
                  </a:lnTo>
                  <a:lnTo>
                    <a:pt x="274580" y="787400"/>
                  </a:lnTo>
                  <a:lnTo>
                    <a:pt x="274599" y="711199"/>
                  </a:lnTo>
                  <a:lnTo>
                    <a:pt x="275831" y="685799"/>
                  </a:lnTo>
                  <a:lnTo>
                    <a:pt x="273873" y="647699"/>
                  </a:lnTo>
                  <a:lnTo>
                    <a:pt x="267879" y="609599"/>
                  </a:lnTo>
                  <a:lnTo>
                    <a:pt x="264617" y="571499"/>
                  </a:lnTo>
                  <a:lnTo>
                    <a:pt x="261135" y="546099"/>
                  </a:lnTo>
                  <a:lnTo>
                    <a:pt x="256463" y="520699"/>
                  </a:lnTo>
                  <a:lnTo>
                    <a:pt x="253136" y="495299"/>
                  </a:lnTo>
                  <a:lnTo>
                    <a:pt x="251809" y="482599"/>
                  </a:lnTo>
                  <a:lnTo>
                    <a:pt x="251693" y="469899"/>
                  </a:lnTo>
                  <a:lnTo>
                    <a:pt x="251577" y="457199"/>
                  </a:lnTo>
                  <a:lnTo>
                    <a:pt x="251536" y="431799"/>
                  </a:lnTo>
                  <a:lnTo>
                    <a:pt x="250046" y="406399"/>
                  </a:lnTo>
                  <a:lnTo>
                    <a:pt x="247154" y="380999"/>
                  </a:lnTo>
                  <a:lnTo>
                    <a:pt x="244195" y="342899"/>
                  </a:lnTo>
                  <a:lnTo>
                    <a:pt x="242506" y="317499"/>
                  </a:lnTo>
                  <a:lnTo>
                    <a:pt x="241410" y="304799"/>
                  </a:lnTo>
                  <a:lnTo>
                    <a:pt x="238904" y="304799"/>
                  </a:lnTo>
                  <a:lnTo>
                    <a:pt x="235728" y="292099"/>
                  </a:lnTo>
                  <a:lnTo>
                    <a:pt x="232625" y="292099"/>
                  </a:lnTo>
                  <a:lnTo>
                    <a:pt x="230987" y="279399"/>
                  </a:lnTo>
                  <a:lnTo>
                    <a:pt x="977389" y="279399"/>
                  </a:lnTo>
                  <a:lnTo>
                    <a:pt x="984491" y="228599"/>
                  </a:lnTo>
                  <a:lnTo>
                    <a:pt x="985944" y="215899"/>
                  </a:lnTo>
                  <a:close/>
                </a:path>
                <a:path w="1005205" h="1397000">
                  <a:moveTo>
                    <a:pt x="842911" y="1384299"/>
                  </a:moveTo>
                  <a:lnTo>
                    <a:pt x="822274" y="1384299"/>
                  </a:lnTo>
                  <a:lnTo>
                    <a:pt x="822451" y="1396999"/>
                  </a:lnTo>
                  <a:lnTo>
                    <a:pt x="842416" y="1396999"/>
                  </a:lnTo>
                  <a:lnTo>
                    <a:pt x="842911" y="1384299"/>
                  </a:lnTo>
                  <a:close/>
                </a:path>
                <a:path w="1005205" h="1397000">
                  <a:moveTo>
                    <a:pt x="995768" y="507999"/>
                  </a:moveTo>
                  <a:lnTo>
                    <a:pt x="924128" y="507999"/>
                  </a:lnTo>
                  <a:lnTo>
                    <a:pt x="920294" y="520699"/>
                  </a:lnTo>
                  <a:lnTo>
                    <a:pt x="920054" y="533399"/>
                  </a:lnTo>
                  <a:lnTo>
                    <a:pt x="922553" y="546099"/>
                  </a:lnTo>
                  <a:lnTo>
                    <a:pt x="926934" y="558799"/>
                  </a:lnTo>
                  <a:lnTo>
                    <a:pt x="929843" y="558799"/>
                  </a:lnTo>
                  <a:lnTo>
                    <a:pt x="930152" y="571499"/>
                  </a:lnTo>
                  <a:lnTo>
                    <a:pt x="929040" y="571499"/>
                  </a:lnTo>
                  <a:lnTo>
                    <a:pt x="927684" y="584199"/>
                  </a:lnTo>
                  <a:lnTo>
                    <a:pt x="926475" y="596899"/>
                  </a:lnTo>
                  <a:lnTo>
                    <a:pt x="926228" y="609599"/>
                  </a:lnTo>
                  <a:lnTo>
                    <a:pt x="926664" y="622299"/>
                  </a:lnTo>
                  <a:lnTo>
                    <a:pt x="927506" y="634999"/>
                  </a:lnTo>
                  <a:lnTo>
                    <a:pt x="928005" y="647699"/>
                  </a:lnTo>
                  <a:lnTo>
                    <a:pt x="927509" y="673099"/>
                  </a:lnTo>
                  <a:lnTo>
                    <a:pt x="926199" y="685799"/>
                  </a:lnTo>
                  <a:lnTo>
                    <a:pt x="924255" y="698499"/>
                  </a:lnTo>
                  <a:lnTo>
                    <a:pt x="922985" y="711199"/>
                  </a:lnTo>
                  <a:lnTo>
                    <a:pt x="924788" y="711199"/>
                  </a:lnTo>
                  <a:lnTo>
                    <a:pt x="925601" y="723899"/>
                  </a:lnTo>
                  <a:lnTo>
                    <a:pt x="926474" y="736599"/>
                  </a:lnTo>
                  <a:lnTo>
                    <a:pt x="925381" y="774699"/>
                  </a:lnTo>
                  <a:lnTo>
                    <a:pt x="925235" y="787185"/>
                  </a:lnTo>
                  <a:lnTo>
                    <a:pt x="917984" y="825499"/>
                  </a:lnTo>
                  <a:lnTo>
                    <a:pt x="915773" y="863599"/>
                  </a:lnTo>
                  <a:lnTo>
                    <a:pt x="915116" y="888999"/>
                  </a:lnTo>
                  <a:lnTo>
                    <a:pt x="912571" y="927099"/>
                  </a:lnTo>
                  <a:lnTo>
                    <a:pt x="909430" y="952499"/>
                  </a:lnTo>
                  <a:lnTo>
                    <a:pt x="906632" y="965199"/>
                  </a:lnTo>
                  <a:lnTo>
                    <a:pt x="904936" y="990599"/>
                  </a:lnTo>
                  <a:lnTo>
                    <a:pt x="905019" y="1003299"/>
                  </a:lnTo>
                  <a:lnTo>
                    <a:pt x="905136" y="1041399"/>
                  </a:lnTo>
                  <a:lnTo>
                    <a:pt x="902238" y="1079499"/>
                  </a:lnTo>
                  <a:lnTo>
                    <a:pt x="902271" y="1104899"/>
                  </a:lnTo>
                  <a:lnTo>
                    <a:pt x="901560" y="1104899"/>
                  </a:lnTo>
                  <a:lnTo>
                    <a:pt x="899028" y="1117599"/>
                  </a:lnTo>
                  <a:lnTo>
                    <a:pt x="895736" y="1130299"/>
                  </a:lnTo>
                  <a:lnTo>
                    <a:pt x="892746" y="1130299"/>
                  </a:lnTo>
                  <a:lnTo>
                    <a:pt x="888449" y="1155699"/>
                  </a:lnTo>
                  <a:lnTo>
                    <a:pt x="884928" y="1181099"/>
                  </a:lnTo>
                  <a:lnTo>
                    <a:pt x="879089" y="1193799"/>
                  </a:lnTo>
                  <a:lnTo>
                    <a:pt x="867841" y="1219199"/>
                  </a:lnTo>
                  <a:lnTo>
                    <a:pt x="865327" y="1219199"/>
                  </a:lnTo>
                  <a:lnTo>
                    <a:pt x="865541" y="1231899"/>
                  </a:lnTo>
                  <a:lnTo>
                    <a:pt x="864298" y="1244599"/>
                  </a:lnTo>
                  <a:lnTo>
                    <a:pt x="860940" y="1244599"/>
                  </a:lnTo>
                  <a:lnTo>
                    <a:pt x="854811" y="1257299"/>
                  </a:lnTo>
                  <a:lnTo>
                    <a:pt x="850214" y="1257299"/>
                  </a:lnTo>
                  <a:lnTo>
                    <a:pt x="852830" y="1269999"/>
                  </a:lnTo>
                  <a:lnTo>
                    <a:pt x="855784" y="1269999"/>
                  </a:lnTo>
                  <a:lnTo>
                    <a:pt x="856619" y="1282699"/>
                  </a:lnTo>
                  <a:lnTo>
                    <a:pt x="851217" y="1282699"/>
                  </a:lnTo>
                  <a:lnTo>
                    <a:pt x="849744" y="1295399"/>
                  </a:lnTo>
                  <a:lnTo>
                    <a:pt x="848652" y="1295399"/>
                  </a:lnTo>
                  <a:lnTo>
                    <a:pt x="850180" y="1308099"/>
                  </a:lnTo>
                  <a:lnTo>
                    <a:pt x="847707" y="1320799"/>
                  </a:lnTo>
                  <a:lnTo>
                    <a:pt x="844189" y="1333499"/>
                  </a:lnTo>
                  <a:lnTo>
                    <a:pt x="842581" y="1346199"/>
                  </a:lnTo>
                  <a:lnTo>
                    <a:pt x="842810" y="1358899"/>
                  </a:lnTo>
                  <a:lnTo>
                    <a:pt x="822887" y="1358899"/>
                  </a:lnTo>
                  <a:lnTo>
                    <a:pt x="819426" y="1371599"/>
                  </a:lnTo>
                  <a:lnTo>
                    <a:pt x="821103" y="1371599"/>
                  </a:lnTo>
                  <a:lnTo>
                    <a:pt x="827595" y="1384299"/>
                  </a:lnTo>
                  <a:lnTo>
                    <a:pt x="853401" y="1384299"/>
                  </a:lnTo>
                  <a:lnTo>
                    <a:pt x="853871" y="1396999"/>
                  </a:lnTo>
                  <a:lnTo>
                    <a:pt x="1000759" y="1396999"/>
                  </a:lnTo>
                  <a:lnTo>
                    <a:pt x="1000544" y="1384299"/>
                  </a:lnTo>
                  <a:lnTo>
                    <a:pt x="1000469" y="1333499"/>
                  </a:lnTo>
                  <a:lnTo>
                    <a:pt x="1000760" y="1308099"/>
                  </a:lnTo>
                  <a:lnTo>
                    <a:pt x="1001908" y="1231899"/>
                  </a:lnTo>
                  <a:lnTo>
                    <a:pt x="1002035" y="1219199"/>
                  </a:lnTo>
                  <a:lnTo>
                    <a:pt x="1002162" y="1206499"/>
                  </a:lnTo>
                  <a:lnTo>
                    <a:pt x="1002289" y="1193799"/>
                  </a:lnTo>
                  <a:lnTo>
                    <a:pt x="1002415" y="1181099"/>
                  </a:lnTo>
                  <a:lnTo>
                    <a:pt x="1002431" y="1117599"/>
                  </a:lnTo>
                  <a:lnTo>
                    <a:pt x="1001013" y="1054099"/>
                  </a:lnTo>
                  <a:lnTo>
                    <a:pt x="999227" y="1054099"/>
                  </a:lnTo>
                  <a:lnTo>
                    <a:pt x="998786" y="1041399"/>
                  </a:lnTo>
                  <a:lnTo>
                    <a:pt x="999235" y="1028699"/>
                  </a:lnTo>
                  <a:lnTo>
                    <a:pt x="999265" y="965199"/>
                  </a:lnTo>
                  <a:lnTo>
                    <a:pt x="964399" y="965199"/>
                  </a:lnTo>
                  <a:lnTo>
                    <a:pt x="966421" y="939799"/>
                  </a:lnTo>
                  <a:lnTo>
                    <a:pt x="965755" y="927099"/>
                  </a:lnTo>
                  <a:lnTo>
                    <a:pt x="964313" y="914399"/>
                  </a:lnTo>
                  <a:lnTo>
                    <a:pt x="963002" y="888999"/>
                  </a:lnTo>
                  <a:lnTo>
                    <a:pt x="962368" y="876299"/>
                  </a:lnTo>
                  <a:lnTo>
                    <a:pt x="962258" y="863599"/>
                  </a:lnTo>
                  <a:lnTo>
                    <a:pt x="962165" y="850899"/>
                  </a:lnTo>
                  <a:lnTo>
                    <a:pt x="961580" y="825499"/>
                  </a:lnTo>
                  <a:lnTo>
                    <a:pt x="960061" y="812799"/>
                  </a:lnTo>
                  <a:lnTo>
                    <a:pt x="958667" y="787400"/>
                  </a:lnTo>
                  <a:lnTo>
                    <a:pt x="958685" y="774699"/>
                  </a:lnTo>
                  <a:lnTo>
                    <a:pt x="961402" y="761999"/>
                  </a:lnTo>
                  <a:lnTo>
                    <a:pt x="962278" y="749299"/>
                  </a:lnTo>
                  <a:lnTo>
                    <a:pt x="961885" y="749299"/>
                  </a:lnTo>
                  <a:lnTo>
                    <a:pt x="956902" y="736599"/>
                  </a:lnTo>
                  <a:lnTo>
                    <a:pt x="955916" y="723899"/>
                  </a:lnTo>
                  <a:lnTo>
                    <a:pt x="957349" y="711199"/>
                  </a:lnTo>
                  <a:lnTo>
                    <a:pt x="961912" y="685799"/>
                  </a:lnTo>
                  <a:lnTo>
                    <a:pt x="962436" y="660399"/>
                  </a:lnTo>
                  <a:lnTo>
                    <a:pt x="962233" y="647699"/>
                  </a:lnTo>
                  <a:lnTo>
                    <a:pt x="962228" y="622299"/>
                  </a:lnTo>
                  <a:lnTo>
                    <a:pt x="962990" y="609599"/>
                  </a:lnTo>
                  <a:lnTo>
                    <a:pt x="961351" y="596899"/>
                  </a:lnTo>
                  <a:lnTo>
                    <a:pt x="999284" y="596899"/>
                  </a:lnTo>
                  <a:lnTo>
                    <a:pt x="998716" y="584199"/>
                  </a:lnTo>
                  <a:lnTo>
                    <a:pt x="997231" y="558799"/>
                  </a:lnTo>
                  <a:lnTo>
                    <a:pt x="996467" y="520699"/>
                  </a:lnTo>
                  <a:lnTo>
                    <a:pt x="995768" y="507999"/>
                  </a:lnTo>
                  <a:close/>
                </a:path>
                <a:path w="1005205" h="1397000">
                  <a:moveTo>
                    <a:pt x="275056" y="1219199"/>
                  </a:moveTo>
                  <a:lnTo>
                    <a:pt x="248348" y="1219199"/>
                  </a:lnTo>
                  <a:lnTo>
                    <a:pt x="249346" y="1231899"/>
                  </a:lnTo>
                  <a:lnTo>
                    <a:pt x="250807" y="1244599"/>
                  </a:lnTo>
                  <a:lnTo>
                    <a:pt x="253718" y="1257299"/>
                  </a:lnTo>
                  <a:lnTo>
                    <a:pt x="259067" y="1269999"/>
                  </a:lnTo>
                  <a:lnTo>
                    <a:pt x="261556" y="1269999"/>
                  </a:lnTo>
                  <a:lnTo>
                    <a:pt x="258406" y="1282699"/>
                  </a:lnTo>
                  <a:lnTo>
                    <a:pt x="281628" y="1282699"/>
                  </a:lnTo>
                  <a:lnTo>
                    <a:pt x="282511" y="1269999"/>
                  </a:lnTo>
                  <a:lnTo>
                    <a:pt x="281319" y="1257299"/>
                  </a:lnTo>
                  <a:lnTo>
                    <a:pt x="279684" y="1244599"/>
                  </a:lnTo>
                  <a:lnTo>
                    <a:pt x="277598" y="1231899"/>
                  </a:lnTo>
                  <a:lnTo>
                    <a:pt x="275056" y="1219199"/>
                  </a:lnTo>
                  <a:close/>
                </a:path>
                <a:path w="1005205" h="1397000">
                  <a:moveTo>
                    <a:pt x="220316" y="673099"/>
                  </a:moveTo>
                  <a:lnTo>
                    <a:pt x="171475" y="673099"/>
                  </a:lnTo>
                  <a:lnTo>
                    <a:pt x="174838" y="698499"/>
                  </a:lnTo>
                  <a:lnTo>
                    <a:pt x="177365" y="711199"/>
                  </a:lnTo>
                  <a:lnTo>
                    <a:pt x="180287" y="736599"/>
                  </a:lnTo>
                  <a:lnTo>
                    <a:pt x="184835" y="749299"/>
                  </a:lnTo>
                  <a:lnTo>
                    <a:pt x="186829" y="749299"/>
                  </a:lnTo>
                  <a:lnTo>
                    <a:pt x="185673" y="761999"/>
                  </a:lnTo>
                  <a:lnTo>
                    <a:pt x="182473" y="761999"/>
                  </a:lnTo>
                  <a:lnTo>
                    <a:pt x="176061" y="774699"/>
                  </a:lnTo>
                  <a:lnTo>
                    <a:pt x="173923" y="787185"/>
                  </a:lnTo>
                  <a:lnTo>
                    <a:pt x="173886" y="787400"/>
                  </a:lnTo>
                  <a:lnTo>
                    <a:pt x="174338" y="812799"/>
                  </a:lnTo>
                  <a:lnTo>
                    <a:pt x="176250" y="825499"/>
                  </a:lnTo>
                  <a:lnTo>
                    <a:pt x="177139" y="838199"/>
                  </a:lnTo>
                  <a:lnTo>
                    <a:pt x="177415" y="863599"/>
                  </a:lnTo>
                  <a:lnTo>
                    <a:pt x="177825" y="888999"/>
                  </a:lnTo>
                  <a:lnTo>
                    <a:pt x="176635" y="914399"/>
                  </a:lnTo>
                  <a:lnTo>
                    <a:pt x="172161" y="927099"/>
                  </a:lnTo>
                  <a:lnTo>
                    <a:pt x="171072" y="939799"/>
                  </a:lnTo>
                  <a:lnTo>
                    <a:pt x="173061" y="952499"/>
                  </a:lnTo>
                  <a:lnTo>
                    <a:pt x="177238" y="965199"/>
                  </a:lnTo>
                  <a:lnTo>
                    <a:pt x="182714" y="977899"/>
                  </a:lnTo>
                  <a:lnTo>
                    <a:pt x="185352" y="965199"/>
                  </a:lnTo>
                  <a:lnTo>
                    <a:pt x="190156" y="965199"/>
                  </a:lnTo>
                  <a:lnTo>
                    <a:pt x="191744" y="952499"/>
                  </a:lnTo>
                  <a:lnTo>
                    <a:pt x="196499" y="927099"/>
                  </a:lnTo>
                  <a:lnTo>
                    <a:pt x="201193" y="901699"/>
                  </a:lnTo>
                  <a:lnTo>
                    <a:pt x="205753" y="888999"/>
                  </a:lnTo>
                  <a:lnTo>
                    <a:pt x="210108" y="863599"/>
                  </a:lnTo>
                  <a:lnTo>
                    <a:pt x="212941" y="838199"/>
                  </a:lnTo>
                  <a:lnTo>
                    <a:pt x="215171" y="825499"/>
                  </a:lnTo>
                  <a:lnTo>
                    <a:pt x="217307" y="812799"/>
                  </a:lnTo>
                  <a:lnTo>
                    <a:pt x="219862" y="787400"/>
                  </a:lnTo>
                  <a:lnTo>
                    <a:pt x="222103" y="774699"/>
                  </a:lnTo>
                  <a:lnTo>
                    <a:pt x="225010" y="774699"/>
                  </a:lnTo>
                  <a:lnTo>
                    <a:pt x="227600" y="761999"/>
                  </a:lnTo>
                  <a:lnTo>
                    <a:pt x="228892" y="749299"/>
                  </a:lnTo>
                  <a:lnTo>
                    <a:pt x="228020" y="736599"/>
                  </a:lnTo>
                  <a:lnTo>
                    <a:pt x="225472" y="723899"/>
                  </a:lnTo>
                  <a:lnTo>
                    <a:pt x="222748" y="711199"/>
                  </a:lnTo>
                  <a:lnTo>
                    <a:pt x="221348" y="685799"/>
                  </a:lnTo>
                  <a:lnTo>
                    <a:pt x="220316" y="673099"/>
                  </a:lnTo>
                  <a:close/>
                </a:path>
                <a:path w="1005205" h="1397000">
                  <a:moveTo>
                    <a:pt x="999284" y="596899"/>
                  </a:moveTo>
                  <a:lnTo>
                    <a:pt x="979237" y="596899"/>
                  </a:lnTo>
                  <a:lnTo>
                    <a:pt x="984346" y="609599"/>
                  </a:lnTo>
                  <a:lnTo>
                    <a:pt x="987210" y="609599"/>
                  </a:lnTo>
                  <a:lnTo>
                    <a:pt x="988072" y="622299"/>
                  </a:lnTo>
                  <a:lnTo>
                    <a:pt x="988047" y="698499"/>
                  </a:lnTo>
                  <a:lnTo>
                    <a:pt x="989178" y="723899"/>
                  </a:lnTo>
                  <a:lnTo>
                    <a:pt x="989645" y="736599"/>
                  </a:lnTo>
                  <a:lnTo>
                    <a:pt x="989634" y="761999"/>
                  </a:lnTo>
                  <a:lnTo>
                    <a:pt x="989332" y="787185"/>
                  </a:lnTo>
                  <a:lnTo>
                    <a:pt x="989231" y="800099"/>
                  </a:lnTo>
                  <a:lnTo>
                    <a:pt x="989133" y="812799"/>
                  </a:lnTo>
                  <a:lnTo>
                    <a:pt x="989056" y="825499"/>
                  </a:lnTo>
                  <a:lnTo>
                    <a:pt x="988979" y="838199"/>
                  </a:lnTo>
                  <a:lnTo>
                    <a:pt x="988288" y="863599"/>
                  </a:lnTo>
                  <a:lnTo>
                    <a:pt x="986485" y="888999"/>
                  </a:lnTo>
                  <a:lnTo>
                    <a:pt x="984454" y="901699"/>
                  </a:lnTo>
                  <a:lnTo>
                    <a:pt x="982491" y="914399"/>
                  </a:lnTo>
                  <a:lnTo>
                    <a:pt x="981927" y="939799"/>
                  </a:lnTo>
                  <a:lnTo>
                    <a:pt x="984097" y="952499"/>
                  </a:lnTo>
                  <a:lnTo>
                    <a:pt x="985862" y="952499"/>
                  </a:lnTo>
                  <a:lnTo>
                    <a:pt x="983310" y="965199"/>
                  </a:lnTo>
                  <a:lnTo>
                    <a:pt x="999265" y="965199"/>
                  </a:lnTo>
                  <a:lnTo>
                    <a:pt x="999388" y="812799"/>
                  </a:lnTo>
                  <a:lnTo>
                    <a:pt x="999451" y="787400"/>
                  </a:lnTo>
                  <a:lnTo>
                    <a:pt x="1001572" y="787400"/>
                  </a:lnTo>
                  <a:lnTo>
                    <a:pt x="1002461" y="749299"/>
                  </a:lnTo>
                  <a:lnTo>
                    <a:pt x="1002092" y="736599"/>
                  </a:lnTo>
                  <a:lnTo>
                    <a:pt x="1001764" y="736599"/>
                  </a:lnTo>
                  <a:lnTo>
                    <a:pt x="1002220" y="723899"/>
                  </a:lnTo>
                  <a:lnTo>
                    <a:pt x="1004201" y="711199"/>
                  </a:lnTo>
                  <a:lnTo>
                    <a:pt x="1005001" y="685799"/>
                  </a:lnTo>
                  <a:lnTo>
                    <a:pt x="1000270" y="673099"/>
                  </a:lnTo>
                  <a:lnTo>
                    <a:pt x="999085" y="673099"/>
                  </a:lnTo>
                  <a:lnTo>
                    <a:pt x="1000788" y="660399"/>
                  </a:lnTo>
                  <a:lnTo>
                    <a:pt x="1004722" y="660399"/>
                  </a:lnTo>
                  <a:lnTo>
                    <a:pt x="1004760" y="647699"/>
                  </a:lnTo>
                  <a:lnTo>
                    <a:pt x="999350" y="647699"/>
                  </a:lnTo>
                  <a:lnTo>
                    <a:pt x="999566" y="634999"/>
                  </a:lnTo>
                  <a:lnTo>
                    <a:pt x="999851" y="609599"/>
                  </a:lnTo>
                  <a:lnTo>
                    <a:pt x="999284" y="596899"/>
                  </a:lnTo>
                  <a:close/>
                </a:path>
                <a:path w="1005205" h="1397000">
                  <a:moveTo>
                    <a:pt x="157340" y="876299"/>
                  </a:moveTo>
                  <a:lnTo>
                    <a:pt x="152057" y="876299"/>
                  </a:lnTo>
                  <a:lnTo>
                    <a:pt x="147637" y="888999"/>
                  </a:lnTo>
                  <a:lnTo>
                    <a:pt x="152438" y="901699"/>
                  </a:lnTo>
                  <a:lnTo>
                    <a:pt x="152565" y="914399"/>
                  </a:lnTo>
                  <a:lnTo>
                    <a:pt x="162079" y="914399"/>
                  </a:lnTo>
                  <a:lnTo>
                    <a:pt x="157543" y="888999"/>
                  </a:lnTo>
                  <a:lnTo>
                    <a:pt x="157340" y="876299"/>
                  </a:lnTo>
                  <a:close/>
                </a:path>
                <a:path w="1005205" h="1397000">
                  <a:moveTo>
                    <a:pt x="359689" y="774699"/>
                  </a:moveTo>
                  <a:lnTo>
                    <a:pt x="357162" y="774699"/>
                  </a:lnTo>
                  <a:lnTo>
                    <a:pt x="357276" y="787400"/>
                  </a:lnTo>
                  <a:lnTo>
                    <a:pt x="357459" y="800099"/>
                  </a:lnTo>
                  <a:lnTo>
                    <a:pt x="357422" y="825499"/>
                  </a:lnTo>
                  <a:lnTo>
                    <a:pt x="357301" y="850899"/>
                  </a:lnTo>
                  <a:lnTo>
                    <a:pt x="357200" y="863599"/>
                  </a:lnTo>
                  <a:lnTo>
                    <a:pt x="359130" y="876299"/>
                  </a:lnTo>
                  <a:lnTo>
                    <a:pt x="353021" y="876299"/>
                  </a:lnTo>
                  <a:lnTo>
                    <a:pt x="357022" y="888999"/>
                  </a:lnTo>
                  <a:lnTo>
                    <a:pt x="358711" y="888999"/>
                  </a:lnTo>
                  <a:lnTo>
                    <a:pt x="355739" y="901699"/>
                  </a:lnTo>
                  <a:lnTo>
                    <a:pt x="362445" y="901699"/>
                  </a:lnTo>
                  <a:lnTo>
                    <a:pt x="362563" y="863599"/>
                  </a:lnTo>
                  <a:lnTo>
                    <a:pt x="362684" y="825499"/>
                  </a:lnTo>
                  <a:lnTo>
                    <a:pt x="362798" y="787185"/>
                  </a:lnTo>
                  <a:lnTo>
                    <a:pt x="359689" y="774699"/>
                  </a:lnTo>
                  <a:close/>
                </a:path>
                <a:path w="1005205" h="1397000">
                  <a:moveTo>
                    <a:pt x="152057" y="876299"/>
                  </a:moveTo>
                  <a:lnTo>
                    <a:pt x="139979" y="876299"/>
                  </a:lnTo>
                  <a:lnTo>
                    <a:pt x="139979" y="888999"/>
                  </a:lnTo>
                  <a:lnTo>
                    <a:pt x="152057" y="876299"/>
                  </a:lnTo>
                  <a:close/>
                </a:path>
                <a:path w="1005205" h="1397000">
                  <a:moveTo>
                    <a:pt x="340245" y="330199"/>
                  </a:moveTo>
                  <a:lnTo>
                    <a:pt x="262666" y="330199"/>
                  </a:lnTo>
                  <a:lnTo>
                    <a:pt x="267087" y="342899"/>
                  </a:lnTo>
                  <a:lnTo>
                    <a:pt x="272199" y="355599"/>
                  </a:lnTo>
                  <a:lnTo>
                    <a:pt x="278167" y="368299"/>
                  </a:lnTo>
                  <a:lnTo>
                    <a:pt x="282071" y="368299"/>
                  </a:lnTo>
                  <a:lnTo>
                    <a:pt x="283516" y="380999"/>
                  </a:lnTo>
                  <a:lnTo>
                    <a:pt x="282105" y="393699"/>
                  </a:lnTo>
                  <a:lnTo>
                    <a:pt x="280073" y="419099"/>
                  </a:lnTo>
                  <a:lnTo>
                    <a:pt x="281612" y="431799"/>
                  </a:lnTo>
                  <a:lnTo>
                    <a:pt x="284805" y="444499"/>
                  </a:lnTo>
                  <a:lnTo>
                    <a:pt x="287731" y="469899"/>
                  </a:lnTo>
                  <a:lnTo>
                    <a:pt x="290049" y="482599"/>
                  </a:lnTo>
                  <a:lnTo>
                    <a:pt x="292798" y="495299"/>
                  </a:lnTo>
                  <a:lnTo>
                    <a:pt x="296157" y="507999"/>
                  </a:lnTo>
                  <a:lnTo>
                    <a:pt x="300304" y="533399"/>
                  </a:lnTo>
                  <a:lnTo>
                    <a:pt x="305309" y="558799"/>
                  </a:lnTo>
                  <a:lnTo>
                    <a:pt x="307584" y="584199"/>
                  </a:lnTo>
                  <a:lnTo>
                    <a:pt x="309301" y="609599"/>
                  </a:lnTo>
                  <a:lnTo>
                    <a:pt x="312635" y="634999"/>
                  </a:lnTo>
                  <a:lnTo>
                    <a:pt x="314343" y="647699"/>
                  </a:lnTo>
                  <a:lnTo>
                    <a:pt x="315388" y="647699"/>
                  </a:lnTo>
                  <a:lnTo>
                    <a:pt x="316000" y="660399"/>
                  </a:lnTo>
                  <a:lnTo>
                    <a:pt x="316407" y="673099"/>
                  </a:lnTo>
                  <a:lnTo>
                    <a:pt x="319351" y="723899"/>
                  </a:lnTo>
                  <a:lnTo>
                    <a:pt x="323291" y="774699"/>
                  </a:lnTo>
                  <a:lnTo>
                    <a:pt x="326116" y="825499"/>
                  </a:lnTo>
                  <a:lnTo>
                    <a:pt x="326016" y="838199"/>
                  </a:lnTo>
                  <a:lnTo>
                    <a:pt x="325916" y="850899"/>
                  </a:lnTo>
                  <a:lnTo>
                    <a:pt x="325816" y="863599"/>
                  </a:lnTo>
                  <a:lnTo>
                    <a:pt x="325716" y="876299"/>
                  </a:lnTo>
                  <a:lnTo>
                    <a:pt x="324078" y="876299"/>
                  </a:lnTo>
                  <a:lnTo>
                    <a:pt x="331139" y="888999"/>
                  </a:lnTo>
                  <a:lnTo>
                    <a:pt x="331249" y="863599"/>
                  </a:lnTo>
                  <a:lnTo>
                    <a:pt x="331352" y="850899"/>
                  </a:lnTo>
                  <a:lnTo>
                    <a:pt x="331507" y="838199"/>
                  </a:lnTo>
                  <a:lnTo>
                    <a:pt x="331774" y="825499"/>
                  </a:lnTo>
                  <a:lnTo>
                    <a:pt x="331939" y="812799"/>
                  </a:lnTo>
                  <a:lnTo>
                    <a:pt x="345160" y="812799"/>
                  </a:lnTo>
                  <a:lnTo>
                    <a:pt x="345280" y="647699"/>
                  </a:lnTo>
                  <a:lnTo>
                    <a:pt x="345390" y="533399"/>
                  </a:lnTo>
                  <a:lnTo>
                    <a:pt x="345516" y="457199"/>
                  </a:lnTo>
                  <a:lnTo>
                    <a:pt x="345629" y="406399"/>
                  </a:lnTo>
                  <a:lnTo>
                    <a:pt x="345740" y="368299"/>
                  </a:lnTo>
                  <a:lnTo>
                    <a:pt x="345820" y="342899"/>
                  </a:lnTo>
                  <a:lnTo>
                    <a:pt x="340245" y="330199"/>
                  </a:lnTo>
                  <a:close/>
                </a:path>
                <a:path w="1005205" h="1397000">
                  <a:moveTo>
                    <a:pt x="156784" y="253999"/>
                  </a:moveTo>
                  <a:lnTo>
                    <a:pt x="110096" y="253999"/>
                  </a:lnTo>
                  <a:lnTo>
                    <a:pt x="112394" y="266699"/>
                  </a:lnTo>
                  <a:lnTo>
                    <a:pt x="113753" y="266699"/>
                  </a:lnTo>
                  <a:lnTo>
                    <a:pt x="117896" y="279399"/>
                  </a:lnTo>
                  <a:lnTo>
                    <a:pt x="125488" y="317499"/>
                  </a:lnTo>
                  <a:lnTo>
                    <a:pt x="128660" y="355599"/>
                  </a:lnTo>
                  <a:lnTo>
                    <a:pt x="129489" y="380999"/>
                  </a:lnTo>
                  <a:lnTo>
                    <a:pt x="129375" y="406399"/>
                  </a:lnTo>
                  <a:lnTo>
                    <a:pt x="128458" y="431799"/>
                  </a:lnTo>
                  <a:lnTo>
                    <a:pt x="127844" y="444499"/>
                  </a:lnTo>
                  <a:lnTo>
                    <a:pt x="128638" y="469899"/>
                  </a:lnTo>
                  <a:lnTo>
                    <a:pt x="142112" y="469899"/>
                  </a:lnTo>
                  <a:lnTo>
                    <a:pt x="148296" y="520699"/>
                  </a:lnTo>
                  <a:lnTo>
                    <a:pt x="151231" y="558799"/>
                  </a:lnTo>
                  <a:lnTo>
                    <a:pt x="153974" y="584199"/>
                  </a:lnTo>
                  <a:lnTo>
                    <a:pt x="154660" y="596899"/>
                  </a:lnTo>
                  <a:lnTo>
                    <a:pt x="152641" y="596899"/>
                  </a:lnTo>
                  <a:lnTo>
                    <a:pt x="151409" y="609599"/>
                  </a:lnTo>
                  <a:lnTo>
                    <a:pt x="150132" y="622299"/>
                  </a:lnTo>
                  <a:lnTo>
                    <a:pt x="150717" y="647699"/>
                  </a:lnTo>
                  <a:lnTo>
                    <a:pt x="151673" y="660399"/>
                  </a:lnTo>
                  <a:lnTo>
                    <a:pt x="151592" y="673099"/>
                  </a:lnTo>
                  <a:lnTo>
                    <a:pt x="151510" y="685799"/>
                  </a:lnTo>
                  <a:lnTo>
                    <a:pt x="150805" y="685799"/>
                  </a:lnTo>
                  <a:lnTo>
                    <a:pt x="149769" y="698499"/>
                  </a:lnTo>
                  <a:lnTo>
                    <a:pt x="147883" y="711199"/>
                  </a:lnTo>
                  <a:lnTo>
                    <a:pt x="144627" y="723899"/>
                  </a:lnTo>
                  <a:lnTo>
                    <a:pt x="141541" y="723899"/>
                  </a:lnTo>
                  <a:lnTo>
                    <a:pt x="146367" y="736599"/>
                  </a:lnTo>
                  <a:lnTo>
                    <a:pt x="145910" y="736599"/>
                  </a:lnTo>
                  <a:lnTo>
                    <a:pt x="145936" y="761999"/>
                  </a:lnTo>
                  <a:lnTo>
                    <a:pt x="146780" y="774699"/>
                  </a:lnTo>
                  <a:lnTo>
                    <a:pt x="145942" y="787185"/>
                  </a:lnTo>
                  <a:lnTo>
                    <a:pt x="145928" y="787400"/>
                  </a:lnTo>
                  <a:lnTo>
                    <a:pt x="140868" y="812799"/>
                  </a:lnTo>
                  <a:lnTo>
                    <a:pt x="143065" y="812799"/>
                  </a:lnTo>
                  <a:lnTo>
                    <a:pt x="146075" y="825499"/>
                  </a:lnTo>
                  <a:lnTo>
                    <a:pt x="148755" y="825499"/>
                  </a:lnTo>
                  <a:lnTo>
                    <a:pt x="139865" y="838199"/>
                  </a:lnTo>
                  <a:lnTo>
                    <a:pt x="138645" y="838199"/>
                  </a:lnTo>
                  <a:lnTo>
                    <a:pt x="138607" y="850899"/>
                  </a:lnTo>
                  <a:lnTo>
                    <a:pt x="150520" y="850899"/>
                  </a:lnTo>
                  <a:lnTo>
                    <a:pt x="149161" y="863599"/>
                  </a:lnTo>
                  <a:lnTo>
                    <a:pt x="151422" y="876299"/>
                  </a:lnTo>
                  <a:lnTo>
                    <a:pt x="157187" y="876299"/>
                  </a:lnTo>
                  <a:lnTo>
                    <a:pt x="156860" y="850899"/>
                  </a:lnTo>
                  <a:lnTo>
                    <a:pt x="156932" y="838199"/>
                  </a:lnTo>
                  <a:lnTo>
                    <a:pt x="156553" y="812799"/>
                  </a:lnTo>
                  <a:lnTo>
                    <a:pt x="154876" y="800099"/>
                  </a:lnTo>
                  <a:lnTo>
                    <a:pt x="154016" y="787400"/>
                  </a:lnTo>
                  <a:lnTo>
                    <a:pt x="154320" y="774699"/>
                  </a:lnTo>
                  <a:lnTo>
                    <a:pt x="155573" y="761999"/>
                  </a:lnTo>
                  <a:lnTo>
                    <a:pt x="157556" y="749299"/>
                  </a:lnTo>
                  <a:lnTo>
                    <a:pt x="159213" y="736599"/>
                  </a:lnTo>
                  <a:lnTo>
                    <a:pt x="158757" y="711199"/>
                  </a:lnTo>
                  <a:lnTo>
                    <a:pt x="158990" y="698499"/>
                  </a:lnTo>
                  <a:lnTo>
                    <a:pt x="162712" y="673099"/>
                  </a:lnTo>
                  <a:lnTo>
                    <a:pt x="220316" y="673099"/>
                  </a:lnTo>
                  <a:lnTo>
                    <a:pt x="218244" y="660399"/>
                  </a:lnTo>
                  <a:lnTo>
                    <a:pt x="216013" y="647699"/>
                  </a:lnTo>
                  <a:lnTo>
                    <a:pt x="214502" y="634999"/>
                  </a:lnTo>
                  <a:lnTo>
                    <a:pt x="212538" y="634999"/>
                  </a:lnTo>
                  <a:lnTo>
                    <a:pt x="208702" y="622299"/>
                  </a:lnTo>
                  <a:lnTo>
                    <a:pt x="204165" y="609599"/>
                  </a:lnTo>
                  <a:lnTo>
                    <a:pt x="200101" y="609599"/>
                  </a:lnTo>
                  <a:lnTo>
                    <a:pt x="197554" y="596899"/>
                  </a:lnTo>
                  <a:lnTo>
                    <a:pt x="194737" y="584199"/>
                  </a:lnTo>
                  <a:lnTo>
                    <a:pt x="180733" y="584199"/>
                  </a:lnTo>
                  <a:lnTo>
                    <a:pt x="180149" y="571499"/>
                  </a:lnTo>
                  <a:lnTo>
                    <a:pt x="181635" y="571499"/>
                  </a:lnTo>
                  <a:lnTo>
                    <a:pt x="188379" y="546099"/>
                  </a:lnTo>
                  <a:lnTo>
                    <a:pt x="189766" y="533399"/>
                  </a:lnTo>
                  <a:lnTo>
                    <a:pt x="187957" y="507999"/>
                  </a:lnTo>
                  <a:lnTo>
                    <a:pt x="185115" y="482599"/>
                  </a:lnTo>
                  <a:lnTo>
                    <a:pt x="182418" y="469899"/>
                  </a:lnTo>
                  <a:lnTo>
                    <a:pt x="178676" y="457199"/>
                  </a:lnTo>
                  <a:lnTo>
                    <a:pt x="173753" y="431799"/>
                  </a:lnTo>
                  <a:lnTo>
                    <a:pt x="167512" y="419099"/>
                  </a:lnTo>
                  <a:lnTo>
                    <a:pt x="164031" y="406399"/>
                  </a:lnTo>
                  <a:lnTo>
                    <a:pt x="142913" y="406399"/>
                  </a:lnTo>
                  <a:lnTo>
                    <a:pt x="138280" y="393699"/>
                  </a:lnTo>
                  <a:lnTo>
                    <a:pt x="137036" y="380999"/>
                  </a:lnTo>
                  <a:lnTo>
                    <a:pt x="137444" y="368299"/>
                  </a:lnTo>
                  <a:lnTo>
                    <a:pt x="137769" y="355599"/>
                  </a:lnTo>
                  <a:lnTo>
                    <a:pt x="160086" y="355599"/>
                  </a:lnTo>
                  <a:lnTo>
                    <a:pt x="160045" y="304799"/>
                  </a:lnTo>
                  <a:lnTo>
                    <a:pt x="159352" y="292099"/>
                  </a:lnTo>
                  <a:lnTo>
                    <a:pt x="157889" y="266699"/>
                  </a:lnTo>
                  <a:lnTo>
                    <a:pt x="156784" y="253999"/>
                  </a:lnTo>
                  <a:close/>
                </a:path>
                <a:path w="1005205" h="1397000">
                  <a:moveTo>
                    <a:pt x="362762" y="330199"/>
                  </a:moveTo>
                  <a:lnTo>
                    <a:pt x="362153" y="330199"/>
                  </a:lnTo>
                  <a:lnTo>
                    <a:pt x="356425" y="342899"/>
                  </a:lnTo>
                  <a:lnTo>
                    <a:pt x="356530" y="355599"/>
                  </a:lnTo>
                  <a:lnTo>
                    <a:pt x="356635" y="368299"/>
                  </a:lnTo>
                  <a:lnTo>
                    <a:pt x="356741" y="380999"/>
                  </a:lnTo>
                  <a:lnTo>
                    <a:pt x="356847" y="533399"/>
                  </a:lnTo>
                  <a:lnTo>
                    <a:pt x="356952" y="571499"/>
                  </a:lnTo>
                  <a:lnTo>
                    <a:pt x="357057" y="609599"/>
                  </a:lnTo>
                  <a:lnTo>
                    <a:pt x="357162" y="647699"/>
                  </a:lnTo>
                  <a:lnTo>
                    <a:pt x="357266" y="685799"/>
                  </a:lnTo>
                  <a:lnTo>
                    <a:pt x="357390" y="749299"/>
                  </a:lnTo>
                  <a:lnTo>
                    <a:pt x="354482" y="761999"/>
                  </a:lnTo>
                  <a:lnTo>
                    <a:pt x="362330" y="761999"/>
                  </a:lnTo>
                  <a:lnTo>
                    <a:pt x="363042" y="749299"/>
                  </a:lnTo>
                  <a:lnTo>
                    <a:pt x="362919" y="571499"/>
                  </a:lnTo>
                  <a:lnTo>
                    <a:pt x="362796" y="380999"/>
                  </a:lnTo>
                  <a:lnTo>
                    <a:pt x="362762" y="330199"/>
                  </a:lnTo>
                  <a:close/>
                </a:path>
                <a:path w="1005205" h="1397000">
                  <a:moveTo>
                    <a:pt x="838379" y="723899"/>
                  </a:moveTo>
                  <a:lnTo>
                    <a:pt x="813384" y="723899"/>
                  </a:lnTo>
                  <a:lnTo>
                    <a:pt x="815784" y="736599"/>
                  </a:lnTo>
                  <a:lnTo>
                    <a:pt x="832755" y="736599"/>
                  </a:lnTo>
                  <a:lnTo>
                    <a:pt x="838379" y="723899"/>
                  </a:lnTo>
                  <a:close/>
                </a:path>
                <a:path w="1005205" h="1397000">
                  <a:moveTo>
                    <a:pt x="842454" y="711199"/>
                  </a:moveTo>
                  <a:lnTo>
                    <a:pt x="818172" y="711199"/>
                  </a:lnTo>
                  <a:lnTo>
                    <a:pt x="811187" y="723899"/>
                  </a:lnTo>
                  <a:lnTo>
                    <a:pt x="841872" y="723899"/>
                  </a:lnTo>
                  <a:lnTo>
                    <a:pt x="842454" y="711199"/>
                  </a:lnTo>
                  <a:close/>
                </a:path>
                <a:path w="1005205" h="1397000">
                  <a:moveTo>
                    <a:pt x="851890" y="685799"/>
                  </a:moveTo>
                  <a:lnTo>
                    <a:pt x="830084" y="685799"/>
                  </a:lnTo>
                  <a:lnTo>
                    <a:pt x="828067" y="698499"/>
                  </a:lnTo>
                  <a:lnTo>
                    <a:pt x="829333" y="711199"/>
                  </a:lnTo>
                  <a:lnTo>
                    <a:pt x="841616" y="711199"/>
                  </a:lnTo>
                  <a:lnTo>
                    <a:pt x="843051" y="698499"/>
                  </a:lnTo>
                  <a:lnTo>
                    <a:pt x="851890" y="685799"/>
                  </a:lnTo>
                  <a:close/>
                </a:path>
                <a:path w="1005205" h="1397000">
                  <a:moveTo>
                    <a:pt x="830084" y="685799"/>
                  </a:moveTo>
                  <a:lnTo>
                    <a:pt x="815641" y="685799"/>
                  </a:lnTo>
                  <a:lnTo>
                    <a:pt x="814235" y="698499"/>
                  </a:lnTo>
                  <a:lnTo>
                    <a:pt x="821016" y="698499"/>
                  </a:lnTo>
                  <a:lnTo>
                    <a:pt x="830084" y="685799"/>
                  </a:lnTo>
                  <a:close/>
                </a:path>
                <a:path w="1005205" h="1397000">
                  <a:moveTo>
                    <a:pt x="977389" y="279399"/>
                  </a:moveTo>
                  <a:lnTo>
                    <a:pt x="241376" y="279399"/>
                  </a:lnTo>
                  <a:lnTo>
                    <a:pt x="247342" y="292099"/>
                  </a:lnTo>
                  <a:lnTo>
                    <a:pt x="768060" y="292099"/>
                  </a:lnTo>
                  <a:lnTo>
                    <a:pt x="782816" y="304799"/>
                  </a:lnTo>
                  <a:lnTo>
                    <a:pt x="793597" y="342899"/>
                  </a:lnTo>
                  <a:lnTo>
                    <a:pt x="793746" y="495299"/>
                  </a:lnTo>
                  <a:lnTo>
                    <a:pt x="793864" y="673099"/>
                  </a:lnTo>
                  <a:lnTo>
                    <a:pt x="790981" y="673099"/>
                  </a:lnTo>
                  <a:lnTo>
                    <a:pt x="797725" y="685799"/>
                  </a:lnTo>
                  <a:lnTo>
                    <a:pt x="796277" y="673099"/>
                  </a:lnTo>
                  <a:lnTo>
                    <a:pt x="797661" y="660399"/>
                  </a:lnTo>
                  <a:lnTo>
                    <a:pt x="794575" y="660399"/>
                  </a:lnTo>
                  <a:lnTo>
                    <a:pt x="799033" y="647699"/>
                  </a:lnTo>
                  <a:lnTo>
                    <a:pt x="796911" y="634999"/>
                  </a:lnTo>
                  <a:lnTo>
                    <a:pt x="796201" y="609599"/>
                  </a:lnTo>
                  <a:lnTo>
                    <a:pt x="796900" y="596899"/>
                  </a:lnTo>
                  <a:lnTo>
                    <a:pt x="799007" y="584199"/>
                  </a:lnTo>
                  <a:lnTo>
                    <a:pt x="807179" y="571499"/>
                  </a:lnTo>
                  <a:lnTo>
                    <a:pt x="796099" y="571499"/>
                  </a:lnTo>
                  <a:lnTo>
                    <a:pt x="802129" y="558799"/>
                  </a:lnTo>
                  <a:lnTo>
                    <a:pt x="813307" y="558799"/>
                  </a:lnTo>
                  <a:lnTo>
                    <a:pt x="807973" y="533399"/>
                  </a:lnTo>
                  <a:lnTo>
                    <a:pt x="802608" y="533399"/>
                  </a:lnTo>
                  <a:lnTo>
                    <a:pt x="801142" y="520699"/>
                  </a:lnTo>
                  <a:lnTo>
                    <a:pt x="802556" y="507999"/>
                  </a:lnTo>
                  <a:lnTo>
                    <a:pt x="806018" y="507999"/>
                  </a:lnTo>
                  <a:lnTo>
                    <a:pt x="810806" y="495299"/>
                  </a:lnTo>
                  <a:lnTo>
                    <a:pt x="805014" y="495299"/>
                  </a:lnTo>
                  <a:lnTo>
                    <a:pt x="802237" y="482599"/>
                  </a:lnTo>
                  <a:lnTo>
                    <a:pt x="802238" y="469899"/>
                  </a:lnTo>
                  <a:lnTo>
                    <a:pt x="804455" y="469899"/>
                  </a:lnTo>
                  <a:lnTo>
                    <a:pt x="808354" y="457199"/>
                  </a:lnTo>
                  <a:lnTo>
                    <a:pt x="810285" y="457199"/>
                  </a:lnTo>
                  <a:lnTo>
                    <a:pt x="810336" y="444499"/>
                  </a:lnTo>
                  <a:lnTo>
                    <a:pt x="808354" y="444499"/>
                  </a:lnTo>
                  <a:lnTo>
                    <a:pt x="802372" y="431799"/>
                  </a:lnTo>
                  <a:lnTo>
                    <a:pt x="801136" y="431799"/>
                  </a:lnTo>
                  <a:lnTo>
                    <a:pt x="802427" y="419099"/>
                  </a:lnTo>
                  <a:lnTo>
                    <a:pt x="804024" y="406399"/>
                  </a:lnTo>
                  <a:lnTo>
                    <a:pt x="856541" y="406399"/>
                  </a:lnTo>
                  <a:lnTo>
                    <a:pt x="856536" y="393699"/>
                  </a:lnTo>
                  <a:lnTo>
                    <a:pt x="811291" y="393699"/>
                  </a:lnTo>
                  <a:lnTo>
                    <a:pt x="807564" y="380999"/>
                  </a:lnTo>
                  <a:lnTo>
                    <a:pt x="806500" y="380999"/>
                  </a:lnTo>
                  <a:lnTo>
                    <a:pt x="807932" y="368299"/>
                  </a:lnTo>
                  <a:lnTo>
                    <a:pt x="811810" y="355599"/>
                  </a:lnTo>
                  <a:lnTo>
                    <a:pt x="855571" y="355599"/>
                  </a:lnTo>
                  <a:lnTo>
                    <a:pt x="852033" y="342899"/>
                  </a:lnTo>
                  <a:lnTo>
                    <a:pt x="798220" y="342899"/>
                  </a:lnTo>
                  <a:lnTo>
                    <a:pt x="811112" y="330199"/>
                  </a:lnTo>
                  <a:lnTo>
                    <a:pt x="973836" y="330199"/>
                  </a:lnTo>
                  <a:lnTo>
                    <a:pt x="975613" y="292099"/>
                  </a:lnTo>
                  <a:lnTo>
                    <a:pt x="977389" y="279399"/>
                  </a:lnTo>
                  <a:close/>
                </a:path>
                <a:path w="1005205" h="1397000">
                  <a:moveTo>
                    <a:pt x="825042" y="660399"/>
                  </a:moveTo>
                  <a:lnTo>
                    <a:pt x="814882" y="660399"/>
                  </a:lnTo>
                  <a:lnTo>
                    <a:pt x="813754" y="673099"/>
                  </a:lnTo>
                  <a:lnTo>
                    <a:pt x="814744" y="685799"/>
                  </a:lnTo>
                  <a:lnTo>
                    <a:pt x="825944" y="685799"/>
                  </a:lnTo>
                  <a:lnTo>
                    <a:pt x="820750" y="673099"/>
                  </a:lnTo>
                  <a:lnTo>
                    <a:pt x="821931" y="673099"/>
                  </a:lnTo>
                  <a:lnTo>
                    <a:pt x="825042" y="660399"/>
                  </a:lnTo>
                  <a:close/>
                </a:path>
                <a:path w="1005205" h="1397000">
                  <a:moveTo>
                    <a:pt x="858456" y="596899"/>
                  </a:moveTo>
                  <a:lnTo>
                    <a:pt x="830186" y="596899"/>
                  </a:lnTo>
                  <a:lnTo>
                    <a:pt x="833229" y="609599"/>
                  </a:lnTo>
                  <a:lnTo>
                    <a:pt x="833960" y="622299"/>
                  </a:lnTo>
                  <a:lnTo>
                    <a:pt x="832002" y="634999"/>
                  </a:lnTo>
                  <a:lnTo>
                    <a:pt x="828192" y="634999"/>
                  </a:lnTo>
                  <a:lnTo>
                    <a:pt x="826109" y="647699"/>
                  </a:lnTo>
                  <a:lnTo>
                    <a:pt x="816381" y="647699"/>
                  </a:lnTo>
                  <a:lnTo>
                    <a:pt x="816523" y="660399"/>
                  </a:lnTo>
                  <a:lnTo>
                    <a:pt x="828166" y="660399"/>
                  </a:lnTo>
                  <a:lnTo>
                    <a:pt x="826655" y="673099"/>
                  </a:lnTo>
                  <a:lnTo>
                    <a:pt x="833056" y="673099"/>
                  </a:lnTo>
                  <a:lnTo>
                    <a:pt x="828611" y="685799"/>
                  </a:lnTo>
                  <a:lnTo>
                    <a:pt x="852589" y="685799"/>
                  </a:lnTo>
                  <a:lnTo>
                    <a:pt x="850607" y="673099"/>
                  </a:lnTo>
                  <a:lnTo>
                    <a:pt x="848364" y="660399"/>
                  </a:lnTo>
                  <a:lnTo>
                    <a:pt x="850619" y="647699"/>
                  </a:lnTo>
                  <a:lnTo>
                    <a:pt x="855499" y="634999"/>
                  </a:lnTo>
                  <a:lnTo>
                    <a:pt x="861136" y="622299"/>
                  </a:lnTo>
                  <a:lnTo>
                    <a:pt x="863616" y="622299"/>
                  </a:lnTo>
                  <a:lnTo>
                    <a:pt x="864506" y="609599"/>
                  </a:lnTo>
                  <a:lnTo>
                    <a:pt x="863041" y="609599"/>
                  </a:lnTo>
                  <a:lnTo>
                    <a:pt x="858456" y="596899"/>
                  </a:lnTo>
                  <a:close/>
                </a:path>
                <a:path w="1005205" h="1397000">
                  <a:moveTo>
                    <a:pt x="811682" y="622299"/>
                  </a:moveTo>
                  <a:lnTo>
                    <a:pt x="811669" y="634999"/>
                  </a:lnTo>
                  <a:lnTo>
                    <a:pt x="814686" y="647699"/>
                  </a:lnTo>
                  <a:lnTo>
                    <a:pt x="826109" y="647699"/>
                  </a:lnTo>
                  <a:lnTo>
                    <a:pt x="821353" y="634999"/>
                  </a:lnTo>
                  <a:lnTo>
                    <a:pt x="816960" y="634999"/>
                  </a:lnTo>
                  <a:lnTo>
                    <a:pt x="811682" y="622299"/>
                  </a:lnTo>
                  <a:close/>
                </a:path>
                <a:path w="1005205" h="1397000">
                  <a:moveTo>
                    <a:pt x="20700" y="520699"/>
                  </a:moveTo>
                  <a:lnTo>
                    <a:pt x="11925" y="520699"/>
                  </a:lnTo>
                  <a:lnTo>
                    <a:pt x="11860" y="533399"/>
                  </a:lnTo>
                  <a:lnTo>
                    <a:pt x="9682" y="546099"/>
                  </a:lnTo>
                  <a:lnTo>
                    <a:pt x="5644" y="546099"/>
                  </a:lnTo>
                  <a:lnTo>
                    <a:pt x="0" y="558799"/>
                  </a:lnTo>
                  <a:lnTo>
                    <a:pt x="42557" y="596899"/>
                  </a:lnTo>
                  <a:lnTo>
                    <a:pt x="50225" y="584199"/>
                  </a:lnTo>
                  <a:lnTo>
                    <a:pt x="55525" y="584199"/>
                  </a:lnTo>
                  <a:lnTo>
                    <a:pt x="55041" y="571499"/>
                  </a:lnTo>
                  <a:lnTo>
                    <a:pt x="51409" y="533399"/>
                  </a:lnTo>
                  <a:lnTo>
                    <a:pt x="29022" y="533399"/>
                  </a:lnTo>
                  <a:lnTo>
                    <a:pt x="20700" y="520699"/>
                  </a:lnTo>
                  <a:close/>
                </a:path>
                <a:path w="1005205" h="1397000">
                  <a:moveTo>
                    <a:pt x="851534" y="584199"/>
                  </a:moveTo>
                  <a:lnTo>
                    <a:pt x="825334" y="584199"/>
                  </a:lnTo>
                  <a:lnTo>
                    <a:pt x="825207" y="596899"/>
                  </a:lnTo>
                  <a:lnTo>
                    <a:pt x="854430" y="596899"/>
                  </a:lnTo>
                  <a:lnTo>
                    <a:pt x="851534" y="584199"/>
                  </a:lnTo>
                  <a:close/>
                </a:path>
                <a:path w="1005205" h="1397000">
                  <a:moveTo>
                    <a:pt x="839952" y="571499"/>
                  </a:moveTo>
                  <a:lnTo>
                    <a:pt x="821060" y="571499"/>
                  </a:lnTo>
                  <a:lnTo>
                    <a:pt x="825131" y="584199"/>
                  </a:lnTo>
                  <a:lnTo>
                    <a:pt x="840524" y="584199"/>
                  </a:lnTo>
                  <a:lnTo>
                    <a:pt x="839952" y="571499"/>
                  </a:lnTo>
                  <a:close/>
                </a:path>
                <a:path w="1005205" h="1397000">
                  <a:moveTo>
                    <a:pt x="861467" y="571499"/>
                  </a:moveTo>
                  <a:lnTo>
                    <a:pt x="848740" y="571499"/>
                  </a:lnTo>
                  <a:lnTo>
                    <a:pt x="855207" y="584199"/>
                  </a:lnTo>
                  <a:lnTo>
                    <a:pt x="859561" y="584199"/>
                  </a:lnTo>
                  <a:lnTo>
                    <a:pt x="861467" y="571499"/>
                  </a:lnTo>
                  <a:close/>
                </a:path>
                <a:path w="1005205" h="1397000">
                  <a:moveTo>
                    <a:pt x="863282" y="558799"/>
                  </a:moveTo>
                  <a:lnTo>
                    <a:pt x="857149" y="558799"/>
                  </a:lnTo>
                  <a:lnTo>
                    <a:pt x="850010" y="571499"/>
                  </a:lnTo>
                  <a:lnTo>
                    <a:pt x="861936" y="571499"/>
                  </a:lnTo>
                  <a:lnTo>
                    <a:pt x="863282" y="558799"/>
                  </a:lnTo>
                  <a:close/>
                </a:path>
                <a:path w="1005205" h="1397000">
                  <a:moveTo>
                    <a:pt x="856541" y="406399"/>
                  </a:moveTo>
                  <a:lnTo>
                    <a:pt x="839595" y="406399"/>
                  </a:lnTo>
                  <a:lnTo>
                    <a:pt x="841794" y="419099"/>
                  </a:lnTo>
                  <a:lnTo>
                    <a:pt x="847293" y="419099"/>
                  </a:lnTo>
                  <a:lnTo>
                    <a:pt x="842619" y="431799"/>
                  </a:lnTo>
                  <a:lnTo>
                    <a:pt x="835679" y="431799"/>
                  </a:lnTo>
                  <a:lnTo>
                    <a:pt x="830367" y="444499"/>
                  </a:lnTo>
                  <a:lnTo>
                    <a:pt x="839368" y="444499"/>
                  </a:lnTo>
                  <a:lnTo>
                    <a:pt x="842860" y="457199"/>
                  </a:lnTo>
                  <a:lnTo>
                    <a:pt x="845311" y="457199"/>
                  </a:lnTo>
                  <a:lnTo>
                    <a:pt x="842783" y="469899"/>
                  </a:lnTo>
                  <a:lnTo>
                    <a:pt x="842884" y="495299"/>
                  </a:lnTo>
                  <a:lnTo>
                    <a:pt x="840549" y="495299"/>
                  </a:lnTo>
                  <a:lnTo>
                    <a:pt x="839508" y="507999"/>
                  </a:lnTo>
                  <a:lnTo>
                    <a:pt x="844727" y="507999"/>
                  </a:lnTo>
                  <a:lnTo>
                    <a:pt x="844766" y="520699"/>
                  </a:lnTo>
                  <a:lnTo>
                    <a:pt x="845510" y="520699"/>
                  </a:lnTo>
                  <a:lnTo>
                    <a:pt x="845218" y="533399"/>
                  </a:lnTo>
                  <a:lnTo>
                    <a:pt x="842149" y="546099"/>
                  </a:lnTo>
                  <a:lnTo>
                    <a:pt x="818095" y="546099"/>
                  </a:lnTo>
                  <a:lnTo>
                    <a:pt x="813307" y="558799"/>
                  </a:lnTo>
                  <a:lnTo>
                    <a:pt x="851965" y="558799"/>
                  </a:lnTo>
                  <a:lnTo>
                    <a:pt x="856016" y="546099"/>
                  </a:lnTo>
                  <a:lnTo>
                    <a:pt x="856589" y="520699"/>
                  </a:lnTo>
                  <a:lnTo>
                    <a:pt x="856541" y="406399"/>
                  </a:lnTo>
                  <a:close/>
                </a:path>
                <a:path w="1005205" h="1397000">
                  <a:moveTo>
                    <a:pt x="973836" y="330199"/>
                  </a:moveTo>
                  <a:lnTo>
                    <a:pt x="849629" y="330199"/>
                  </a:lnTo>
                  <a:lnTo>
                    <a:pt x="858342" y="342899"/>
                  </a:lnTo>
                  <a:lnTo>
                    <a:pt x="862964" y="342899"/>
                  </a:lnTo>
                  <a:lnTo>
                    <a:pt x="862914" y="546099"/>
                  </a:lnTo>
                  <a:lnTo>
                    <a:pt x="861453" y="558799"/>
                  </a:lnTo>
                  <a:lnTo>
                    <a:pt x="870170" y="558799"/>
                  </a:lnTo>
                  <a:lnTo>
                    <a:pt x="873691" y="546099"/>
                  </a:lnTo>
                  <a:lnTo>
                    <a:pt x="875310" y="533399"/>
                  </a:lnTo>
                  <a:lnTo>
                    <a:pt x="876490" y="520699"/>
                  </a:lnTo>
                  <a:lnTo>
                    <a:pt x="880684" y="520699"/>
                  </a:lnTo>
                  <a:lnTo>
                    <a:pt x="889039" y="507999"/>
                  </a:lnTo>
                  <a:lnTo>
                    <a:pt x="899702" y="495299"/>
                  </a:lnTo>
                  <a:lnTo>
                    <a:pt x="871118" y="495299"/>
                  </a:lnTo>
                  <a:lnTo>
                    <a:pt x="871004" y="482599"/>
                  </a:lnTo>
                  <a:lnTo>
                    <a:pt x="987418" y="482599"/>
                  </a:lnTo>
                  <a:lnTo>
                    <a:pt x="983905" y="457199"/>
                  </a:lnTo>
                  <a:lnTo>
                    <a:pt x="981018" y="444499"/>
                  </a:lnTo>
                  <a:lnTo>
                    <a:pt x="977087" y="419099"/>
                  </a:lnTo>
                  <a:lnTo>
                    <a:pt x="974521" y="406399"/>
                  </a:lnTo>
                  <a:lnTo>
                    <a:pt x="988479" y="406399"/>
                  </a:lnTo>
                  <a:lnTo>
                    <a:pt x="987564" y="393699"/>
                  </a:lnTo>
                  <a:lnTo>
                    <a:pt x="989417" y="393699"/>
                  </a:lnTo>
                  <a:lnTo>
                    <a:pt x="990260" y="380999"/>
                  </a:lnTo>
                  <a:lnTo>
                    <a:pt x="973937" y="380999"/>
                  </a:lnTo>
                  <a:lnTo>
                    <a:pt x="973836" y="330199"/>
                  </a:lnTo>
                  <a:close/>
                </a:path>
                <a:path w="1005205" h="1397000">
                  <a:moveTo>
                    <a:pt x="91681" y="533399"/>
                  </a:moveTo>
                  <a:lnTo>
                    <a:pt x="80797" y="533399"/>
                  </a:lnTo>
                  <a:lnTo>
                    <a:pt x="80581" y="546099"/>
                  </a:lnTo>
                  <a:lnTo>
                    <a:pt x="90233" y="546099"/>
                  </a:lnTo>
                  <a:lnTo>
                    <a:pt x="91681" y="533399"/>
                  </a:lnTo>
                  <a:close/>
                </a:path>
                <a:path w="1005205" h="1397000">
                  <a:moveTo>
                    <a:pt x="500113" y="0"/>
                  </a:moveTo>
                  <a:lnTo>
                    <a:pt x="423301" y="0"/>
                  </a:lnTo>
                  <a:lnTo>
                    <a:pt x="398995" y="12699"/>
                  </a:lnTo>
                  <a:lnTo>
                    <a:pt x="308384" y="38099"/>
                  </a:lnTo>
                  <a:lnTo>
                    <a:pt x="263587" y="63499"/>
                  </a:lnTo>
                  <a:lnTo>
                    <a:pt x="172656" y="88899"/>
                  </a:lnTo>
                  <a:lnTo>
                    <a:pt x="144814" y="101599"/>
                  </a:lnTo>
                  <a:lnTo>
                    <a:pt x="120953" y="126999"/>
                  </a:lnTo>
                  <a:lnTo>
                    <a:pt x="100413" y="139699"/>
                  </a:lnTo>
                  <a:lnTo>
                    <a:pt x="82537" y="165099"/>
                  </a:lnTo>
                  <a:lnTo>
                    <a:pt x="86073" y="177799"/>
                  </a:lnTo>
                  <a:lnTo>
                    <a:pt x="86044" y="190499"/>
                  </a:lnTo>
                  <a:lnTo>
                    <a:pt x="83607" y="203199"/>
                  </a:lnTo>
                  <a:lnTo>
                    <a:pt x="79921" y="215899"/>
                  </a:lnTo>
                  <a:lnTo>
                    <a:pt x="74677" y="241299"/>
                  </a:lnTo>
                  <a:lnTo>
                    <a:pt x="71607" y="253999"/>
                  </a:lnTo>
                  <a:lnTo>
                    <a:pt x="69210" y="279399"/>
                  </a:lnTo>
                  <a:lnTo>
                    <a:pt x="65989" y="304799"/>
                  </a:lnTo>
                  <a:lnTo>
                    <a:pt x="62310" y="317499"/>
                  </a:lnTo>
                  <a:lnTo>
                    <a:pt x="58970" y="342899"/>
                  </a:lnTo>
                  <a:lnTo>
                    <a:pt x="56000" y="355599"/>
                  </a:lnTo>
                  <a:lnTo>
                    <a:pt x="53428" y="380999"/>
                  </a:lnTo>
                  <a:lnTo>
                    <a:pt x="49253" y="406399"/>
                  </a:lnTo>
                  <a:lnTo>
                    <a:pt x="47874" y="431799"/>
                  </a:lnTo>
                  <a:lnTo>
                    <a:pt x="45029" y="482599"/>
                  </a:lnTo>
                  <a:lnTo>
                    <a:pt x="34797" y="507999"/>
                  </a:lnTo>
                  <a:lnTo>
                    <a:pt x="32727" y="507999"/>
                  </a:lnTo>
                  <a:lnTo>
                    <a:pt x="33886" y="520699"/>
                  </a:lnTo>
                  <a:lnTo>
                    <a:pt x="33034" y="533399"/>
                  </a:lnTo>
                  <a:lnTo>
                    <a:pt x="51409" y="533399"/>
                  </a:lnTo>
                  <a:lnTo>
                    <a:pt x="52082" y="507999"/>
                  </a:lnTo>
                  <a:lnTo>
                    <a:pt x="55384" y="469899"/>
                  </a:lnTo>
                  <a:lnTo>
                    <a:pt x="59639" y="431799"/>
                  </a:lnTo>
                  <a:lnTo>
                    <a:pt x="60540" y="431799"/>
                  </a:lnTo>
                  <a:lnTo>
                    <a:pt x="59766" y="419099"/>
                  </a:lnTo>
                  <a:lnTo>
                    <a:pt x="59766" y="406399"/>
                  </a:lnTo>
                  <a:lnTo>
                    <a:pt x="92165" y="406399"/>
                  </a:lnTo>
                  <a:lnTo>
                    <a:pt x="92478" y="393699"/>
                  </a:lnTo>
                  <a:lnTo>
                    <a:pt x="94822" y="355599"/>
                  </a:lnTo>
                  <a:lnTo>
                    <a:pt x="98622" y="330199"/>
                  </a:lnTo>
                  <a:lnTo>
                    <a:pt x="103924" y="292099"/>
                  </a:lnTo>
                  <a:lnTo>
                    <a:pt x="105460" y="279399"/>
                  </a:lnTo>
                  <a:lnTo>
                    <a:pt x="101091" y="279399"/>
                  </a:lnTo>
                  <a:lnTo>
                    <a:pt x="103606" y="266699"/>
                  </a:lnTo>
                  <a:lnTo>
                    <a:pt x="101358" y="266699"/>
                  </a:lnTo>
                  <a:lnTo>
                    <a:pt x="110096" y="253999"/>
                  </a:lnTo>
                  <a:lnTo>
                    <a:pt x="156784" y="253999"/>
                  </a:lnTo>
                  <a:lnTo>
                    <a:pt x="157162" y="228599"/>
                  </a:lnTo>
                  <a:lnTo>
                    <a:pt x="157518" y="228599"/>
                  </a:lnTo>
                  <a:lnTo>
                    <a:pt x="156197" y="215899"/>
                  </a:lnTo>
                  <a:lnTo>
                    <a:pt x="985944" y="215899"/>
                  </a:lnTo>
                  <a:lnTo>
                    <a:pt x="987398" y="203199"/>
                  </a:lnTo>
                  <a:lnTo>
                    <a:pt x="990471" y="190499"/>
                  </a:lnTo>
                  <a:lnTo>
                    <a:pt x="993979" y="177799"/>
                  </a:lnTo>
                  <a:lnTo>
                    <a:pt x="998194" y="152399"/>
                  </a:lnTo>
                  <a:lnTo>
                    <a:pt x="999786" y="152399"/>
                  </a:lnTo>
                  <a:lnTo>
                    <a:pt x="999821" y="139699"/>
                  </a:lnTo>
                  <a:lnTo>
                    <a:pt x="996992" y="139699"/>
                  </a:lnTo>
                  <a:lnTo>
                    <a:pt x="989990" y="126999"/>
                  </a:lnTo>
                  <a:lnTo>
                    <a:pt x="984308" y="126999"/>
                  </a:lnTo>
                  <a:lnTo>
                    <a:pt x="984834" y="114299"/>
                  </a:lnTo>
                  <a:lnTo>
                    <a:pt x="985951" y="114299"/>
                  </a:lnTo>
                  <a:lnTo>
                    <a:pt x="987069" y="101599"/>
                  </a:lnTo>
                  <a:lnTo>
                    <a:pt x="970138" y="101599"/>
                  </a:lnTo>
                  <a:lnTo>
                    <a:pt x="960237" y="88899"/>
                  </a:lnTo>
                  <a:lnTo>
                    <a:pt x="930703" y="88899"/>
                  </a:lnTo>
                  <a:lnTo>
                    <a:pt x="927294" y="76199"/>
                  </a:lnTo>
                  <a:lnTo>
                    <a:pt x="894118" y="76199"/>
                  </a:lnTo>
                  <a:lnTo>
                    <a:pt x="887909" y="63499"/>
                  </a:lnTo>
                  <a:lnTo>
                    <a:pt x="875478" y="63499"/>
                  </a:lnTo>
                  <a:lnTo>
                    <a:pt x="863500" y="50799"/>
                  </a:lnTo>
                  <a:lnTo>
                    <a:pt x="621918" y="50799"/>
                  </a:lnTo>
                  <a:lnTo>
                    <a:pt x="621436" y="38099"/>
                  </a:lnTo>
                  <a:lnTo>
                    <a:pt x="659603" y="38099"/>
                  </a:lnTo>
                  <a:lnTo>
                    <a:pt x="666627" y="25399"/>
                  </a:lnTo>
                  <a:lnTo>
                    <a:pt x="686968" y="25399"/>
                  </a:lnTo>
                  <a:lnTo>
                    <a:pt x="690346" y="12699"/>
                  </a:lnTo>
                  <a:lnTo>
                    <a:pt x="530003" y="12699"/>
                  </a:lnTo>
                  <a:lnTo>
                    <a:pt x="500113" y="0"/>
                  </a:lnTo>
                  <a:close/>
                </a:path>
                <a:path w="1005205" h="1397000">
                  <a:moveTo>
                    <a:pt x="92165" y="406399"/>
                  </a:moveTo>
                  <a:lnTo>
                    <a:pt x="67462" y="406399"/>
                  </a:lnTo>
                  <a:lnTo>
                    <a:pt x="68198" y="419099"/>
                  </a:lnTo>
                  <a:lnTo>
                    <a:pt x="71521" y="457199"/>
                  </a:lnTo>
                  <a:lnTo>
                    <a:pt x="72951" y="482599"/>
                  </a:lnTo>
                  <a:lnTo>
                    <a:pt x="74333" y="495299"/>
                  </a:lnTo>
                  <a:lnTo>
                    <a:pt x="75987" y="507999"/>
                  </a:lnTo>
                  <a:lnTo>
                    <a:pt x="78474" y="520699"/>
                  </a:lnTo>
                  <a:lnTo>
                    <a:pt x="80507" y="533399"/>
                  </a:lnTo>
                  <a:lnTo>
                    <a:pt x="91478" y="533399"/>
                  </a:lnTo>
                  <a:lnTo>
                    <a:pt x="91541" y="431799"/>
                  </a:lnTo>
                  <a:lnTo>
                    <a:pt x="92165" y="406399"/>
                  </a:lnTo>
                  <a:close/>
                </a:path>
                <a:path w="1005205" h="1397000">
                  <a:moveTo>
                    <a:pt x="987418" y="482599"/>
                  </a:moveTo>
                  <a:lnTo>
                    <a:pt x="885062" y="482599"/>
                  </a:lnTo>
                  <a:lnTo>
                    <a:pt x="884339" y="495299"/>
                  </a:lnTo>
                  <a:lnTo>
                    <a:pt x="924393" y="495299"/>
                  </a:lnTo>
                  <a:lnTo>
                    <a:pt x="926283" y="507999"/>
                  </a:lnTo>
                  <a:lnTo>
                    <a:pt x="993228" y="507999"/>
                  </a:lnTo>
                  <a:lnTo>
                    <a:pt x="987418" y="482599"/>
                  </a:lnTo>
                  <a:close/>
                </a:path>
                <a:path w="1005205" h="1397000">
                  <a:moveTo>
                    <a:pt x="836650" y="444499"/>
                  </a:moveTo>
                  <a:lnTo>
                    <a:pt x="813765" y="444499"/>
                  </a:lnTo>
                  <a:lnTo>
                    <a:pt x="822820" y="457199"/>
                  </a:lnTo>
                  <a:lnTo>
                    <a:pt x="828738" y="457199"/>
                  </a:lnTo>
                  <a:lnTo>
                    <a:pt x="836650" y="444499"/>
                  </a:lnTo>
                  <a:close/>
                </a:path>
                <a:path w="1005205" h="1397000">
                  <a:moveTo>
                    <a:pt x="160086" y="355599"/>
                  </a:moveTo>
                  <a:lnTo>
                    <a:pt x="145503" y="355599"/>
                  </a:lnTo>
                  <a:lnTo>
                    <a:pt x="146088" y="368299"/>
                  </a:lnTo>
                  <a:lnTo>
                    <a:pt x="148360" y="380999"/>
                  </a:lnTo>
                  <a:lnTo>
                    <a:pt x="148729" y="393699"/>
                  </a:lnTo>
                  <a:lnTo>
                    <a:pt x="146984" y="393699"/>
                  </a:lnTo>
                  <a:lnTo>
                    <a:pt x="142913" y="406399"/>
                  </a:lnTo>
                  <a:lnTo>
                    <a:pt x="164031" y="406399"/>
                  </a:lnTo>
                  <a:lnTo>
                    <a:pt x="161628" y="393699"/>
                  </a:lnTo>
                  <a:lnTo>
                    <a:pt x="160274" y="380999"/>
                  </a:lnTo>
                  <a:lnTo>
                    <a:pt x="159943" y="368299"/>
                  </a:lnTo>
                  <a:lnTo>
                    <a:pt x="160086" y="355599"/>
                  </a:lnTo>
                  <a:close/>
                </a:path>
                <a:path w="1005205" h="1397000">
                  <a:moveTo>
                    <a:pt x="855571" y="355599"/>
                  </a:moveTo>
                  <a:lnTo>
                    <a:pt x="835624" y="355599"/>
                  </a:lnTo>
                  <a:lnTo>
                    <a:pt x="841665" y="368299"/>
                  </a:lnTo>
                  <a:lnTo>
                    <a:pt x="845294" y="368299"/>
                  </a:lnTo>
                  <a:lnTo>
                    <a:pt x="846416" y="380999"/>
                  </a:lnTo>
                  <a:lnTo>
                    <a:pt x="844941" y="380999"/>
                  </a:lnTo>
                  <a:lnTo>
                    <a:pt x="841046" y="393699"/>
                  </a:lnTo>
                  <a:lnTo>
                    <a:pt x="856536" y="393699"/>
                  </a:lnTo>
                  <a:lnTo>
                    <a:pt x="856526" y="368299"/>
                  </a:lnTo>
                  <a:lnTo>
                    <a:pt x="855571" y="355599"/>
                  </a:lnTo>
                  <a:close/>
                </a:path>
                <a:path w="1005205" h="1397000">
                  <a:moveTo>
                    <a:pt x="1003947" y="203199"/>
                  </a:moveTo>
                  <a:lnTo>
                    <a:pt x="994333" y="203199"/>
                  </a:lnTo>
                  <a:lnTo>
                    <a:pt x="989375" y="241299"/>
                  </a:lnTo>
                  <a:lnTo>
                    <a:pt x="985292" y="266699"/>
                  </a:lnTo>
                  <a:lnTo>
                    <a:pt x="982488" y="304799"/>
                  </a:lnTo>
                  <a:lnTo>
                    <a:pt x="981862" y="330199"/>
                  </a:lnTo>
                  <a:lnTo>
                    <a:pt x="981607" y="342899"/>
                  </a:lnTo>
                  <a:lnTo>
                    <a:pt x="980489" y="355599"/>
                  </a:lnTo>
                  <a:lnTo>
                    <a:pt x="979006" y="368299"/>
                  </a:lnTo>
                  <a:lnTo>
                    <a:pt x="977658" y="380999"/>
                  </a:lnTo>
                  <a:lnTo>
                    <a:pt x="990764" y="380999"/>
                  </a:lnTo>
                  <a:lnTo>
                    <a:pt x="991057" y="368299"/>
                  </a:lnTo>
                  <a:lnTo>
                    <a:pt x="992429" y="330199"/>
                  </a:lnTo>
                  <a:lnTo>
                    <a:pt x="994229" y="292099"/>
                  </a:lnTo>
                  <a:lnTo>
                    <a:pt x="997061" y="253999"/>
                  </a:lnTo>
                  <a:lnTo>
                    <a:pt x="1001534" y="215899"/>
                  </a:lnTo>
                  <a:lnTo>
                    <a:pt x="1001966" y="215899"/>
                  </a:lnTo>
                  <a:lnTo>
                    <a:pt x="1003947" y="203199"/>
                  </a:lnTo>
                  <a:close/>
                </a:path>
                <a:path w="1005205" h="1397000">
                  <a:moveTo>
                    <a:pt x="364985" y="317499"/>
                  </a:moveTo>
                  <a:lnTo>
                    <a:pt x="250380" y="317499"/>
                  </a:lnTo>
                  <a:lnTo>
                    <a:pt x="257556" y="330199"/>
                  </a:lnTo>
                  <a:lnTo>
                    <a:pt x="362546" y="330199"/>
                  </a:lnTo>
                  <a:lnTo>
                    <a:pt x="364985" y="317499"/>
                  </a:lnTo>
                  <a:close/>
                </a:path>
                <a:path w="1005205" h="1397000">
                  <a:moveTo>
                    <a:pt x="378523" y="292099"/>
                  </a:moveTo>
                  <a:lnTo>
                    <a:pt x="251674" y="292099"/>
                  </a:lnTo>
                  <a:lnTo>
                    <a:pt x="252736" y="304799"/>
                  </a:lnTo>
                  <a:lnTo>
                    <a:pt x="248894" y="317499"/>
                  </a:lnTo>
                  <a:lnTo>
                    <a:pt x="365912" y="317499"/>
                  </a:lnTo>
                  <a:lnTo>
                    <a:pt x="369354" y="304799"/>
                  </a:lnTo>
                  <a:lnTo>
                    <a:pt x="376504" y="304799"/>
                  </a:lnTo>
                  <a:lnTo>
                    <a:pt x="378523" y="292099"/>
                  </a:lnTo>
                  <a:close/>
                </a:path>
                <a:path w="1005205" h="1397000">
                  <a:moveTo>
                    <a:pt x="916665" y="63499"/>
                  </a:moveTo>
                  <a:lnTo>
                    <a:pt x="907749" y="63499"/>
                  </a:lnTo>
                  <a:lnTo>
                    <a:pt x="902728" y="76199"/>
                  </a:lnTo>
                  <a:lnTo>
                    <a:pt x="924968" y="76199"/>
                  </a:lnTo>
                  <a:lnTo>
                    <a:pt x="916665" y="63499"/>
                  </a:lnTo>
                  <a:close/>
                </a:path>
                <a:path w="1005205" h="1397000">
                  <a:moveTo>
                    <a:pt x="725487" y="38099"/>
                  </a:moveTo>
                  <a:lnTo>
                    <a:pt x="640627" y="38099"/>
                  </a:lnTo>
                  <a:lnTo>
                    <a:pt x="621918" y="50799"/>
                  </a:lnTo>
                  <a:lnTo>
                    <a:pt x="728573" y="50799"/>
                  </a:lnTo>
                  <a:lnTo>
                    <a:pt x="725487" y="38099"/>
                  </a:lnTo>
                  <a:close/>
                </a:path>
                <a:path w="1005205" h="1397000">
                  <a:moveTo>
                    <a:pt x="811609" y="38099"/>
                  </a:moveTo>
                  <a:lnTo>
                    <a:pt x="732574" y="38099"/>
                  </a:lnTo>
                  <a:lnTo>
                    <a:pt x="728573" y="50799"/>
                  </a:lnTo>
                  <a:lnTo>
                    <a:pt x="825630" y="50799"/>
                  </a:lnTo>
                  <a:lnTo>
                    <a:pt x="811609" y="38099"/>
                  </a:lnTo>
                  <a:close/>
                </a:path>
                <a:path w="1005205" h="1397000">
                  <a:moveTo>
                    <a:pt x="786879" y="25399"/>
                  </a:moveTo>
                  <a:lnTo>
                    <a:pt x="736121" y="25399"/>
                  </a:lnTo>
                  <a:lnTo>
                    <a:pt x="733691" y="38099"/>
                  </a:lnTo>
                  <a:lnTo>
                    <a:pt x="798193" y="38099"/>
                  </a:lnTo>
                  <a:lnTo>
                    <a:pt x="786879" y="25399"/>
                  </a:lnTo>
                  <a:close/>
                </a:path>
                <a:path w="1005205" h="1397000">
                  <a:moveTo>
                    <a:pt x="748207" y="0"/>
                  </a:moveTo>
                  <a:lnTo>
                    <a:pt x="742873" y="0"/>
                  </a:lnTo>
                  <a:lnTo>
                    <a:pt x="738411" y="25399"/>
                  </a:lnTo>
                  <a:lnTo>
                    <a:pt x="746579" y="25399"/>
                  </a:lnTo>
                  <a:lnTo>
                    <a:pt x="747236" y="12699"/>
                  </a:lnTo>
                  <a:lnTo>
                    <a:pt x="748664" y="12699"/>
                  </a:lnTo>
                  <a:lnTo>
                    <a:pt x="748207" y="0"/>
                  </a:lnTo>
                  <a:close/>
                </a:path>
                <a:path w="1005205" h="1397000">
                  <a:moveTo>
                    <a:pt x="787006" y="12699"/>
                  </a:moveTo>
                  <a:lnTo>
                    <a:pt x="756551" y="12699"/>
                  </a:lnTo>
                  <a:lnTo>
                    <a:pt x="752034" y="25399"/>
                  </a:lnTo>
                  <a:lnTo>
                    <a:pt x="785507" y="25399"/>
                  </a:lnTo>
                  <a:lnTo>
                    <a:pt x="787006" y="12699"/>
                  </a:lnTo>
                  <a:close/>
                </a:path>
                <a:path w="1005205" h="1397000">
                  <a:moveTo>
                    <a:pt x="684148" y="0"/>
                  </a:moveTo>
                  <a:lnTo>
                    <a:pt x="677735" y="12699"/>
                  </a:lnTo>
                  <a:lnTo>
                    <a:pt x="690346" y="12699"/>
                  </a:lnTo>
                  <a:lnTo>
                    <a:pt x="684148" y="0"/>
                  </a:lnTo>
                  <a:close/>
                </a:path>
              </a:pathLst>
            </a:custGeom>
            <a:solidFill>
              <a:srgbClr val="1519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4781703" y="3174831"/>
              <a:ext cx="561340" cy="502920"/>
            </a:xfrm>
            <a:custGeom>
              <a:avLst/>
              <a:gdLst/>
              <a:ahLst/>
              <a:cxnLst/>
              <a:rect l="l" t="t" r="r" b="b"/>
              <a:pathLst>
                <a:path w="561340" h="502920">
                  <a:moveTo>
                    <a:pt x="74891" y="130809"/>
                  </a:moveTo>
                  <a:lnTo>
                    <a:pt x="68364" y="132079"/>
                  </a:lnTo>
                  <a:lnTo>
                    <a:pt x="0" y="132079"/>
                  </a:lnTo>
                  <a:lnTo>
                    <a:pt x="673" y="138429"/>
                  </a:lnTo>
                  <a:lnTo>
                    <a:pt x="60211" y="138429"/>
                  </a:lnTo>
                  <a:lnTo>
                    <a:pt x="66786" y="140969"/>
                  </a:lnTo>
                  <a:lnTo>
                    <a:pt x="74510" y="306069"/>
                  </a:lnTo>
                  <a:lnTo>
                    <a:pt x="73929" y="320039"/>
                  </a:lnTo>
                  <a:lnTo>
                    <a:pt x="73877" y="321309"/>
                  </a:lnTo>
                  <a:lnTo>
                    <a:pt x="70592" y="359409"/>
                  </a:lnTo>
                  <a:lnTo>
                    <a:pt x="65214" y="384809"/>
                  </a:lnTo>
                  <a:lnTo>
                    <a:pt x="67297" y="391159"/>
                  </a:lnTo>
                  <a:lnTo>
                    <a:pt x="67271" y="392429"/>
                  </a:lnTo>
                  <a:lnTo>
                    <a:pt x="67170" y="397509"/>
                  </a:lnTo>
                  <a:lnTo>
                    <a:pt x="65809" y="417829"/>
                  </a:lnTo>
                  <a:lnTo>
                    <a:pt x="65724" y="419099"/>
                  </a:lnTo>
                  <a:lnTo>
                    <a:pt x="63525" y="440689"/>
                  </a:lnTo>
                  <a:lnTo>
                    <a:pt x="62639" y="461009"/>
                  </a:lnTo>
                  <a:lnTo>
                    <a:pt x="62584" y="462279"/>
                  </a:lnTo>
                  <a:lnTo>
                    <a:pt x="64909" y="483869"/>
                  </a:lnTo>
                  <a:lnTo>
                    <a:pt x="66497" y="491489"/>
                  </a:lnTo>
                  <a:lnTo>
                    <a:pt x="60020" y="496569"/>
                  </a:lnTo>
                  <a:lnTo>
                    <a:pt x="60071" y="502919"/>
                  </a:lnTo>
                  <a:lnTo>
                    <a:pt x="130333" y="500379"/>
                  </a:lnTo>
                  <a:lnTo>
                    <a:pt x="328435" y="500379"/>
                  </a:lnTo>
                  <a:lnTo>
                    <a:pt x="336931" y="499109"/>
                  </a:lnTo>
                  <a:lnTo>
                    <a:pt x="334869" y="495299"/>
                  </a:lnTo>
                  <a:lnTo>
                    <a:pt x="202666" y="495299"/>
                  </a:lnTo>
                  <a:lnTo>
                    <a:pt x="195032" y="494029"/>
                  </a:lnTo>
                  <a:lnTo>
                    <a:pt x="188648" y="491489"/>
                  </a:lnTo>
                  <a:lnTo>
                    <a:pt x="183317" y="487679"/>
                  </a:lnTo>
                  <a:lnTo>
                    <a:pt x="178841" y="482599"/>
                  </a:lnTo>
                  <a:lnTo>
                    <a:pt x="174078" y="476249"/>
                  </a:lnTo>
                  <a:lnTo>
                    <a:pt x="181152" y="469899"/>
                  </a:lnTo>
                  <a:lnTo>
                    <a:pt x="189395" y="461009"/>
                  </a:lnTo>
                  <a:lnTo>
                    <a:pt x="188861" y="457199"/>
                  </a:lnTo>
                  <a:lnTo>
                    <a:pt x="181102" y="449579"/>
                  </a:lnTo>
                  <a:lnTo>
                    <a:pt x="177698" y="444499"/>
                  </a:lnTo>
                  <a:lnTo>
                    <a:pt x="180873" y="440689"/>
                  </a:lnTo>
                  <a:lnTo>
                    <a:pt x="184630" y="433069"/>
                  </a:lnTo>
                  <a:lnTo>
                    <a:pt x="184556" y="425449"/>
                  </a:lnTo>
                  <a:lnTo>
                    <a:pt x="182520" y="417829"/>
                  </a:lnTo>
                  <a:lnTo>
                    <a:pt x="180390" y="411479"/>
                  </a:lnTo>
                  <a:lnTo>
                    <a:pt x="177693" y="396239"/>
                  </a:lnTo>
                  <a:lnTo>
                    <a:pt x="175512" y="380999"/>
                  </a:lnTo>
                  <a:lnTo>
                    <a:pt x="173509" y="365759"/>
                  </a:lnTo>
                  <a:lnTo>
                    <a:pt x="171348" y="350519"/>
                  </a:lnTo>
                  <a:lnTo>
                    <a:pt x="169705" y="335279"/>
                  </a:lnTo>
                  <a:lnTo>
                    <a:pt x="169819" y="320039"/>
                  </a:lnTo>
                  <a:lnTo>
                    <a:pt x="172021" y="306069"/>
                  </a:lnTo>
                  <a:lnTo>
                    <a:pt x="176644" y="290829"/>
                  </a:lnTo>
                  <a:lnTo>
                    <a:pt x="177825" y="288289"/>
                  </a:lnTo>
                  <a:lnTo>
                    <a:pt x="177825" y="284479"/>
                  </a:lnTo>
                  <a:lnTo>
                    <a:pt x="176961" y="281939"/>
                  </a:lnTo>
                  <a:lnTo>
                    <a:pt x="172902" y="262889"/>
                  </a:lnTo>
                  <a:lnTo>
                    <a:pt x="169778" y="245109"/>
                  </a:lnTo>
                  <a:lnTo>
                    <a:pt x="166022" y="226059"/>
                  </a:lnTo>
                  <a:lnTo>
                    <a:pt x="140233" y="191769"/>
                  </a:lnTo>
                  <a:lnTo>
                    <a:pt x="135153" y="191769"/>
                  </a:lnTo>
                  <a:lnTo>
                    <a:pt x="136080" y="185419"/>
                  </a:lnTo>
                  <a:lnTo>
                    <a:pt x="138442" y="184149"/>
                  </a:lnTo>
                  <a:lnTo>
                    <a:pt x="151347" y="184149"/>
                  </a:lnTo>
                  <a:lnTo>
                    <a:pt x="151858" y="182879"/>
                  </a:lnTo>
                  <a:lnTo>
                    <a:pt x="149818" y="177799"/>
                  </a:lnTo>
                  <a:lnTo>
                    <a:pt x="148526" y="172719"/>
                  </a:lnTo>
                  <a:lnTo>
                    <a:pt x="130355" y="172719"/>
                  </a:lnTo>
                  <a:lnTo>
                    <a:pt x="121816" y="170179"/>
                  </a:lnTo>
                  <a:lnTo>
                    <a:pt x="114109" y="163829"/>
                  </a:lnTo>
                  <a:lnTo>
                    <a:pt x="107604" y="160019"/>
                  </a:lnTo>
                  <a:lnTo>
                    <a:pt x="102541" y="154939"/>
                  </a:lnTo>
                  <a:lnTo>
                    <a:pt x="98937" y="148589"/>
                  </a:lnTo>
                  <a:lnTo>
                    <a:pt x="96812" y="140969"/>
                  </a:lnTo>
                  <a:lnTo>
                    <a:pt x="93506" y="137159"/>
                  </a:lnTo>
                  <a:lnTo>
                    <a:pt x="86753" y="137159"/>
                  </a:lnTo>
                  <a:lnTo>
                    <a:pt x="74891" y="130809"/>
                  </a:lnTo>
                  <a:close/>
                </a:path>
                <a:path w="561340" h="502920">
                  <a:moveTo>
                    <a:pt x="311349" y="500379"/>
                  </a:moveTo>
                  <a:lnTo>
                    <a:pt x="229993" y="500379"/>
                  </a:lnTo>
                  <a:lnTo>
                    <a:pt x="239674" y="502919"/>
                  </a:lnTo>
                  <a:lnTo>
                    <a:pt x="302996" y="502919"/>
                  </a:lnTo>
                  <a:lnTo>
                    <a:pt x="311349" y="500379"/>
                  </a:lnTo>
                  <a:close/>
                </a:path>
                <a:path w="561340" h="502920">
                  <a:moveTo>
                    <a:pt x="519290" y="177799"/>
                  </a:moveTo>
                  <a:lnTo>
                    <a:pt x="439823" y="177799"/>
                  </a:lnTo>
                  <a:lnTo>
                    <a:pt x="441978" y="181609"/>
                  </a:lnTo>
                  <a:lnTo>
                    <a:pt x="438861" y="191769"/>
                  </a:lnTo>
                  <a:lnTo>
                    <a:pt x="434597" y="204469"/>
                  </a:lnTo>
                  <a:lnTo>
                    <a:pt x="432406" y="218439"/>
                  </a:lnTo>
                  <a:lnTo>
                    <a:pt x="432362" y="219709"/>
                  </a:lnTo>
                  <a:lnTo>
                    <a:pt x="432239" y="237489"/>
                  </a:lnTo>
                  <a:lnTo>
                    <a:pt x="432633" y="243839"/>
                  </a:lnTo>
                  <a:lnTo>
                    <a:pt x="432711" y="245109"/>
                  </a:lnTo>
                  <a:lnTo>
                    <a:pt x="432790" y="246379"/>
                  </a:lnTo>
                  <a:lnTo>
                    <a:pt x="434378" y="267969"/>
                  </a:lnTo>
                  <a:lnTo>
                    <a:pt x="434769" y="281939"/>
                  </a:lnTo>
                  <a:lnTo>
                    <a:pt x="434894" y="290829"/>
                  </a:lnTo>
                  <a:lnTo>
                    <a:pt x="434761" y="297179"/>
                  </a:lnTo>
                  <a:lnTo>
                    <a:pt x="434655" y="302259"/>
                  </a:lnTo>
                  <a:lnTo>
                    <a:pt x="434575" y="306069"/>
                  </a:lnTo>
                  <a:lnTo>
                    <a:pt x="434496" y="309879"/>
                  </a:lnTo>
                  <a:lnTo>
                    <a:pt x="433019" y="331469"/>
                  </a:lnTo>
                  <a:lnTo>
                    <a:pt x="432013" y="346709"/>
                  </a:lnTo>
                  <a:lnTo>
                    <a:pt x="431929" y="347979"/>
                  </a:lnTo>
                  <a:lnTo>
                    <a:pt x="431491" y="359409"/>
                  </a:lnTo>
                  <a:lnTo>
                    <a:pt x="431394" y="361949"/>
                  </a:lnTo>
                  <a:lnTo>
                    <a:pt x="431296" y="364489"/>
                  </a:lnTo>
                  <a:lnTo>
                    <a:pt x="430499" y="379729"/>
                  </a:lnTo>
                  <a:lnTo>
                    <a:pt x="428917" y="396239"/>
                  </a:lnTo>
                  <a:lnTo>
                    <a:pt x="426210" y="417829"/>
                  </a:lnTo>
                  <a:lnTo>
                    <a:pt x="423551" y="439419"/>
                  </a:lnTo>
                  <a:lnTo>
                    <a:pt x="420558" y="461009"/>
                  </a:lnTo>
                  <a:lnTo>
                    <a:pt x="416852" y="481329"/>
                  </a:lnTo>
                  <a:lnTo>
                    <a:pt x="415518" y="488949"/>
                  </a:lnTo>
                  <a:lnTo>
                    <a:pt x="407543" y="491489"/>
                  </a:lnTo>
                  <a:lnTo>
                    <a:pt x="407665" y="494029"/>
                  </a:lnTo>
                  <a:lnTo>
                    <a:pt x="407788" y="496569"/>
                  </a:lnTo>
                  <a:lnTo>
                    <a:pt x="407911" y="499109"/>
                  </a:lnTo>
                  <a:lnTo>
                    <a:pt x="411721" y="501649"/>
                  </a:lnTo>
                  <a:lnTo>
                    <a:pt x="416217" y="500379"/>
                  </a:lnTo>
                  <a:lnTo>
                    <a:pt x="420179" y="500379"/>
                  </a:lnTo>
                  <a:lnTo>
                    <a:pt x="444789" y="497839"/>
                  </a:lnTo>
                  <a:lnTo>
                    <a:pt x="469449" y="496569"/>
                  </a:lnTo>
                  <a:lnTo>
                    <a:pt x="494128" y="496569"/>
                  </a:lnTo>
                  <a:lnTo>
                    <a:pt x="518795" y="495299"/>
                  </a:lnTo>
                  <a:lnTo>
                    <a:pt x="542582" y="495299"/>
                  </a:lnTo>
                  <a:lnTo>
                    <a:pt x="536647" y="488949"/>
                  </a:lnTo>
                  <a:lnTo>
                    <a:pt x="483285" y="488949"/>
                  </a:lnTo>
                  <a:lnTo>
                    <a:pt x="484619" y="481329"/>
                  </a:lnTo>
                  <a:lnTo>
                    <a:pt x="487210" y="478789"/>
                  </a:lnTo>
                  <a:lnTo>
                    <a:pt x="506209" y="478789"/>
                  </a:lnTo>
                  <a:lnTo>
                    <a:pt x="507676" y="466089"/>
                  </a:lnTo>
                  <a:lnTo>
                    <a:pt x="508992" y="453389"/>
                  </a:lnTo>
                  <a:lnTo>
                    <a:pt x="510026" y="440689"/>
                  </a:lnTo>
                  <a:lnTo>
                    <a:pt x="511060" y="426719"/>
                  </a:lnTo>
                  <a:lnTo>
                    <a:pt x="512573" y="414019"/>
                  </a:lnTo>
                  <a:lnTo>
                    <a:pt x="515092" y="401319"/>
                  </a:lnTo>
                  <a:lnTo>
                    <a:pt x="517993" y="389889"/>
                  </a:lnTo>
                  <a:lnTo>
                    <a:pt x="520649" y="377189"/>
                  </a:lnTo>
                  <a:lnTo>
                    <a:pt x="522173" y="369569"/>
                  </a:lnTo>
                  <a:lnTo>
                    <a:pt x="522357" y="365759"/>
                  </a:lnTo>
                  <a:lnTo>
                    <a:pt x="522418" y="364489"/>
                  </a:lnTo>
                  <a:lnTo>
                    <a:pt x="522541" y="361949"/>
                  </a:lnTo>
                  <a:lnTo>
                    <a:pt x="520839" y="353059"/>
                  </a:lnTo>
                  <a:lnTo>
                    <a:pt x="519168" y="346709"/>
                  </a:lnTo>
                  <a:lnTo>
                    <a:pt x="517891" y="339089"/>
                  </a:lnTo>
                  <a:lnTo>
                    <a:pt x="518269" y="331469"/>
                  </a:lnTo>
                  <a:lnTo>
                    <a:pt x="521563" y="325119"/>
                  </a:lnTo>
                  <a:lnTo>
                    <a:pt x="524230" y="321309"/>
                  </a:lnTo>
                  <a:lnTo>
                    <a:pt x="521462" y="316229"/>
                  </a:lnTo>
                  <a:lnTo>
                    <a:pt x="518795" y="306069"/>
                  </a:lnTo>
                  <a:lnTo>
                    <a:pt x="519087" y="298449"/>
                  </a:lnTo>
                  <a:lnTo>
                    <a:pt x="524154" y="297179"/>
                  </a:lnTo>
                  <a:lnTo>
                    <a:pt x="533602" y="290829"/>
                  </a:lnTo>
                  <a:lnTo>
                    <a:pt x="537541" y="283209"/>
                  </a:lnTo>
                  <a:lnTo>
                    <a:pt x="538568" y="273049"/>
                  </a:lnTo>
                  <a:lnTo>
                    <a:pt x="539280" y="264159"/>
                  </a:lnTo>
                  <a:lnTo>
                    <a:pt x="540947" y="253999"/>
                  </a:lnTo>
                  <a:lnTo>
                    <a:pt x="543331" y="243839"/>
                  </a:lnTo>
                  <a:lnTo>
                    <a:pt x="546435" y="237489"/>
                  </a:lnTo>
                  <a:lnTo>
                    <a:pt x="531291" y="237489"/>
                  </a:lnTo>
                  <a:lnTo>
                    <a:pt x="524852" y="236219"/>
                  </a:lnTo>
                  <a:lnTo>
                    <a:pt x="523189" y="233679"/>
                  </a:lnTo>
                  <a:lnTo>
                    <a:pt x="523074" y="227329"/>
                  </a:lnTo>
                  <a:lnTo>
                    <a:pt x="525614" y="226059"/>
                  </a:lnTo>
                  <a:lnTo>
                    <a:pt x="555231" y="226059"/>
                  </a:lnTo>
                  <a:lnTo>
                    <a:pt x="556996" y="224789"/>
                  </a:lnTo>
                  <a:lnTo>
                    <a:pt x="498805" y="224789"/>
                  </a:lnTo>
                  <a:lnTo>
                    <a:pt x="497344" y="222249"/>
                  </a:lnTo>
                  <a:lnTo>
                    <a:pt x="497433" y="219709"/>
                  </a:lnTo>
                  <a:lnTo>
                    <a:pt x="497509" y="217169"/>
                  </a:lnTo>
                  <a:lnTo>
                    <a:pt x="499249" y="214629"/>
                  </a:lnTo>
                  <a:lnTo>
                    <a:pt x="560379" y="214629"/>
                  </a:lnTo>
                  <a:lnTo>
                    <a:pt x="558977" y="209549"/>
                  </a:lnTo>
                  <a:lnTo>
                    <a:pt x="548551" y="209549"/>
                  </a:lnTo>
                  <a:lnTo>
                    <a:pt x="538107" y="208279"/>
                  </a:lnTo>
                  <a:lnTo>
                    <a:pt x="527656" y="208279"/>
                  </a:lnTo>
                  <a:lnTo>
                    <a:pt x="503110" y="205739"/>
                  </a:lnTo>
                  <a:lnTo>
                    <a:pt x="498627" y="204469"/>
                  </a:lnTo>
                  <a:lnTo>
                    <a:pt x="500697" y="200659"/>
                  </a:lnTo>
                  <a:lnTo>
                    <a:pt x="502775" y="195579"/>
                  </a:lnTo>
                  <a:lnTo>
                    <a:pt x="487705" y="195579"/>
                  </a:lnTo>
                  <a:lnTo>
                    <a:pt x="485190" y="189229"/>
                  </a:lnTo>
                  <a:lnTo>
                    <a:pt x="486473" y="187959"/>
                  </a:lnTo>
                  <a:lnTo>
                    <a:pt x="487984" y="185419"/>
                  </a:lnTo>
                  <a:lnTo>
                    <a:pt x="493476" y="181609"/>
                  </a:lnTo>
                  <a:lnTo>
                    <a:pt x="518314" y="181609"/>
                  </a:lnTo>
                  <a:lnTo>
                    <a:pt x="519290" y="177799"/>
                  </a:lnTo>
                  <a:close/>
                </a:path>
                <a:path w="561340" h="502920">
                  <a:moveTo>
                    <a:pt x="542582" y="495299"/>
                  </a:moveTo>
                  <a:lnTo>
                    <a:pt x="529463" y="495299"/>
                  </a:lnTo>
                  <a:lnTo>
                    <a:pt x="533869" y="496569"/>
                  </a:lnTo>
                  <a:lnTo>
                    <a:pt x="538238" y="496569"/>
                  </a:lnTo>
                  <a:lnTo>
                    <a:pt x="542582" y="495299"/>
                  </a:lnTo>
                  <a:close/>
                </a:path>
                <a:path w="561340" h="502920">
                  <a:moveTo>
                    <a:pt x="222621" y="494029"/>
                  </a:moveTo>
                  <a:lnTo>
                    <a:pt x="212634" y="494029"/>
                  </a:lnTo>
                  <a:lnTo>
                    <a:pt x="202666" y="495299"/>
                  </a:lnTo>
                  <a:lnTo>
                    <a:pt x="232613" y="495299"/>
                  </a:lnTo>
                  <a:lnTo>
                    <a:pt x="222621" y="494029"/>
                  </a:lnTo>
                  <a:close/>
                </a:path>
                <a:path w="561340" h="502920">
                  <a:moveTo>
                    <a:pt x="304266" y="177799"/>
                  </a:moveTo>
                  <a:lnTo>
                    <a:pt x="244779" y="177799"/>
                  </a:lnTo>
                  <a:lnTo>
                    <a:pt x="250977" y="179069"/>
                  </a:lnTo>
                  <a:lnTo>
                    <a:pt x="241579" y="196849"/>
                  </a:lnTo>
                  <a:lnTo>
                    <a:pt x="246075" y="204469"/>
                  </a:lnTo>
                  <a:lnTo>
                    <a:pt x="246037" y="205739"/>
                  </a:lnTo>
                  <a:lnTo>
                    <a:pt x="245922" y="209549"/>
                  </a:lnTo>
                  <a:lnTo>
                    <a:pt x="245803" y="214629"/>
                  </a:lnTo>
                  <a:lnTo>
                    <a:pt x="245706" y="275589"/>
                  </a:lnTo>
                  <a:lnTo>
                    <a:pt x="246421" y="297179"/>
                  </a:lnTo>
                  <a:lnTo>
                    <a:pt x="246463" y="298449"/>
                  </a:lnTo>
                  <a:lnTo>
                    <a:pt x="246589" y="302259"/>
                  </a:lnTo>
                  <a:lnTo>
                    <a:pt x="248818" y="327659"/>
                  </a:lnTo>
                  <a:lnTo>
                    <a:pt x="253104" y="354329"/>
                  </a:lnTo>
                  <a:lnTo>
                    <a:pt x="260159" y="379729"/>
                  </a:lnTo>
                  <a:lnTo>
                    <a:pt x="263454" y="392429"/>
                  </a:lnTo>
                  <a:lnTo>
                    <a:pt x="265010" y="405129"/>
                  </a:lnTo>
                  <a:lnTo>
                    <a:pt x="264846" y="411479"/>
                  </a:lnTo>
                  <a:lnTo>
                    <a:pt x="264780" y="414019"/>
                  </a:lnTo>
                  <a:lnTo>
                    <a:pt x="264681" y="417829"/>
                  </a:lnTo>
                  <a:lnTo>
                    <a:pt x="260184" y="443229"/>
                  </a:lnTo>
                  <a:lnTo>
                    <a:pt x="259638" y="453389"/>
                  </a:lnTo>
                  <a:lnTo>
                    <a:pt x="259707" y="461009"/>
                  </a:lnTo>
                  <a:lnTo>
                    <a:pt x="259816" y="466089"/>
                  </a:lnTo>
                  <a:lnTo>
                    <a:pt x="260162" y="474979"/>
                  </a:lnTo>
                  <a:lnTo>
                    <a:pt x="260138" y="478789"/>
                  </a:lnTo>
                  <a:lnTo>
                    <a:pt x="259892" y="481329"/>
                  </a:lnTo>
                  <a:lnTo>
                    <a:pt x="259769" y="482599"/>
                  </a:lnTo>
                  <a:lnTo>
                    <a:pt x="259646" y="483869"/>
                  </a:lnTo>
                  <a:lnTo>
                    <a:pt x="259523" y="485139"/>
                  </a:lnTo>
                  <a:lnTo>
                    <a:pt x="259401" y="486409"/>
                  </a:lnTo>
                  <a:lnTo>
                    <a:pt x="256219" y="491489"/>
                  </a:lnTo>
                  <a:lnTo>
                    <a:pt x="250642" y="494029"/>
                  </a:lnTo>
                  <a:lnTo>
                    <a:pt x="242595" y="495299"/>
                  </a:lnTo>
                  <a:lnTo>
                    <a:pt x="334869" y="495299"/>
                  </a:lnTo>
                  <a:lnTo>
                    <a:pt x="332808" y="491489"/>
                  </a:lnTo>
                  <a:lnTo>
                    <a:pt x="330679" y="483869"/>
                  </a:lnTo>
                  <a:lnTo>
                    <a:pt x="329697" y="474979"/>
                  </a:lnTo>
                  <a:lnTo>
                    <a:pt x="329018" y="467359"/>
                  </a:lnTo>
                  <a:lnTo>
                    <a:pt x="323478" y="417829"/>
                  </a:lnTo>
                  <a:lnTo>
                    <a:pt x="317898" y="369569"/>
                  </a:lnTo>
                  <a:lnTo>
                    <a:pt x="314222" y="321309"/>
                  </a:lnTo>
                  <a:lnTo>
                    <a:pt x="314101" y="309879"/>
                  </a:lnTo>
                  <a:lnTo>
                    <a:pt x="314007" y="270509"/>
                  </a:lnTo>
                  <a:lnTo>
                    <a:pt x="315208" y="259079"/>
                  </a:lnTo>
                  <a:lnTo>
                    <a:pt x="316947" y="247649"/>
                  </a:lnTo>
                  <a:lnTo>
                    <a:pt x="318115" y="236219"/>
                  </a:lnTo>
                  <a:lnTo>
                    <a:pt x="318012" y="233679"/>
                  </a:lnTo>
                  <a:lnTo>
                    <a:pt x="317961" y="232409"/>
                  </a:lnTo>
                  <a:lnTo>
                    <a:pt x="317858" y="229869"/>
                  </a:lnTo>
                  <a:lnTo>
                    <a:pt x="281813" y="229869"/>
                  </a:lnTo>
                  <a:lnTo>
                    <a:pt x="279374" y="222249"/>
                  </a:lnTo>
                  <a:lnTo>
                    <a:pt x="281444" y="218439"/>
                  </a:lnTo>
                  <a:lnTo>
                    <a:pt x="286461" y="215899"/>
                  </a:lnTo>
                  <a:lnTo>
                    <a:pt x="315471" y="215899"/>
                  </a:lnTo>
                  <a:lnTo>
                    <a:pt x="314550" y="214629"/>
                  </a:lnTo>
                  <a:lnTo>
                    <a:pt x="288874" y="214629"/>
                  </a:lnTo>
                  <a:lnTo>
                    <a:pt x="287756" y="207009"/>
                  </a:lnTo>
                  <a:lnTo>
                    <a:pt x="286080" y="200659"/>
                  </a:lnTo>
                  <a:lnTo>
                    <a:pt x="283744" y="187959"/>
                  </a:lnTo>
                  <a:lnTo>
                    <a:pt x="285138" y="181609"/>
                  </a:lnTo>
                  <a:lnTo>
                    <a:pt x="291550" y="179069"/>
                  </a:lnTo>
                  <a:lnTo>
                    <a:pt x="304266" y="177799"/>
                  </a:lnTo>
                  <a:close/>
                </a:path>
                <a:path w="561340" h="502920">
                  <a:moveTo>
                    <a:pt x="506209" y="478789"/>
                  </a:moveTo>
                  <a:lnTo>
                    <a:pt x="494449" y="478789"/>
                  </a:lnTo>
                  <a:lnTo>
                    <a:pt x="494609" y="481329"/>
                  </a:lnTo>
                  <a:lnTo>
                    <a:pt x="494690" y="482599"/>
                  </a:lnTo>
                  <a:lnTo>
                    <a:pt x="495808" y="485139"/>
                  </a:lnTo>
                  <a:lnTo>
                    <a:pt x="495769" y="488949"/>
                  </a:lnTo>
                  <a:lnTo>
                    <a:pt x="514807" y="488949"/>
                  </a:lnTo>
                  <a:lnTo>
                    <a:pt x="506488" y="487679"/>
                  </a:lnTo>
                  <a:lnTo>
                    <a:pt x="505307" y="486409"/>
                  </a:lnTo>
                  <a:lnTo>
                    <a:pt x="506209" y="478789"/>
                  </a:lnTo>
                  <a:close/>
                </a:path>
                <a:path w="561340" h="502920">
                  <a:moveTo>
                    <a:pt x="529537" y="487679"/>
                  </a:moveTo>
                  <a:lnTo>
                    <a:pt x="522006" y="487679"/>
                  </a:lnTo>
                  <a:lnTo>
                    <a:pt x="514807" y="488949"/>
                  </a:lnTo>
                  <a:lnTo>
                    <a:pt x="536647" y="488949"/>
                  </a:lnTo>
                  <a:lnTo>
                    <a:pt x="529537" y="487679"/>
                  </a:lnTo>
                  <a:close/>
                </a:path>
                <a:path w="561340" h="502920">
                  <a:moveTo>
                    <a:pt x="555231" y="226059"/>
                  </a:moveTo>
                  <a:lnTo>
                    <a:pt x="525614" y="226059"/>
                  </a:lnTo>
                  <a:lnTo>
                    <a:pt x="528650" y="227329"/>
                  </a:lnTo>
                  <a:lnTo>
                    <a:pt x="531939" y="227329"/>
                  </a:lnTo>
                  <a:lnTo>
                    <a:pt x="533755" y="228599"/>
                  </a:lnTo>
                  <a:lnTo>
                    <a:pt x="533501" y="232409"/>
                  </a:lnTo>
                  <a:lnTo>
                    <a:pt x="532726" y="234949"/>
                  </a:lnTo>
                  <a:lnTo>
                    <a:pt x="531291" y="237489"/>
                  </a:lnTo>
                  <a:lnTo>
                    <a:pt x="546435" y="237489"/>
                  </a:lnTo>
                  <a:lnTo>
                    <a:pt x="547677" y="234949"/>
                  </a:lnTo>
                  <a:lnTo>
                    <a:pt x="555231" y="226059"/>
                  </a:lnTo>
                  <a:close/>
                </a:path>
                <a:path w="561340" h="502920">
                  <a:moveTo>
                    <a:pt x="315471" y="215899"/>
                  </a:moveTo>
                  <a:lnTo>
                    <a:pt x="286461" y="215899"/>
                  </a:lnTo>
                  <a:lnTo>
                    <a:pt x="287731" y="220979"/>
                  </a:lnTo>
                  <a:lnTo>
                    <a:pt x="286232" y="224789"/>
                  </a:lnTo>
                  <a:lnTo>
                    <a:pt x="281813" y="229869"/>
                  </a:lnTo>
                  <a:lnTo>
                    <a:pt x="317858" y="229869"/>
                  </a:lnTo>
                  <a:lnTo>
                    <a:pt x="317755" y="227329"/>
                  </a:lnTo>
                  <a:lnTo>
                    <a:pt x="317652" y="224789"/>
                  </a:lnTo>
                  <a:lnTo>
                    <a:pt x="317601" y="223519"/>
                  </a:lnTo>
                  <a:lnTo>
                    <a:pt x="315471" y="215899"/>
                  </a:lnTo>
                  <a:close/>
                </a:path>
                <a:path w="561340" h="502920">
                  <a:moveTo>
                    <a:pt x="560379" y="214629"/>
                  </a:moveTo>
                  <a:lnTo>
                    <a:pt x="499249" y="214629"/>
                  </a:lnTo>
                  <a:lnTo>
                    <a:pt x="505028" y="215899"/>
                  </a:lnTo>
                  <a:lnTo>
                    <a:pt x="505066" y="217169"/>
                  </a:lnTo>
                  <a:lnTo>
                    <a:pt x="505180" y="219709"/>
                  </a:lnTo>
                  <a:lnTo>
                    <a:pt x="505256" y="220979"/>
                  </a:lnTo>
                  <a:lnTo>
                    <a:pt x="504825" y="223519"/>
                  </a:lnTo>
                  <a:lnTo>
                    <a:pt x="504647" y="224789"/>
                  </a:lnTo>
                  <a:lnTo>
                    <a:pt x="556996" y="224789"/>
                  </a:lnTo>
                  <a:lnTo>
                    <a:pt x="560527" y="222249"/>
                  </a:lnTo>
                  <a:lnTo>
                    <a:pt x="560649" y="218439"/>
                  </a:lnTo>
                  <a:lnTo>
                    <a:pt x="560730" y="215899"/>
                  </a:lnTo>
                  <a:lnTo>
                    <a:pt x="560379" y="214629"/>
                  </a:lnTo>
                  <a:close/>
                </a:path>
                <a:path w="561340" h="502920">
                  <a:moveTo>
                    <a:pt x="306619" y="209549"/>
                  </a:moveTo>
                  <a:lnTo>
                    <a:pt x="300024" y="210819"/>
                  </a:lnTo>
                  <a:lnTo>
                    <a:pt x="288874" y="214629"/>
                  </a:lnTo>
                  <a:lnTo>
                    <a:pt x="314550" y="214629"/>
                  </a:lnTo>
                  <a:lnTo>
                    <a:pt x="311789" y="210819"/>
                  </a:lnTo>
                  <a:lnTo>
                    <a:pt x="306619" y="209549"/>
                  </a:lnTo>
                  <a:close/>
                </a:path>
                <a:path w="561340" h="502920">
                  <a:moveTo>
                    <a:pt x="557225" y="203199"/>
                  </a:moveTo>
                  <a:lnTo>
                    <a:pt x="552145" y="209549"/>
                  </a:lnTo>
                  <a:lnTo>
                    <a:pt x="558977" y="209549"/>
                  </a:lnTo>
                  <a:lnTo>
                    <a:pt x="557225" y="203199"/>
                  </a:lnTo>
                  <a:close/>
                </a:path>
                <a:path w="561340" h="502920">
                  <a:moveTo>
                    <a:pt x="518314" y="181609"/>
                  </a:moveTo>
                  <a:lnTo>
                    <a:pt x="500511" y="181609"/>
                  </a:lnTo>
                  <a:lnTo>
                    <a:pt x="507649" y="184149"/>
                  </a:lnTo>
                  <a:lnTo>
                    <a:pt x="513448" y="189229"/>
                  </a:lnTo>
                  <a:lnTo>
                    <a:pt x="514832" y="191769"/>
                  </a:lnTo>
                  <a:lnTo>
                    <a:pt x="513029" y="195579"/>
                  </a:lnTo>
                  <a:lnTo>
                    <a:pt x="520636" y="196849"/>
                  </a:lnTo>
                  <a:lnTo>
                    <a:pt x="517013" y="186689"/>
                  </a:lnTo>
                  <a:lnTo>
                    <a:pt x="518314" y="181609"/>
                  </a:lnTo>
                  <a:close/>
                </a:path>
                <a:path w="561340" h="502920">
                  <a:moveTo>
                    <a:pt x="501246" y="191769"/>
                  </a:moveTo>
                  <a:lnTo>
                    <a:pt x="496850" y="193039"/>
                  </a:lnTo>
                  <a:lnTo>
                    <a:pt x="490156" y="193039"/>
                  </a:lnTo>
                  <a:lnTo>
                    <a:pt x="487705" y="195579"/>
                  </a:lnTo>
                  <a:lnTo>
                    <a:pt x="502775" y="195579"/>
                  </a:lnTo>
                  <a:lnTo>
                    <a:pt x="503295" y="194309"/>
                  </a:lnTo>
                  <a:lnTo>
                    <a:pt x="501246" y="191769"/>
                  </a:lnTo>
                  <a:close/>
                </a:path>
                <a:path w="561340" h="502920">
                  <a:moveTo>
                    <a:pt x="151347" y="184149"/>
                  </a:moveTo>
                  <a:lnTo>
                    <a:pt x="140893" y="184149"/>
                  </a:lnTo>
                  <a:lnTo>
                    <a:pt x="150324" y="186689"/>
                  </a:lnTo>
                  <a:lnTo>
                    <a:pt x="151347" y="184149"/>
                  </a:lnTo>
                  <a:close/>
                </a:path>
                <a:path w="561340" h="502920">
                  <a:moveTo>
                    <a:pt x="530910" y="129539"/>
                  </a:moveTo>
                  <a:lnTo>
                    <a:pt x="528459" y="129539"/>
                  </a:lnTo>
                  <a:lnTo>
                    <a:pt x="526084" y="134619"/>
                  </a:lnTo>
                  <a:lnTo>
                    <a:pt x="524344" y="142239"/>
                  </a:lnTo>
                  <a:lnTo>
                    <a:pt x="521547" y="148589"/>
                  </a:lnTo>
                  <a:lnTo>
                    <a:pt x="517955" y="154939"/>
                  </a:lnTo>
                  <a:lnTo>
                    <a:pt x="513829" y="161289"/>
                  </a:lnTo>
                  <a:lnTo>
                    <a:pt x="516877" y="162559"/>
                  </a:lnTo>
                  <a:lnTo>
                    <a:pt x="520433" y="163829"/>
                  </a:lnTo>
                  <a:lnTo>
                    <a:pt x="520420" y="168909"/>
                  </a:lnTo>
                  <a:lnTo>
                    <a:pt x="515048" y="170179"/>
                  </a:lnTo>
                  <a:lnTo>
                    <a:pt x="493903" y="170179"/>
                  </a:lnTo>
                  <a:lnTo>
                    <a:pt x="483308" y="172719"/>
                  </a:lnTo>
                  <a:lnTo>
                    <a:pt x="154241" y="172719"/>
                  </a:lnTo>
                  <a:lnTo>
                    <a:pt x="155841" y="180339"/>
                  </a:lnTo>
                  <a:lnTo>
                    <a:pt x="162179" y="177799"/>
                  </a:lnTo>
                  <a:lnTo>
                    <a:pt x="519290" y="177799"/>
                  </a:lnTo>
                  <a:lnTo>
                    <a:pt x="523472" y="168909"/>
                  </a:lnTo>
                  <a:lnTo>
                    <a:pt x="525564" y="160019"/>
                  </a:lnTo>
                  <a:lnTo>
                    <a:pt x="525481" y="157479"/>
                  </a:lnTo>
                  <a:lnTo>
                    <a:pt x="525399" y="154939"/>
                  </a:lnTo>
                  <a:lnTo>
                    <a:pt x="527050" y="149859"/>
                  </a:lnTo>
                  <a:lnTo>
                    <a:pt x="543439" y="149859"/>
                  </a:lnTo>
                  <a:lnTo>
                    <a:pt x="543915" y="146049"/>
                  </a:lnTo>
                  <a:lnTo>
                    <a:pt x="534581" y="142239"/>
                  </a:lnTo>
                  <a:lnTo>
                    <a:pt x="530250" y="139699"/>
                  </a:lnTo>
                  <a:lnTo>
                    <a:pt x="532371" y="133349"/>
                  </a:lnTo>
                  <a:lnTo>
                    <a:pt x="530910" y="129539"/>
                  </a:lnTo>
                  <a:close/>
                </a:path>
                <a:path w="561340" h="502920">
                  <a:moveTo>
                    <a:pt x="510946" y="162559"/>
                  </a:moveTo>
                  <a:lnTo>
                    <a:pt x="504672" y="163829"/>
                  </a:lnTo>
                  <a:lnTo>
                    <a:pt x="500684" y="170179"/>
                  </a:lnTo>
                  <a:lnTo>
                    <a:pt x="515048" y="170179"/>
                  </a:lnTo>
                  <a:lnTo>
                    <a:pt x="512851" y="166369"/>
                  </a:lnTo>
                  <a:lnTo>
                    <a:pt x="510946" y="162559"/>
                  </a:lnTo>
                  <a:close/>
                </a:path>
                <a:path w="561340" h="502920">
                  <a:moveTo>
                    <a:pt x="543439" y="149859"/>
                  </a:moveTo>
                  <a:lnTo>
                    <a:pt x="527050" y="149859"/>
                  </a:lnTo>
                  <a:lnTo>
                    <a:pt x="536841" y="157479"/>
                  </a:lnTo>
                  <a:lnTo>
                    <a:pt x="539877" y="158749"/>
                  </a:lnTo>
                  <a:lnTo>
                    <a:pt x="543280" y="151129"/>
                  </a:lnTo>
                  <a:lnTo>
                    <a:pt x="543439" y="149859"/>
                  </a:lnTo>
                  <a:close/>
                </a:path>
                <a:path w="561340" h="502920">
                  <a:moveTo>
                    <a:pt x="94620" y="120649"/>
                  </a:moveTo>
                  <a:lnTo>
                    <a:pt x="87401" y="120649"/>
                  </a:lnTo>
                  <a:lnTo>
                    <a:pt x="87052" y="129539"/>
                  </a:lnTo>
                  <a:lnTo>
                    <a:pt x="86952" y="132079"/>
                  </a:lnTo>
                  <a:lnTo>
                    <a:pt x="86853" y="134619"/>
                  </a:lnTo>
                  <a:lnTo>
                    <a:pt x="86753" y="137159"/>
                  </a:lnTo>
                  <a:lnTo>
                    <a:pt x="93506" y="137159"/>
                  </a:lnTo>
                  <a:lnTo>
                    <a:pt x="92405" y="135889"/>
                  </a:lnTo>
                  <a:lnTo>
                    <a:pt x="94589" y="129539"/>
                  </a:lnTo>
                  <a:lnTo>
                    <a:pt x="94620" y="120649"/>
                  </a:lnTo>
                  <a:close/>
                </a:path>
                <a:path w="561340" h="502920">
                  <a:moveTo>
                    <a:pt x="73660" y="99059"/>
                  </a:moveTo>
                  <a:lnTo>
                    <a:pt x="71437" y="104139"/>
                  </a:lnTo>
                  <a:lnTo>
                    <a:pt x="74663" y="110489"/>
                  </a:lnTo>
                  <a:lnTo>
                    <a:pt x="73025" y="116839"/>
                  </a:lnTo>
                  <a:lnTo>
                    <a:pt x="68656" y="123189"/>
                  </a:lnTo>
                  <a:lnTo>
                    <a:pt x="74930" y="125729"/>
                  </a:lnTo>
                  <a:lnTo>
                    <a:pt x="87401" y="120649"/>
                  </a:lnTo>
                  <a:lnTo>
                    <a:pt x="94620" y="120649"/>
                  </a:lnTo>
                  <a:lnTo>
                    <a:pt x="94681" y="102869"/>
                  </a:lnTo>
                  <a:lnTo>
                    <a:pt x="82194" y="102869"/>
                  </a:lnTo>
                  <a:lnTo>
                    <a:pt x="73660" y="99059"/>
                  </a:lnTo>
                  <a:close/>
                </a:path>
                <a:path w="561340" h="502920">
                  <a:moveTo>
                    <a:pt x="87299" y="0"/>
                  </a:moveTo>
                  <a:lnTo>
                    <a:pt x="68630" y="1269"/>
                  </a:lnTo>
                  <a:lnTo>
                    <a:pt x="67335" y="8889"/>
                  </a:lnTo>
                  <a:lnTo>
                    <a:pt x="72288" y="8889"/>
                  </a:lnTo>
                  <a:lnTo>
                    <a:pt x="73139" y="10159"/>
                  </a:lnTo>
                  <a:lnTo>
                    <a:pt x="74307" y="20319"/>
                  </a:lnTo>
                  <a:lnTo>
                    <a:pt x="80289" y="20319"/>
                  </a:lnTo>
                  <a:lnTo>
                    <a:pt x="83553" y="22859"/>
                  </a:lnTo>
                  <a:lnTo>
                    <a:pt x="82816" y="29209"/>
                  </a:lnTo>
                  <a:lnTo>
                    <a:pt x="85979" y="31749"/>
                  </a:lnTo>
                  <a:lnTo>
                    <a:pt x="88620" y="46989"/>
                  </a:lnTo>
                  <a:lnTo>
                    <a:pt x="89371" y="60959"/>
                  </a:lnTo>
                  <a:lnTo>
                    <a:pt x="88620" y="74929"/>
                  </a:lnTo>
                  <a:lnTo>
                    <a:pt x="86753" y="90169"/>
                  </a:lnTo>
                  <a:lnTo>
                    <a:pt x="82804" y="96519"/>
                  </a:lnTo>
                  <a:lnTo>
                    <a:pt x="82316" y="101599"/>
                  </a:lnTo>
                  <a:lnTo>
                    <a:pt x="82194" y="102869"/>
                  </a:lnTo>
                  <a:lnTo>
                    <a:pt x="94681" y="102869"/>
                  </a:lnTo>
                  <a:lnTo>
                    <a:pt x="94741" y="58419"/>
                  </a:lnTo>
                  <a:lnTo>
                    <a:pt x="94259" y="36829"/>
                  </a:lnTo>
                  <a:lnTo>
                    <a:pt x="93588" y="29209"/>
                  </a:lnTo>
                  <a:lnTo>
                    <a:pt x="93476" y="27939"/>
                  </a:lnTo>
                  <a:lnTo>
                    <a:pt x="92465" y="19049"/>
                  </a:lnTo>
                  <a:lnTo>
                    <a:pt x="92338" y="12699"/>
                  </a:lnTo>
                  <a:lnTo>
                    <a:pt x="92287" y="10159"/>
                  </a:lnTo>
                  <a:lnTo>
                    <a:pt x="94005" y="1269"/>
                  </a:lnTo>
                  <a:lnTo>
                    <a:pt x="87299" y="0"/>
                  </a:lnTo>
                  <a:close/>
                </a:path>
                <a:path w="561340" h="502920">
                  <a:moveTo>
                    <a:pt x="61493" y="6349"/>
                  </a:moveTo>
                  <a:lnTo>
                    <a:pt x="57137" y="6349"/>
                  </a:lnTo>
                  <a:lnTo>
                    <a:pt x="58232" y="12699"/>
                  </a:lnTo>
                  <a:lnTo>
                    <a:pt x="60123" y="16509"/>
                  </a:lnTo>
                  <a:lnTo>
                    <a:pt x="63636" y="16509"/>
                  </a:lnTo>
                  <a:lnTo>
                    <a:pt x="69596" y="12699"/>
                  </a:lnTo>
                  <a:lnTo>
                    <a:pt x="72288" y="8889"/>
                  </a:lnTo>
                  <a:lnTo>
                    <a:pt x="67335" y="8889"/>
                  </a:lnTo>
                  <a:lnTo>
                    <a:pt x="61493" y="6349"/>
                  </a:lnTo>
                  <a:close/>
                </a:path>
              </a:pathLst>
            </a:custGeom>
            <a:solidFill>
              <a:srgbClr val="101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5266898" y="2769706"/>
              <a:ext cx="176530" cy="899794"/>
            </a:xfrm>
            <a:custGeom>
              <a:avLst/>
              <a:gdLst/>
              <a:ahLst/>
              <a:cxnLst/>
              <a:rect l="l" t="t" r="r" b="b"/>
              <a:pathLst>
                <a:path w="176530" h="899795">
                  <a:moveTo>
                    <a:pt x="69352" y="892149"/>
                  </a:moveTo>
                  <a:lnTo>
                    <a:pt x="44640" y="892149"/>
                  </a:lnTo>
                  <a:lnTo>
                    <a:pt x="51450" y="893626"/>
                  </a:lnTo>
                  <a:lnTo>
                    <a:pt x="57385" y="899452"/>
                  </a:lnTo>
                  <a:lnTo>
                    <a:pt x="68827" y="899452"/>
                  </a:lnTo>
                  <a:lnTo>
                    <a:pt x="68637" y="895108"/>
                  </a:lnTo>
                  <a:lnTo>
                    <a:pt x="69180" y="892860"/>
                  </a:lnTo>
                  <a:lnTo>
                    <a:pt x="69249" y="892578"/>
                  </a:lnTo>
                  <a:lnTo>
                    <a:pt x="69352" y="892149"/>
                  </a:lnTo>
                  <a:close/>
                </a:path>
                <a:path w="176530" h="899795">
                  <a:moveTo>
                    <a:pt x="148457" y="608253"/>
                  </a:moveTo>
                  <a:lnTo>
                    <a:pt x="72028" y="608253"/>
                  </a:lnTo>
                  <a:lnTo>
                    <a:pt x="75546" y="620991"/>
                  </a:lnTo>
                  <a:lnTo>
                    <a:pt x="75444" y="623866"/>
                  </a:lnTo>
                  <a:lnTo>
                    <a:pt x="75330" y="627100"/>
                  </a:lnTo>
                  <a:lnTo>
                    <a:pt x="70034" y="631050"/>
                  </a:lnTo>
                  <a:lnTo>
                    <a:pt x="62480" y="638949"/>
                  </a:lnTo>
                  <a:lnTo>
                    <a:pt x="58134" y="648104"/>
                  </a:lnTo>
                  <a:lnTo>
                    <a:pt x="55750" y="658134"/>
                  </a:lnTo>
                  <a:lnTo>
                    <a:pt x="54083" y="668655"/>
                  </a:lnTo>
                  <a:lnTo>
                    <a:pt x="53371" y="677902"/>
                  </a:lnTo>
                  <a:lnTo>
                    <a:pt x="52344" y="687266"/>
                  </a:lnTo>
                  <a:lnTo>
                    <a:pt x="48405" y="695526"/>
                  </a:lnTo>
                  <a:lnTo>
                    <a:pt x="38957" y="701459"/>
                  </a:lnTo>
                  <a:lnTo>
                    <a:pt x="33902" y="703160"/>
                  </a:lnTo>
                  <a:lnTo>
                    <a:pt x="33598" y="711174"/>
                  </a:lnTo>
                  <a:lnTo>
                    <a:pt x="36265" y="721106"/>
                  </a:lnTo>
                  <a:lnTo>
                    <a:pt x="39033" y="725563"/>
                  </a:lnTo>
                  <a:lnTo>
                    <a:pt x="36366" y="729259"/>
                  </a:lnTo>
                  <a:lnTo>
                    <a:pt x="33069" y="736519"/>
                  </a:lnTo>
                  <a:lnTo>
                    <a:pt x="32694" y="743661"/>
                  </a:lnTo>
                  <a:lnTo>
                    <a:pt x="33971" y="750815"/>
                  </a:lnTo>
                  <a:lnTo>
                    <a:pt x="35642" y="757872"/>
                  </a:lnTo>
                  <a:lnTo>
                    <a:pt x="37344" y="766038"/>
                  </a:lnTo>
                  <a:lnTo>
                    <a:pt x="36976" y="773430"/>
                  </a:lnTo>
                  <a:lnTo>
                    <a:pt x="35476" y="781438"/>
                  </a:lnTo>
                  <a:lnTo>
                    <a:pt x="32875" y="793623"/>
                  </a:lnTo>
                  <a:lnTo>
                    <a:pt x="29896" y="806359"/>
                  </a:lnTo>
                  <a:lnTo>
                    <a:pt x="27376" y="818812"/>
                  </a:lnTo>
                  <a:lnTo>
                    <a:pt x="25863" y="831481"/>
                  </a:lnTo>
                  <a:lnTo>
                    <a:pt x="24934" y="844535"/>
                  </a:lnTo>
                  <a:lnTo>
                    <a:pt x="23800" y="857575"/>
                  </a:lnTo>
                  <a:lnTo>
                    <a:pt x="22484" y="870599"/>
                  </a:lnTo>
                  <a:lnTo>
                    <a:pt x="21012" y="883602"/>
                  </a:lnTo>
                  <a:lnTo>
                    <a:pt x="20110" y="891146"/>
                  </a:lnTo>
                  <a:lnTo>
                    <a:pt x="21291" y="892149"/>
                  </a:lnTo>
                  <a:lnTo>
                    <a:pt x="29610" y="892860"/>
                  </a:lnTo>
                  <a:lnTo>
                    <a:pt x="36809" y="892578"/>
                  </a:lnTo>
                  <a:lnTo>
                    <a:pt x="43347" y="892149"/>
                  </a:lnTo>
                  <a:lnTo>
                    <a:pt x="69014" y="892149"/>
                  </a:lnTo>
                  <a:lnTo>
                    <a:pt x="78060" y="888758"/>
                  </a:lnTo>
                  <a:lnTo>
                    <a:pt x="76257" y="885875"/>
                  </a:lnTo>
                  <a:lnTo>
                    <a:pt x="73958" y="883754"/>
                  </a:lnTo>
                  <a:lnTo>
                    <a:pt x="67466" y="877140"/>
                  </a:lnTo>
                  <a:lnTo>
                    <a:pt x="65789" y="872628"/>
                  </a:lnTo>
                  <a:lnTo>
                    <a:pt x="69250" y="868894"/>
                  </a:lnTo>
                  <a:lnTo>
                    <a:pt x="78175" y="864616"/>
                  </a:lnTo>
                  <a:lnTo>
                    <a:pt x="84868" y="861771"/>
                  </a:lnTo>
                  <a:lnTo>
                    <a:pt x="89173" y="858278"/>
                  </a:lnTo>
                  <a:lnTo>
                    <a:pt x="88944" y="849998"/>
                  </a:lnTo>
                  <a:lnTo>
                    <a:pt x="90552" y="837580"/>
                  </a:lnTo>
                  <a:lnTo>
                    <a:pt x="94070" y="825363"/>
                  </a:lnTo>
                  <a:lnTo>
                    <a:pt x="96543" y="812979"/>
                  </a:lnTo>
                  <a:lnTo>
                    <a:pt x="95015" y="800061"/>
                  </a:lnTo>
                  <a:lnTo>
                    <a:pt x="94443" y="798360"/>
                  </a:lnTo>
                  <a:lnTo>
                    <a:pt x="96107" y="795299"/>
                  </a:lnTo>
                  <a:lnTo>
                    <a:pt x="97580" y="793623"/>
                  </a:lnTo>
                  <a:lnTo>
                    <a:pt x="101520" y="787585"/>
                  </a:lnTo>
                  <a:lnTo>
                    <a:pt x="102951" y="781570"/>
                  </a:lnTo>
                  <a:lnTo>
                    <a:pt x="102982" y="781438"/>
                  </a:lnTo>
                  <a:lnTo>
                    <a:pt x="102147" y="775161"/>
                  </a:lnTo>
                  <a:lnTo>
                    <a:pt x="99193" y="768731"/>
                  </a:lnTo>
                  <a:lnTo>
                    <a:pt x="96577" y="764400"/>
                  </a:lnTo>
                  <a:lnTo>
                    <a:pt x="97237" y="760120"/>
                  </a:lnTo>
                  <a:lnTo>
                    <a:pt x="101174" y="757301"/>
                  </a:lnTo>
                  <a:lnTo>
                    <a:pt x="107304" y="751240"/>
                  </a:lnTo>
                  <a:lnTo>
                    <a:pt x="110661" y="744251"/>
                  </a:lnTo>
                  <a:lnTo>
                    <a:pt x="111904" y="736519"/>
                  </a:lnTo>
                  <a:lnTo>
                    <a:pt x="111717" y="729259"/>
                  </a:lnTo>
                  <a:lnTo>
                    <a:pt x="111690" y="728230"/>
                  </a:lnTo>
                  <a:lnTo>
                    <a:pt x="111466" y="725563"/>
                  </a:lnTo>
                  <a:lnTo>
                    <a:pt x="111411" y="724903"/>
                  </a:lnTo>
                  <a:lnTo>
                    <a:pt x="111753" y="721601"/>
                  </a:lnTo>
                  <a:lnTo>
                    <a:pt x="114205" y="718883"/>
                  </a:lnTo>
                  <a:lnTo>
                    <a:pt x="125452" y="701046"/>
                  </a:lnTo>
                  <a:lnTo>
                    <a:pt x="131291" y="681394"/>
                  </a:lnTo>
                  <a:lnTo>
                    <a:pt x="134812" y="660992"/>
                  </a:lnTo>
                  <a:lnTo>
                    <a:pt x="139109" y="640905"/>
                  </a:lnTo>
                  <a:lnTo>
                    <a:pt x="142099" y="632424"/>
                  </a:lnTo>
                  <a:lnTo>
                    <a:pt x="145391" y="623866"/>
                  </a:lnTo>
                  <a:lnTo>
                    <a:pt x="147923" y="615096"/>
                  </a:lnTo>
                  <a:lnTo>
                    <a:pt x="148019" y="613867"/>
                  </a:lnTo>
                  <a:lnTo>
                    <a:pt x="148141" y="612305"/>
                  </a:lnTo>
                  <a:lnTo>
                    <a:pt x="148263" y="610743"/>
                  </a:lnTo>
                  <a:lnTo>
                    <a:pt x="148365" y="609434"/>
                  </a:lnTo>
                  <a:lnTo>
                    <a:pt x="148457" y="608253"/>
                  </a:lnTo>
                  <a:close/>
                </a:path>
                <a:path w="176530" h="899795">
                  <a:moveTo>
                    <a:pt x="29635" y="596353"/>
                  </a:moveTo>
                  <a:lnTo>
                    <a:pt x="16134" y="596353"/>
                  </a:lnTo>
                  <a:lnTo>
                    <a:pt x="18098" y="598306"/>
                  </a:lnTo>
                  <a:lnTo>
                    <a:pt x="15500" y="605536"/>
                  </a:lnTo>
                  <a:lnTo>
                    <a:pt x="13430" y="609434"/>
                  </a:lnTo>
                  <a:lnTo>
                    <a:pt x="17913" y="610743"/>
                  </a:lnTo>
                  <a:lnTo>
                    <a:pt x="52915" y="613036"/>
                  </a:lnTo>
                  <a:lnTo>
                    <a:pt x="66948" y="614184"/>
                  </a:lnTo>
                  <a:lnTo>
                    <a:pt x="72028" y="608253"/>
                  </a:lnTo>
                  <a:lnTo>
                    <a:pt x="148457" y="608253"/>
                  </a:lnTo>
                  <a:lnTo>
                    <a:pt x="148634" y="605980"/>
                  </a:lnTo>
                  <a:lnTo>
                    <a:pt x="148627" y="600989"/>
                  </a:lnTo>
                  <a:lnTo>
                    <a:pt x="35439" y="600989"/>
                  </a:lnTo>
                  <a:lnTo>
                    <a:pt x="27845" y="600405"/>
                  </a:lnTo>
                  <a:lnTo>
                    <a:pt x="29635" y="596353"/>
                  </a:lnTo>
                  <a:close/>
                </a:path>
                <a:path w="176530" h="899795">
                  <a:moveTo>
                    <a:pt x="41853" y="554278"/>
                  </a:moveTo>
                  <a:lnTo>
                    <a:pt x="40202" y="559003"/>
                  </a:lnTo>
                  <a:lnTo>
                    <a:pt x="40286" y="561860"/>
                  </a:lnTo>
                  <a:lnTo>
                    <a:pt x="40367" y="564578"/>
                  </a:lnTo>
                  <a:lnTo>
                    <a:pt x="38275" y="573603"/>
                  </a:lnTo>
                  <a:lnTo>
                    <a:pt x="34093" y="582098"/>
                  </a:lnTo>
                  <a:lnTo>
                    <a:pt x="31816" y="590935"/>
                  </a:lnTo>
                  <a:lnTo>
                    <a:pt x="35439" y="600989"/>
                  </a:lnTo>
                  <a:lnTo>
                    <a:pt x="148627" y="600989"/>
                  </a:lnTo>
                  <a:lnTo>
                    <a:pt x="148602" y="584637"/>
                  </a:lnTo>
                  <a:lnTo>
                    <a:pt x="149967" y="564578"/>
                  </a:lnTo>
                  <a:lnTo>
                    <a:pt x="150039" y="563524"/>
                  </a:lnTo>
                  <a:lnTo>
                    <a:pt x="54680" y="563524"/>
                  </a:lnTo>
                  <a:lnTo>
                    <a:pt x="51644" y="561860"/>
                  </a:lnTo>
                  <a:lnTo>
                    <a:pt x="41853" y="554278"/>
                  </a:lnTo>
                  <a:close/>
                </a:path>
                <a:path w="176530" h="899795">
                  <a:moveTo>
                    <a:pt x="15321" y="585960"/>
                  </a:moveTo>
                  <a:lnTo>
                    <a:pt x="8286" y="586382"/>
                  </a:lnTo>
                  <a:lnTo>
                    <a:pt x="2800" y="590156"/>
                  </a:lnTo>
                  <a:lnTo>
                    <a:pt x="1289" y="592124"/>
                  </a:lnTo>
                  <a:lnTo>
                    <a:pt x="0" y="594271"/>
                  </a:lnTo>
                  <a:lnTo>
                    <a:pt x="2521" y="599541"/>
                  </a:lnTo>
                  <a:lnTo>
                    <a:pt x="4959" y="597865"/>
                  </a:lnTo>
                  <a:lnTo>
                    <a:pt x="6825" y="597865"/>
                  </a:lnTo>
                  <a:lnTo>
                    <a:pt x="11659" y="596931"/>
                  </a:lnTo>
                  <a:lnTo>
                    <a:pt x="15502" y="596353"/>
                  </a:lnTo>
                  <a:lnTo>
                    <a:pt x="29635" y="596353"/>
                  </a:lnTo>
                  <a:lnTo>
                    <a:pt x="28251" y="594271"/>
                  </a:lnTo>
                  <a:lnTo>
                    <a:pt x="22458" y="588665"/>
                  </a:lnTo>
                  <a:lnTo>
                    <a:pt x="15321" y="585960"/>
                  </a:lnTo>
                  <a:close/>
                </a:path>
                <a:path w="176530" h="899795">
                  <a:moveTo>
                    <a:pt x="47174" y="537667"/>
                  </a:moveTo>
                  <a:lnTo>
                    <a:pt x="45066" y="544461"/>
                  </a:lnTo>
                  <a:lnTo>
                    <a:pt x="49396" y="546646"/>
                  </a:lnTo>
                  <a:lnTo>
                    <a:pt x="58718" y="551129"/>
                  </a:lnTo>
                  <a:lnTo>
                    <a:pt x="58083" y="555967"/>
                  </a:lnTo>
                  <a:lnTo>
                    <a:pt x="54680" y="563524"/>
                  </a:lnTo>
                  <a:lnTo>
                    <a:pt x="150039" y="563524"/>
                  </a:lnTo>
                  <a:lnTo>
                    <a:pt x="151499" y="542076"/>
                  </a:lnTo>
                  <a:lnTo>
                    <a:pt x="151495" y="539292"/>
                  </a:lnTo>
                  <a:lnTo>
                    <a:pt x="59036" y="539292"/>
                  </a:lnTo>
                  <a:lnTo>
                    <a:pt x="47174" y="537667"/>
                  </a:lnTo>
                  <a:close/>
                </a:path>
                <a:path w="176530" h="899795">
                  <a:moveTo>
                    <a:pt x="57921" y="224198"/>
                  </a:moveTo>
                  <a:lnTo>
                    <a:pt x="57837" y="285432"/>
                  </a:lnTo>
                  <a:lnTo>
                    <a:pt x="57711" y="380555"/>
                  </a:lnTo>
                  <a:lnTo>
                    <a:pt x="57597" y="475251"/>
                  </a:lnTo>
                  <a:lnTo>
                    <a:pt x="57474" y="530593"/>
                  </a:lnTo>
                  <a:lnTo>
                    <a:pt x="59036" y="539292"/>
                  </a:lnTo>
                  <a:lnTo>
                    <a:pt x="151495" y="539292"/>
                  </a:lnTo>
                  <a:lnTo>
                    <a:pt x="151466" y="520776"/>
                  </a:lnTo>
                  <a:lnTo>
                    <a:pt x="151299" y="497953"/>
                  </a:lnTo>
                  <a:lnTo>
                    <a:pt x="152995" y="475251"/>
                  </a:lnTo>
                  <a:lnTo>
                    <a:pt x="155794" y="452737"/>
                  </a:lnTo>
                  <a:lnTo>
                    <a:pt x="158934" y="430479"/>
                  </a:lnTo>
                  <a:lnTo>
                    <a:pt x="161480" y="396866"/>
                  </a:lnTo>
                  <a:lnTo>
                    <a:pt x="162136" y="363127"/>
                  </a:lnTo>
                  <a:lnTo>
                    <a:pt x="164347" y="329584"/>
                  </a:lnTo>
                  <a:lnTo>
                    <a:pt x="171558" y="296557"/>
                  </a:lnTo>
                  <a:lnTo>
                    <a:pt x="171837" y="295706"/>
                  </a:lnTo>
                  <a:lnTo>
                    <a:pt x="171744" y="276802"/>
                  </a:lnTo>
                  <a:lnTo>
                    <a:pt x="172461" y="259886"/>
                  </a:lnTo>
                  <a:lnTo>
                    <a:pt x="172792" y="244995"/>
                  </a:lnTo>
                  <a:lnTo>
                    <a:pt x="62147" y="244995"/>
                  </a:lnTo>
                  <a:lnTo>
                    <a:pt x="59747" y="232333"/>
                  </a:lnTo>
                  <a:lnTo>
                    <a:pt x="57921" y="224198"/>
                  </a:lnTo>
                  <a:close/>
                </a:path>
                <a:path w="176530" h="899795">
                  <a:moveTo>
                    <a:pt x="93605" y="80098"/>
                  </a:moveTo>
                  <a:lnTo>
                    <a:pt x="90417" y="80454"/>
                  </a:lnTo>
                  <a:lnTo>
                    <a:pt x="86320" y="82197"/>
                  </a:lnTo>
                  <a:lnTo>
                    <a:pt x="86821" y="85025"/>
                  </a:lnTo>
                  <a:lnTo>
                    <a:pt x="86887" y="85394"/>
                  </a:lnTo>
                  <a:lnTo>
                    <a:pt x="88424" y="85826"/>
                  </a:lnTo>
                  <a:lnTo>
                    <a:pt x="94364" y="89426"/>
                  </a:lnTo>
                  <a:lnTo>
                    <a:pt x="97898" y="94918"/>
                  </a:lnTo>
                  <a:lnTo>
                    <a:pt x="100793" y="100883"/>
                  </a:lnTo>
                  <a:lnTo>
                    <a:pt x="104819" y="105905"/>
                  </a:lnTo>
                  <a:lnTo>
                    <a:pt x="109405" y="110991"/>
                  </a:lnTo>
                  <a:lnTo>
                    <a:pt x="110869" y="116327"/>
                  </a:lnTo>
                  <a:lnTo>
                    <a:pt x="109979" y="122084"/>
                  </a:lnTo>
                  <a:lnTo>
                    <a:pt x="107499" y="128435"/>
                  </a:lnTo>
                  <a:lnTo>
                    <a:pt x="101862" y="140439"/>
                  </a:lnTo>
                  <a:lnTo>
                    <a:pt x="96982" y="152701"/>
                  </a:lnTo>
                  <a:lnTo>
                    <a:pt x="94728" y="165596"/>
                  </a:lnTo>
                  <a:lnTo>
                    <a:pt x="96971" y="179501"/>
                  </a:lnTo>
                  <a:lnTo>
                    <a:pt x="98952" y="185102"/>
                  </a:lnTo>
                  <a:lnTo>
                    <a:pt x="98253" y="192112"/>
                  </a:lnTo>
                  <a:lnTo>
                    <a:pt x="90205" y="202323"/>
                  </a:lnTo>
                  <a:lnTo>
                    <a:pt x="89400" y="203390"/>
                  </a:lnTo>
                  <a:lnTo>
                    <a:pt x="87979" y="209943"/>
                  </a:lnTo>
                  <a:lnTo>
                    <a:pt x="88817" y="217258"/>
                  </a:lnTo>
                  <a:lnTo>
                    <a:pt x="88517" y="221627"/>
                  </a:lnTo>
                  <a:lnTo>
                    <a:pt x="62147" y="244995"/>
                  </a:lnTo>
                  <a:lnTo>
                    <a:pt x="172792" y="244995"/>
                  </a:lnTo>
                  <a:lnTo>
                    <a:pt x="172728" y="240830"/>
                  </a:lnTo>
                  <a:lnTo>
                    <a:pt x="171964" y="225971"/>
                  </a:lnTo>
                  <a:lnTo>
                    <a:pt x="171151" y="218325"/>
                  </a:lnTo>
                  <a:lnTo>
                    <a:pt x="169348" y="210807"/>
                  </a:lnTo>
                  <a:lnTo>
                    <a:pt x="170618" y="202323"/>
                  </a:lnTo>
                  <a:lnTo>
                    <a:pt x="172562" y="187558"/>
                  </a:lnTo>
                  <a:lnTo>
                    <a:pt x="173872" y="172669"/>
                  </a:lnTo>
                  <a:lnTo>
                    <a:pt x="174108" y="165596"/>
                  </a:lnTo>
                  <a:lnTo>
                    <a:pt x="174082" y="149259"/>
                  </a:lnTo>
                  <a:lnTo>
                    <a:pt x="173869" y="142938"/>
                  </a:lnTo>
                  <a:lnTo>
                    <a:pt x="173027" y="129861"/>
                  </a:lnTo>
                  <a:lnTo>
                    <a:pt x="172591" y="116878"/>
                  </a:lnTo>
                  <a:lnTo>
                    <a:pt x="172703" y="110991"/>
                  </a:lnTo>
                  <a:lnTo>
                    <a:pt x="172800" y="105905"/>
                  </a:lnTo>
                  <a:lnTo>
                    <a:pt x="172839" y="103894"/>
                  </a:lnTo>
                  <a:lnTo>
                    <a:pt x="173117" y="100883"/>
                  </a:lnTo>
                  <a:lnTo>
                    <a:pt x="173222" y="99745"/>
                  </a:lnTo>
                  <a:lnTo>
                    <a:pt x="117186" y="99745"/>
                  </a:lnTo>
                  <a:lnTo>
                    <a:pt x="110382" y="99504"/>
                  </a:lnTo>
                  <a:lnTo>
                    <a:pt x="109036" y="97320"/>
                  </a:lnTo>
                  <a:lnTo>
                    <a:pt x="109132" y="91833"/>
                  </a:lnTo>
                  <a:lnTo>
                    <a:pt x="109188" y="90576"/>
                  </a:lnTo>
                  <a:lnTo>
                    <a:pt x="110763" y="88506"/>
                  </a:lnTo>
                  <a:lnTo>
                    <a:pt x="174433" y="88506"/>
                  </a:lnTo>
                  <a:lnTo>
                    <a:pt x="174881" y="85826"/>
                  </a:lnTo>
                  <a:lnTo>
                    <a:pt x="174914" y="85624"/>
                  </a:lnTo>
                  <a:lnTo>
                    <a:pt x="105924" y="85624"/>
                  </a:lnTo>
                  <a:lnTo>
                    <a:pt x="101570" y="85025"/>
                  </a:lnTo>
                  <a:lnTo>
                    <a:pt x="95104" y="81153"/>
                  </a:lnTo>
                  <a:lnTo>
                    <a:pt x="93605" y="80098"/>
                  </a:lnTo>
                  <a:close/>
                </a:path>
                <a:path w="176530" h="899795">
                  <a:moveTo>
                    <a:pt x="57924" y="222542"/>
                  </a:moveTo>
                  <a:lnTo>
                    <a:pt x="57550" y="222542"/>
                  </a:lnTo>
                  <a:lnTo>
                    <a:pt x="57921" y="224198"/>
                  </a:lnTo>
                  <a:lnTo>
                    <a:pt x="57924" y="222542"/>
                  </a:lnTo>
                  <a:close/>
                </a:path>
                <a:path w="176530" h="899795">
                  <a:moveTo>
                    <a:pt x="58121" y="142938"/>
                  </a:moveTo>
                  <a:lnTo>
                    <a:pt x="58024" y="149259"/>
                  </a:lnTo>
                  <a:lnTo>
                    <a:pt x="57924" y="222542"/>
                  </a:lnTo>
                  <a:lnTo>
                    <a:pt x="57550" y="222542"/>
                  </a:lnTo>
                  <a:lnTo>
                    <a:pt x="64535" y="221627"/>
                  </a:lnTo>
                  <a:lnTo>
                    <a:pt x="74360" y="217858"/>
                  </a:lnTo>
                  <a:lnTo>
                    <a:pt x="75697" y="211618"/>
                  </a:lnTo>
                  <a:lnTo>
                    <a:pt x="74951" y="207264"/>
                  </a:lnTo>
                  <a:lnTo>
                    <a:pt x="61411" y="207264"/>
                  </a:lnTo>
                  <a:lnTo>
                    <a:pt x="59950" y="205016"/>
                  </a:lnTo>
                  <a:lnTo>
                    <a:pt x="60598" y="203390"/>
                  </a:lnTo>
                  <a:lnTo>
                    <a:pt x="62005" y="194997"/>
                  </a:lnTo>
                  <a:lnTo>
                    <a:pt x="61211" y="187558"/>
                  </a:lnTo>
                  <a:lnTo>
                    <a:pt x="60117" y="178210"/>
                  </a:lnTo>
                  <a:lnTo>
                    <a:pt x="61246" y="169938"/>
                  </a:lnTo>
                  <a:lnTo>
                    <a:pt x="62887" y="162777"/>
                  </a:lnTo>
                  <a:lnTo>
                    <a:pt x="62783" y="157760"/>
                  </a:lnTo>
                  <a:lnTo>
                    <a:pt x="62744" y="155909"/>
                  </a:lnTo>
                  <a:lnTo>
                    <a:pt x="61049" y="149259"/>
                  </a:lnTo>
                  <a:lnTo>
                    <a:pt x="58121" y="142938"/>
                  </a:lnTo>
                  <a:close/>
                </a:path>
                <a:path w="176530" h="899795">
                  <a:moveTo>
                    <a:pt x="76447" y="196989"/>
                  </a:moveTo>
                  <a:lnTo>
                    <a:pt x="67380" y="199847"/>
                  </a:lnTo>
                  <a:lnTo>
                    <a:pt x="69081" y="206946"/>
                  </a:lnTo>
                  <a:lnTo>
                    <a:pt x="61411" y="207264"/>
                  </a:lnTo>
                  <a:lnTo>
                    <a:pt x="74951" y="207264"/>
                  </a:lnTo>
                  <a:lnTo>
                    <a:pt x="74431" y="204223"/>
                  </a:lnTo>
                  <a:lnTo>
                    <a:pt x="76447" y="196989"/>
                  </a:lnTo>
                  <a:close/>
                </a:path>
                <a:path w="176530" h="899795">
                  <a:moveTo>
                    <a:pt x="174433" y="88506"/>
                  </a:moveTo>
                  <a:lnTo>
                    <a:pt x="110763" y="88506"/>
                  </a:lnTo>
                  <a:lnTo>
                    <a:pt x="117494" y="89750"/>
                  </a:lnTo>
                  <a:lnTo>
                    <a:pt x="119488" y="91833"/>
                  </a:lnTo>
                  <a:lnTo>
                    <a:pt x="119571" y="94018"/>
                  </a:lnTo>
                  <a:lnTo>
                    <a:pt x="119696" y="97320"/>
                  </a:lnTo>
                  <a:lnTo>
                    <a:pt x="119754" y="98844"/>
                  </a:lnTo>
                  <a:lnTo>
                    <a:pt x="117138" y="99745"/>
                  </a:lnTo>
                  <a:lnTo>
                    <a:pt x="173222" y="99745"/>
                  </a:lnTo>
                  <a:lnTo>
                    <a:pt x="173953" y="91833"/>
                  </a:lnTo>
                  <a:lnTo>
                    <a:pt x="174047" y="90817"/>
                  </a:lnTo>
                  <a:lnTo>
                    <a:pt x="174433" y="88506"/>
                  </a:lnTo>
                  <a:close/>
                </a:path>
                <a:path w="176530" h="899795">
                  <a:moveTo>
                    <a:pt x="157181" y="0"/>
                  </a:moveTo>
                  <a:lnTo>
                    <a:pt x="122853" y="31877"/>
                  </a:lnTo>
                  <a:lnTo>
                    <a:pt x="121674" y="41899"/>
                  </a:lnTo>
                  <a:lnTo>
                    <a:pt x="120054" y="51842"/>
                  </a:lnTo>
                  <a:lnTo>
                    <a:pt x="116533" y="61150"/>
                  </a:lnTo>
                  <a:lnTo>
                    <a:pt x="109645" y="69265"/>
                  </a:lnTo>
                  <a:lnTo>
                    <a:pt x="108299" y="70358"/>
                  </a:lnTo>
                  <a:lnTo>
                    <a:pt x="106661" y="72644"/>
                  </a:lnTo>
                  <a:lnTo>
                    <a:pt x="106953" y="73990"/>
                  </a:lnTo>
                  <a:lnTo>
                    <a:pt x="107606" y="80098"/>
                  </a:lnTo>
                  <a:lnTo>
                    <a:pt x="107719" y="81153"/>
                  </a:lnTo>
                  <a:lnTo>
                    <a:pt x="107830" y="82197"/>
                  </a:lnTo>
                  <a:lnTo>
                    <a:pt x="105924" y="85624"/>
                  </a:lnTo>
                  <a:lnTo>
                    <a:pt x="174914" y="85624"/>
                  </a:lnTo>
                  <a:lnTo>
                    <a:pt x="175403" y="82697"/>
                  </a:lnTo>
                  <a:lnTo>
                    <a:pt x="176515" y="74453"/>
                  </a:lnTo>
                  <a:lnTo>
                    <a:pt x="176449" y="72644"/>
                  </a:lnTo>
                  <a:lnTo>
                    <a:pt x="176324" y="69265"/>
                  </a:lnTo>
                  <a:lnTo>
                    <a:pt x="176206" y="66086"/>
                  </a:lnTo>
                  <a:lnTo>
                    <a:pt x="173298" y="57594"/>
                  </a:lnTo>
                  <a:lnTo>
                    <a:pt x="168916" y="48149"/>
                  </a:lnTo>
                  <a:lnTo>
                    <a:pt x="166417" y="38414"/>
                  </a:lnTo>
                  <a:lnTo>
                    <a:pt x="166572" y="31877"/>
                  </a:lnTo>
                  <a:lnTo>
                    <a:pt x="166658" y="28255"/>
                  </a:lnTo>
                  <a:lnTo>
                    <a:pt x="170491" y="17538"/>
                  </a:lnTo>
                  <a:lnTo>
                    <a:pt x="172646" y="10124"/>
                  </a:lnTo>
                  <a:lnTo>
                    <a:pt x="170756" y="4468"/>
                  </a:lnTo>
                  <a:lnTo>
                    <a:pt x="165406" y="963"/>
                  </a:lnTo>
                  <a:lnTo>
                    <a:pt x="157181" y="0"/>
                  </a:lnTo>
                  <a:close/>
                </a:path>
              </a:pathLst>
            </a:custGeom>
            <a:solidFill>
              <a:srgbClr val="171C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5533800" y="2381883"/>
              <a:ext cx="147955" cy="516890"/>
            </a:xfrm>
            <a:custGeom>
              <a:avLst/>
              <a:gdLst/>
              <a:ahLst/>
              <a:cxnLst/>
              <a:rect l="l" t="t" r="r" b="b"/>
              <a:pathLst>
                <a:path w="147955" h="516889">
                  <a:moveTo>
                    <a:pt x="4540" y="0"/>
                  </a:moveTo>
                  <a:lnTo>
                    <a:pt x="930" y="21426"/>
                  </a:lnTo>
                  <a:lnTo>
                    <a:pt x="0" y="42957"/>
                  </a:lnTo>
                  <a:lnTo>
                    <a:pt x="793" y="64479"/>
                  </a:lnTo>
                  <a:lnTo>
                    <a:pt x="2355" y="85877"/>
                  </a:lnTo>
                  <a:lnTo>
                    <a:pt x="4133" y="118736"/>
                  </a:lnTo>
                  <a:lnTo>
                    <a:pt x="5373" y="151626"/>
                  </a:lnTo>
                  <a:lnTo>
                    <a:pt x="7483" y="184520"/>
                  </a:lnTo>
                  <a:lnTo>
                    <a:pt x="15245" y="242812"/>
                  </a:lnTo>
                  <a:lnTo>
                    <a:pt x="16476" y="268600"/>
                  </a:lnTo>
                  <a:lnTo>
                    <a:pt x="16009" y="294618"/>
                  </a:lnTo>
                  <a:lnTo>
                    <a:pt x="14293" y="320738"/>
                  </a:lnTo>
                  <a:lnTo>
                    <a:pt x="13382" y="344370"/>
                  </a:lnTo>
                  <a:lnTo>
                    <a:pt x="14114" y="368147"/>
                  </a:lnTo>
                  <a:lnTo>
                    <a:pt x="17659" y="415747"/>
                  </a:lnTo>
                  <a:lnTo>
                    <a:pt x="18903" y="446963"/>
                  </a:lnTo>
                  <a:lnTo>
                    <a:pt x="19437" y="456018"/>
                  </a:lnTo>
                  <a:lnTo>
                    <a:pt x="20897" y="464019"/>
                  </a:lnTo>
                  <a:lnTo>
                    <a:pt x="37141" y="465886"/>
                  </a:lnTo>
                  <a:lnTo>
                    <a:pt x="42741" y="468375"/>
                  </a:lnTo>
                  <a:lnTo>
                    <a:pt x="41459" y="474243"/>
                  </a:lnTo>
                  <a:lnTo>
                    <a:pt x="41346" y="485371"/>
                  </a:lnTo>
                  <a:lnTo>
                    <a:pt x="44461" y="495727"/>
                  </a:lnTo>
                  <a:lnTo>
                    <a:pt x="48297" y="505884"/>
                  </a:lnTo>
                  <a:lnTo>
                    <a:pt x="50349" y="516420"/>
                  </a:lnTo>
                  <a:lnTo>
                    <a:pt x="68338" y="502946"/>
                  </a:lnTo>
                  <a:lnTo>
                    <a:pt x="85380" y="488349"/>
                  </a:lnTo>
                  <a:lnTo>
                    <a:pt x="102125" y="473414"/>
                  </a:lnTo>
                  <a:lnTo>
                    <a:pt x="119221" y="458927"/>
                  </a:lnTo>
                  <a:lnTo>
                    <a:pt x="147694" y="436625"/>
                  </a:lnTo>
                  <a:lnTo>
                    <a:pt x="147694" y="207911"/>
                  </a:lnTo>
                  <a:lnTo>
                    <a:pt x="121608" y="170625"/>
                  </a:lnTo>
                  <a:lnTo>
                    <a:pt x="96018" y="132989"/>
                  </a:lnTo>
                  <a:lnTo>
                    <a:pt x="70827" y="95070"/>
                  </a:lnTo>
                  <a:lnTo>
                    <a:pt x="45942" y="56934"/>
                  </a:lnTo>
                  <a:lnTo>
                    <a:pt x="28060" y="26428"/>
                  </a:lnTo>
                  <a:lnTo>
                    <a:pt x="17770" y="12139"/>
                  </a:lnTo>
                  <a:lnTo>
                    <a:pt x="4540" y="0"/>
                  </a:lnTo>
                  <a:close/>
                </a:path>
              </a:pathLst>
            </a:custGeom>
            <a:solidFill>
              <a:srgbClr val="1519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4667274" y="2488712"/>
              <a:ext cx="97790" cy="1189355"/>
            </a:xfrm>
            <a:custGeom>
              <a:avLst/>
              <a:gdLst/>
              <a:ahLst/>
              <a:cxnLst/>
              <a:rect l="l" t="t" r="r" b="b"/>
              <a:pathLst>
                <a:path w="97790" h="1189354">
                  <a:moveTo>
                    <a:pt x="6582" y="0"/>
                  </a:moveTo>
                  <a:lnTo>
                    <a:pt x="2187" y="6934"/>
                  </a:lnTo>
                  <a:lnTo>
                    <a:pt x="3508" y="11709"/>
                  </a:lnTo>
                  <a:lnTo>
                    <a:pt x="3153" y="16154"/>
                  </a:lnTo>
                  <a:lnTo>
                    <a:pt x="2774" y="35018"/>
                  </a:lnTo>
                  <a:lnTo>
                    <a:pt x="3878" y="53825"/>
                  </a:lnTo>
                  <a:lnTo>
                    <a:pt x="5337" y="72618"/>
                  </a:lnTo>
                  <a:lnTo>
                    <a:pt x="6023" y="91440"/>
                  </a:lnTo>
                  <a:lnTo>
                    <a:pt x="5934" y="157797"/>
                  </a:lnTo>
                  <a:lnTo>
                    <a:pt x="13503" y="203568"/>
                  </a:lnTo>
                  <a:lnTo>
                    <a:pt x="19743" y="220678"/>
                  </a:lnTo>
                  <a:lnTo>
                    <a:pt x="24665" y="237926"/>
                  </a:lnTo>
                  <a:lnTo>
                    <a:pt x="28403" y="255362"/>
                  </a:lnTo>
                  <a:lnTo>
                    <a:pt x="31093" y="273037"/>
                  </a:lnTo>
                  <a:lnTo>
                    <a:pt x="33942" y="294341"/>
                  </a:lnTo>
                  <a:lnTo>
                    <a:pt x="35755" y="315668"/>
                  </a:lnTo>
                  <a:lnTo>
                    <a:pt x="34370" y="336884"/>
                  </a:lnTo>
                  <a:lnTo>
                    <a:pt x="27626" y="357860"/>
                  </a:lnTo>
                  <a:lnTo>
                    <a:pt x="26140" y="360908"/>
                  </a:lnTo>
                  <a:lnTo>
                    <a:pt x="26724" y="363982"/>
                  </a:lnTo>
                  <a:lnTo>
                    <a:pt x="29619" y="365201"/>
                  </a:lnTo>
                  <a:lnTo>
                    <a:pt x="36469" y="369901"/>
                  </a:lnTo>
                  <a:lnTo>
                    <a:pt x="40722" y="376289"/>
                  </a:lnTo>
                  <a:lnTo>
                    <a:pt x="46091" y="390702"/>
                  </a:lnTo>
                  <a:lnTo>
                    <a:pt x="50151" y="398857"/>
                  </a:lnTo>
                  <a:lnTo>
                    <a:pt x="54688" y="406795"/>
                  </a:lnTo>
                  <a:lnTo>
                    <a:pt x="58527" y="415096"/>
                  </a:lnTo>
                  <a:lnTo>
                    <a:pt x="60493" y="424345"/>
                  </a:lnTo>
                  <a:lnTo>
                    <a:pt x="62002" y="437646"/>
                  </a:lnTo>
                  <a:lnTo>
                    <a:pt x="66296" y="464148"/>
                  </a:lnTo>
                  <a:lnTo>
                    <a:pt x="67326" y="477570"/>
                  </a:lnTo>
                  <a:lnTo>
                    <a:pt x="68733" y="492324"/>
                  </a:lnTo>
                  <a:lnTo>
                    <a:pt x="74011" y="521583"/>
                  </a:lnTo>
                  <a:lnTo>
                    <a:pt x="74882" y="536536"/>
                  </a:lnTo>
                  <a:lnTo>
                    <a:pt x="73586" y="546507"/>
                  </a:lnTo>
                  <a:lnTo>
                    <a:pt x="70996" y="556034"/>
                  </a:lnTo>
                  <a:lnTo>
                    <a:pt x="68092" y="565433"/>
                  </a:lnTo>
                  <a:lnTo>
                    <a:pt x="65853" y="575017"/>
                  </a:lnTo>
                  <a:lnTo>
                    <a:pt x="63291" y="593289"/>
                  </a:lnTo>
                  <a:lnTo>
                    <a:pt x="58920" y="629880"/>
                  </a:lnTo>
                  <a:lnTo>
                    <a:pt x="56086" y="647915"/>
                  </a:lnTo>
                  <a:lnTo>
                    <a:pt x="51737" y="670794"/>
                  </a:lnTo>
                  <a:lnTo>
                    <a:pt x="37735" y="739419"/>
                  </a:lnTo>
                  <a:lnTo>
                    <a:pt x="36145" y="744851"/>
                  </a:lnTo>
                  <a:lnTo>
                    <a:pt x="31338" y="756376"/>
                  </a:lnTo>
                  <a:lnTo>
                    <a:pt x="28705" y="763701"/>
                  </a:lnTo>
                  <a:lnTo>
                    <a:pt x="23227" y="751161"/>
                  </a:lnTo>
                  <a:lnTo>
                    <a:pt x="19047" y="739467"/>
                  </a:lnTo>
                  <a:lnTo>
                    <a:pt x="17057" y="728443"/>
                  </a:lnTo>
                  <a:lnTo>
                    <a:pt x="18151" y="717918"/>
                  </a:lnTo>
                  <a:lnTo>
                    <a:pt x="22625" y="694370"/>
                  </a:lnTo>
                  <a:lnTo>
                    <a:pt x="23814" y="670804"/>
                  </a:lnTo>
                  <a:lnTo>
                    <a:pt x="23130" y="618947"/>
                  </a:lnTo>
                  <a:lnTo>
                    <a:pt x="22228" y="614235"/>
                  </a:lnTo>
                  <a:lnTo>
                    <a:pt x="20323" y="594338"/>
                  </a:lnTo>
                  <a:lnTo>
                    <a:pt x="19874" y="579259"/>
                  </a:lnTo>
                  <a:lnTo>
                    <a:pt x="22046" y="564466"/>
                  </a:lnTo>
                  <a:lnTo>
                    <a:pt x="28451" y="550125"/>
                  </a:lnTo>
                  <a:lnTo>
                    <a:pt x="31664" y="545147"/>
                  </a:lnTo>
                  <a:lnTo>
                    <a:pt x="32820" y="539534"/>
                  </a:lnTo>
                  <a:lnTo>
                    <a:pt x="30826" y="533730"/>
                  </a:lnTo>
                  <a:lnTo>
                    <a:pt x="26272" y="516607"/>
                  </a:lnTo>
                  <a:lnTo>
                    <a:pt x="23350" y="499173"/>
                  </a:lnTo>
                  <a:lnTo>
                    <a:pt x="20827" y="481662"/>
                  </a:lnTo>
                  <a:lnTo>
                    <a:pt x="17466" y="464312"/>
                  </a:lnTo>
                  <a:lnTo>
                    <a:pt x="16653" y="460997"/>
                  </a:lnTo>
                  <a:lnTo>
                    <a:pt x="16500" y="456819"/>
                  </a:lnTo>
                  <a:lnTo>
                    <a:pt x="7636" y="456539"/>
                  </a:lnTo>
                  <a:lnTo>
                    <a:pt x="9706" y="461505"/>
                  </a:lnTo>
                  <a:lnTo>
                    <a:pt x="8690" y="464312"/>
                  </a:lnTo>
                  <a:lnTo>
                    <a:pt x="4975" y="482307"/>
                  </a:lnTo>
                  <a:lnTo>
                    <a:pt x="4747" y="500554"/>
                  </a:lnTo>
                  <a:lnTo>
                    <a:pt x="5204" y="518883"/>
                  </a:lnTo>
                  <a:lnTo>
                    <a:pt x="3546" y="537121"/>
                  </a:lnTo>
                  <a:lnTo>
                    <a:pt x="1556" y="548663"/>
                  </a:lnTo>
                  <a:lnTo>
                    <a:pt x="302" y="560409"/>
                  </a:lnTo>
                  <a:lnTo>
                    <a:pt x="0" y="572161"/>
                  </a:lnTo>
                  <a:lnTo>
                    <a:pt x="2539" y="603302"/>
                  </a:lnTo>
                  <a:lnTo>
                    <a:pt x="2918" y="622858"/>
                  </a:lnTo>
                  <a:lnTo>
                    <a:pt x="2849" y="642396"/>
                  </a:lnTo>
                  <a:lnTo>
                    <a:pt x="3178" y="661924"/>
                  </a:lnTo>
                  <a:lnTo>
                    <a:pt x="3521" y="669505"/>
                  </a:lnTo>
                  <a:lnTo>
                    <a:pt x="12039" y="734596"/>
                  </a:lnTo>
                  <a:lnTo>
                    <a:pt x="15711" y="765313"/>
                  </a:lnTo>
                  <a:lnTo>
                    <a:pt x="18863" y="796112"/>
                  </a:lnTo>
                  <a:lnTo>
                    <a:pt x="20171" y="820239"/>
                  </a:lnTo>
                  <a:lnTo>
                    <a:pt x="20834" y="868514"/>
                  </a:lnTo>
                  <a:lnTo>
                    <a:pt x="22457" y="892670"/>
                  </a:lnTo>
                  <a:lnTo>
                    <a:pt x="25020" y="912461"/>
                  </a:lnTo>
                  <a:lnTo>
                    <a:pt x="27883" y="932222"/>
                  </a:lnTo>
                  <a:lnTo>
                    <a:pt x="30265" y="952115"/>
                  </a:lnTo>
                  <a:lnTo>
                    <a:pt x="31385" y="972299"/>
                  </a:lnTo>
                  <a:lnTo>
                    <a:pt x="31321" y="1031257"/>
                  </a:lnTo>
                  <a:lnTo>
                    <a:pt x="31749" y="1060780"/>
                  </a:lnTo>
                  <a:lnTo>
                    <a:pt x="34124" y="1102442"/>
                  </a:lnTo>
                  <a:lnTo>
                    <a:pt x="35204" y="1127048"/>
                  </a:lnTo>
                  <a:lnTo>
                    <a:pt x="36046" y="1139291"/>
                  </a:lnTo>
                  <a:lnTo>
                    <a:pt x="37853" y="1152054"/>
                  </a:lnTo>
                  <a:lnTo>
                    <a:pt x="39371" y="1164661"/>
                  </a:lnTo>
                  <a:lnTo>
                    <a:pt x="38144" y="1176994"/>
                  </a:lnTo>
                  <a:lnTo>
                    <a:pt x="31715" y="1188935"/>
                  </a:lnTo>
                  <a:lnTo>
                    <a:pt x="85766" y="1189253"/>
                  </a:lnTo>
                  <a:lnTo>
                    <a:pt x="85905" y="1144294"/>
                  </a:lnTo>
                  <a:lnTo>
                    <a:pt x="85296" y="1129347"/>
                  </a:lnTo>
                  <a:lnTo>
                    <a:pt x="83293" y="1107138"/>
                  </a:lnTo>
                  <a:lnTo>
                    <a:pt x="80750" y="1084968"/>
                  </a:lnTo>
                  <a:lnTo>
                    <a:pt x="78520" y="1062773"/>
                  </a:lnTo>
                  <a:lnTo>
                    <a:pt x="77460" y="1040485"/>
                  </a:lnTo>
                  <a:lnTo>
                    <a:pt x="77457" y="961264"/>
                  </a:lnTo>
                  <a:lnTo>
                    <a:pt x="76920" y="887951"/>
                  </a:lnTo>
                  <a:lnTo>
                    <a:pt x="76848" y="841052"/>
                  </a:lnTo>
                  <a:lnTo>
                    <a:pt x="77629" y="794196"/>
                  </a:lnTo>
                  <a:lnTo>
                    <a:pt x="79757" y="747417"/>
                  </a:lnTo>
                  <a:lnTo>
                    <a:pt x="83731" y="700749"/>
                  </a:lnTo>
                  <a:lnTo>
                    <a:pt x="90046" y="654227"/>
                  </a:lnTo>
                  <a:lnTo>
                    <a:pt x="93641" y="623598"/>
                  </a:lnTo>
                  <a:lnTo>
                    <a:pt x="95204" y="592977"/>
                  </a:lnTo>
                  <a:lnTo>
                    <a:pt x="96016" y="562368"/>
                  </a:lnTo>
                  <a:lnTo>
                    <a:pt x="97361" y="531774"/>
                  </a:lnTo>
                  <a:lnTo>
                    <a:pt x="97675" y="488401"/>
                  </a:lnTo>
                  <a:lnTo>
                    <a:pt x="94539" y="445195"/>
                  </a:lnTo>
                  <a:lnTo>
                    <a:pt x="90521" y="402022"/>
                  </a:lnTo>
                  <a:lnTo>
                    <a:pt x="88192" y="358749"/>
                  </a:lnTo>
                  <a:lnTo>
                    <a:pt x="74650" y="320781"/>
                  </a:lnTo>
                  <a:lnTo>
                    <a:pt x="69882" y="308805"/>
                  </a:lnTo>
                  <a:lnTo>
                    <a:pt x="67699" y="296560"/>
                  </a:lnTo>
                  <a:lnTo>
                    <a:pt x="67250" y="284949"/>
                  </a:lnTo>
                  <a:lnTo>
                    <a:pt x="64861" y="255398"/>
                  </a:lnTo>
                  <a:lnTo>
                    <a:pt x="58810" y="226701"/>
                  </a:lnTo>
                  <a:lnTo>
                    <a:pt x="51883" y="198242"/>
                  </a:lnTo>
                  <a:lnTo>
                    <a:pt x="46866" y="169405"/>
                  </a:lnTo>
                  <a:lnTo>
                    <a:pt x="41338" y="135166"/>
                  </a:lnTo>
                  <a:lnTo>
                    <a:pt x="33225" y="101431"/>
                  </a:lnTo>
                  <a:lnTo>
                    <a:pt x="24090" y="67892"/>
                  </a:lnTo>
                  <a:lnTo>
                    <a:pt x="13554" y="26265"/>
                  </a:lnTo>
                  <a:lnTo>
                    <a:pt x="6582" y="0"/>
                  </a:lnTo>
                  <a:close/>
                </a:path>
              </a:pathLst>
            </a:custGeom>
            <a:solidFill>
              <a:srgbClr val="101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5065449" y="3351956"/>
              <a:ext cx="158750" cy="323215"/>
            </a:xfrm>
            <a:custGeom>
              <a:avLst/>
              <a:gdLst/>
              <a:ahLst/>
              <a:cxnLst/>
              <a:rect l="l" t="t" r="r" b="b"/>
              <a:pathLst>
                <a:path w="158750" h="323214">
                  <a:moveTo>
                    <a:pt x="150795" y="0"/>
                  </a:moveTo>
                  <a:lnTo>
                    <a:pt x="144525" y="363"/>
                  </a:lnTo>
                  <a:lnTo>
                    <a:pt x="113521" y="191"/>
                  </a:lnTo>
                  <a:lnTo>
                    <a:pt x="20509" y="211"/>
                  </a:lnTo>
                  <a:lnTo>
                    <a:pt x="7800" y="812"/>
                  </a:lnTo>
                  <a:lnTo>
                    <a:pt x="1393" y="3681"/>
                  </a:lnTo>
                  <a:lnTo>
                    <a:pt x="0" y="10452"/>
                  </a:lnTo>
                  <a:lnTo>
                    <a:pt x="2336" y="22754"/>
                  </a:lnTo>
                  <a:lnTo>
                    <a:pt x="3999" y="29662"/>
                  </a:lnTo>
                  <a:lnTo>
                    <a:pt x="5130" y="36266"/>
                  </a:lnTo>
                  <a:lnTo>
                    <a:pt x="16280" y="32507"/>
                  </a:lnTo>
                  <a:lnTo>
                    <a:pt x="22875" y="31446"/>
                  </a:lnTo>
                  <a:lnTo>
                    <a:pt x="28045" y="33255"/>
                  </a:lnTo>
                  <a:lnTo>
                    <a:pt x="31727" y="38052"/>
                  </a:lnTo>
                  <a:lnTo>
                    <a:pt x="33857" y="45956"/>
                  </a:lnTo>
                  <a:lnTo>
                    <a:pt x="34370" y="58069"/>
                  </a:lnTo>
                  <a:lnTo>
                    <a:pt x="33203" y="69878"/>
                  </a:lnTo>
                  <a:lnTo>
                    <a:pt x="31464" y="81566"/>
                  </a:lnTo>
                  <a:lnTo>
                    <a:pt x="30263" y="93315"/>
                  </a:lnTo>
                  <a:lnTo>
                    <a:pt x="30381" y="142635"/>
                  </a:lnTo>
                  <a:lnTo>
                    <a:pt x="34154" y="191667"/>
                  </a:lnTo>
                  <a:lnTo>
                    <a:pt x="45274" y="289428"/>
                  </a:lnTo>
                  <a:lnTo>
                    <a:pt x="45951" y="297691"/>
                  </a:lnTo>
                  <a:lnTo>
                    <a:pt x="46930" y="306070"/>
                  </a:lnTo>
                  <a:lnTo>
                    <a:pt x="49059" y="314237"/>
                  </a:lnTo>
                  <a:lnTo>
                    <a:pt x="53186" y="321864"/>
                  </a:lnTo>
                  <a:lnTo>
                    <a:pt x="61302" y="322893"/>
                  </a:lnTo>
                  <a:lnTo>
                    <a:pt x="124167" y="321331"/>
                  </a:lnTo>
                  <a:lnTo>
                    <a:pt x="123786" y="313850"/>
                  </a:lnTo>
                  <a:lnTo>
                    <a:pt x="131761" y="310764"/>
                  </a:lnTo>
                  <a:lnTo>
                    <a:pt x="139807" y="261433"/>
                  </a:lnTo>
                  <a:lnTo>
                    <a:pt x="145172" y="218676"/>
                  </a:lnTo>
                  <a:lnTo>
                    <a:pt x="148185" y="169927"/>
                  </a:lnTo>
                  <a:lnTo>
                    <a:pt x="150751" y="132416"/>
                  </a:lnTo>
                  <a:lnTo>
                    <a:pt x="151203" y="111022"/>
                  </a:lnTo>
                  <a:lnTo>
                    <a:pt x="150634" y="89633"/>
                  </a:lnTo>
                  <a:lnTo>
                    <a:pt x="148180" y="54087"/>
                  </a:lnTo>
                  <a:lnTo>
                    <a:pt x="148662" y="40062"/>
                  </a:lnTo>
                  <a:lnTo>
                    <a:pt x="150853" y="26711"/>
                  </a:lnTo>
                  <a:lnTo>
                    <a:pt x="155117" y="14448"/>
                  </a:lnTo>
                  <a:lnTo>
                    <a:pt x="158234" y="4482"/>
                  </a:lnTo>
                  <a:lnTo>
                    <a:pt x="156079" y="519"/>
                  </a:lnTo>
                  <a:lnTo>
                    <a:pt x="150795" y="0"/>
                  </a:lnTo>
                  <a:close/>
                </a:path>
              </a:pathLst>
            </a:custGeom>
            <a:solidFill>
              <a:srgbClr val="171C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4752875" y="3296489"/>
              <a:ext cx="104139" cy="384175"/>
            </a:xfrm>
            <a:custGeom>
              <a:avLst/>
              <a:gdLst/>
              <a:ahLst/>
              <a:cxnLst/>
              <a:rect l="l" t="t" r="r" b="b"/>
              <a:pathLst>
                <a:path w="104140" h="384175">
                  <a:moveTo>
                    <a:pt x="14541" y="0"/>
                  </a:moveTo>
                  <a:lnTo>
                    <a:pt x="8112" y="2740"/>
                  </a:lnTo>
                  <a:lnTo>
                    <a:pt x="7399" y="5976"/>
                  </a:lnTo>
                  <a:lnTo>
                    <a:pt x="9974" y="9492"/>
                  </a:lnTo>
                  <a:lnTo>
                    <a:pt x="15595" y="15595"/>
                  </a:lnTo>
                  <a:lnTo>
                    <a:pt x="18402" y="18034"/>
                  </a:lnTo>
                  <a:lnTo>
                    <a:pt x="12103" y="25095"/>
                  </a:lnTo>
                  <a:lnTo>
                    <a:pt x="5118" y="19291"/>
                  </a:lnTo>
                  <a:lnTo>
                    <a:pt x="3733" y="16776"/>
                  </a:lnTo>
                  <a:lnTo>
                    <a:pt x="812" y="18846"/>
                  </a:lnTo>
                  <a:lnTo>
                    <a:pt x="2039" y="28070"/>
                  </a:lnTo>
                  <a:lnTo>
                    <a:pt x="8343" y="30173"/>
                  </a:lnTo>
                  <a:lnTo>
                    <a:pt x="16229" y="30378"/>
                  </a:lnTo>
                  <a:lnTo>
                    <a:pt x="22199" y="33909"/>
                  </a:lnTo>
                  <a:lnTo>
                    <a:pt x="10553" y="35763"/>
                  </a:lnTo>
                  <a:lnTo>
                    <a:pt x="7683" y="43497"/>
                  </a:lnTo>
                  <a:lnTo>
                    <a:pt x="9131" y="53403"/>
                  </a:lnTo>
                  <a:lnTo>
                    <a:pt x="14325" y="94251"/>
                  </a:lnTo>
                  <a:lnTo>
                    <a:pt x="17546" y="114502"/>
                  </a:lnTo>
                  <a:lnTo>
                    <a:pt x="22224" y="134327"/>
                  </a:lnTo>
                  <a:lnTo>
                    <a:pt x="26139" y="149399"/>
                  </a:lnTo>
                  <a:lnTo>
                    <a:pt x="29411" y="164528"/>
                  </a:lnTo>
                  <a:lnTo>
                    <a:pt x="37987" y="207959"/>
                  </a:lnTo>
                  <a:lnTo>
                    <a:pt x="40073" y="221218"/>
                  </a:lnTo>
                  <a:lnTo>
                    <a:pt x="41708" y="234538"/>
                  </a:lnTo>
                  <a:lnTo>
                    <a:pt x="42900" y="247878"/>
                  </a:lnTo>
                  <a:lnTo>
                    <a:pt x="42017" y="257132"/>
                  </a:lnTo>
                  <a:lnTo>
                    <a:pt x="38020" y="263550"/>
                  </a:lnTo>
                  <a:lnTo>
                    <a:pt x="31199" y="267120"/>
                  </a:lnTo>
                  <a:lnTo>
                    <a:pt x="21843" y="267830"/>
                  </a:lnTo>
                  <a:lnTo>
                    <a:pt x="15189" y="267449"/>
                  </a:lnTo>
                  <a:lnTo>
                    <a:pt x="15519" y="278892"/>
                  </a:lnTo>
                  <a:lnTo>
                    <a:pt x="10388" y="287134"/>
                  </a:lnTo>
                  <a:lnTo>
                    <a:pt x="14249" y="294500"/>
                  </a:lnTo>
                  <a:lnTo>
                    <a:pt x="20140" y="309921"/>
                  </a:lnTo>
                  <a:lnTo>
                    <a:pt x="22618" y="325647"/>
                  </a:lnTo>
                  <a:lnTo>
                    <a:pt x="22839" y="341649"/>
                  </a:lnTo>
                  <a:lnTo>
                    <a:pt x="21958" y="357898"/>
                  </a:lnTo>
                  <a:lnTo>
                    <a:pt x="20945" y="370948"/>
                  </a:lnTo>
                  <a:lnTo>
                    <a:pt x="18513" y="377761"/>
                  </a:lnTo>
                  <a:lnTo>
                    <a:pt x="12314" y="380526"/>
                  </a:lnTo>
                  <a:lnTo>
                    <a:pt x="0" y="381431"/>
                  </a:lnTo>
                  <a:lnTo>
                    <a:pt x="22236" y="383602"/>
                  </a:lnTo>
                  <a:lnTo>
                    <a:pt x="44464" y="383922"/>
                  </a:lnTo>
                  <a:lnTo>
                    <a:pt x="66685" y="382873"/>
                  </a:lnTo>
                  <a:lnTo>
                    <a:pt x="88899" y="380936"/>
                  </a:lnTo>
                  <a:lnTo>
                    <a:pt x="88849" y="374269"/>
                  </a:lnTo>
                  <a:lnTo>
                    <a:pt x="95326" y="369595"/>
                  </a:lnTo>
                  <a:lnTo>
                    <a:pt x="93738" y="362102"/>
                  </a:lnTo>
                  <a:lnTo>
                    <a:pt x="91411" y="340209"/>
                  </a:lnTo>
                  <a:lnTo>
                    <a:pt x="92349" y="318350"/>
                  </a:lnTo>
                  <a:lnTo>
                    <a:pt x="94547" y="296501"/>
                  </a:lnTo>
                  <a:lnTo>
                    <a:pt x="95999" y="274637"/>
                  </a:lnTo>
                  <a:lnTo>
                    <a:pt x="96126" y="268325"/>
                  </a:lnTo>
                  <a:lnTo>
                    <a:pt x="94043" y="262077"/>
                  </a:lnTo>
                  <a:lnTo>
                    <a:pt x="95796" y="255384"/>
                  </a:lnTo>
                  <a:lnTo>
                    <a:pt x="102600" y="201874"/>
                  </a:lnTo>
                  <a:lnTo>
                    <a:pt x="103690" y="160151"/>
                  </a:lnTo>
                  <a:lnTo>
                    <a:pt x="102996" y="112832"/>
                  </a:lnTo>
                  <a:lnTo>
                    <a:pt x="103979" y="75483"/>
                  </a:lnTo>
                  <a:lnTo>
                    <a:pt x="102120" y="34671"/>
                  </a:lnTo>
                  <a:lnTo>
                    <a:pt x="70390" y="15621"/>
                  </a:lnTo>
                  <a:lnTo>
                    <a:pt x="34709" y="15671"/>
                  </a:lnTo>
                  <a:lnTo>
                    <a:pt x="29489" y="16408"/>
                  </a:lnTo>
                  <a:lnTo>
                    <a:pt x="28828" y="9448"/>
                  </a:lnTo>
                  <a:lnTo>
                    <a:pt x="14541" y="0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4555826" y="2292375"/>
              <a:ext cx="1028700" cy="641350"/>
            </a:xfrm>
            <a:custGeom>
              <a:avLst/>
              <a:gdLst/>
              <a:ahLst/>
              <a:cxnLst/>
              <a:rect l="l" t="t" r="r" b="b"/>
              <a:pathLst>
                <a:path w="1028700" h="641350">
                  <a:moveTo>
                    <a:pt x="91960" y="579564"/>
                  </a:moveTo>
                  <a:lnTo>
                    <a:pt x="91897" y="576935"/>
                  </a:lnTo>
                  <a:lnTo>
                    <a:pt x="91630" y="574548"/>
                  </a:lnTo>
                  <a:lnTo>
                    <a:pt x="91503" y="573443"/>
                  </a:lnTo>
                  <a:lnTo>
                    <a:pt x="91478" y="573252"/>
                  </a:lnTo>
                  <a:lnTo>
                    <a:pt x="91363" y="572198"/>
                  </a:lnTo>
                  <a:lnTo>
                    <a:pt x="90817" y="567232"/>
                  </a:lnTo>
                  <a:lnTo>
                    <a:pt x="89382" y="556577"/>
                  </a:lnTo>
                  <a:lnTo>
                    <a:pt x="88900" y="545858"/>
                  </a:lnTo>
                  <a:lnTo>
                    <a:pt x="86461" y="545452"/>
                  </a:lnTo>
                  <a:lnTo>
                    <a:pt x="83591" y="544499"/>
                  </a:lnTo>
                  <a:lnTo>
                    <a:pt x="83489" y="527342"/>
                  </a:lnTo>
                  <a:lnTo>
                    <a:pt x="83451" y="522935"/>
                  </a:lnTo>
                  <a:lnTo>
                    <a:pt x="82829" y="505282"/>
                  </a:lnTo>
                  <a:lnTo>
                    <a:pt x="83172" y="487857"/>
                  </a:lnTo>
                  <a:lnTo>
                    <a:pt x="83197" y="486981"/>
                  </a:lnTo>
                  <a:lnTo>
                    <a:pt x="86067" y="468757"/>
                  </a:lnTo>
                  <a:lnTo>
                    <a:pt x="86067" y="454494"/>
                  </a:lnTo>
                  <a:lnTo>
                    <a:pt x="85280" y="432231"/>
                  </a:lnTo>
                  <a:lnTo>
                    <a:pt x="85864" y="410972"/>
                  </a:lnTo>
                  <a:lnTo>
                    <a:pt x="86804" y="387692"/>
                  </a:lnTo>
                  <a:lnTo>
                    <a:pt x="86918" y="365366"/>
                  </a:lnTo>
                  <a:lnTo>
                    <a:pt x="85051" y="315874"/>
                  </a:lnTo>
                  <a:lnTo>
                    <a:pt x="78460" y="274243"/>
                  </a:lnTo>
                  <a:lnTo>
                    <a:pt x="72085" y="251218"/>
                  </a:lnTo>
                  <a:lnTo>
                    <a:pt x="72085" y="616610"/>
                  </a:lnTo>
                  <a:lnTo>
                    <a:pt x="59753" y="621436"/>
                  </a:lnTo>
                  <a:lnTo>
                    <a:pt x="54813" y="618070"/>
                  </a:lnTo>
                  <a:lnTo>
                    <a:pt x="53492" y="613575"/>
                  </a:lnTo>
                  <a:lnTo>
                    <a:pt x="51435" y="609206"/>
                  </a:lnTo>
                  <a:lnTo>
                    <a:pt x="49364" y="604608"/>
                  </a:lnTo>
                  <a:lnTo>
                    <a:pt x="49771" y="600163"/>
                  </a:lnTo>
                  <a:lnTo>
                    <a:pt x="55118" y="596214"/>
                  </a:lnTo>
                  <a:lnTo>
                    <a:pt x="57365" y="593051"/>
                  </a:lnTo>
                  <a:lnTo>
                    <a:pt x="57645" y="589686"/>
                  </a:lnTo>
                  <a:lnTo>
                    <a:pt x="57759" y="588441"/>
                  </a:lnTo>
                  <a:lnTo>
                    <a:pt x="58737" y="584796"/>
                  </a:lnTo>
                  <a:lnTo>
                    <a:pt x="62712" y="584517"/>
                  </a:lnTo>
                  <a:lnTo>
                    <a:pt x="69850" y="587032"/>
                  </a:lnTo>
                  <a:lnTo>
                    <a:pt x="69062" y="596214"/>
                  </a:lnTo>
                  <a:lnTo>
                    <a:pt x="68999" y="597039"/>
                  </a:lnTo>
                  <a:lnTo>
                    <a:pt x="68884" y="605243"/>
                  </a:lnTo>
                  <a:lnTo>
                    <a:pt x="67678" y="609206"/>
                  </a:lnTo>
                  <a:lnTo>
                    <a:pt x="67576" y="609549"/>
                  </a:lnTo>
                  <a:lnTo>
                    <a:pt x="72085" y="616610"/>
                  </a:lnTo>
                  <a:lnTo>
                    <a:pt x="72085" y="251218"/>
                  </a:lnTo>
                  <a:lnTo>
                    <a:pt x="71196" y="248539"/>
                  </a:lnTo>
                  <a:lnTo>
                    <a:pt x="69837" y="245084"/>
                  </a:lnTo>
                  <a:lnTo>
                    <a:pt x="67525" y="240969"/>
                  </a:lnTo>
                  <a:lnTo>
                    <a:pt x="58801" y="242963"/>
                  </a:lnTo>
                  <a:lnTo>
                    <a:pt x="61036" y="247548"/>
                  </a:lnTo>
                  <a:lnTo>
                    <a:pt x="58521" y="258483"/>
                  </a:lnTo>
                  <a:lnTo>
                    <a:pt x="62890" y="265696"/>
                  </a:lnTo>
                  <a:lnTo>
                    <a:pt x="61455" y="273748"/>
                  </a:lnTo>
                  <a:lnTo>
                    <a:pt x="56057" y="308203"/>
                  </a:lnTo>
                  <a:lnTo>
                    <a:pt x="49911" y="376593"/>
                  </a:lnTo>
                  <a:lnTo>
                    <a:pt x="48907" y="512445"/>
                  </a:lnTo>
                  <a:lnTo>
                    <a:pt x="49123" y="516343"/>
                  </a:lnTo>
                  <a:lnTo>
                    <a:pt x="47663" y="522935"/>
                  </a:lnTo>
                  <a:lnTo>
                    <a:pt x="47167" y="526580"/>
                  </a:lnTo>
                  <a:lnTo>
                    <a:pt x="47066" y="527342"/>
                  </a:lnTo>
                  <a:lnTo>
                    <a:pt x="39649" y="526580"/>
                  </a:lnTo>
                  <a:lnTo>
                    <a:pt x="38061" y="522935"/>
                  </a:lnTo>
                  <a:lnTo>
                    <a:pt x="37934" y="509308"/>
                  </a:lnTo>
                  <a:lnTo>
                    <a:pt x="35902" y="498538"/>
                  </a:lnTo>
                  <a:lnTo>
                    <a:pt x="33426" y="487857"/>
                  </a:lnTo>
                  <a:lnTo>
                    <a:pt x="31775" y="477037"/>
                  </a:lnTo>
                  <a:lnTo>
                    <a:pt x="30378" y="458685"/>
                  </a:lnTo>
                  <a:lnTo>
                    <a:pt x="28943" y="440334"/>
                  </a:lnTo>
                  <a:lnTo>
                    <a:pt x="28155" y="430530"/>
                  </a:lnTo>
                  <a:lnTo>
                    <a:pt x="28155" y="574357"/>
                  </a:lnTo>
                  <a:lnTo>
                    <a:pt x="27889" y="576935"/>
                  </a:lnTo>
                  <a:lnTo>
                    <a:pt x="27800" y="577913"/>
                  </a:lnTo>
                  <a:lnTo>
                    <a:pt x="27762" y="578307"/>
                  </a:lnTo>
                  <a:lnTo>
                    <a:pt x="26822" y="579564"/>
                  </a:lnTo>
                  <a:lnTo>
                    <a:pt x="23977" y="578307"/>
                  </a:lnTo>
                  <a:lnTo>
                    <a:pt x="23380" y="577913"/>
                  </a:lnTo>
                  <a:lnTo>
                    <a:pt x="22085" y="576935"/>
                  </a:lnTo>
                  <a:lnTo>
                    <a:pt x="20967" y="573443"/>
                  </a:lnTo>
                  <a:lnTo>
                    <a:pt x="22606" y="572198"/>
                  </a:lnTo>
                  <a:lnTo>
                    <a:pt x="26441" y="573252"/>
                  </a:lnTo>
                  <a:lnTo>
                    <a:pt x="28155" y="574357"/>
                  </a:lnTo>
                  <a:lnTo>
                    <a:pt x="28155" y="430530"/>
                  </a:lnTo>
                  <a:lnTo>
                    <a:pt x="25628" y="399059"/>
                  </a:lnTo>
                  <a:lnTo>
                    <a:pt x="24892" y="394474"/>
                  </a:lnTo>
                  <a:lnTo>
                    <a:pt x="17195" y="392823"/>
                  </a:lnTo>
                  <a:lnTo>
                    <a:pt x="17195" y="401370"/>
                  </a:lnTo>
                  <a:lnTo>
                    <a:pt x="17970" y="408978"/>
                  </a:lnTo>
                  <a:lnTo>
                    <a:pt x="17068" y="416382"/>
                  </a:lnTo>
                  <a:lnTo>
                    <a:pt x="9512" y="484886"/>
                  </a:lnTo>
                  <a:lnTo>
                    <a:pt x="8953" y="520357"/>
                  </a:lnTo>
                  <a:lnTo>
                    <a:pt x="12471" y="553859"/>
                  </a:lnTo>
                  <a:lnTo>
                    <a:pt x="12954" y="560146"/>
                  </a:lnTo>
                  <a:lnTo>
                    <a:pt x="11658" y="566559"/>
                  </a:lnTo>
                  <a:lnTo>
                    <a:pt x="7658" y="571792"/>
                  </a:lnTo>
                  <a:lnTo>
                    <a:pt x="0" y="574548"/>
                  </a:lnTo>
                  <a:lnTo>
                    <a:pt x="14008" y="588441"/>
                  </a:lnTo>
                  <a:lnTo>
                    <a:pt x="28155" y="602183"/>
                  </a:lnTo>
                  <a:lnTo>
                    <a:pt x="41821" y="616610"/>
                  </a:lnTo>
                  <a:lnTo>
                    <a:pt x="53987" y="632040"/>
                  </a:lnTo>
                  <a:lnTo>
                    <a:pt x="59550" y="640080"/>
                  </a:lnTo>
                  <a:lnTo>
                    <a:pt x="64325" y="634098"/>
                  </a:lnTo>
                  <a:lnTo>
                    <a:pt x="69024" y="630466"/>
                  </a:lnTo>
                  <a:lnTo>
                    <a:pt x="71437" y="628535"/>
                  </a:lnTo>
                  <a:lnTo>
                    <a:pt x="71691" y="628535"/>
                  </a:lnTo>
                  <a:lnTo>
                    <a:pt x="70662" y="621436"/>
                  </a:lnTo>
                  <a:lnTo>
                    <a:pt x="70345" y="619264"/>
                  </a:lnTo>
                  <a:lnTo>
                    <a:pt x="79298" y="614045"/>
                  </a:lnTo>
                  <a:lnTo>
                    <a:pt x="80352" y="605802"/>
                  </a:lnTo>
                  <a:lnTo>
                    <a:pt x="80352" y="600163"/>
                  </a:lnTo>
                  <a:lnTo>
                    <a:pt x="79692" y="593051"/>
                  </a:lnTo>
                  <a:lnTo>
                    <a:pt x="79578" y="591743"/>
                  </a:lnTo>
                  <a:lnTo>
                    <a:pt x="85140" y="589686"/>
                  </a:lnTo>
                  <a:lnTo>
                    <a:pt x="91757" y="588670"/>
                  </a:lnTo>
                  <a:lnTo>
                    <a:pt x="91846" y="584517"/>
                  </a:lnTo>
                  <a:lnTo>
                    <a:pt x="91960" y="579564"/>
                  </a:lnTo>
                  <a:close/>
                </a:path>
                <a:path w="1028700" h="641350">
                  <a:moveTo>
                    <a:pt x="1028331" y="605929"/>
                  </a:moveTo>
                  <a:lnTo>
                    <a:pt x="1026274" y="595401"/>
                  </a:lnTo>
                  <a:lnTo>
                    <a:pt x="1022426" y="585241"/>
                  </a:lnTo>
                  <a:lnTo>
                    <a:pt x="1019314" y="574890"/>
                  </a:lnTo>
                  <a:lnTo>
                    <a:pt x="1019429" y="563765"/>
                  </a:lnTo>
                  <a:lnTo>
                    <a:pt x="1020711" y="557898"/>
                  </a:lnTo>
                  <a:lnTo>
                    <a:pt x="1015111" y="555409"/>
                  </a:lnTo>
                  <a:lnTo>
                    <a:pt x="998867" y="553529"/>
                  </a:lnTo>
                  <a:lnTo>
                    <a:pt x="997419" y="545541"/>
                  </a:lnTo>
                  <a:lnTo>
                    <a:pt x="996873" y="536486"/>
                  </a:lnTo>
                  <a:lnTo>
                    <a:pt x="995641" y="505269"/>
                  </a:lnTo>
                  <a:lnTo>
                    <a:pt x="992085" y="457669"/>
                  </a:lnTo>
                  <a:lnTo>
                    <a:pt x="991349" y="433882"/>
                  </a:lnTo>
                  <a:lnTo>
                    <a:pt x="992263" y="410260"/>
                  </a:lnTo>
                  <a:lnTo>
                    <a:pt x="993978" y="384136"/>
                  </a:lnTo>
                  <a:lnTo>
                    <a:pt x="994448" y="358114"/>
                  </a:lnTo>
                  <a:lnTo>
                    <a:pt x="993216" y="332320"/>
                  </a:lnTo>
                  <a:lnTo>
                    <a:pt x="985443" y="274040"/>
                  </a:lnTo>
                  <a:lnTo>
                    <a:pt x="983335" y="241147"/>
                  </a:lnTo>
                  <a:lnTo>
                    <a:pt x="982103" y="208254"/>
                  </a:lnTo>
                  <a:lnTo>
                    <a:pt x="980325" y="175399"/>
                  </a:lnTo>
                  <a:lnTo>
                    <a:pt x="978763" y="153987"/>
                  </a:lnTo>
                  <a:lnTo>
                    <a:pt x="977963" y="132473"/>
                  </a:lnTo>
                  <a:lnTo>
                    <a:pt x="978890" y="110947"/>
                  </a:lnTo>
                  <a:lnTo>
                    <a:pt x="982510" y="89522"/>
                  </a:lnTo>
                  <a:lnTo>
                    <a:pt x="982116" y="89204"/>
                  </a:lnTo>
                  <a:lnTo>
                    <a:pt x="974852" y="92722"/>
                  </a:lnTo>
                  <a:lnTo>
                    <a:pt x="967790" y="92252"/>
                  </a:lnTo>
                  <a:lnTo>
                    <a:pt x="961085" y="89623"/>
                  </a:lnTo>
                  <a:lnTo>
                    <a:pt x="954874" y="86677"/>
                  </a:lnTo>
                  <a:lnTo>
                    <a:pt x="947826" y="83680"/>
                  </a:lnTo>
                  <a:lnTo>
                    <a:pt x="954062" y="77635"/>
                  </a:lnTo>
                  <a:lnTo>
                    <a:pt x="958316" y="74028"/>
                  </a:lnTo>
                  <a:lnTo>
                    <a:pt x="944130" y="67475"/>
                  </a:lnTo>
                  <a:lnTo>
                    <a:pt x="929779" y="61341"/>
                  </a:lnTo>
                  <a:lnTo>
                    <a:pt x="915149" y="55994"/>
                  </a:lnTo>
                  <a:lnTo>
                    <a:pt x="900061" y="51803"/>
                  </a:lnTo>
                  <a:lnTo>
                    <a:pt x="891476" y="48958"/>
                  </a:lnTo>
                  <a:lnTo>
                    <a:pt x="888606" y="47637"/>
                  </a:lnTo>
                  <a:lnTo>
                    <a:pt x="882840" y="46126"/>
                  </a:lnTo>
                  <a:lnTo>
                    <a:pt x="880033" y="44691"/>
                  </a:lnTo>
                  <a:lnTo>
                    <a:pt x="874128" y="43319"/>
                  </a:lnTo>
                  <a:lnTo>
                    <a:pt x="870953" y="43357"/>
                  </a:lnTo>
                  <a:lnTo>
                    <a:pt x="867625" y="43865"/>
                  </a:lnTo>
                  <a:lnTo>
                    <a:pt x="865543" y="40538"/>
                  </a:lnTo>
                  <a:lnTo>
                    <a:pt x="827100" y="26835"/>
                  </a:lnTo>
                  <a:lnTo>
                    <a:pt x="813092" y="23380"/>
                  </a:lnTo>
                  <a:lnTo>
                    <a:pt x="812368" y="23101"/>
                  </a:lnTo>
                  <a:lnTo>
                    <a:pt x="771880" y="8864"/>
                  </a:lnTo>
                  <a:lnTo>
                    <a:pt x="768604" y="7315"/>
                  </a:lnTo>
                  <a:lnTo>
                    <a:pt x="763244" y="6032"/>
                  </a:lnTo>
                  <a:lnTo>
                    <a:pt x="751344" y="0"/>
                  </a:lnTo>
                  <a:lnTo>
                    <a:pt x="746188" y="215"/>
                  </a:lnTo>
                  <a:lnTo>
                    <a:pt x="744435" y="1257"/>
                  </a:lnTo>
                  <a:lnTo>
                    <a:pt x="742937" y="2882"/>
                  </a:lnTo>
                  <a:lnTo>
                    <a:pt x="744308" y="4711"/>
                  </a:lnTo>
                  <a:lnTo>
                    <a:pt x="755624" y="14986"/>
                  </a:lnTo>
                  <a:lnTo>
                    <a:pt x="769035" y="21640"/>
                  </a:lnTo>
                  <a:lnTo>
                    <a:pt x="783056" y="27279"/>
                  </a:lnTo>
                  <a:lnTo>
                    <a:pt x="796188" y="34480"/>
                  </a:lnTo>
                  <a:lnTo>
                    <a:pt x="797229" y="35242"/>
                  </a:lnTo>
                  <a:lnTo>
                    <a:pt x="800239" y="34531"/>
                  </a:lnTo>
                  <a:lnTo>
                    <a:pt x="801547" y="33502"/>
                  </a:lnTo>
                  <a:lnTo>
                    <a:pt x="808558" y="29972"/>
                  </a:lnTo>
                  <a:lnTo>
                    <a:pt x="814933" y="30276"/>
                  </a:lnTo>
                  <a:lnTo>
                    <a:pt x="820928" y="33147"/>
                  </a:lnTo>
                  <a:lnTo>
                    <a:pt x="832916" y="41541"/>
                  </a:lnTo>
                  <a:lnTo>
                    <a:pt x="854773" y="56057"/>
                  </a:lnTo>
                  <a:lnTo>
                    <a:pt x="857275" y="59004"/>
                  </a:lnTo>
                  <a:lnTo>
                    <a:pt x="860171" y="52870"/>
                  </a:lnTo>
                  <a:lnTo>
                    <a:pt x="865187" y="50952"/>
                  </a:lnTo>
                  <a:lnTo>
                    <a:pt x="874102" y="51308"/>
                  </a:lnTo>
                  <a:lnTo>
                    <a:pt x="882396" y="53124"/>
                  </a:lnTo>
                  <a:lnTo>
                    <a:pt x="885583" y="55587"/>
                  </a:lnTo>
                  <a:lnTo>
                    <a:pt x="884732" y="63373"/>
                  </a:lnTo>
                  <a:lnTo>
                    <a:pt x="888136" y="66852"/>
                  </a:lnTo>
                  <a:lnTo>
                    <a:pt x="893546" y="68287"/>
                  </a:lnTo>
                  <a:lnTo>
                    <a:pt x="898664" y="69938"/>
                  </a:lnTo>
                  <a:lnTo>
                    <a:pt x="907923" y="74269"/>
                  </a:lnTo>
                  <a:lnTo>
                    <a:pt x="917663" y="77292"/>
                  </a:lnTo>
                  <a:lnTo>
                    <a:pt x="927569" y="79857"/>
                  </a:lnTo>
                  <a:lnTo>
                    <a:pt x="937336" y="82854"/>
                  </a:lnTo>
                  <a:lnTo>
                    <a:pt x="943140" y="84963"/>
                  </a:lnTo>
                  <a:lnTo>
                    <a:pt x="944499" y="85648"/>
                  </a:lnTo>
                  <a:lnTo>
                    <a:pt x="942263" y="98120"/>
                  </a:lnTo>
                  <a:lnTo>
                    <a:pt x="941730" y="104457"/>
                  </a:lnTo>
                  <a:lnTo>
                    <a:pt x="943038" y="110159"/>
                  </a:lnTo>
                  <a:lnTo>
                    <a:pt x="947420" y="114312"/>
                  </a:lnTo>
                  <a:lnTo>
                    <a:pt x="954417" y="119519"/>
                  </a:lnTo>
                  <a:lnTo>
                    <a:pt x="957249" y="125641"/>
                  </a:lnTo>
                  <a:lnTo>
                    <a:pt x="957211" y="132334"/>
                  </a:lnTo>
                  <a:lnTo>
                    <a:pt x="951407" y="156121"/>
                  </a:lnTo>
                  <a:lnTo>
                    <a:pt x="947902" y="173075"/>
                  </a:lnTo>
                  <a:lnTo>
                    <a:pt x="941920" y="207225"/>
                  </a:lnTo>
                  <a:lnTo>
                    <a:pt x="936586" y="243827"/>
                  </a:lnTo>
                  <a:lnTo>
                    <a:pt x="933043" y="280504"/>
                  </a:lnTo>
                  <a:lnTo>
                    <a:pt x="931265" y="317284"/>
                  </a:lnTo>
                  <a:lnTo>
                    <a:pt x="931367" y="358521"/>
                  </a:lnTo>
                  <a:lnTo>
                    <a:pt x="929906" y="363359"/>
                  </a:lnTo>
                  <a:lnTo>
                    <a:pt x="935088" y="367055"/>
                  </a:lnTo>
                  <a:lnTo>
                    <a:pt x="937920" y="339915"/>
                  </a:lnTo>
                  <a:lnTo>
                    <a:pt x="939038" y="326428"/>
                  </a:lnTo>
                  <a:lnTo>
                    <a:pt x="939927" y="283133"/>
                  </a:lnTo>
                  <a:lnTo>
                    <a:pt x="942721" y="253530"/>
                  </a:lnTo>
                  <a:lnTo>
                    <a:pt x="946797" y="224091"/>
                  </a:lnTo>
                  <a:lnTo>
                    <a:pt x="952334" y="187147"/>
                  </a:lnTo>
                  <a:lnTo>
                    <a:pt x="961377" y="188455"/>
                  </a:lnTo>
                  <a:lnTo>
                    <a:pt x="959396" y="192798"/>
                  </a:lnTo>
                  <a:lnTo>
                    <a:pt x="954481" y="234962"/>
                  </a:lnTo>
                  <a:lnTo>
                    <a:pt x="951649" y="274193"/>
                  </a:lnTo>
                  <a:lnTo>
                    <a:pt x="949858" y="313486"/>
                  </a:lnTo>
                  <a:lnTo>
                    <a:pt x="948486" y="352806"/>
                  </a:lnTo>
                  <a:lnTo>
                    <a:pt x="947686" y="365544"/>
                  </a:lnTo>
                  <a:lnTo>
                    <a:pt x="946848" y="371843"/>
                  </a:lnTo>
                  <a:lnTo>
                    <a:pt x="945007" y="380250"/>
                  </a:lnTo>
                  <a:lnTo>
                    <a:pt x="945908" y="382854"/>
                  </a:lnTo>
                  <a:lnTo>
                    <a:pt x="933831" y="388581"/>
                  </a:lnTo>
                  <a:lnTo>
                    <a:pt x="931951" y="391337"/>
                  </a:lnTo>
                  <a:lnTo>
                    <a:pt x="934516" y="402094"/>
                  </a:lnTo>
                  <a:lnTo>
                    <a:pt x="938453" y="423291"/>
                  </a:lnTo>
                  <a:lnTo>
                    <a:pt x="941336" y="444677"/>
                  </a:lnTo>
                  <a:lnTo>
                    <a:pt x="944841" y="465963"/>
                  </a:lnTo>
                  <a:lnTo>
                    <a:pt x="950658" y="486841"/>
                  </a:lnTo>
                  <a:lnTo>
                    <a:pt x="953198" y="493776"/>
                  </a:lnTo>
                  <a:lnTo>
                    <a:pt x="953884" y="501713"/>
                  </a:lnTo>
                  <a:lnTo>
                    <a:pt x="953897" y="509193"/>
                  </a:lnTo>
                  <a:lnTo>
                    <a:pt x="954659" y="537629"/>
                  </a:lnTo>
                  <a:lnTo>
                    <a:pt x="956144" y="566051"/>
                  </a:lnTo>
                  <a:lnTo>
                    <a:pt x="957287" y="594487"/>
                  </a:lnTo>
                  <a:lnTo>
                    <a:pt x="956995" y="622960"/>
                  </a:lnTo>
                  <a:lnTo>
                    <a:pt x="956792" y="627341"/>
                  </a:lnTo>
                  <a:lnTo>
                    <a:pt x="955192" y="632993"/>
                  </a:lnTo>
                  <a:lnTo>
                    <a:pt x="962190" y="634365"/>
                  </a:lnTo>
                  <a:lnTo>
                    <a:pt x="965555" y="622960"/>
                  </a:lnTo>
                  <a:lnTo>
                    <a:pt x="970622" y="630110"/>
                  </a:lnTo>
                  <a:lnTo>
                    <a:pt x="980389" y="641337"/>
                  </a:lnTo>
                  <a:lnTo>
                    <a:pt x="986383" y="640308"/>
                  </a:lnTo>
                  <a:lnTo>
                    <a:pt x="1002677" y="628281"/>
                  </a:lnTo>
                  <a:lnTo>
                    <a:pt x="1011529" y="621195"/>
                  </a:lnTo>
                  <a:lnTo>
                    <a:pt x="1020102" y="613765"/>
                  </a:lnTo>
                  <a:lnTo>
                    <a:pt x="1028331" y="605929"/>
                  </a:lnTo>
                  <a:close/>
                </a:path>
              </a:pathLst>
            </a:custGeom>
            <a:solidFill>
              <a:srgbClr val="101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4477846" y="2443292"/>
              <a:ext cx="121920" cy="386715"/>
            </a:xfrm>
            <a:custGeom>
              <a:avLst/>
              <a:gdLst/>
              <a:ahLst/>
              <a:cxnLst/>
              <a:rect l="l" t="t" r="r" b="b"/>
              <a:pathLst>
                <a:path w="121919" h="386714">
                  <a:moveTo>
                    <a:pt x="117952" y="0"/>
                  </a:moveTo>
                  <a:lnTo>
                    <a:pt x="112810" y="6820"/>
                  </a:lnTo>
                  <a:lnTo>
                    <a:pt x="108759" y="14284"/>
                  </a:lnTo>
                  <a:lnTo>
                    <a:pt x="105006" y="21924"/>
                  </a:lnTo>
                  <a:lnTo>
                    <a:pt x="100757" y="29273"/>
                  </a:lnTo>
                  <a:lnTo>
                    <a:pt x="107132" y="36398"/>
                  </a:lnTo>
                  <a:lnTo>
                    <a:pt x="102725" y="37795"/>
                  </a:lnTo>
                  <a:lnTo>
                    <a:pt x="96108" y="38011"/>
                  </a:lnTo>
                  <a:lnTo>
                    <a:pt x="94864" y="40614"/>
                  </a:lnTo>
                  <a:lnTo>
                    <a:pt x="99001" y="49087"/>
                  </a:lnTo>
                  <a:lnTo>
                    <a:pt x="97748" y="56946"/>
                  </a:lnTo>
                  <a:lnTo>
                    <a:pt x="94012" y="64424"/>
                  </a:lnTo>
                  <a:lnTo>
                    <a:pt x="90698" y="71755"/>
                  </a:lnTo>
                  <a:lnTo>
                    <a:pt x="76125" y="118570"/>
                  </a:lnTo>
                  <a:lnTo>
                    <a:pt x="38701" y="226810"/>
                  </a:lnTo>
                  <a:lnTo>
                    <a:pt x="12669" y="286931"/>
                  </a:lnTo>
                  <a:lnTo>
                    <a:pt x="8310" y="295329"/>
                  </a:lnTo>
                  <a:lnTo>
                    <a:pt x="4710" y="304017"/>
                  </a:lnTo>
                  <a:lnTo>
                    <a:pt x="2915" y="313179"/>
                  </a:lnTo>
                  <a:lnTo>
                    <a:pt x="4148" y="324040"/>
                  </a:lnTo>
                  <a:lnTo>
                    <a:pt x="573" y="332975"/>
                  </a:lnTo>
                  <a:lnTo>
                    <a:pt x="0" y="341037"/>
                  </a:lnTo>
                  <a:lnTo>
                    <a:pt x="2748" y="348545"/>
                  </a:lnTo>
                  <a:lnTo>
                    <a:pt x="9329" y="355447"/>
                  </a:lnTo>
                  <a:lnTo>
                    <a:pt x="10307" y="356184"/>
                  </a:lnTo>
                  <a:lnTo>
                    <a:pt x="9634" y="359079"/>
                  </a:lnTo>
                  <a:lnTo>
                    <a:pt x="35415" y="386689"/>
                  </a:lnTo>
                  <a:lnTo>
                    <a:pt x="41059" y="380497"/>
                  </a:lnTo>
                  <a:lnTo>
                    <a:pt x="45097" y="373678"/>
                  </a:lnTo>
                  <a:lnTo>
                    <a:pt x="47275" y="366040"/>
                  </a:lnTo>
                  <a:lnTo>
                    <a:pt x="47340" y="357390"/>
                  </a:lnTo>
                  <a:lnTo>
                    <a:pt x="46743" y="352323"/>
                  </a:lnTo>
                  <a:lnTo>
                    <a:pt x="52446" y="346329"/>
                  </a:lnTo>
                  <a:lnTo>
                    <a:pt x="56116" y="350888"/>
                  </a:lnTo>
                  <a:lnTo>
                    <a:pt x="64437" y="359775"/>
                  </a:lnTo>
                  <a:lnTo>
                    <a:pt x="68449" y="360594"/>
                  </a:lnTo>
                  <a:lnTo>
                    <a:pt x="69302" y="355131"/>
                  </a:lnTo>
                  <a:lnTo>
                    <a:pt x="67978" y="344106"/>
                  </a:lnTo>
                  <a:lnTo>
                    <a:pt x="69692" y="342861"/>
                  </a:lnTo>
                  <a:lnTo>
                    <a:pt x="76048" y="325137"/>
                  </a:lnTo>
                  <a:lnTo>
                    <a:pt x="80444" y="308362"/>
                  </a:lnTo>
                  <a:lnTo>
                    <a:pt x="82995" y="291378"/>
                  </a:lnTo>
                  <a:lnTo>
                    <a:pt x="83294" y="274320"/>
                  </a:lnTo>
                  <a:lnTo>
                    <a:pt x="83290" y="258350"/>
                  </a:lnTo>
                  <a:lnTo>
                    <a:pt x="84669" y="242674"/>
                  </a:lnTo>
                  <a:lnTo>
                    <a:pt x="91415" y="192045"/>
                  </a:lnTo>
                  <a:lnTo>
                    <a:pt x="94386" y="172516"/>
                  </a:lnTo>
                  <a:lnTo>
                    <a:pt x="97725" y="153044"/>
                  </a:lnTo>
                  <a:lnTo>
                    <a:pt x="101404" y="133642"/>
                  </a:lnTo>
                  <a:lnTo>
                    <a:pt x="104626" y="112644"/>
                  </a:lnTo>
                  <a:lnTo>
                    <a:pt x="107022" y="91522"/>
                  </a:lnTo>
                  <a:lnTo>
                    <a:pt x="110093" y="70477"/>
                  </a:lnTo>
                  <a:lnTo>
                    <a:pt x="115336" y="49707"/>
                  </a:lnTo>
                  <a:lnTo>
                    <a:pt x="119022" y="37690"/>
                  </a:lnTo>
                  <a:lnTo>
                    <a:pt x="121459" y="25320"/>
                  </a:lnTo>
                  <a:lnTo>
                    <a:pt x="121489" y="12717"/>
                  </a:lnTo>
                  <a:lnTo>
                    <a:pt x="117952" y="0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4395810" y="2483905"/>
              <a:ext cx="181610" cy="320675"/>
            </a:xfrm>
            <a:custGeom>
              <a:avLst/>
              <a:gdLst/>
              <a:ahLst/>
              <a:cxnLst/>
              <a:rect l="l" t="t" r="r" b="b"/>
              <a:pathLst>
                <a:path w="181609" h="320675">
                  <a:moveTo>
                    <a:pt x="176898" y="0"/>
                  </a:moveTo>
                  <a:lnTo>
                    <a:pt x="174307" y="2476"/>
                  </a:lnTo>
                  <a:lnTo>
                    <a:pt x="172377" y="5321"/>
                  </a:lnTo>
                  <a:lnTo>
                    <a:pt x="171869" y="8966"/>
                  </a:lnTo>
                  <a:lnTo>
                    <a:pt x="169913" y="11582"/>
                  </a:lnTo>
                  <a:lnTo>
                    <a:pt x="160324" y="28625"/>
                  </a:lnTo>
                  <a:lnTo>
                    <a:pt x="109093" y="106146"/>
                  </a:lnTo>
                  <a:lnTo>
                    <a:pt x="94284" y="127317"/>
                  </a:lnTo>
                  <a:lnTo>
                    <a:pt x="95338" y="133299"/>
                  </a:lnTo>
                  <a:lnTo>
                    <a:pt x="94183" y="137693"/>
                  </a:lnTo>
                  <a:lnTo>
                    <a:pt x="86829" y="137566"/>
                  </a:lnTo>
                  <a:lnTo>
                    <a:pt x="86156" y="139077"/>
                  </a:lnTo>
                  <a:lnTo>
                    <a:pt x="85712" y="139611"/>
                  </a:lnTo>
                  <a:lnTo>
                    <a:pt x="85064" y="139966"/>
                  </a:lnTo>
                  <a:lnTo>
                    <a:pt x="77029" y="149194"/>
                  </a:lnTo>
                  <a:lnTo>
                    <a:pt x="69834" y="159002"/>
                  </a:lnTo>
                  <a:lnTo>
                    <a:pt x="63386" y="169322"/>
                  </a:lnTo>
                  <a:lnTo>
                    <a:pt x="57594" y="180086"/>
                  </a:lnTo>
                  <a:lnTo>
                    <a:pt x="29948" y="218884"/>
                  </a:lnTo>
                  <a:lnTo>
                    <a:pt x="0" y="260451"/>
                  </a:lnTo>
                  <a:lnTo>
                    <a:pt x="838" y="263321"/>
                  </a:lnTo>
                  <a:lnTo>
                    <a:pt x="91770" y="320357"/>
                  </a:lnTo>
                  <a:lnTo>
                    <a:pt x="91668" y="318465"/>
                  </a:lnTo>
                  <a:lnTo>
                    <a:pt x="92341" y="315569"/>
                  </a:lnTo>
                  <a:lnTo>
                    <a:pt x="91363" y="314833"/>
                  </a:lnTo>
                  <a:lnTo>
                    <a:pt x="84782" y="307936"/>
                  </a:lnTo>
                  <a:lnTo>
                    <a:pt x="82034" y="300428"/>
                  </a:lnTo>
                  <a:lnTo>
                    <a:pt x="82607" y="292362"/>
                  </a:lnTo>
                  <a:lnTo>
                    <a:pt x="86182" y="283425"/>
                  </a:lnTo>
                  <a:lnTo>
                    <a:pt x="84950" y="272571"/>
                  </a:lnTo>
                  <a:lnTo>
                    <a:pt x="86748" y="263409"/>
                  </a:lnTo>
                  <a:lnTo>
                    <a:pt x="90349" y="254720"/>
                  </a:lnTo>
                  <a:lnTo>
                    <a:pt x="94703" y="246316"/>
                  </a:lnTo>
                  <a:lnTo>
                    <a:pt x="108736" y="216650"/>
                  </a:lnTo>
                  <a:lnTo>
                    <a:pt x="131615" y="155322"/>
                  </a:lnTo>
                  <a:lnTo>
                    <a:pt x="158159" y="77960"/>
                  </a:lnTo>
                  <a:lnTo>
                    <a:pt x="172732" y="31140"/>
                  </a:lnTo>
                  <a:lnTo>
                    <a:pt x="176046" y="23817"/>
                  </a:lnTo>
                  <a:lnTo>
                    <a:pt x="179782" y="16341"/>
                  </a:lnTo>
                  <a:lnTo>
                    <a:pt x="181035" y="8480"/>
                  </a:lnTo>
                  <a:lnTo>
                    <a:pt x="176898" y="0"/>
                  </a:lnTo>
                  <a:close/>
                </a:path>
              </a:pathLst>
            </a:custGeom>
            <a:solidFill>
              <a:srgbClr val="171C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4641881" y="2739745"/>
              <a:ext cx="45720" cy="939800"/>
            </a:xfrm>
            <a:custGeom>
              <a:avLst/>
              <a:gdLst/>
              <a:ahLst/>
              <a:cxnLst/>
              <a:rect l="l" t="t" r="r" b="b"/>
              <a:pathLst>
                <a:path w="45719" h="939800">
                  <a:moveTo>
                    <a:pt x="26022" y="129273"/>
                  </a:moveTo>
                  <a:lnTo>
                    <a:pt x="22606" y="91567"/>
                  </a:lnTo>
                  <a:lnTo>
                    <a:pt x="13487" y="1282"/>
                  </a:lnTo>
                  <a:lnTo>
                    <a:pt x="12306" y="723"/>
                  </a:lnTo>
                  <a:lnTo>
                    <a:pt x="11506" y="0"/>
                  </a:lnTo>
                  <a:lnTo>
                    <a:pt x="7251" y="1651"/>
                  </a:lnTo>
                  <a:lnTo>
                    <a:pt x="5664" y="7785"/>
                  </a:lnTo>
                  <a:lnTo>
                    <a:pt x="0" y="7124"/>
                  </a:lnTo>
                  <a:lnTo>
                    <a:pt x="0" y="21386"/>
                  </a:lnTo>
                  <a:lnTo>
                    <a:pt x="2781" y="28054"/>
                  </a:lnTo>
                  <a:lnTo>
                    <a:pt x="3352" y="34937"/>
                  </a:lnTo>
                  <a:lnTo>
                    <a:pt x="2679" y="48856"/>
                  </a:lnTo>
                  <a:lnTo>
                    <a:pt x="2959" y="61264"/>
                  </a:lnTo>
                  <a:lnTo>
                    <a:pt x="2832" y="98488"/>
                  </a:lnTo>
                  <a:lnTo>
                    <a:pt x="3327" y="109207"/>
                  </a:lnTo>
                  <a:lnTo>
                    <a:pt x="5943" y="130543"/>
                  </a:lnTo>
                  <a:lnTo>
                    <a:pt x="5689" y="141300"/>
                  </a:lnTo>
                  <a:lnTo>
                    <a:pt x="5842" y="149186"/>
                  </a:lnTo>
                  <a:lnTo>
                    <a:pt x="3086" y="164668"/>
                  </a:lnTo>
                  <a:lnTo>
                    <a:pt x="2832" y="172504"/>
                  </a:lnTo>
                  <a:lnTo>
                    <a:pt x="6832" y="175806"/>
                  </a:lnTo>
                  <a:lnTo>
                    <a:pt x="5194" y="180416"/>
                  </a:lnTo>
                  <a:lnTo>
                    <a:pt x="9055" y="333121"/>
                  </a:lnTo>
                  <a:lnTo>
                    <a:pt x="9169" y="350050"/>
                  </a:lnTo>
                  <a:lnTo>
                    <a:pt x="9690" y="358508"/>
                  </a:lnTo>
                  <a:lnTo>
                    <a:pt x="11239" y="366877"/>
                  </a:lnTo>
                  <a:lnTo>
                    <a:pt x="20116" y="364896"/>
                  </a:lnTo>
                  <a:lnTo>
                    <a:pt x="17449" y="358660"/>
                  </a:lnTo>
                  <a:lnTo>
                    <a:pt x="14439" y="350062"/>
                  </a:lnTo>
                  <a:lnTo>
                    <a:pt x="10350" y="347192"/>
                  </a:lnTo>
                  <a:lnTo>
                    <a:pt x="12242" y="343192"/>
                  </a:lnTo>
                  <a:lnTo>
                    <a:pt x="17310" y="326148"/>
                  </a:lnTo>
                  <a:lnTo>
                    <a:pt x="18161" y="308813"/>
                  </a:lnTo>
                  <a:lnTo>
                    <a:pt x="17310" y="291376"/>
                  </a:lnTo>
                  <a:lnTo>
                    <a:pt x="17272" y="274002"/>
                  </a:lnTo>
                  <a:lnTo>
                    <a:pt x="17741" y="267398"/>
                  </a:lnTo>
                  <a:lnTo>
                    <a:pt x="12915" y="261696"/>
                  </a:lnTo>
                  <a:lnTo>
                    <a:pt x="15989" y="254571"/>
                  </a:lnTo>
                  <a:lnTo>
                    <a:pt x="22885" y="214426"/>
                  </a:lnTo>
                  <a:lnTo>
                    <a:pt x="23050" y="197142"/>
                  </a:lnTo>
                  <a:lnTo>
                    <a:pt x="22098" y="179857"/>
                  </a:lnTo>
                  <a:lnTo>
                    <a:pt x="21513" y="162585"/>
                  </a:lnTo>
                  <a:lnTo>
                    <a:pt x="22783" y="145288"/>
                  </a:lnTo>
                  <a:lnTo>
                    <a:pt x="24015" y="137388"/>
                  </a:lnTo>
                  <a:lnTo>
                    <a:pt x="26022" y="129273"/>
                  </a:lnTo>
                  <a:close/>
                </a:path>
                <a:path w="45719" h="939800">
                  <a:moveTo>
                    <a:pt x="45707" y="805497"/>
                  </a:moveTo>
                  <a:lnTo>
                    <a:pt x="45631" y="783120"/>
                  </a:lnTo>
                  <a:lnTo>
                    <a:pt x="45046" y="757326"/>
                  </a:lnTo>
                  <a:lnTo>
                    <a:pt x="44069" y="744613"/>
                  </a:lnTo>
                  <a:lnTo>
                    <a:pt x="38417" y="718477"/>
                  </a:lnTo>
                  <a:lnTo>
                    <a:pt x="37465" y="704938"/>
                  </a:lnTo>
                  <a:lnTo>
                    <a:pt x="38531" y="691540"/>
                  </a:lnTo>
                  <a:lnTo>
                    <a:pt x="41503" y="678103"/>
                  </a:lnTo>
                  <a:lnTo>
                    <a:pt x="42748" y="673722"/>
                  </a:lnTo>
                  <a:lnTo>
                    <a:pt x="42430" y="669912"/>
                  </a:lnTo>
                  <a:lnTo>
                    <a:pt x="34505" y="630212"/>
                  </a:lnTo>
                  <a:lnTo>
                    <a:pt x="34302" y="609904"/>
                  </a:lnTo>
                  <a:lnTo>
                    <a:pt x="33337" y="601992"/>
                  </a:lnTo>
                  <a:lnTo>
                    <a:pt x="30835" y="594448"/>
                  </a:lnTo>
                  <a:lnTo>
                    <a:pt x="26238" y="587362"/>
                  </a:lnTo>
                  <a:lnTo>
                    <a:pt x="21640" y="581977"/>
                  </a:lnTo>
                  <a:lnTo>
                    <a:pt x="21996" y="574713"/>
                  </a:lnTo>
                  <a:lnTo>
                    <a:pt x="23177" y="568147"/>
                  </a:lnTo>
                  <a:lnTo>
                    <a:pt x="25666" y="544944"/>
                  </a:lnTo>
                  <a:lnTo>
                    <a:pt x="25590" y="521766"/>
                  </a:lnTo>
                  <a:lnTo>
                    <a:pt x="22352" y="468731"/>
                  </a:lnTo>
                  <a:lnTo>
                    <a:pt x="19672" y="463296"/>
                  </a:lnTo>
                  <a:lnTo>
                    <a:pt x="11366" y="463943"/>
                  </a:lnTo>
                  <a:lnTo>
                    <a:pt x="11366" y="475373"/>
                  </a:lnTo>
                  <a:lnTo>
                    <a:pt x="15963" y="476199"/>
                  </a:lnTo>
                  <a:lnTo>
                    <a:pt x="18592" y="477621"/>
                  </a:lnTo>
                  <a:lnTo>
                    <a:pt x="13284" y="481533"/>
                  </a:lnTo>
                  <a:lnTo>
                    <a:pt x="13271" y="490982"/>
                  </a:lnTo>
                  <a:lnTo>
                    <a:pt x="10718" y="509701"/>
                  </a:lnTo>
                  <a:lnTo>
                    <a:pt x="10223" y="519214"/>
                  </a:lnTo>
                  <a:lnTo>
                    <a:pt x="11391" y="566204"/>
                  </a:lnTo>
                  <a:lnTo>
                    <a:pt x="18224" y="912266"/>
                  </a:lnTo>
                  <a:lnTo>
                    <a:pt x="25692" y="916940"/>
                  </a:lnTo>
                  <a:lnTo>
                    <a:pt x="24028" y="921943"/>
                  </a:lnTo>
                  <a:lnTo>
                    <a:pt x="18719" y="927061"/>
                  </a:lnTo>
                  <a:lnTo>
                    <a:pt x="19659" y="935050"/>
                  </a:lnTo>
                  <a:lnTo>
                    <a:pt x="22682" y="935164"/>
                  </a:lnTo>
                  <a:lnTo>
                    <a:pt x="25107" y="936205"/>
                  </a:lnTo>
                  <a:lnTo>
                    <a:pt x="26250" y="939241"/>
                  </a:lnTo>
                  <a:lnTo>
                    <a:pt x="42824" y="938225"/>
                  </a:lnTo>
                  <a:lnTo>
                    <a:pt x="42697" y="918400"/>
                  </a:lnTo>
                  <a:lnTo>
                    <a:pt x="42164" y="908481"/>
                  </a:lnTo>
                  <a:lnTo>
                    <a:pt x="40398" y="898563"/>
                  </a:lnTo>
                  <a:lnTo>
                    <a:pt x="38874" y="892022"/>
                  </a:lnTo>
                  <a:lnTo>
                    <a:pt x="37846" y="885291"/>
                  </a:lnTo>
                  <a:lnTo>
                    <a:pt x="37477" y="878560"/>
                  </a:lnTo>
                  <a:lnTo>
                    <a:pt x="37998" y="871994"/>
                  </a:lnTo>
                  <a:lnTo>
                    <a:pt x="41338" y="849871"/>
                  </a:lnTo>
                  <a:lnTo>
                    <a:pt x="44094" y="827735"/>
                  </a:lnTo>
                  <a:lnTo>
                    <a:pt x="45707" y="805497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15134697" y="2266653"/>
              <a:ext cx="121920" cy="57785"/>
            </a:xfrm>
            <a:custGeom>
              <a:avLst/>
              <a:gdLst/>
              <a:ahLst/>
              <a:cxnLst/>
              <a:rect l="l" t="t" r="r" b="b"/>
              <a:pathLst>
                <a:path w="121919" h="57785">
                  <a:moveTo>
                    <a:pt x="114283" y="40340"/>
                  </a:moveTo>
                  <a:lnTo>
                    <a:pt x="90538" y="40340"/>
                  </a:lnTo>
                  <a:lnTo>
                    <a:pt x="97788" y="42437"/>
                  </a:lnTo>
                  <a:lnTo>
                    <a:pt x="104051" y="50879"/>
                  </a:lnTo>
                  <a:lnTo>
                    <a:pt x="107137" y="57762"/>
                  </a:lnTo>
                  <a:lnTo>
                    <a:pt x="111137" y="52174"/>
                  </a:lnTo>
                  <a:lnTo>
                    <a:pt x="112267" y="48047"/>
                  </a:lnTo>
                  <a:lnTo>
                    <a:pt x="114283" y="40340"/>
                  </a:lnTo>
                  <a:close/>
                </a:path>
                <a:path w="121919" h="57785">
                  <a:moveTo>
                    <a:pt x="121391" y="11065"/>
                  </a:moveTo>
                  <a:lnTo>
                    <a:pt x="62712" y="11065"/>
                  </a:lnTo>
                  <a:lnTo>
                    <a:pt x="68167" y="23663"/>
                  </a:lnTo>
                  <a:lnTo>
                    <a:pt x="68855" y="25479"/>
                  </a:lnTo>
                  <a:lnTo>
                    <a:pt x="65531" y="31613"/>
                  </a:lnTo>
                  <a:lnTo>
                    <a:pt x="58966" y="33963"/>
                  </a:lnTo>
                  <a:lnTo>
                    <a:pt x="52056" y="36705"/>
                  </a:lnTo>
                  <a:lnTo>
                    <a:pt x="45192" y="39582"/>
                  </a:lnTo>
                  <a:lnTo>
                    <a:pt x="38167" y="42032"/>
                  </a:lnTo>
                  <a:lnTo>
                    <a:pt x="30772" y="43488"/>
                  </a:lnTo>
                  <a:lnTo>
                    <a:pt x="23060" y="44398"/>
                  </a:lnTo>
                  <a:lnTo>
                    <a:pt x="15366" y="45509"/>
                  </a:lnTo>
                  <a:lnTo>
                    <a:pt x="0" y="47882"/>
                  </a:lnTo>
                  <a:lnTo>
                    <a:pt x="298" y="50879"/>
                  </a:lnTo>
                  <a:lnTo>
                    <a:pt x="372" y="51614"/>
                  </a:lnTo>
                  <a:lnTo>
                    <a:pt x="482" y="52721"/>
                  </a:lnTo>
                  <a:lnTo>
                    <a:pt x="19191" y="51152"/>
                  </a:lnTo>
                  <a:lnTo>
                    <a:pt x="49027" y="51152"/>
                  </a:lnTo>
                  <a:lnTo>
                    <a:pt x="55549" y="50879"/>
                  </a:lnTo>
                  <a:lnTo>
                    <a:pt x="56635" y="50879"/>
                  </a:lnTo>
                  <a:lnTo>
                    <a:pt x="75534" y="45509"/>
                  </a:lnTo>
                  <a:lnTo>
                    <a:pt x="82916" y="42169"/>
                  </a:lnTo>
                  <a:lnTo>
                    <a:pt x="90538" y="40340"/>
                  </a:lnTo>
                  <a:lnTo>
                    <a:pt x="114283" y="40340"/>
                  </a:lnTo>
                  <a:lnTo>
                    <a:pt x="114690" y="38785"/>
                  </a:lnTo>
                  <a:lnTo>
                    <a:pt x="115807" y="34242"/>
                  </a:lnTo>
                  <a:lnTo>
                    <a:pt x="74853" y="34242"/>
                  </a:lnTo>
                  <a:lnTo>
                    <a:pt x="71500" y="31232"/>
                  </a:lnTo>
                  <a:lnTo>
                    <a:pt x="71749" y="26228"/>
                  </a:lnTo>
                  <a:lnTo>
                    <a:pt x="71866" y="23868"/>
                  </a:lnTo>
                  <a:lnTo>
                    <a:pt x="71876" y="23663"/>
                  </a:lnTo>
                  <a:lnTo>
                    <a:pt x="118372" y="23663"/>
                  </a:lnTo>
                  <a:lnTo>
                    <a:pt x="121391" y="11065"/>
                  </a:lnTo>
                  <a:close/>
                </a:path>
                <a:path w="121919" h="57785">
                  <a:moveTo>
                    <a:pt x="49027" y="51152"/>
                  </a:moveTo>
                  <a:lnTo>
                    <a:pt x="19191" y="51152"/>
                  </a:lnTo>
                  <a:lnTo>
                    <a:pt x="38006" y="51614"/>
                  </a:lnTo>
                  <a:lnTo>
                    <a:pt x="49027" y="51152"/>
                  </a:lnTo>
                  <a:close/>
                </a:path>
                <a:path w="121919" h="57785">
                  <a:moveTo>
                    <a:pt x="118372" y="23663"/>
                  </a:moveTo>
                  <a:lnTo>
                    <a:pt x="86501" y="23663"/>
                  </a:lnTo>
                  <a:lnTo>
                    <a:pt x="85836" y="31232"/>
                  </a:lnTo>
                  <a:lnTo>
                    <a:pt x="85763" y="32070"/>
                  </a:lnTo>
                  <a:lnTo>
                    <a:pt x="82143" y="33391"/>
                  </a:lnTo>
                  <a:lnTo>
                    <a:pt x="74853" y="34242"/>
                  </a:lnTo>
                  <a:lnTo>
                    <a:pt x="115807" y="34242"/>
                  </a:lnTo>
                  <a:lnTo>
                    <a:pt x="116976" y="29489"/>
                  </a:lnTo>
                  <a:lnTo>
                    <a:pt x="118323" y="23868"/>
                  </a:lnTo>
                  <a:lnTo>
                    <a:pt x="118372" y="23663"/>
                  </a:lnTo>
                  <a:close/>
                </a:path>
                <a:path w="121919" h="57785">
                  <a:moveTo>
                    <a:pt x="11747" y="17364"/>
                  </a:moveTo>
                  <a:lnTo>
                    <a:pt x="1155" y="18011"/>
                  </a:lnTo>
                  <a:lnTo>
                    <a:pt x="2832" y="25479"/>
                  </a:lnTo>
                  <a:lnTo>
                    <a:pt x="10159" y="26228"/>
                  </a:lnTo>
                  <a:lnTo>
                    <a:pt x="14643" y="25657"/>
                  </a:lnTo>
                  <a:lnTo>
                    <a:pt x="33551" y="23868"/>
                  </a:lnTo>
                  <a:lnTo>
                    <a:pt x="42859" y="21987"/>
                  </a:lnTo>
                  <a:lnTo>
                    <a:pt x="51803" y="18164"/>
                  </a:lnTo>
                  <a:lnTo>
                    <a:pt x="52581" y="17707"/>
                  </a:lnTo>
                  <a:lnTo>
                    <a:pt x="14109" y="17707"/>
                  </a:lnTo>
                  <a:lnTo>
                    <a:pt x="11747" y="17364"/>
                  </a:lnTo>
                  <a:close/>
                </a:path>
                <a:path w="121919" h="57785">
                  <a:moveTo>
                    <a:pt x="92382" y="0"/>
                  </a:moveTo>
                  <a:lnTo>
                    <a:pt x="80876" y="458"/>
                  </a:lnTo>
                  <a:lnTo>
                    <a:pt x="69509" y="3658"/>
                  </a:lnTo>
                  <a:lnTo>
                    <a:pt x="58153" y="7102"/>
                  </a:lnTo>
                  <a:lnTo>
                    <a:pt x="52856" y="8829"/>
                  </a:lnTo>
                  <a:lnTo>
                    <a:pt x="52055" y="9058"/>
                  </a:lnTo>
                  <a:lnTo>
                    <a:pt x="18160" y="15776"/>
                  </a:lnTo>
                  <a:lnTo>
                    <a:pt x="16296" y="17707"/>
                  </a:lnTo>
                  <a:lnTo>
                    <a:pt x="52581" y="17707"/>
                  </a:lnTo>
                  <a:lnTo>
                    <a:pt x="56299" y="15522"/>
                  </a:lnTo>
                  <a:lnTo>
                    <a:pt x="62712" y="11065"/>
                  </a:lnTo>
                  <a:lnTo>
                    <a:pt x="121391" y="11065"/>
                  </a:lnTo>
                  <a:lnTo>
                    <a:pt x="121437" y="10874"/>
                  </a:lnTo>
                  <a:lnTo>
                    <a:pt x="120121" y="9058"/>
                  </a:lnTo>
                  <a:lnTo>
                    <a:pt x="115455" y="9058"/>
                  </a:lnTo>
                  <a:lnTo>
                    <a:pt x="112699" y="7585"/>
                  </a:lnTo>
                  <a:lnTo>
                    <a:pt x="107086" y="6124"/>
                  </a:lnTo>
                  <a:lnTo>
                    <a:pt x="104152" y="4778"/>
                  </a:lnTo>
                  <a:lnTo>
                    <a:pt x="92382" y="0"/>
                  </a:lnTo>
                  <a:close/>
                </a:path>
                <a:path w="121919" h="57785">
                  <a:moveTo>
                    <a:pt x="119955" y="8829"/>
                  </a:moveTo>
                  <a:lnTo>
                    <a:pt x="117703" y="8829"/>
                  </a:lnTo>
                  <a:lnTo>
                    <a:pt x="115455" y="9058"/>
                  </a:lnTo>
                  <a:lnTo>
                    <a:pt x="120121" y="9058"/>
                  </a:lnTo>
                  <a:lnTo>
                    <a:pt x="119955" y="8829"/>
                  </a:lnTo>
                  <a:close/>
                </a:path>
              </a:pathLst>
            </a:custGeom>
            <a:solidFill>
              <a:srgbClr val="101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15511219" y="3058429"/>
              <a:ext cx="3810" cy="273685"/>
            </a:xfrm>
            <a:custGeom>
              <a:avLst/>
              <a:gdLst/>
              <a:ahLst/>
              <a:cxnLst/>
              <a:rect l="l" t="t" r="r" b="b"/>
              <a:pathLst>
                <a:path w="3809" h="273685">
                  <a:moveTo>
                    <a:pt x="3619" y="0"/>
                  </a:moveTo>
                  <a:lnTo>
                    <a:pt x="0" y="4064"/>
                  </a:lnTo>
                  <a:lnTo>
                    <a:pt x="1498" y="9055"/>
                  </a:lnTo>
                  <a:lnTo>
                    <a:pt x="1269" y="248335"/>
                  </a:lnTo>
                  <a:lnTo>
                    <a:pt x="831" y="260992"/>
                  </a:lnTo>
                  <a:lnTo>
                    <a:pt x="1273" y="267304"/>
                  </a:lnTo>
                  <a:lnTo>
                    <a:pt x="3060" y="273507"/>
                  </a:lnTo>
                  <a:lnTo>
                    <a:pt x="3619" y="0"/>
                  </a:lnTo>
                  <a:close/>
                </a:path>
              </a:pathLst>
            </a:custGeom>
            <a:solidFill>
              <a:srgbClr val="085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4626159" y="2366403"/>
              <a:ext cx="911860" cy="554990"/>
            </a:xfrm>
            <a:custGeom>
              <a:avLst/>
              <a:gdLst/>
              <a:ahLst/>
              <a:cxnLst/>
              <a:rect l="l" t="t" r="r" b="b"/>
              <a:pathLst>
                <a:path w="911859" h="554989">
                  <a:moveTo>
                    <a:pt x="21564" y="522528"/>
                  </a:moveTo>
                  <a:lnTo>
                    <a:pt x="21412" y="514642"/>
                  </a:lnTo>
                  <a:lnTo>
                    <a:pt x="14795" y="515658"/>
                  </a:lnTo>
                  <a:lnTo>
                    <a:pt x="9245" y="517715"/>
                  </a:lnTo>
                  <a:lnTo>
                    <a:pt x="10020" y="526084"/>
                  </a:lnTo>
                  <a:lnTo>
                    <a:pt x="11493" y="526808"/>
                  </a:lnTo>
                  <a:lnTo>
                    <a:pt x="14046" y="527316"/>
                  </a:lnTo>
                  <a:lnTo>
                    <a:pt x="14922" y="531406"/>
                  </a:lnTo>
                  <a:lnTo>
                    <a:pt x="12090" y="531368"/>
                  </a:lnTo>
                  <a:lnTo>
                    <a:pt x="10007" y="531774"/>
                  </a:lnTo>
                  <a:lnTo>
                    <a:pt x="8966" y="540016"/>
                  </a:lnTo>
                  <a:lnTo>
                    <a:pt x="0" y="545236"/>
                  </a:lnTo>
                  <a:lnTo>
                    <a:pt x="1333" y="554393"/>
                  </a:lnTo>
                  <a:lnTo>
                    <a:pt x="18554" y="545846"/>
                  </a:lnTo>
                  <a:lnTo>
                    <a:pt x="18808" y="538010"/>
                  </a:lnTo>
                  <a:lnTo>
                    <a:pt x="20243" y="530275"/>
                  </a:lnTo>
                  <a:lnTo>
                    <a:pt x="21564" y="522528"/>
                  </a:lnTo>
                  <a:close/>
                </a:path>
                <a:path w="911859" h="554989">
                  <a:moveTo>
                    <a:pt x="911783" y="15176"/>
                  </a:moveTo>
                  <a:lnTo>
                    <a:pt x="906665" y="10058"/>
                  </a:lnTo>
                  <a:lnTo>
                    <a:pt x="901065" y="5727"/>
                  </a:lnTo>
                  <a:lnTo>
                    <a:pt x="894854" y="2324"/>
                  </a:lnTo>
                  <a:lnTo>
                    <a:pt x="887984" y="0"/>
                  </a:lnTo>
                  <a:lnTo>
                    <a:pt x="883729" y="3606"/>
                  </a:lnTo>
                  <a:lnTo>
                    <a:pt x="877493" y="9652"/>
                  </a:lnTo>
                  <a:lnTo>
                    <a:pt x="884542" y="12649"/>
                  </a:lnTo>
                  <a:lnTo>
                    <a:pt x="890752" y="15608"/>
                  </a:lnTo>
                  <a:lnTo>
                    <a:pt x="897458" y="18224"/>
                  </a:lnTo>
                  <a:lnTo>
                    <a:pt x="904519" y="18694"/>
                  </a:lnTo>
                  <a:lnTo>
                    <a:pt x="911783" y="15176"/>
                  </a:lnTo>
                  <a:close/>
                </a:path>
              </a:pathLst>
            </a:custGeom>
            <a:solidFill>
              <a:srgbClr val="1519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15259837" y="2278604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80" h="27305">
                  <a:moveTo>
                    <a:pt x="1634" y="0"/>
                  </a:moveTo>
                  <a:lnTo>
                    <a:pt x="2089" y="6069"/>
                  </a:lnTo>
                  <a:lnTo>
                    <a:pt x="657" y="12430"/>
                  </a:lnTo>
                  <a:lnTo>
                    <a:pt x="0" y="19252"/>
                  </a:lnTo>
                  <a:lnTo>
                    <a:pt x="2777" y="26708"/>
                  </a:lnTo>
                  <a:lnTo>
                    <a:pt x="5453" y="17199"/>
                  </a:lnTo>
                  <a:lnTo>
                    <a:pt x="9968" y="11798"/>
                  </a:lnTo>
                  <a:lnTo>
                    <a:pt x="16364" y="10388"/>
                  </a:lnTo>
                  <a:lnTo>
                    <a:pt x="24684" y="12852"/>
                  </a:lnTo>
                  <a:lnTo>
                    <a:pt x="28329" y="14566"/>
                  </a:lnTo>
                  <a:lnTo>
                    <a:pt x="29637" y="12052"/>
                  </a:lnTo>
                  <a:lnTo>
                    <a:pt x="30171" y="8915"/>
                  </a:lnTo>
                  <a:lnTo>
                    <a:pt x="16469" y="2633"/>
                  </a:lnTo>
                  <a:lnTo>
                    <a:pt x="9330" y="419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101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4651952" y="3128086"/>
              <a:ext cx="13970" cy="62865"/>
            </a:xfrm>
            <a:custGeom>
              <a:avLst/>
              <a:gdLst/>
              <a:ahLst/>
              <a:cxnLst/>
              <a:rect l="l" t="t" r="r" b="b"/>
              <a:pathLst>
                <a:path w="13969" h="62864">
                  <a:moveTo>
                    <a:pt x="12725" y="20993"/>
                  </a:moveTo>
                  <a:lnTo>
                    <a:pt x="10464" y="9182"/>
                  </a:lnTo>
                  <a:lnTo>
                    <a:pt x="11811" y="0"/>
                  </a:lnTo>
                  <a:lnTo>
                    <a:pt x="1244" y="1358"/>
                  </a:lnTo>
                  <a:lnTo>
                    <a:pt x="0" y="8978"/>
                  </a:lnTo>
                  <a:lnTo>
                    <a:pt x="0" y="16598"/>
                  </a:lnTo>
                  <a:lnTo>
                    <a:pt x="1282" y="24218"/>
                  </a:lnTo>
                  <a:lnTo>
                    <a:pt x="8318" y="24739"/>
                  </a:lnTo>
                  <a:lnTo>
                    <a:pt x="12725" y="20993"/>
                  </a:lnTo>
                  <a:close/>
                </a:path>
                <a:path w="13969" h="62864">
                  <a:moveTo>
                    <a:pt x="13881" y="56527"/>
                  </a:moveTo>
                  <a:lnTo>
                    <a:pt x="13754" y="50330"/>
                  </a:lnTo>
                  <a:lnTo>
                    <a:pt x="8953" y="39395"/>
                  </a:lnTo>
                  <a:lnTo>
                    <a:pt x="13373" y="28867"/>
                  </a:lnTo>
                  <a:lnTo>
                    <a:pt x="1295" y="29921"/>
                  </a:lnTo>
                  <a:lnTo>
                    <a:pt x="139" y="34683"/>
                  </a:lnTo>
                  <a:lnTo>
                    <a:pt x="139" y="39446"/>
                  </a:lnTo>
                  <a:lnTo>
                    <a:pt x="1282" y="44208"/>
                  </a:lnTo>
                  <a:lnTo>
                    <a:pt x="6413" y="47282"/>
                  </a:lnTo>
                  <a:lnTo>
                    <a:pt x="7124" y="52755"/>
                  </a:lnTo>
                  <a:lnTo>
                    <a:pt x="7340" y="58585"/>
                  </a:lnTo>
                  <a:lnTo>
                    <a:pt x="10985" y="62750"/>
                  </a:lnTo>
                  <a:lnTo>
                    <a:pt x="13881" y="56527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15354216" y="3657984"/>
              <a:ext cx="14604" cy="10160"/>
            </a:xfrm>
            <a:custGeom>
              <a:avLst/>
              <a:gdLst/>
              <a:ahLst/>
              <a:cxnLst/>
              <a:rect l="l" t="t" r="r" b="b"/>
              <a:pathLst>
                <a:path w="14605" h="10160">
                  <a:moveTo>
                    <a:pt x="14325" y="0"/>
                  </a:moveTo>
                  <a:lnTo>
                    <a:pt x="0" y="76"/>
                  </a:lnTo>
                  <a:lnTo>
                    <a:pt x="1955" y="5956"/>
                  </a:lnTo>
                  <a:lnTo>
                    <a:pt x="1460" y="10134"/>
                  </a:lnTo>
                  <a:lnTo>
                    <a:pt x="12915" y="10058"/>
                  </a:lnTo>
                  <a:lnTo>
                    <a:pt x="12446" y="5867"/>
                  </a:lnTo>
                  <a:lnTo>
                    <a:pt x="14325" y="0"/>
                  </a:lnTo>
                  <a:close/>
                </a:path>
              </a:pathLst>
            </a:custGeom>
            <a:solidFill>
              <a:srgbClr val="171C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4982330" y="367383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39027" y="2908"/>
                  </a:moveTo>
                  <a:lnTo>
                    <a:pt x="29362" y="800"/>
                  </a:lnTo>
                  <a:lnTo>
                    <a:pt x="19608" y="254"/>
                  </a:lnTo>
                  <a:lnTo>
                    <a:pt x="9804" y="558"/>
                  </a:lnTo>
                  <a:lnTo>
                    <a:pt x="0" y="977"/>
                  </a:lnTo>
                  <a:lnTo>
                    <a:pt x="9728" y="2082"/>
                  </a:lnTo>
                  <a:lnTo>
                    <a:pt x="19469" y="2908"/>
                  </a:lnTo>
                  <a:lnTo>
                    <a:pt x="29235" y="3263"/>
                  </a:lnTo>
                  <a:lnTo>
                    <a:pt x="39027" y="2908"/>
                  </a:lnTo>
                  <a:close/>
                </a:path>
                <a:path w="144780" h="3810">
                  <a:moveTo>
                    <a:pt x="144411" y="1028"/>
                  </a:moveTo>
                  <a:lnTo>
                    <a:pt x="136296" y="0"/>
                  </a:lnTo>
                  <a:lnTo>
                    <a:pt x="127800" y="571"/>
                  </a:lnTo>
                  <a:lnTo>
                    <a:pt x="119227" y="355"/>
                  </a:lnTo>
                  <a:lnTo>
                    <a:pt x="110705" y="698"/>
                  </a:lnTo>
                  <a:lnTo>
                    <a:pt x="102349" y="2959"/>
                  </a:lnTo>
                  <a:lnTo>
                    <a:pt x="144411" y="1028"/>
                  </a:lnTo>
                  <a:close/>
                </a:path>
              </a:pathLst>
            </a:custGeom>
            <a:solidFill>
              <a:srgbClr val="085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5512345" y="2935312"/>
              <a:ext cx="7620" cy="20320"/>
            </a:xfrm>
            <a:custGeom>
              <a:avLst/>
              <a:gdLst/>
              <a:ahLst/>
              <a:cxnLst/>
              <a:rect l="l" t="t" r="r" b="b"/>
              <a:pathLst>
                <a:path w="7619" h="20319">
                  <a:moveTo>
                    <a:pt x="5637" y="0"/>
                  </a:moveTo>
                  <a:lnTo>
                    <a:pt x="1703" y="5046"/>
                  </a:lnTo>
                  <a:lnTo>
                    <a:pt x="0" y="10063"/>
                  </a:lnTo>
                  <a:lnTo>
                    <a:pt x="1184" y="15039"/>
                  </a:lnTo>
                  <a:lnTo>
                    <a:pt x="5916" y="19964"/>
                  </a:lnTo>
                  <a:lnTo>
                    <a:pt x="7427" y="13284"/>
                  </a:lnTo>
                  <a:lnTo>
                    <a:pt x="6640" y="6642"/>
                  </a:lnTo>
                  <a:lnTo>
                    <a:pt x="5637" y="0"/>
                  </a:lnTo>
                  <a:close/>
                </a:path>
              </a:pathLst>
            </a:custGeom>
            <a:solidFill>
              <a:srgbClr val="101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5515019" y="2989851"/>
              <a:ext cx="3175" cy="33655"/>
            </a:xfrm>
            <a:custGeom>
              <a:avLst/>
              <a:gdLst/>
              <a:ahLst/>
              <a:cxnLst/>
              <a:rect l="l" t="t" r="r" b="b"/>
              <a:pathLst>
                <a:path w="3175" h="33655">
                  <a:moveTo>
                    <a:pt x="2435" y="0"/>
                  </a:moveTo>
                  <a:lnTo>
                    <a:pt x="454" y="8292"/>
                  </a:lnTo>
                  <a:lnTo>
                    <a:pt x="0" y="16665"/>
                  </a:lnTo>
                  <a:lnTo>
                    <a:pt x="708" y="33502"/>
                  </a:lnTo>
                  <a:lnTo>
                    <a:pt x="1903" y="25167"/>
                  </a:lnTo>
                  <a:lnTo>
                    <a:pt x="2638" y="16808"/>
                  </a:lnTo>
                  <a:lnTo>
                    <a:pt x="2840" y="8420"/>
                  </a:lnTo>
                  <a:lnTo>
                    <a:pt x="2435" y="0"/>
                  </a:lnTo>
                  <a:close/>
                </a:path>
              </a:pathLst>
            </a:custGeom>
            <a:solidFill>
              <a:srgbClr val="085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4657852" y="3651999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59" h="15239">
                  <a:moveTo>
                    <a:pt x="2247" y="0"/>
                  </a:moveTo>
                  <a:lnTo>
                    <a:pt x="800" y="4991"/>
                  </a:lnTo>
                  <a:lnTo>
                    <a:pt x="0" y="9956"/>
                  </a:lnTo>
                  <a:lnTo>
                    <a:pt x="2755" y="14795"/>
                  </a:lnTo>
                  <a:lnTo>
                    <a:pt x="8051" y="9677"/>
                  </a:lnTo>
                  <a:lnTo>
                    <a:pt x="9728" y="4686"/>
                  </a:lnTo>
                  <a:lnTo>
                    <a:pt x="2247" y="0"/>
                  </a:lnTo>
                  <a:close/>
                </a:path>
              </a:pathLst>
            </a:custGeom>
            <a:solidFill>
              <a:srgbClr val="101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4573954" y="2472570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30" h="8889">
                  <a:moveTo>
                    <a:pt x="4648" y="0"/>
                  </a:moveTo>
                  <a:lnTo>
                    <a:pt x="1816" y="2235"/>
                  </a:lnTo>
                  <a:lnTo>
                    <a:pt x="800" y="5422"/>
                  </a:lnTo>
                  <a:lnTo>
                    <a:pt x="0" y="8737"/>
                  </a:lnTo>
                  <a:lnTo>
                    <a:pt x="6616" y="8509"/>
                  </a:lnTo>
                  <a:lnTo>
                    <a:pt x="11023" y="7124"/>
                  </a:lnTo>
                  <a:lnTo>
                    <a:pt x="4648" y="0"/>
                  </a:lnTo>
                  <a:close/>
                </a:path>
              </a:pathLst>
            </a:custGeom>
            <a:solidFill>
              <a:srgbClr val="171C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4482642" y="2611220"/>
              <a:ext cx="8890" cy="10795"/>
            </a:xfrm>
            <a:custGeom>
              <a:avLst/>
              <a:gdLst/>
              <a:ahLst/>
              <a:cxnLst/>
              <a:rect l="l" t="t" r="r" b="b"/>
              <a:pathLst>
                <a:path w="8890" h="10794">
                  <a:moveTo>
                    <a:pt x="7454" y="0"/>
                  </a:moveTo>
                  <a:lnTo>
                    <a:pt x="4038" y="2743"/>
                  </a:lnTo>
                  <a:lnTo>
                    <a:pt x="1523" y="6134"/>
                  </a:lnTo>
                  <a:lnTo>
                    <a:pt x="0" y="10248"/>
                  </a:lnTo>
                  <a:lnTo>
                    <a:pt x="7353" y="10375"/>
                  </a:lnTo>
                  <a:lnTo>
                    <a:pt x="8508" y="5981"/>
                  </a:lnTo>
                  <a:lnTo>
                    <a:pt x="7454" y="0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4651390" y="3215114"/>
              <a:ext cx="9525" cy="6350"/>
            </a:xfrm>
            <a:custGeom>
              <a:avLst/>
              <a:gdLst/>
              <a:ahLst/>
              <a:cxnLst/>
              <a:rect l="l" t="t" r="r" b="b"/>
              <a:pathLst>
                <a:path w="9525" h="6350">
                  <a:moveTo>
                    <a:pt x="1854" y="0"/>
                  </a:moveTo>
                  <a:lnTo>
                    <a:pt x="1155" y="2463"/>
                  </a:lnTo>
                  <a:lnTo>
                    <a:pt x="0" y="5092"/>
                  </a:lnTo>
                  <a:lnTo>
                    <a:pt x="3784" y="6159"/>
                  </a:lnTo>
                  <a:lnTo>
                    <a:pt x="9080" y="2247"/>
                  </a:lnTo>
                  <a:lnTo>
                    <a:pt x="6451" y="812"/>
                  </a:lnTo>
                  <a:lnTo>
                    <a:pt x="1854" y="0"/>
                  </a:lnTo>
                  <a:close/>
                </a:path>
              </a:pathLst>
            </a:custGeom>
            <a:solidFill>
              <a:srgbClr val="1519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4660858" y="3674786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19" h="7620">
                  <a:moveTo>
                    <a:pt x="685" y="0"/>
                  </a:moveTo>
                  <a:lnTo>
                    <a:pt x="0" y="5930"/>
                  </a:lnTo>
                  <a:lnTo>
                    <a:pt x="2286" y="7200"/>
                  </a:lnTo>
                  <a:lnTo>
                    <a:pt x="7277" y="4191"/>
                  </a:lnTo>
                  <a:lnTo>
                    <a:pt x="6121" y="1155"/>
                  </a:lnTo>
                  <a:lnTo>
                    <a:pt x="3695" y="114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101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5300499" y="3669394"/>
              <a:ext cx="10795" cy="1905"/>
            </a:xfrm>
            <a:custGeom>
              <a:avLst/>
              <a:gdLst/>
              <a:ahLst/>
              <a:cxnLst/>
              <a:rect l="l" t="t" r="r" b="b"/>
              <a:pathLst>
                <a:path w="10794" h="1904">
                  <a:moveTo>
                    <a:pt x="0" y="0"/>
                  </a:moveTo>
                  <a:lnTo>
                    <a:pt x="3556" y="1790"/>
                  </a:lnTo>
                  <a:lnTo>
                    <a:pt x="7112" y="1701"/>
                  </a:lnTo>
                  <a:lnTo>
                    <a:pt x="10668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C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15146440" y="2273337"/>
              <a:ext cx="283845" cy="63500"/>
            </a:xfrm>
            <a:custGeom>
              <a:avLst/>
              <a:gdLst/>
              <a:ahLst/>
              <a:cxnLst/>
              <a:rect l="l" t="t" r="r" b="b"/>
              <a:pathLst>
                <a:path w="283844" h="63500">
                  <a:moveTo>
                    <a:pt x="6413" y="9093"/>
                  </a:moveTo>
                  <a:lnTo>
                    <a:pt x="0" y="10680"/>
                  </a:lnTo>
                  <a:lnTo>
                    <a:pt x="2362" y="11036"/>
                  </a:lnTo>
                  <a:lnTo>
                    <a:pt x="4610" y="10972"/>
                  </a:lnTo>
                  <a:lnTo>
                    <a:pt x="6413" y="9093"/>
                  </a:lnTo>
                  <a:close/>
                </a:path>
                <a:path w="283844" h="63500">
                  <a:moveTo>
                    <a:pt x="46405" y="431"/>
                  </a:moveTo>
                  <a:lnTo>
                    <a:pt x="44107" y="0"/>
                  </a:lnTo>
                  <a:lnTo>
                    <a:pt x="42075" y="368"/>
                  </a:lnTo>
                  <a:lnTo>
                    <a:pt x="40551" y="2324"/>
                  </a:lnTo>
                  <a:lnTo>
                    <a:pt x="42506" y="1701"/>
                  </a:lnTo>
                  <a:lnTo>
                    <a:pt x="46405" y="431"/>
                  </a:lnTo>
                  <a:close/>
                </a:path>
                <a:path w="283844" h="63500">
                  <a:moveTo>
                    <a:pt x="223291" y="42456"/>
                  </a:moveTo>
                  <a:lnTo>
                    <a:pt x="222834" y="41503"/>
                  </a:lnTo>
                  <a:lnTo>
                    <a:pt x="222402" y="40462"/>
                  </a:lnTo>
                  <a:lnTo>
                    <a:pt x="221119" y="41605"/>
                  </a:lnTo>
                  <a:lnTo>
                    <a:pt x="221742" y="42138"/>
                  </a:lnTo>
                  <a:lnTo>
                    <a:pt x="222465" y="42418"/>
                  </a:lnTo>
                  <a:lnTo>
                    <a:pt x="223291" y="42456"/>
                  </a:lnTo>
                  <a:close/>
                </a:path>
                <a:path w="283844" h="63500">
                  <a:moveTo>
                    <a:pt x="283514" y="62344"/>
                  </a:moveTo>
                  <a:lnTo>
                    <a:pt x="281152" y="59893"/>
                  </a:lnTo>
                  <a:lnTo>
                    <a:pt x="278180" y="59309"/>
                  </a:lnTo>
                  <a:lnTo>
                    <a:pt x="274929" y="59563"/>
                  </a:lnTo>
                  <a:lnTo>
                    <a:pt x="277012" y="62890"/>
                  </a:lnTo>
                  <a:lnTo>
                    <a:pt x="280339" y="62382"/>
                  </a:lnTo>
                  <a:lnTo>
                    <a:pt x="283514" y="62344"/>
                  </a:lnTo>
                  <a:close/>
                </a:path>
              </a:pathLst>
            </a:custGeom>
            <a:solidFill>
              <a:srgbClr val="1519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4480807" y="2590050"/>
              <a:ext cx="24130" cy="34290"/>
            </a:xfrm>
            <a:custGeom>
              <a:avLst/>
              <a:gdLst/>
              <a:ahLst/>
              <a:cxnLst/>
              <a:rect l="l" t="t" r="r" b="b"/>
              <a:pathLst>
                <a:path w="24130" h="34289">
                  <a:moveTo>
                    <a:pt x="1384" y="32232"/>
                  </a:moveTo>
                  <a:lnTo>
                    <a:pt x="444" y="32346"/>
                  </a:lnTo>
                  <a:lnTo>
                    <a:pt x="0" y="32880"/>
                  </a:lnTo>
                  <a:lnTo>
                    <a:pt x="63" y="33820"/>
                  </a:lnTo>
                  <a:lnTo>
                    <a:pt x="711" y="33464"/>
                  </a:lnTo>
                  <a:lnTo>
                    <a:pt x="1155" y="32943"/>
                  </a:lnTo>
                  <a:lnTo>
                    <a:pt x="1384" y="32232"/>
                  </a:lnTo>
                  <a:close/>
                </a:path>
                <a:path w="24130" h="34289">
                  <a:moveTo>
                    <a:pt x="24091" y="0"/>
                  </a:moveTo>
                  <a:lnTo>
                    <a:pt x="22606" y="215"/>
                  </a:lnTo>
                  <a:lnTo>
                    <a:pt x="21729" y="927"/>
                  </a:lnTo>
                  <a:lnTo>
                    <a:pt x="22034" y="2578"/>
                  </a:lnTo>
                  <a:lnTo>
                    <a:pt x="22720" y="1714"/>
                  </a:lnTo>
                  <a:lnTo>
                    <a:pt x="23406" y="863"/>
                  </a:lnTo>
                  <a:lnTo>
                    <a:pt x="24091" y="0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4897308" y="2926748"/>
              <a:ext cx="415290" cy="266700"/>
            </a:xfrm>
            <a:custGeom>
              <a:avLst/>
              <a:gdLst/>
              <a:ahLst/>
              <a:cxnLst/>
              <a:rect l="l" t="t" r="r" b="b"/>
              <a:pathLst>
                <a:path w="415290" h="266700">
                  <a:moveTo>
                    <a:pt x="120606" y="250786"/>
                  </a:moveTo>
                  <a:lnTo>
                    <a:pt x="117265" y="252183"/>
                  </a:lnTo>
                  <a:lnTo>
                    <a:pt x="117164" y="260375"/>
                  </a:lnTo>
                  <a:lnTo>
                    <a:pt x="136102" y="263581"/>
                  </a:lnTo>
                  <a:lnTo>
                    <a:pt x="145983" y="265091"/>
                  </a:lnTo>
                  <a:lnTo>
                    <a:pt x="155870" y="266094"/>
                  </a:lnTo>
                  <a:lnTo>
                    <a:pt x="165716" y="266230"/>
                  </a:lnTo>
                  <a:lnTo>
                    <a:pt x="217037" y="260140"/>
                  </a:lnTo>
                  <a:lnTo>
                    <a:pt x="245064" y="252031"/>
                  </a:lnTo>
                  <a:lnTo>
                    <a:pt x="130562" y="252031"/>
                  </a:lnTo>
                  <a:lnTo>
                    <a:pt x="127197" y="251663"/>
                  </a:lnTo>
                  <a:lnTo>
                    <a:pt x="123793" y="251066"/>
                  </a:lnTo>
                  <a:lnTo>
                    <a:pt x="120606" y="250786"/>
                  </a:lnTo>
                  <a:close/>
                </a:path>
                <a:path w="415290" h="266700">
                  <a:moveTo>
                    <a:pt x="187611" y="233933"/>
                  </a:moveTo>
                  <a:lnTo>
                    <a:pt x="133910" y="233933"/>
                  </a:lnTo>
                  <a:lnTo>
                    <a:pt x="135744" y="237045"/>
                  </a:lnTo>
                  <a:lnTo>
                    <a:pt x="138373" y="239445"/>
                  </a:lnTo>
                  <a:lnTo>
                    <a:pt x="140265" y="242087"/>
                  </a:lnTo>
                  <a:lnTo>
                    <a:pt x="138792" y="245897"/>
                  </a:lnTo>
                  <a:lnTo>
                    <a:pt x="135584" y="248500"/>
                  </a:lnTo>
                  <a:lnTo>
                    <a:pt x="134830" y="248500"/>
                  </a:lnTo>
                  <a:lnTo>
                    <a:pt x="133991" y="248704"/>
                  </a:lnTo>
                  <a:lnTo>
                    <a:pt x="133179" y="249008"/>
                  </a:lnTo>
                  <a:lnTo>
                    <a:pt x="130562" y="252031"/>
                  </a:lnTo>
                  <a:lnTo>
                    <a:pt x="245064" y="252031"/>
                  </a:lnTo>
                  <a:lnTo>
                    <a:pt x="265349" y="246162"/>
                  </a:lnTo>
                  <a:lnTo>
                    <a:pt x="283164" y="237388"/>
                  </a:lnTo>
                  <a:lnTo>
                    <a:pt x="191726" y="237388"/>
                  </a:lnTo>
                  <a:lnTo>
                    <a:pt x="187230" y="235343"/>
                  </a:lnTo>
                  <a:lnTo>
                    <a:pt x="187611" y="233933"/>
                  </a:lnTo>
                  <a:close/>
                </a:path>
                <a:path w="415290" h="266700">
                  <a:moveTo>
                    <a:pt x="202571" y="234848"/>
                  </a:moveTo>
                  <a:lnTo>
                    <a:pt x="191726" y="237388"/>
                  </a:lnTo>
                  <a:lnTo>
                    <a:pt x="283164" y="237388"/>
                  </a:lnTo>
                  <a:lnTo>
                    <a:pt x="286284" y="235851"/>
                  </a:lnTo>
                  <a:lnTo>
                    <a:pt x="212465" y="235851"/>
                  </a:lnTo>
                  <a:lnTo>
                    <a:pt x="202571" y="234848"/>
                  </a:lnTo>
                  <a:close/>
                </a:path>
                <a:path w="415290" h="266700">
                  <a:moveTo>
                    <a:pt x="38957" y="206273"/>
                  </a:moveTo>
                  <a:lnTo>
                    <a:pt x="47312" y="215516"/>
                  </a:lnTo>
                  <a:lnTo>
                    <a:pt x="55909" y="223962"/>
                  </a:lnTo>
                  <a:lnTo>
                    <a:pt x="65152" y="231212"/>
                  </a:lnTo>
                  <a:lnTo>
                    <a:pt x="75709" y="237045"/>
                  </a:lnTo>
                  <a:lnTo>
                    <a:pt x="130001" y="237045"/>
                  </a:lnTo>
                  <a:lnTo>
                    <a:pt x="132010" y="233933"/>
                  </a:lnTo>
                  <a:lnTo>
                    <a:pt x="187611" y="233933"/>
                  </a:lnTo>
                  <a:lnTo>
                    <a:pt x="190546" y="223088"/>
                  </a:lnTo>
                  <a:lnTo>
                    <a:pt x="190652" y="222694"/>
                  </a:lnTo>
                  <a:lnTo>
                    <a:pt x="190697" y="222529"/>
                  </a:lnTo>
                  <a:lnTo>
                    <a:pt x="203452" y="222529"/>
                  </a:lnTo>
                  <a:lnTo>
                    <a:pt x="206737" y="222237"/>
                  </a:lnTo>
                  <a:lnTo>
                    <a:pt x="211496" y="222237"/>
                  </a:lnTo>
                  <a:lnTo>
                    <a:pt x="215157" y="221094"/>
                  </a:lnTo>
                  <a:lnTo>
                    <a:pt x="229358" y="221094"/>
                  </a:lnTo>
                  <a:lnTo>
                    <a:pt x="229216" y="218224"/>
                  </a:lnTo>
                  <a:lnTo>
                    <a:pt x="229622" y="213855"/>
                  </a:lnTo>
                  <a:lnTo>
                    <a:pt x="232124" y="211454"/>
                  </a:lnTo>
                  <a:lnTo>
                    <a:pt x="240087" y="210959"/>
                  </a:lnTo>
                  <a:lnTo>
                    <a:pt x="328017" y="210959"/>
                  </a:lnTo>
                  <a:lnTo>
                    <a:pt x="332705" y="207494"/>
                  </a:lnTo>
                  <a:lnTo>
                    <a:pt x="60830" y="207494"/>
                  </a:lnTo>
                  <a:lnTo>
                    <a:pt x="38957" y="206273"/>
                  </a:lnTo>
                  <a:close/>
                </a:path>
                <a:path w="415290" h="266700">
                  <a:moveTo>
                    <a:pt x="229358" y="221094"/>
                  </a:moveTo>
                  <a:lnTo>
                    <a:pt x="215157" y="221094"/>
                  </a:lnTo>
                  <a:lnTo>
                    <a:pt x="212648" y="234848"/>
                  </a:lnTo>
                  <a:lnTo>
                    <a:pt x="212557" y="235343"/>
                  </a:lnTo>
                  <a:lnTo>
                    <a:pt x="212465" y="235851"/>
                  </a:lnTo>
                  <a:lnTo>
                    <a:pt x="286284" y="235851"/>
                  </a:lnTo>
                  <a:lnTo>
                    <a:pt x="310425" y="223962"/>
                  </a:lnTo>
                  <a:lnTo>
                    <a:pt x="311608" y="223088"/>
                  </a:lnTo>
                  <a:lnTo>
                    <a:pt x="229457" y="223088"/>
                  </a:lnTo>
                  <a:lnTo>
                    <a:pt x="229358" y="221094"/>
                  </a:lnTo>
                  <a:close/>
                </a:path>
                <a:path w="415290" h="266700">
                  <a:moveTo>
                    <a:pt x="328017" y="210959"/>
                  </a:moveTo>
                  <a:lnTo>
                    <a:pt x="240087" y="210959"/>
                  </a:lnTo>
                  <a:lnTo>
                    <a:pt x="243097" y="212724"/>
                  </a:lnTo>
                  <a:lnTo>
                    <a:pt x="244031" y="221094"/>
                  </a:lnTo>
                  <a:lnTo>
                    <a:pt x="244062" y="221373"/>
                  </a:lnTo>
                  <a:lnTo>
                    <a:pt x="240433" y="222694"/>
                  </a:lnTo>
                  <a:lnTo>
                    <a:pt x="233077" y="222694"/>
                  </a:lnTo>
                  <a:lnTo>
                    <a:pt x="229457" y="223088"/>
                  </a:lnTo>
                  <a:lnTo>
                    <a:pt x="311608" y="223088"/>
                  </a:lnTo>
                  <a:lnTo>
                    <a:pt x="328017" y="210959"/>
                  </a:lnTo>
                  <a:close/>
                </a:path>
                <a:path w="415290" h="266700">
                  <a:moveTo>
                    <a:pt x="203452" y="222529"/>
                  </a:moveTo>
                  <a:lnTo>
                    <a:pt x="190697" y="222529"/>
                  </a:lnTo>
                  <a:lnTo>
                    <a:pt x="199168" y="222910"/>
                  </a:lnTo>
                  <a:lnTo>
                    <a:pt x="203452" y="222529"/>
                  </a:lnTo>
                  <a:close/>
                </a:path>
                <a:path w="415290" h="266700">
                  <a:moveTo>
                    <a:pt x="211496" y="222237"/>
                  </a:moveTo>
                  <a:lnTo>
                    <a:pt x="206737" y="222237"/>
                  </a:lnTo>
                  <a:lnTo>
                    <a:pt x="209836" y="222910"/>
                  </a:lnTo>
                  <a:lnTo>
                    <a:pt x="209340" y="222910"/>
                  </a:lnTo>
                  <a:lnTo>
                    <a:pt x="211496" y="222237"/>
                  </a:lnTo>
                  <a:close/>
                </a:path>
                <a:path w="415290" h="266700">
                  <a:moveTo>
                    <a:pt x="398784" y="98729"/>
                  </a:moveTo>
                  <a:lnTo>
                    <a:pt x="348964" y="98729"/>
                  </a:lnTo>
                  <a:lnTo>
                    <a:pt x="355670" y="110439"/>
                  </a:lnTo>
                  <a:lnTo>
                    <a:pt x="349498" y="113525"/>
                  </a:lnTo>
                  <a:lnTo>
                    <a:pt x="314110" y="134590"/>
                  </a:lnTo>
                  <a:lnTo>
                    <a:pt x="247917" y="165597"/>
                  </a:lnTo>
                  <a:lnTo>
                    <a:pt x="190991" y="184353"/>
                  </a:lnTo>
                  <a:lnTo>
                    <a:pt x="146308" y="195850"/>
                  </a:lnTo>
                  <a:lnTo>
                    <a:pt x="103085" y="204744"/>
                  </a:lnTo>
                  <a:lnTo>
                    <a:pt x="60830" y="207494"/>
                  </a:lnTo>
                  <a:lnTo>
                    <a:pt x="332705" y="207494"/>
                  </a:lnTo>
                  <a:lnTo>
                    <a:pt x="352038" y="193205"/>
                  </a:lnTo>
                  <a:lnTo>
                    <a:pt x="364137" y="181287"/>
                  </a:lnTo>
                  <a:lnTo>
                    <a:pt x="374573" y="168215"/>
                  </a:lnTo>
                  <a:lnTo>
                    <a:pt x="374680" y="168081"/>
                  </a:lnTo>
                  <a:lnTo>
                    <a:pt x="383411" y="153546"/>
                  </a:lnTo>
                  <a:lnTo>
                    <a:pt x="390074" y="137642"/>
                  </a:lnTo>
                  <a:lnTo>
                    <a:pt x="390053" y="130436"/>
                  </a:lnTo>
                  <a:lnTo>
                    <a:pt x="390923" y="123488"/>
                  </a:lnTo>
                  <a:lnTo>
                    <a:pt x="393287" y="116968"/>
                  </a:lnTo>
                  <a:lnTo>
                    <a:pt x="397745" y="111048"/>
                  </a:lnTo>
                  <a:lnTo>
                    <a:pt x="398442" y="103530"/>
                  </a:lnTo>
                  <a:lnTo>
                    <a:pt x="398784" y="98729"/>
                  </a:lnTo>
                  <a:close/>
                </a:path>
                <a:path w="415290" h="266700">
                  <a:moveTo>
                    <a:pt x="19247" y="176441"/>
                  </a:moveTo>
                  <a:lnTo>
                    <a:pt x="18324" y="177384"/>
                  </a:lnTo>
                  <a:lnTo>
                    <a:pt x="19234" y="183286"/>
                  </a:lnTo>
                  <a:lnTo>
                    <a:pt x="23222" y="187451"/>
                  </a:lnTo>
                  <a:lnTo>
                    <a:pt x="30956" y="197700"/>
                  </a:lnTo>
                  <a:lnTo>
                    <a:pt x="32874" y="202666"/>
                  </a:lnTo>
                  <a:lnTo>
                    <a:pt x="43199" y="196684"/>
                  </a:lnTo>
                  <a:lnTo>
                    <a:pt x="50042" y="194462"/>
                  </a:lnTo>
                  <a:lnTo>
                    <a:pt x="47062" y="194462"/>
                  </a:lnTo>
                  <a:lnTo>
                    <a:pt x="58949" y="193949"/>
                  </a:lnTo>
                  <a:lnTo>
                    <a:pt x="81101" y="193949"/>
                  </a:lnTo>
                  <a:lnTo>
                    <a:pt x="122030" y="189192"/>
                  </a:lnTo>
                  <a:lnTo>
                    <a:pt x="162650" y="180384"/>
                  </a:lnTo>
                  <a:lnTo>
                    <a:pt x="79358" y="180384"/>
                  </a:lnTo>
                  <a:lnTo>
                    <a:pt x="49374" y="180089"/>
                  </a:lnTo>
                  <a:lnTo>
                    <a:pt x="19247" y="176441"/>
                  </a:lnTo>
                  <a:close/>
                </a:path>
                <a:path w="415290" h="266700">
                  <a:moveTo>
                    <a:pt x="81101" y="193949"/>
                  </a:moveTo>
                  <a:lnTo>
                    <a:pt x="58949" y="193949"/>
                  </a:lnTo>
                  <a:lnTo>
                    <a:pt x="69202" y="194462"/>
                  </a:lnTo>
                  <a:lnTo>
                    <a:pt x="76689" y="194462"/>
                  </a:lnTo>
                  <a:lnTo>
                    <a:pt x="81101" y="193949"/>
                  </a:lnTo>
                  <a:close/>
                </a:path>
                <a:path w="415290" h="266700">
                  <a:moveTo>
                    <a:pt x="295383" y="131114"/>
                  </a:moveTo>
                  <a:lnTo>
                    <a:pt x="226333" y="131114"/>
                  </a:lnTo>
                  <a:lnTo>
                    <a:pt x="230892" y="145757"/>
                  </a:lnTo>
                  <a:lnTo>
                    <a:pt x="222637" y="147142"/>
                  </a:lnTo>
                  <a:lnTo>
                    <a:pt x="158671" y="165766"/>
                  </a:lnTo>
                  <a:lnTo>
                    <a:pt x="109181" y="177384"/>
                  </a:lnTo>
                  <a:lnTo>
                    <a:pt x="79358" y="180384"/>
                  </a:lnTo>
                  <a:lnTo>
                    <a:pt x="162650" y="180384"/>
                  </a:lnTo>
                  <a:lnTo>
                    <a:pt x="166295" y="179593"/>
                  </a:lnTo>
                  <a:lnTo>
                    <a:pt x="209668" y="166437"/>
                  </a:lnTo>
                  <a:lnTo>
                    <a:pt x="252330" y="150494"/>
                  </a:lnTo>
                  <a:lnTo>
                    <a:pt x="274804" y="140927"/>
                  </a:lnTo>
                  <a:lnTo>
                    <a:pt x="295383" y="131114"/>
                  </a:lnTo>
                  <a:close/>
                </a:path>
                <a:path w="415290" h="266700">
                  <a:moveTo>
                    <a:pt x="9476" y="148757"/>
                  </a:moveTo>
                  <a:lnTo>
                    <a:pt x="0" y="150494"/>
                  </a:lnTo>
                  <a:lnTo>
                    <a:pt x="877" y="150494"/>
                  </a:lnTo>
                  <a:lnTo>
                    <a:pt x="12104" y="158227"/>
                  </a:lnTo>
                  <a:lnTo>
                    <a:pt x="23930" y="163329"/>
                  </a:lnTo>
                  <a:lnTo>
                    <a:pt x="36499" y="166437"/>
                  </a:lnTo>
                  <a:lnTo>
                    <a:pt x="36875" y="166437"/>
                  </a:lnTo>
                  <a:lnTo>
                    <a:pt x="48558" y="167919"/>
                  </a:lnTo>
                  <a:lnTo>
                    <a:pt x="81075" y="168215"/>
                  </a:lnTo>
                  <a:lnTo>
                    <a:pt x="113000" y="164331"/>
                  </a:lnTo>
                  <a:lnTo>
                    <a:pt x="144508" y="157571"/>
                  </a:lnTo>
                  <a:lnTo>
                    <a:pt x="166293" y="151764"/>
                  </a:lnTo>
                  <a:lnTo>
                    <a:pt x="32137" y="151764"/>
                  </a:lnTo>
                  <a:lnTo>
                    <a:pt x="24904" y="150746"/>
                  </a:lnTo>
                  <a:lnTo>
                    <a:pt x="17448" y="149313"/>
                  </a:lnTo>
                  <a:lnTo>
                    <a:pt x="9476" y="148757"/>
                  </a:lnTo>
                  <a:close/>
                </a:path>
                <a:path w="415290" h="266700">
                  <a:moveTo>
                    <a:pt x="390024" y="26009"/>
                  </a:moveTo>
                  <a:lnTo>
                    <a:pt x="387168" y="26009"/>
                  </a:lnTo>
                  <a:lnTo>
                    <a:pt x="378644" y="34683"/>
                  </a:lnTo>
                  <a:lnTo>
                    <a:pt x="376231" y="37350"/>
                  </a:lnTo>
                  <a:lnTo>
                    <a:pt x="333891" y="68525"/>
                  </a:lnTo>
                  <a:lnTo>
                    <a:pt x="288199" y="92879"/>
                  </a:lnTo>
                  <a:lnTo>
                    <a:pt x="240048" y="112068"/>
                  </a:lnTo>
                  <a:lnTo>
                    <a:pt x="190329" y="127749"/>
                  </a:lnTo>
                  <a:lnTo>
                    <a:pt x="151575" y="138166"/>
                  </a:lnTo>
                  <a:lnTo>
                    <a:pt x="112371" y="146415"/>
                  </a:lnTo>
                  <a:lnTo>
                    <a:pt x="72598" y="151334"/>
                  </a:lnTo>
                  <a:lnTo>
                    <a:pt x="32137" y="151764"/>
                  </a:lnTo>
                  <a:lnTo>
                    <a:pt x="166293" y="151764"/>
                  </a:lnTo>
                  <a:lnTo>
                    <a:pt x="175488" y="149313"/>
                  </a:lnTo>
                  <a:lnTo>
                    <a:pt x="185216" y="146415"/>
                  </a:lnTo>
                  <a:lnTo>
                    <a:pt x="205208" y="139918"/>
                  </a:lnTo>
                  <a:lnTo>
                    <a:pt x="215055" y="136944"/>
                  </a:lnTo>
                  <a:lnTo>
                    <a:pt x="219488" y="135686"/>
                  </a:lnTo>
                  <a:lnTo>
                    <a:pt x="226333" y="131114"/>
                  </a:lnTo>
                  <a:lnTo>
                    <a:pt x="295383" y="131114"/>
                  </a:lnTo>
                  <a:lnTo>
                    <a:pt x="339198" y="106133"/>
                  </a:lnTo>
                  <a:lnTo>
                    <a:pt x="348964" y="98729"/>
                  </a:lnTo>
                  <a:lnTo>
                    <a:pt x="398784" y="98729"/>
                  </a:lnTo>
                  <a:lnTo>
                    <a:pt x="398951" y="96304"/>
                  </a:lnTo>
                  <a:lnTo>
                    <a:pt x="394811" y="88760"/>
                  </a:lnTo>
                  <a:lnTo>
                    <a:pt x="401733" y="82994"/>
                  </a:lnTo>
                  <a:lnTo>
                    <a:pt x="404019" y="79844"/>
                  </a:lnTo>
                  <a:lnTo>
                    <a:pt x="404286" y="78473"/>
                  </a:lnTo>
                  <a:lnTo>
                    <a:pt x="404400" y="77889"/>
                  </a:lnTo>
                  <a:lnTo>
                    <a:pt x="405162" y="76809"/>
                  </a:lnTo>
                  <a:lnTo>
                    <a:pt x="414734" y="76809"/>
                  </a:lnTo>
                  <a:lnTo>
                    <a:pt x="414773" y="65163"/>
                  </a:lnTo>
                  <a:lnTo>
                    <a:pt x="397656" y="65163"/>
                  </a:lnTo>
                  <a:lnTo>
                    <a:pt x="398786" y="58699"/>
                  </a:lnTo>
                  <a:lnTo>
                    <a:pt x="397656" y="54470"/>
                  </a:lnTo>
                  <a:lnTo>
                    <a:pt x="395446" y="52679"/>
                  </a:lnTo>
                  <a:lnTo>
                    <a:pt x="395230" y="50342"/>
                  </a:lnTo>
                  <a:lnTo>
                    <a:pt x="395878" y="47777"/>
                  </a:lnTo>
                  <a:lnTo>
                    <a:pt x="394887" y="40297"/>
                  </a:lnTo>
                  <a:lnTo>
                    <a:pt x="391027" y="39268"/>
                  </a:lnTo>
                  <a:lnTo>
                    <a:pt x="388639" y="37718"/>
                  </a:lnTo>
                  <a:lnTo>
                    <a:pt x="392665" y="33934"/>
                  </a:lnTo>
                  <a:lnTo>
                    <a:pt x="392703" y="27838"/>
                  </a:lnTo>
                  <a:lnTo>
                    <a:pt x="390024" y="26009"/>
                  </a:lnTo>
                  <a:close/>
                </a:path>
                <a:path w="415290" h="266700">
                  <a:moveTo>
                    <a:pt x="414734" y="76809"/>
                  </a:moveTo>
                  <a:lnTo>
                    <a:pt x="405162" y="76809"/>
                  </a:lnTo>
                  <a:lnTo>
                    <a:pt x="407130" y="78473"/>
                  </a:lnTo>
                  <a:lnTo>
                    <a:pt x="412159" y="80073"/>
                  </a:lnTo>
                  <a:lnTo>
                    <a:pt x="412960" y="79641"/>
                  </a:lnTo>
                  <a:lnTo>
                    <a:pt x="413754" y="79463"/>
                  </a:lnTo>
                  <a:lnTo>
                    <a:pt x="414725" y="79463"/>
                  </a:lnTo>
                  <a:lnTo>
                    <a:pt x="414734" y="76809"/>
                  </a:lnTo>
                  <a:close/>
                </a:path>
                <a:path w="415290" h="266700">
                  <a:moveTo>
                    <a:pt x="405771" y="26530"/>
                  </a:moveTo>
                  <a:lnTo>
                    <a:pt x="403818" y="26758"/>
                  </a:lnTo>
                  <a:lnTo>
                    <a:pt x="404578" y="26758"/>
                  </a:lnTo>
                  <a:lnTo>
                    <a:pt x="404649" y="33616"/>
                  </a:lnTo>
                  <a:lnTo>
                    <a:pt x="407110" y="39727"/>
                  </a:lnTo>
                  <a:lnTo>
                    <a:pt x="409935" y="46408"/>
                  </a:lnTo>
                  <a:lnTo>
                    <a:pt x="410362" y="52679"/>
                  </a:lnTo>
                  <a:lnTo>
                    <a:pt x="410407" y="53339"/>
                  </a:lnTo>
                  <a:lnTo>
                    <a:pt x="409531" y="57784"/>
                  </a:lnTo>
                  <a:lnTo>
                    <a:pt x="411093" y="63817"/>
                  </a:lnTo>
                  <a:lnTo>
                    <a:pt x="397656" y="65163"/>
                  </a:lnTo>
                  <a:lnTo>
                    <a:pt x="414773" y="65163"/>
                  </a:lnTo>
                  <a:lnTo>
                    <a:pt x="414893" y="29248"/>
                  </a:lnTo>
                  <a:lnTo>
                    <a:pt x="413683" y="29248"/>
                  </a:lnTo>
                  <a:lnTo>
                    <a:pt x="406940" y="26758"/>
                  </a:lnTo>
                  <a:lnTo>
                    <a:pt x="405771" y="26530"/>
                  </a:lnTo>
                  <a:close/>
                </a:path>
                <a:path w="415290" h="266700">
                  <a:moveTo>
                    <a:pt x="414992" y="0"/>
                  </a:moveTo>
                  <a:lnTo>
                    <a:pt x="410521" y="6464"/>
                  </a:lnTo>
                  <a:lnTo>
                    <a:pt x="413620" y="13766"/>
                  </a:lnTo>
                  <a:lnTo>
                    <a:pt x="412236" y="24041"/>
                  </a:lnTo>
                  <a:lnTo>
                    <a:pt x="413683" y="29248"/>
                  </a:lnTo>
                  <a:lnTo>
                    <a:pt x="414893" y="29248"/>
                  </a:lnTo>
                  <a:lnTo>
                    <a:pt x="414992" y="0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4874935" y="2900524"/>
              <a:ext cx="435609" cy="304800"/>
            </a:xfrm>
            <a:custGeom>
              <a:avLst/>
              <a:gdLst/>
              <a:ahLst/>
              <a:cxnLst/>
              <a:rect l="l" t="t" r="r" b="b"/>
              <a:pathLst>
                <a:path w="435609" h="304800">
                  <a:moveTo>
                    <a:pt x="127292" y="48260"/>
                  </a:moveTo>
                  <a:lnTo>
                    <a:pt x="79625" y="71120"/>
                  </a:lnTo>
                  <a:lnTo>
                    <a:pt x="34416" y="99060"/>
                  </a:lnTo>
                  <a:lnTo>
                    <a:pt x="20967" y="114300"/>
                  </a:lnTo>
                  <a:lnTo>
                    <a:pt x="12448" y="114300"/>
                  </a:lnTo>
                  <a:lnTo>
                    <a:pt x="12336" y="116840"/>
                  </a:lnTo>
                  <a:lnTo>
                    <a:pt x="12280" y="118110"/>
                  </a:lnTo>
                  <a:lnTo>
                    <a:pt x="10985" y="124460"/>
                  </a:lnTo>
                  <a:lnTo>
                    <a:pt x="4838" y="129540"/>
                  </a:lnTo>
                  <a:lnTo>
                    <a:pt x="736" y="134620"/>
                  </a:lnTo>
                  <a:lnTo>
                    <a:pt x="660" y="135890"/>
                  </a:lnTo>
                  <a:lnTo>
                    <a:pt x="419" y="137160"/>
                  </a:lnTo>
                  <a:lnTo>
                    <a:pt x="0" y="137160"/>
                  </a:lnTo>
                  <a:lnTo>
                    <a:pt x="1009" y="152400"/>
                  </a:lnTo>
                  <a:lnTo>
                    <a:pt x="1093" y="153670"/>
                  </a:lnTo>
                  <a:lnTo>
                    <a:pt x="1177" y="154940"/>
                  </a:lnTo>
                  <a:lnTo>
                    <a:pt x="1262" y="156210"/>
                  </a:lnTo>
                  <a:lnTo>
                    <a:pt x="1346" y="157480"/>
                  </a:lnTo>
                  <a:lnTo>
                    <a:pt x="5409" y="165100"/>
                  </a:lnTo>
                  <a:lnTo>
                    <a:pt x="8896" y="172720"/>
                  </a:lnTo>
                  <a:lnTo>
                    <a:pt x="11926" y="179070"/>
                  </a:lnTo>
                  <a:lnTo>
                    <a:pt x="16751" y="193040"/>
                  </a:lnTo>
                  <a:lnTo>
                    <a:pt x="17716" y="199390"/>
                  </a:lnTo>
                  <a:lnTo>
                    <a:pt x="23063" y="204470"/>
                  </a:lnTo>
                  <a:lnTo>
                    <a:pt x="52112" y="243840"/>
                  </a:lnTo>
                  <a:lnTo>
                    <a:pt x="93131" y="279400"/>
                  </a:lnTo>
                  <a:lnTo>
                    <a:pt x="149753" y="300990"/>
                  </a:lnTo>
                  <a:lnTo>
                    <a:pt x="182348" y="304800"/>
                  </a:lnTo>
                  <a:lnTo>
                    <a:pt x="215297" y="304800"/>
                  </a:lnTo>
                  <a:lnTo>
                    <a:pt x="248564" y="298450"/>
                  </a:lnTo>
                  <a:lnTo>
                    <a:pt x="264583" y="293370"/>
                  </a:lnTo>
                  <a:lnTo>
                    <a:pt x="178246" y="293370"/>
                  </a:lnTo>
                  <a:lnTo>
                    <a:pt x="158472" y="290830"/>
                  </a:lnTo>
                  <a:lnTo>
                    <a:pt x="139534" y="287020"/>
                  </a:lnTo>
                  <a:lnTo>
                    <a:pt x="139636" y="279400"/>
                  </a:lnTo>
                  <a:lnTo>
                    <a:pt x="142976" y="278130"/>
                  </a:lnTo>
                  <a:lnTo>
                    <a:pt x="146164" y="278130"/>
                  </a:lnTo>
                  <a:lnTo>
                    <a:pt x="148945" y="275590"/>
                  </a:lnTo>
                  <a:lnTo>
                    <a:pt x="158076" y="275590"/>
                  </a:lnTo>
                  <a:lnTo>
                    <a:pt x="161162" y="273050"/>
                  </a:lnTo>
                  <a:lnTo>
                    <a:pt x="162636" y="269240"/>
                  </a:lnTo>
                  <a:lnTo>
                    <a:pt x="161696" y="267970"/>
                  </a:lnTo>
                  <a:lnTo>
                    <a:pt x="125147" y="267970"/>
                  </a:lnTo>
                  <a:lnTo>
                    <a:pt x="111544" y="266700"/>
                  </a:lnTo>
                  <a:lnTo>
                    <a:pt x="69683" y="242570"/>
                  </a:lnTo>
                  <a:lnTo>
                    <a:pt x="61328" y="233680"/>
                  </a:lnTo>
                  <a:lnTo>
                    <a:pt x="104522" y="233680"/>
                  </a:lnTo>
                  <a:lnTo>
                    <a:pt x="125455" y="231140"/>
                  </a:lnTo>
                  <a:lnTo>
                    <a:pt x="132358" y="229870"/>
                  </a:lnTo>
                  <a:lnTo>
                    <a:pt x="55244" y="229870"/>
                  </a:lnTo>
                  <a:lnTo>
                    <a:pt x="53327" y="224790"/>
                  </a:lnTo>
                  <a:lnTo>
                    <a:pt x="45592" y="214630"/>
                  </a:lnTo>
                  <a:lnTo>
                    <a:pt x="41605" y="209550"/>
                  </a:lnTo>
                  <a:lnTo>
                    <a:pt x="40690" y="204470"/>
                  </a:lnTo>
                  <a:lnTo>
                    <a:pt x="38798" y="203200"/>
                  </a:lnTo>
                  <a:lnTo>
                    <a:pt x="39738" y="201930"/>
                  </a:lnTo>
                  <a:lnTo>
                    <a:pt x="143411" y="201930"/>
                  </a:lnTo>
                  <a:lnTo>
                    <a:pt x="161201" y="198120"/>
                  </a:lnTo>
                  <a:lnTo>
                    <a:pt x="171121" y="195580"/>
                  </a:lnTo>
                  <a:lnTo>
                    <a:pt x="103453" y="195580"/>
                  </a:lnTo>
                  <a:lnTo>
                    <a:pt x="70929" y="194310"/>
                  </a:lnTo>
                  <a:lnTo>
                    <a:pt x="58474" y="193040"/>
                  </a:lnTo>
                  <a:lnTo>
                    <a:pt x="46301" y="190500"/>
                  </a:lnTo>
                  <a:lnTo>
                    <a:pt x="34474" y="185420"/>
                  </a:lnTo>
                  <a:lnTo>
                    <a:pt x="23063" y="177800"/>
                  </a:lnTo>
                  <a:lnTo>
                    <a:pt x="31846" y="175260"/>
                  </a:lnTo>
                  <a:lnTo>
                    <a:pt x="114855" y="175260"/>
                  </a:lnTo>
                  <a:lnTo>
                    <a:pt x="134742" y="172720"/>
                  </a:lnTo>
                  <a:lnTo>
                    <a:pt x="167412" y="166370"/>
                  </a:lnTo>
                  <a:lnTo>
                    <a:pt x="54030" y="166370"/>
                  </a:lnTo>
                  <a:lnTo>
                    <a:pt x="36438" y="162560"/>
                  </a:lnTo>
                  <a:lnTo>
                    <a:pt x="19088" y="157480"/>
                  </a:lnTo>
                  <a:lnTo>
                    <a:pt x="14623" y="153670"/>
                  </a:lnTo>
                  <a:lnTo>
                    <a:pt x="12695" y="147320"/>
                  </a:lnTo>
                  <a:lnTo>
                    <a:pt x="12815" y="146050"/>
                  </a:lnTo>
                  <a:lnTo>
                    <a:pt x="12936" y="144780"/>
                  </a:lnTo>
                  <a:lnTo>
                    <a:pt x="13056" y="143510"/>
                  </a:lnTo>
                  <a:lnTo>
                    <a:pt x="13176" y="142240"/>
                  </a:lnTo>
                  <a:lnTo>
                    <a:pt x="13297" y="140970"/>
                  </a:lnTo>
                  <a:lnTo>
                    <a:pt x="13417" y="139700"/>
                  </a:lnTo>
                  <a:lnTo>
                    <a:pt x="16903" y="133350"/>
                  </a:lnTo>
                  <a:lnTo>
                    <a:pt x="21043" y="128270"/>
                  </a:lnTo>
                  <a:lnTo>
                    <a:pt x="26263" y="123190"/>
                  </a:lnTo>
                  <a:lnTo>
                    <a:pt x="31000" y="119380"/>
                  </a:lnTo>
                  <a:lnTo>
                    <a:pt x="33731" y="116840"/>
                  </a:lnTo>
                  <a:lnTo>
                    <a:pt x="35013" y="114300"/>
                  </a:lnTo>
                  <a:lnTo>
                    <a:pt x="20967" y="114300"/>
                  </a:lnTo>
                  <a:lnTo>
                    <a:pt x="12560" y="111760"/>
                  </a:lnTo>
                  <a:lnTo>
                    <a:pt x="40728" y="111760"/>
                  </a:lnTo>
                  <a:lnTo>
                    <a:pt x="54112" y="101600"/>
                  </a:lnTo>
                  <a:lnTo>
                    <a:pt x="68594" y="92710"/>
                  </a:lnTo>
                  <a:lnTo>
                    <a:pt x="83736" y="83820"/>
                  </a:lnTo>
                  <a:lnTo>
                    <a:pt x="99098" y="76200"/>
                  </a:lnTo>
                  <a:lnTo>
                    <a:pt x="133667" y="60960"/>
                  </a:lnTo>
                  <a:lnTo>
                    <a:pt x="137985" y="58420"/>
                  </a:lnTo>
                  <a:lnTo>
                    <a:pt x="142189" y="57150"/>
                  </a:lnTo>
                  <a:lnTo>
                    <a:pt x="144271" y="52070"/>
                  </a:lnTo>
                  <a:lnTo>
                    <a:pt x="142742" y="49530"/>
                  </a:lnTo>
                  <a:lnTo>
                    <a:pt x="129070" y="49530"/>
                  </a:lnTo>
                  <a:lnTo>
                    <a:pt x="127292" y="48260"/>
                  </a:lnTo>
                  <a:close/>
                </a:path>
                <a:path w="435609" h="304800">
                  <a:moveTo>
                    <a:pt x="429513" y="105410"/>
                  </a:moveTo>
                  <a:lnTo>
                    <a:pt x="426402" y="106680"/>
                  </a:lnTo>
                  <a:lnTo>
                    <a:pt x="424103" y="110490"/>
                  </a:lnTo>
                  <a:lnTo>
                    <a:pt x="421665" y="116840"/>
                  </a:lnTo>
                  <a:lnTo>
                    <a:pt x="425094" y="123190"/>
                  </a:lnTo>
                  <a:lnTo>
                    <a:pt x="420865" y="129540"/>
                  </a:lnTo>
                  <a:lnTo>
                    <a:pt x="420507" y="133350"/>
                  </a:lnTo>
                  <a:lnTo>
                    <a:pt x="420388" y="134620"/>
                  </a:lnTo>
                  <a:lnTo>
                    <a:pt x="420268" y="135890"/>
                  </a:lnTo>
                  <a:lnTo>
                    <a:pt x="420149" y="137160"/>
                  </a:lnTo>
                  <a:lnTo>
                    <a:pt x="420030" y="138430"/>
                  </a:lnTo>
                  <a:lnTo>
                    <a:pt x="419910" y="139700"/>
                  </a:lnTo>
                  <a:lnTo>
                    <a:pt x="419791" y="140970"/>
                  </a:lnTo>
                  <a:lnTo>
                    <a:pt x="419672" y="142240"/>
                  </a:lnTo>
                  <a:lnTo>
                    <a:pt x="419553" y="143510"/>
                  </a:lnTo>
                  <a:lnTo>
                    <a:pt x="419433" y="144780"/>
                  </a:lnTo>
                  <a:lnTo>
                    <a:pt x="418268" y="152400"/>
                  </a:lnTo>
                  <a:lnTo>
                    <a:pt x="416111" y="158750"/>
                  </a:lnTo>
                  <a:lnTo>
                    <a:pt x="412457" y="165100"/>
                  </a:lnTo>
                  <a:lnTo>
                    <a:pt x="405787" y="180340"/>
                  </a:lnTo>
                  <a:lnTo>
                    <a:pt x="374408" y="219710"/>
                  </a:lnTo>
                  <a:lnTo>
                    <a:pt x="332801" y="251460"/>
                  </a:lnTo>
                  <a:lnTo>
                    <a:pt x="287726" y="273050"/>
                  </a:lnTo>
                  <a:lnTo>
                    <a:pt x="239415" y="287020"/>
                  </a:lnTo>
                  <a:lnTo>
                    <a:pt x="188099" y="293370"/>
                  </a:lnTo>
                  <a:lnTo>
                    <a:pt x="264583" y="293370"/>
                  </a:lnTo>
                  <a:lnTo>
                    <a:pt x="303677" y="279400"/>
                  </a:lnTo>
                  <a:lnTo>
                    <a:pt x="355066" y="252730"/>
                  </a:lnTo>
                  <a:lnTo>
                    <a:pt x="390022" y="222250"/>
                  </a:lnTo>
                  <a:lnTo>
                    <a:pt x="401434" y="212090"/>
                  </a:lnTo>
                  <a:lnTo>
                    <a:pt x="409930" y="200660"/>
                  </a:lnTo>
                  <a:lnTo>
                    <a:pt x="412664" y="193040"/>
                  </a:lnTo>
                  <a:lnTo>
                    <a:pt x="415983" y="186690"/>
                  </a:lnTo>
                  <a:lnTo>
                    <a:pt x="420247" y="179070"/>
                  </a:lnTo>
                  <a:lnTo>
                    <a:pt x="425818" y="173990"/>
                  </a:lnTo>
                  <a:lnTo>
                    <a:pt x="426504" y="172720"/>
                  </a:lnTo>
                  <a:lnTo>
                    <a:pt x="426638" y="167640"/>
                  </a:lnTo>
                  <a:lnTo>
                    <a:pt x="426738" y="163830"/>
                  </a:lnTo>
                  <a:lnTo>
                    <a:pt x="426805" y="161290"/>
                  </a:lnTo>
                  <a:lnTo>
                    <a:pt x="426872" y="158750"/>
                  </a:lnTo>
                  <a:lnTo>
                    <a:pt x="430928" y="146050"/>
                  </a:lnTo>
                  <a:lnTo>
                    <a:pt x="434106" y="133350"/>
                  </a:lnTo>
                  <a:lnTo>
                    <a:pt x="435582" y="120650"/>
                  </a:lnTo>
                  <a:lnTo>
                    <a:pt x="434626" y="107950"/>
                  </a:lnTo>
                  <a:lnTo>
                    <a:pt x="434530" y="106680"/>
                  </a:lnTo>
                  <a:lnTo>
                    <a:pt x="429513" y="105410"/>
                  </a:lnTo>
                  <a:close/>
                </a:path>
                <a:path w="435609" h="304800">
                  <a:moveTo>
                    <a:pt x="158114" y="264160"/>
                  </a:moveTo>
                  <a:lnTo>
                    <a:pt x="152361" y="264160"/>
                  </a:lnTo>
                  <a:lnTo>
                    <a:pt x="138752" y="266700"/>
                  </a:lnTo>
                  <a:lnTo>
                    <a:pt x="125147" y="267970"/>
                  </a:lnTo>
                  <a:lnTo>
                    <a:pt x="161696" y="267970"/>
                  </a:lnTo>
                  <a:lnTo>
                    <a:pt x="160756" y="266700"/>
                  </a:lnTo>
                  <a:lnTo>
                    <a:pt x="158114" y="264160"/>
                  </a:lnTo>
                  <a:close/>
                </a:path>
                <a:path w="435609" h="304800">
                  <a:moveTo>
                    <a:pt x="104522" y="233680"/>
                  </a:moveTo>
                  <a:lnTo>
                    <a:pt x="61328" y="233680"/>
                  </a:lnTo>
                  <a:lnTo>
                    <a:pt x="83201" y="234950"/>
                  </a:lnTo>
                  <a:lnTo>
                    <a:pt x="104522" y="233680"/>
                  </a:lnTo>
                  <a:close/>
                </a:path>
                <a:path w="435609" h="304800">
                  <a:moveTo>
                    <a:pt x="371335" y="125730"/>
                  </a:moveTo>
                  <a:lnTo>
                    <a:pt x="319192" y="157480"/>
                  </a:lnTo>
                  <a:lnTo>
                    <a:pt x="274700" y="177800"/>
                  </a:lnTo>
                  <a:lnTo>
                    <a:pt x="232039" y="193040"/>
                  </a:lnTo>
                  <a:lnTo>
                    <a:pt x="188666" y="207010"/>
                  </a:lnTo>
                  <a:lnTo>
                    <a:pt x="144400" y="215900"/>
                  </a:lnTo>
                  <a:lnTo>
                    <a:pt x="99059" y="220980"/>
                  </a:lnTo>
                  <a:lnTo>
                    <a:pt x="72874" y="220980"/>
                  </a:lnTo>
                  <a:lnTo>
                    <a:pt x="65582" y="223520"/>
                  </a:lnTo>
                  <a:lnTo>
                    <a:pt x="55244" y="229870"/>
                  </a:lnTo>
                  <a:lnTo>
                    <a:pt x="132358" y="229870"/>
                  </a:lnTo>
                  <a:lnTo>
                    <a:pt x="191079" y="217170"/>
                  </a:lnTo>
                  <a:lnTo>
                    <a:pt x="235546" y="204470"/>
                  </a:lnTo>
                  <a:lnTo>
                    <a:pt x="303912" y="177800"/>
                  </a:lnTo>
                  <a:lnTo>
                    <a:pt x="368096" y="142240"/>
                  </a:lnTo>
                  <a:lnTo>
                    <a:pt x="371881" y="140970"/>
                  </a:lnTo>
                  <a:lnTo>
                    <a:pt x="378040" y="137160"/>
                  </a:lnTo>
                  <a:lnTo>
                    <a:pt x="371335" y="125730"/>
                  </a:lnTo>
                  <a:close/>
                </a:path>
                <a:path w="435609" h="304800">
                  <a:moveTo>
                    <a:pt x="143411" y="201930"/>
                  </a:moveTo>
                  <a:lnTo>
                    <a:pt x="40411" y="201930"/>
                  </a:lnTo>
                  <a:lnTo>
                    <a:pt x="40995" y="203200"/>
                  </a:lnTo>
                  <a:lnTo>
                    <a:pt x="41617" y="203200"/>
                  </a:lnTo>
                  <a:lnTo>
                    <a:pt x="71745" y="207010"/>
                  </a:lnTo>
                  <a:lnTo>
                    <a:pt x="101728" y="207010"/>
                  </a:lnTo>
                  <a:lnTo>
                    <a:pt x="131552" y="204470"/>
                  </a:lnTo>
                  <a:lnTo>
                    <a:pt x="143411" y="201930"/>
                  </a:lnTo>
                  <a:close/>
                </a:path>
                <a:path w="435609" h="304800">
                  <a:moveTo>
                    <a:pt x="248716" y="157480"/>
                  </a:moveTo>
                  <a:lnTo>
                    <a:pt x="241858" y="162560"/>
                  </a:lnTo>
                  <a:lnTo>
                    <a:pt x="237426" y="163830"/>
                  </a:lnTo>
                  <a:lnTo>
                    <a:pt x="227579" y="166370"/>
                  </a:lnTo>
                  <a:lnTo>
                    <a:pt x="207999" y="172720"/>
                  </a:lnTo>
                  <a:lnTo>
                    <a:pt x="198145" y="176530"/>
                  </a:lnTo>
                  <a:lnTo>
                    <a:pt x="135380" y="191770"/>
                  </a:lnTo>
                  <a:lnTo>
                    <a:pt x="103453" y="195580"/>
                  </a:lnTo>
                  <a:lnTo>
                    <a:pt x="171121" y="195580"/>
                  </a:lnTo>
                  <a:lnTo>
                    <a:pt x="181042" y="193040"/>
                  </a:lnTo>
                  <a:lnTo>
                    <a:pt x="200831" y="186690"/>
                  </a:lnTo>
                  <a:lnTo>
                    <a:pt x="220572" y="181610"/>
                  </a:lnTo>
                  <a:lnTo>
                    <a:pt x="245021" y="173990"/>
                  </a:lnTo>
                  <a:lnTo>
                    <a:pt x="253263" y="172720"/>
                  </a:lnTo>
                  <a:lnTo>
                    <a:pt x="248716" y="157480"/>
                  </a:lnTo>
                  <a:close/>
                </a:path>
                <a:path w="435609" h="304800">
                  <a:moveTo>
                    <a:pt x="114855" y="175260"/>
                  </a:moveTo>
                  <a:lnTo>
                    <a:pt x="31846" y="175260"/>
                  </a:lnTo>
                  <a:lnTo>
                    <a:pt x="39819" y="176530"/>
                  </a:lnTo>
                  <a:lnTo>
                    <a:pt x="54508" y="179070"/>
                  </a:lnTo>
                  <a:lnTo>
                    <a:pt x="94968" y="177800"/>
                  </a:lnTo>
                  <a:lnTo>
                    <a:pt x="114855" y="175260"/>
                  </a:lnTo>
                  <a:close/>
                </a:path>
                <a:path w="435609" h="304800">
                  <a:moveTo>
                    <a:pt x="104990" y="163830"/>
                  </a:moveTo>
                  <a:lnTo>
                    <a:pt x="89954" y="163830"/>
                  </a:lnTo>
                  <a:lnTo>
                    <a:pt x="71867" y="166370"/>
                  </a:lnTo>
                  <a:lnTo>
                    <a:pt x="167412" y="166370"/>
                  </a:lnTo>
                  <a:lnTo>
                    <a:pt x="173946" y="165100"/>
                  </a:lnTo>
                  <a:lnTo>
                    <a:pt x="112255" y="165100"/>
                  </a:lnTo>
                  <a:lnTo>
                    <a:pt x="104990" y="163830"/>
                  </a:lnTo>
                  <a:close/>
                </a:path>
                <a:path w="435609" h="304800">
                  <a:moveTo>
                    <a:pt x="367337" y="0"/>
                  </a:moveTo>
                  <a:lnTo>
                    <a:pt x="360746" y="0"/>
                  </a:lnTo>
                  <a:lnTo>
                    <a:pt x="354533" y="3810"/>
                  </a:lnTo>
                  <a:lnTo>
                    <a:pt x="360730" y="12700"/>
                  </a:lnTo>
                  <a:lnTo>
                    <a:pt x="369095" y="12700"/>
                  </a:lnTo>
                  <a:lnTo>
                    <a:pt x="377356" y="13970"/>
                  </a:lnTo>
                  <a:lnTo>
                    <a:pt x="393611" y="19050"/>
                  </a:lnTo>
                  <a:lnTo>
                    <a:pt x="400531" y="24130"/>
                  </a:lnTo>
                  <a:lnTo>
                    <a:pt x="403309" y="29210"/>
                  </a:lnTo>
                  <a:lnTo>
                    <a:pt x="402689" y="35560"/>
                  </a:lnTo>
                  <a:lnTo>
                    <a:pt x="375773" y="67310"/>
                  </a:lnTo>
                  <a:lnTo>
                    <a:pt x="327963" y="96520"/>
                  </a:lnTo>
                  <a:lnTo>
                    <a:pt x="289054" y="114300"/>
                  </a:lnTo>
                  <a:lnTo>
                    <a:pt x="225882" y="137160"/>
                  </a:lnTo>
                  <a:lnTo>
                    <a:pt x="181063" y="147320"/>
                  </a:lnTo>
                  <a:lnTo>
                    <a:pt x="172942" y="152400"/>
                  </a:lnTo>
                  <a:lnTo>
                    <a:pt x="163999" y="154940"/>
                  </a:lnTo>
                  <a:lnTo>
                    <a:pt x="145668" y="157480"/>
                  </a:lnTo>
                  <a:lnTo>
                    <a:pt x="141808" y="158750"/>
                  </a:lnTo>
                  <a:lnTo>
                    <a:pt x="133007" y="158750"/>
                  </a:lnTo>
                  <a:lnTo>
                    <a:pt x="129324" y="161290"/>
                  </a:lnTo>
                  <a:lnTo>
                    <a:pt x="118986" y="161290"/>
                  </a:lnTo>
                  <a:lnTo>
                    <a:pt x="112255" y="165100"/>
                  </a:lnTo>
                  <a:lnTo>
                    <a:pt x="173946" y="165100"/>
                  </a:lnTo>
                  <a:lnTo>
                    <a:pt x="212699" y="154940"/>
                  </a:lnTo>
                  <a:lnTo>
                    <a:pt x="262419" y="138430"/>
                  </a:lnTo>
                  <a:lnTo>
                    <a:pt x="310570" y="119380"/>
                  </a:lnTo>
                  <a:lnTo>
                    <a:pt x="356262" y="95250"/>
                  </a:lnTo>
                  <a:lnTo>
                    <a:pt x="398602" y="64770"/>
                  </a:lnTo>
                  <a:lnTo>
                    <a:pt x="401027" y="60960"/>
                  </a:lnTo>
                  <a:lnTo>
                    <a:pt x="409638" y="53340"/>
                  </a:lnTo>
                  <a:lnTo>
                    <a:pt x="410870" y="50800"/>
                  </a:lnTo>
                  <a:lnTo>
                    <a:pt x="426710" y="50800"/>
                  </a:lnTo>
                  <a:lnTo>
                    <a:pt x="425830" y="41910"/>
                  </a:lnTo>
                  <a:lnTo>
                    <a:pt x="418274" y="36830"/>
                  </a:lnTo>
                  <a:lnTo>
                    <a:pt x="418688" y="29210"/>
                  </a:lnTo>
                  <a:lnTo>
                    <a:pt x="418757" y="27940"/>
                  </a:lnTo>
                  <a:lnTo>
                    <a:pt x="414324" y="20320"/>
                  </a:lnTo>
                  <a:lnTo>
                    <a:pt x="401104" y="8890"/>
                  </a:lnTo>
                  <a:lnTo>
                    <a:pt x="397979" y="6350"/>
                  </a:lnTo>
                  <a:lnTo>
                    <a:pt x="389064" y="3810"/>
                  </a:lnTo>
                  <a:lnTo>
                    <a:pt x="382981" y="3810"/>
                  </a:lnTo>
                  <a:lnTo>
                    <a:pt x="380695" y="1270"/>
                  </a:lnTo>
                  <a:lnTo>
                    <a:pt x="374067" y="1270"/>
                  </a:lnTo>
                  <a:lnTo>
                    <a:pt x="367337" y="0"/>
                  </a:lnTo>
                  <a:close/>
                </a:path>
                <a:path w="435609" h="304800">
                  <a:moveTo>
                    <a:pt x="268472" y="122004"/>
                  </a:moveTo>
                  <a:lnTo>
                    <a:pt x="268223" y="122004"/>
                  </a:lnTo>
                  <a:lnTo>
                    <a:pt x="261585" y="124460"/>
                  </a:lnTo>
                  <a:lnTo>
                    <a:pt x="268472" y="122004"/>
                  </a:lnTo>
                  <a:close/>
                </a:path>
                <a:path w="435609" h="304800">
                  <a:moveTo>
                    <a:pt x="426710" y="50800"/>
                  </a:moveTo>
                  <a:lnTo>
                    <a:pt x="410870" y="50800"/>
                  </a:lnTo>
                  <a:lnTo>
                    <a:pt x="412153" y="53340"/>
                  </a:lnTo>
                  <a:lnTo>
                    <a:pt x="415086" y="54610"/>
                  </a:lnTo>
                  <a:lnTo>
                    <a:pt x="415048" y="60960"/>
                  </a:lnTo>
                  <a:lnTo>
                    <a:pt x="417258" y="67310"/>
                  </a:lnTo>
                  <a:lnTo>
                    <a:pt x="418249" y="74930"/>
                  </a:lnTo>
                  <a:lnTo>
                    <a:pt x="420395" y="76200"/>
                  </a:lnTo>
                  <a:lnTo>
                    <a:pt x="420725" y="78740"/>
                  </a:lnTo>
                  <a:lnTo>
                    <a:pt x="420027" y="81280"/>
                  </a:lnTo>
                  <a:lnTo>
                    <a:pt x="421157" y="85090"/>
                  </a:lnTo>
                  <a:lnTo>
                    <a:pt x="420027" y="91440"/>
                  </a:lnTo>
                  <a:lnTo>
                    <a:pt x="433463" y="90170"/>
                  </a:lnTo>
                  <a:lnTo>
                    <a:pt x="431914" y="85090"/>
                  </a:lnTo>
                  <a:lnTo>
                    <a:pt x="432777" y="80010"/>
                  </a:lnTo>
                  <a:lnTo>
                    <a:pt x="432684" y="78740"/>
                  </a:lnTo>
                  <a:lnTo>
                    <a:pt x="432591" y="77470"/>
                  </a:lnTo>
                  <a:lnTo>
                    <a:pt x="432498" y="76200"/>
                  </a:lnTo>
                  <a:lnTo>
                    <a:pt x="432405" y="74930"/>
                  </a:lnTo>
                  <a:lnTo>
                    <a:pt x="432311" y="73660"/>
                  </a:lnTo>
                  <a:lnTo>
                    <a:pt x="429602" y="67310"/>
                  </a:lnTo>
                  <a:lnTo>
                    <a:pt x="427027" y="60960"/>
                  </a:lnTo>
                  <a:lnTo>
                    <a:pt x="426961" y="53340"/>
                  </a:lnTo>
                  <a:lnTo>
                    <a:pt x="426835" y="52070"/>
                  </a:lnTo>
                  <a:lnTo>
                    <a:pt x="426710" y="50800"/>
                  </a:lnTo>
                  <a:close/>
                </a:path>
                <a:path w="435609" h="304800">
                  <a:moveTo>
                    <a:pt x="140449" y="45720"/>
                  </a:moveTo>
                  <a:lnTo>
                    <a:pt x="135889" y="45720"/>
                  </a:lnTo>
                  <a:lnTo>
                    <a:pt x="131381" y="46990"/>
                  </a:lnTo>
                  <a:lnTo>
                    <a:pt x="130695" y="49530"/>
                  </a:lnTo>
                  <a:lnTo>
                    <a:pt x="142742" y="49530"/>
                  </a:lnTo>
                  <a:lnTo>
                    <a:pt x="140449" y="45720"/>
                  </a:lnTo>
                  <a:close/>
                </a:path>
              </a:pathLst>
            </a:custGeom>
            <a:solidFill>
              <a:srgbClr val="A542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4742532" y="2549446"/>
              <a:ext cx="107314" cy="614680"/>
            </a:xfrm>
            <a:custGeom>
              <a:avLst/>
              <a:gdLst/>
              <a:ahLst/>
              <a:cxnLst/>
              <a:rect l="l" t="t" r="r" b="b"/>
              <a:pathLst>
                <a:path w="107315" h="614680">
                  <a:moveTo>
                    <a:pt x="9220" y="0"/>
                  </a:moveTo>
                  <a:lnTo>
                    <a:pt x="0" y="4356"/>
                  </a:lnTo>
                  <a:lnTo>
                    <a:pt x="1714" y="9906"/>
                  </a:lnTo>
                  <a:lnTo>
                    <a:pt x="3352" y="13665"/>
                  </a:lnTo>
                  <a:lnTo>
                    <a:pt x="9637" y="26614"/>
                  </a:lnTo>
                  <a:lnTo>
                    <a:pt x="12148" y="33244"/>
                  </a:lnTo>
                  <a:lnTo>
                    <a:pt x="13246" y="40182"/>
                  </a:lnTo>
                  <a:lnTo>
                    <a:pt x="14928" y="70431"/>
                  </a:lnTo>
                  <a:lnTo>
                    <a:pt x="20773" y="130728"/>
                  </a:lnTo>
                  <a:lnTo>
                    <a:pt x="22263" y="160997"/>
                  </a:lnTo>
                  <a:lnTo>
                    <a:pt x="22542" y="204819"/>
                  </a:lnTo>
                  <a:lnTo>
                    <a:pt x="23870" y="226738"/>
                  </a:lnTo>
                  <a:lnTo>
                    <a:pt x="27203" y="248716"/>
                  </a:lnTo>
                  <a:lnTo>
                    <a:pt x="31873" y="275478"/>
                  </a:lnTo>
                  <a:lnTo>
                    <a:pt x="38608" y="329544"/>
                  </a:lnTo>
                  <a:lnTo>
                    <a:pt x="44606" y="368905"/>
                  </a:lnTo>
                  <a:lnTo>
                    <a:pt x="46061" y="381398"/>
                  </a:lnTo>
                  <a:lnTo>
                    <a:pt x="46780" y="393727"/>
                  </a:lnTo>
                  <a:lnTo>
                    <a:pt x="46558" y="405676"/>
                  </a:lnTo>
                  <a:lnTo>
                    <a:pt x="45326" y="438091"/>
                  </a:lnTo>
                  <a:lnTo>
                    <a:pt x="45267" y="470477"/>
                  </a:lnTo>
                  <a:lnTo>
                    <a:pt x="45463" y="502845"/>
                  </a:lnTo>
                  <a:lnTo>
                    <a:pt x="44856" y="539470"/>
                  </a:lnTo>
                  <a:lnTo>
                    <a:pt x="44069" y="544182"/>
                  </a:lnTo>
                  <a:lnTo>
                    <a:pt x="45516" y="547954"/>
                  </a:lnTo>
                  <a:lnTo>
                    <a:pt x="49583" y="562223"/>
                  </a:lnTo>
                  <a:lnTo>
                    <a:pt x="50968" y="576499"/>
                  </a:lnTo>
                  <a:lnTo>
                    <a:pt x="49881" y="590786"/>
                  </a:lnTo>
                  <a:lnTo>
                    <a:pt x="46532" y="605091"/>
                  </a:lnTo>
                  <a:lnTo>
                    <a:pt x="44627" y="611263"/>
                  </a:lnTo>
                  <a:lnTo>
                    <a:pt x="45961" y="614400"/>
                  </a:lnTo>
                  <a:lnTo>
                    <a:pt x="52628" y="614197"/>
                  </a:lnTo>
                  <a:lnTo>
                    <a:pt x="66155" y="614172"/>
                  </a:lnTo>
                  <a:lnTo>
                    <a:pt x="79692" y="614426"/>
                  </a:lnTo>
                  <a:lnTo>
                    <a:pt x="93219" y="614250"/>
                  </a:lnTo>
                  <a:lnTo>
                    <a:pt x="106718" y="612940"/>
                  </a:lnTo>
                  <a:lnTo>
                    <a:pt x="101866" y="608545"/>
                  </a:lnTo>
                  <a:lnTo>
                    <a:pt x="94818" y="607364"/>
                  </a:lnTo>
                  <a:lnTo>
                    <a:pt x="96202" y="601751"/>
                  </a:lnTo>
                  <a:lnTo>
                    <a:pt x="96443" y="597331"/>
                  </a:lnTo>
                  <a:lnTo>
                    <a:pt x="96844" y="547914"/>
                  </a:lnTo>
                  <a:lnTo>
                    <a:pt x="94022" y="498641"/>
                  </a:lnTo>
                  <a:lnTo>
                    <a:pt x="90084" y="449418"/>
                  </a:lnTo>
                  <a:lnTo>
                    <a:pt x="87134" y="400151"/>
                  </a:lnTo>
                  <a:lnTo>
                    <a:pt x="86115" y="378361"/>
                  </a:lnTo>
                  <a:lnTo>
                    <a:pt x="85070" y="367390"/>
                  </a:lnTo>
                  <a:lnTo>
                    <a:pt x="83362" y="356476"/>
                  </a:lnTo>
                  <a:lnTo>
                    <a:pt x="80030" y="331334"/>
                  </a:lnTo>
                  <a:lnTo>
                    <a:pt x="78317" y="305990"/>
                  </a:lnTo>
                  <a:lnTo>
                    <a:pt x="76047" y="280670"/>
                  </a:lnTo>
                  <a:lnTo>
                    <a:pt x="71043" y="255600"/>
                  </a:lnTo>
                  <a:lnTo>
                    <a:pt x="66891" y="239295"/>
                  </a:lnTo>
                  <a:lnTo>
                    <a:pt x="63531" y="222754"/>
                  </a:lnTo>
                  <a:lnTo>
                    <a:pt x="60781" y="206076"/>
                  </a:lnTo>
                  <a:lnTo>
                    <a:pt x="58458" y="189357"/>
                  </a:lnTo>
                  <a:lnTo>
                    <a:pt x="55532" y="172788"/>
                  </a:lnTo>
                  <a:lnTo>
                    <a:pt x="52339" y="156229"/>
                  </a:lnTo>
                  <a:lnTo>
                    <a:pt x="50800" y="139450"/>
                  </a:lnTo>
                  <a:lnTo>
                    <a:pt x="54243" y="110456"/>
                  </a:lnTo>
                  <a:lnTo>
                    <a:pt x="52798" y="98850"/>
                  </a:lnTo>
                  <a:lnTo>
                    <a:pt x="48894" y="87891"/>
                  </a:lnTo>
                  <a:lnTo>
                    <a:pt x="37821" y="69704"/>
                  </a:lnTo>
                  <a:lnTo>
                    <a:pt x="33402" y="60910"/>
                  </a:lnTo>
                  <a:lnTo>
                    <a:pt x="28290" y="52604"/>
                  </a:lnTo>
                  <a:lnTo>
                    <a:pt x="21107" y="45707"/>
                  </a:lnTo>
                  <a:lnTo>
                    <a:pt x="19697" y="44754"/>
                  </a:lnTo>
                  <a:lnTo>
                    <a:pt x="18732" y="40513"/>
                  </a:lnTo>
                  <a:lnTo>
                    <a:pt x="19621" y="39217"/>
                  </a:lnTo>
                  <a:lnTo>
                    <a:pt x="23468" y="30117"/>
                  </a:lnTo>
                  <a:lnTo>
                    <a:pt x="22405" y="22317"/>
                  </a:lnTo>
                  <a:lnTo>
                    <a:pt x="18071" y="15350"/>
                  </a:lnTo>
                  <a:lnTo>
                    <a:pt x="9702" y="6223"/>
                  </a:lnTo>
                  <a:lnTo>
                    <a:pt x="9220" y="0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15469177" y="2873249"/>
              <a:ext cx="34290" cy="367665"/>
            </a:xfrm>
            <a:custGeom>
              <a:avLst/>
              <a:gdLst/>
              <a:ahLst/>
              <a:cxnLst/>
              <a:rect l="l" t="t" r="r" b="b"/>
              <a:pathLst>
                <a:path w="34290" h="367664">
                  <a:moveTo>
                    <a:pt x="15728" y="0"/>
                  </a:moveTo>
                  <a:lnTo>
                    <a:pt x="5429" y="419"/>
                  </a:lnTo>
                  <a:lnTo>
                    <a:pt x="7067" y="11379"/>
                  </a:lnTo>
                  <a:lnTo>
                    <a:pt x="6318" y="20980"/>
                  </a:lnTo>
                  <a:lnTo>
                    <a:pt x="6496" y="22898"/>
                  </a:lnTo>
                  <a:lnTo>
                    <a:pt x="6316" y="43631"/>
                  </a:lnTo>
                  <a:lnTo>
                    <a:pt x="6516" y="62479"/>
                  </a:lnTo>
                  <a:lnTo>
                    <a:pt x="5994" y="81309"/>
                  </a:lnTo>
                  <a:lnTo>
                    <a:pt x="3714" y="100101"/>
                  </a:lnTo>
                  <a:lnTo>
                    <a:pt x="1437" y="111745"/>
                  </a:lnTo>
                  <a:lnTo>
                    <a:pt x="0" y="123410"/>
                  </a:lnTo>
                  <a:lnTo>
                    <a:pt x="982" y="135025"/>
                  </a:lnTo>
                  <a:lnTo>
                    <a:pt x="5962" y="146519"/>
                  </a:lnTo>
                  <a:lnTo>
                    <a:pt x="7626" y="149059"/>
                  </a:lnTo>
                  <a:lnTo>
                    <a:pt x="5480" y="157657"/>
                  </a:lnTo>
                  <a:lnTo>
                    <a:pt x="2762" y="176312"/>
                  </a:lnTo>
                  <a:lnTo>
                    <a:pt x="2744" y="195008"/>
                  </a:lnTo>
                  <a:lnTo>
                    <a:pt x="5657" y="232130"/>
                  </a:lnTo>
                  <a:lnTo>
                    <a:pt x="6244" y="248164"/>
                  </a:lnTo>
                  <a:lnTo>
                    <a:pt x="6456" y="280313"/>
                  </a:lnTo>
                  <a:lnTo>
                    <a:pt x="7092" y="296354"/>
                  </a:lnTo>
                  <a:lnTo>
                    <a:pt x="9840" y="325012"/>
                  </a:lnTo>
                  <a:lnTo>
                    <a:pt x="10509" y="339538"/>
                  </a:lnTo>
                  <a:lnTo>
                    <a:pt x="9493" y="354088"/>
                  </a:lnTo>
                  <a:lnTo>
                    <a:pt x="8477" y="360921"/>
                  </a:lnTo>
                  <a:lnTo>
                    <a:pt x="12350" y="367449"/>
                  </a:lnTo>
                  <a:lnTo>
                    <a:pt x="27387" y="365963"/>
                  </a:lnTo>
                  <a:lnTo>
                    <a:pt x="29952" y="358635"/>
                  </a:lnTo>
                  <a:lnTo>
                    <a:pt x="28187" y="351523"/>
                  </a:lnTo>
                  <a:lnTo>
                    <a:pt x="26017" y="335489"/>
                  </a:lnTo>
                  <a:lnTo>
                    <a:pt x="26581" y="319535"/>
                  </a:lnTo>
                  <a:lnTo>
                    <a:pt x="30575" y="288023"/>
                  </a:lnTo>
                  <a:lnTo>
                    <a:pt x="32378" y="263508"/>
                  </a:lnTo>
                  <a:lnTo>
                    <a:pt x="33069" y="238991"/>
                  </a:lnTo>
                  <a:lnTo>
                    <a:pt x="33719" y="167137"/>
                  </a:lnTo>
                  <a:lnTo>
                    <a:pt x="33731" y="144021"/>
                  </a:lnTo>
                  <a:lnTo>
                    <a:pt x="33266" y="120862"/>
                  </a:lnTo>
                  <a:lnTo>
                    <a:pt x="32137" y="97739"/>
                  </a:lnTo>
                  <a:lnTo>
                    <a:pt x="32162" y="20650"/>
                  </a:lnTo>
                  <a:lnTo>
                    <a:pt x="31295" y="12514"/>
                  </a:lnTo>
                  <a:lnTo>
                    <a:pt x="28432" y="5843"/>
                  </a:lnTo>
                  <a:lnTo>
                    <a:pt x="23325" y="1413"/>
                  </a:lnTo>
                  <a:lnTo>
                    <a:pt x="15728" y="0"/>
                  </a:lnTo>
                  <a:close/>
                </a:path>
              </a:pathLst>
            </a:custGeom>
            <a:solidFill>
              <a:srgbClr val="171C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14853501" y="2600756"/>
              <a:ext cx="485140" cy="708660"/>
            </a:xfrm>
            <a:custGeom>
              <a:avLst/>
              <a:gdLst/>
              <a:ahLst/>
              <a:cxnLst/>
              <a:rect l="l" t="t" r="r" b="b"/>
              <a:pathLst>
                <a:path w="485140" h="708660">
                  <a:moveTo>
                    <a:pt x="21920" y="0"/>
                  </a:moveTo>
                  <a:lnTo>
                    <a:pt x="0" y="571"/>
                  </a:lnTo>
                  <a:lnTo>
                    <a:pt x="5588" y="11811"/>
                  </a:lnTo>
                  <a:lnTo>
                    <a:pt x="4914" y="485508"/>
                  </a:lnTo>
                  <a:lnTo>
                    <a:pt x="5219" y="504012"/>
                  </a:lnTo>
                  <a:lnTo>
                    <a:pt x="4838" y="522516"/>
                  </a:lnTo>
                  <a:lnTo>
                    <a:pt x="4876" y="541020"/>
                  </a:lnTo>
                  <a:lnTo>
                    <a:pt x="6477" y="559485"/>
                  </a:lnTo>
                  <a:lnTo>
                    <a:pt x="16789" y="561746"/>
                  </a:lnTo>
                  <a:lnTo>
                    <a:pt x="12776" y="552907"/>
                  </a:lnTo>
                  <a:lnTo>
                    <a:pt x="14808" y="548741"/>
                  </a:lnTo>
                  <a:lnTo>
                    <a:pt x="15036" y="177647"/>
                  </a:lnTo>
                  <a:lnTo>
                    <a:pt x="15989" y="174421"/>
                  </a:lnTo>
                  <a:lnTo>
                    <a:pt x="16510" y="171196"/>
                  </a:lnTo>
                  <a:lnTo>
                    <a:pt x="16573" y="94183"/>
                  </a:lnTo>
                  <a:lnTo>
                    <a:pt x="16179" y="11442"/>
                  </a:lnTo>
                  <a:lnTo>
                    <a:pt x="21920" y="0"/>
                  </a:lnTo>
                  <a:close/>
                </a:path>
                <a:path w="485140" h="708660">
                  <a:moveTo>
                    <a:pt x="484962" y="268884"/>
                  </a:moveTo>
                  <a:lnTo>
                    <a:pt x="484886" y="257454"/>
                  </a:lnTo>
                  <a:lnTo>
                    <a:pt x="480822" y="250164"/>
                  </a:lnTo>
                  <a:lnTo>
                    <a:pt x="474560" y="246697"/>
                  </a:lnTo>
                  <a:lnTo>
                    <a:pt x="466928" y="247230"/>
                  </a:lnTo>
                  <a:lnTo>
                    <a:pt x="458749" y="251942"/>
                  </a:lnTo>
                  <a:lnTo>
                    <a:pt x="458825" y="453097"/>
                  </a:lnTo>
                  <a:lnTo>
                    <a:pt x="458914" y="468972"/>
                  </a:lnTo>
                  <a:lnTo>
                    <a:pt x="458990" y="549503"/>
                  </a:lnTo>
                  <a:lnTo>
                    <a:pt x="459092" y="702843"/>
                  </a:lnTo>
                  <a:lnTo>
                    <a:pt x="460565" y="706615"/>
                  </a:lnTo>
                  <a:lnTo>
                    <a:pt x="472427" y="708240"/>
                  </a:lnTo>
                  <a:lnTo>
                    <a:pt x="470852" y="699541"/>
                  </a:lnTo>
                  <a:lnTo>
                    <a:pt x="470890" y="692683"/>
                  </a:lnTo>
                  <a:lnTo>
                    <a:pt x="470992" y="668782"/>
                  </a:lnTo>
                  <a:lnTo>
                    <a:pt x="471093" y="549503"/>
                  </a:lnTo>
                  <a:lnTo>
                    <a:pt x="471208" y="468972"/>
                  </a:lnTo>
                  <a:lnTo>
                    <a:pt x="471322" y="385597"/>
                  </a:lnTo>
                  <a:lnTo>
                    <a:pt x="471436" y="300291"/>
                  </a:lnTo>
                  <a:lnTo>
                    <a:pt x="471208" y="297180"/>
                  </a:lnTo>
                  <a:lnTo>
                    <a:pt x="470344" y="293624"/>
                  </a:lnTo>
                  <a:lnTo>
                    <a:pt x="470306" y="293471"/>
                  </a:lnTo>
                  <a:lnTo>
                    <a:pt x="471474" y="291503"/>
                  </a:lnTo>
                  <a:lnTo>
                    <a:pt x="477456" y="293624"/>
                  </a:lnTo>
                  <a:lnTo>
                    <a:pt x="481609" y="295821"/>
                  </a:lnTo>
                  <a:lnTo>
                    <a:pt x="482752" y="291503"/>
                  </a:lnTo>
                  <a:lnTo>
                    <a:pt x="482828" y="291211"/>
                  </a:lnTo>
                  <a:lnTo>
                    <a:pt x="484047" y="281698"/>
                  </a:lnTo>
                  <a:lnTo>
                    <a:pt x="484403" y="275285"/>
                  </a:lnTo>
                  <a:lnTo>
                    <a:pt x="484962" y="268884"/>
                  </a:lnTo>
                  <a:close/>
                </a:path>
              </a:pathLst>
            </a:custGeom>
            <a:solidFill>
              <a:srgbClr val="A5429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4" name="object 6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764279" y="3166149"/>
              <a:ext cx="107683" cy="144741"/>
            </a:xfrm>
            <a:prstGeom prst="rect">
              <a:avLst/>
            </a:prstGeom>
          </p:spPr>
        </p:pic>
        <p:sp>
          <p:nvSpPr>
            <p:cNvPr id="65" name="object 65" descr=""/>
            <p:cNvSpPr/>
            <p:nvPr/>
          </p:nvSpPr>
          <p:spPr>
            <a:xfrm>
              <a:off x="14907772" y="2563940"/>
              <a:ext cx="399415" cy="48895"/>
            </a:xfrm>
            <a:custGeom>
              <a:avLst/>
              <a:gdLst/>
              <a:ahLst/>
              <a:cxnLst/>
              <a:rect l="l" t="t" r="r" b="b"/>
              <a:pathLst>
                <a:path w="399415" h="48894">
                  <a:moveTo>
                    <a:pt x="5194" y="0"/>
                  </a:moveTo>
                  <a:lnTo>
                    <a:pt x="0" y="3200"/>
                  </a:lnTo>
                  <a:lnTo>
                    <a:pt x="365239" y="3200"/>
                  </a:lnTo>
                  <a:lnTo>
                    <a:pt x="357416" y="7099"/>
                  </a:lnTo>
                  <a:lnTo>
                    <a:pt x="352183" y="5854"/>
                  </a:lnTo>
                  <a:lnTo>
                    <a:pt x="13373" y="6019"/>
                  </a:lnTo>
                  <a:lnTo>
                    <a:pt x="7378" y="4114"/>
                  </a:lnTo>
                  <a:lnTo>
                    <a:pt x="2451" y="8483"/>
                  </a:lnTo>
                  <a:lnTo>
                    <a:pt x="351294" y="8610"/>
                  </a:lnTo>
                  <a:lnTo>
                    <a:pt x="368367" y="10214"/>
                  </a:lnTo>
                  <a:lnTo>
                    <a:pt x="380179" y="15730"/>
                  </a:lnTo>
                  <a:lnTo>
                    <a:pt x="388054" y="26239"/>
                  </a:lnTo>
                  <a:lnTo>
                    <a:pt x="393319" y="42824"/>
                  </a:lnTo>
                  <a:lnTo>
                    <a:pt x="399084" y="48755"/>
                  </a:lnTo>
                  <a:lnTo>
                    <a:pt x="373547" y="3942"/>
                  </a:lnTo>
                  <a:lnTo>
                    <a:pt x="10985" y="660"/>
                  </a:lnTo>
                  <a:lnTo>
                    <a:pt x="5194" y="0"/>
                  </a:lnTo>
                  <a:close/>
                </a:path>
              </a:pathLst>
            </a:custGeom>
            <a:solidFill>
              <a:srgbClr val="C3BC4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6" name="object 6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309365" y="2609069"/>
              <a:ext cx="66865" cy="233306"/>
            </a:xfrm>
            <a:prstGeom prst="rect">
              <a:avLst/>
            </a:prstGeom>
          </p:spPr>
        </p:pic>
        <p:sp>
          <p:nvSpPr>
            <p:cNvPr id="67" name="object 67" descr=""/>
            <p:cNvSpPr/>
            <p:nvPr/>
          </p:nvSpPr>
          <p:spPr>
            <a:xfrm>
              <a:off x="15300754" y="2606760"/>
              <a:ext cx="7620" cy="347345"/>
            </a:xfrm>
            <a:custGeom>
              <a:avLst/>
              <a:gdLst/>
              <a:ahLst/>
              <a:cxnLst/>
              <a:rect l="l" t="t" r="r" b="b"/>
              <a:pathLst>
                <a:path w="7619" h="347344">
                  <a:moveTo>
                    <a:pt x="342" y="0"/>
                  </a:moveTo>
                  <a:lnTo>
                    <a:pt x="293" y="47934"/>
                  </a:lnTo>
                  <a:lnTo>
                    <a:pt x="195" y="143801"/>
                  </a:lnTo>
                  <a:lnTo>
                    <a:pt x="97" y="239670"/>
                  </a:lnTo>
                  <a:lnTo>
                    <a:pt x="0" y="335546"/>
                  </a:lnTo>
                  <a:lnTo>
                    <a:pt x="1116" y="346519"/>
                  </a:lnTo>
                  <a:lnTo>
                    <a:pt x="1139" y="346748"/>
                  </a:lnTo>
                  <a:lnTo>
                    <a:pt x="3492" y="346748"/>
                  </a:lnTo>
                  <a:lnTo>
                    <a:pt x="2324" y="346519"/>
                  </a:lnTo>
                  <a:lnTo>
                    <a:pt x="3856" y="346519"/>
                  </a:lnTo>
                  <a:lnTo>
                    <a:pt x="7581" y="344182"/>
                  </a:lnTo>
                  <a:lnTo>
                    <a:pt x="6375" y="340029"/>
                  </a:lnTo>
                  <a:lnTo>
                    <a:pt x="6311" y="239670"/>
                  </a:lnTo>
                  <a:lnTo>
                    <a:pt x="6192" y="100366"/>
                  </a:lnTo>
                  <a:lnTo>
                    <a:pt x="6096" y="5943"/>
                  </a:lnTo>
                  <a:lnTo>
                    <a:pt x="342" y="0"/>
                  </a:lnTo>
                  <a:close/>
                </a:path>
                <a:path w="7619" h="347344">
                  <a:moveTo>
                    <a:pt x="3856" y="346519"/>
                  </a:moveTo>
                  <a:lnTo>
                    <a:pt x="2324" y="346519"/>
                  </a:lnTo>
                  <a:lnTo>
                    <a:pt x="3492" y="346748"/>
                  </a:lnTo>
                  <a:lnTo>
                    <a:pt x="3856" y="346519"/>
                  </a:lnTo>
                  <a:close/>
                </a:path>
              </a:pathLst>
            </a:custGeom>
            <a:solidFill>
              <a:srgbClr val="E5DD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5314401" y="2714913"/>
              <a:ext cx="46990" cy="98425"/>
            </a:xfrm>
            <a:custGeom>
              <a:avLst/>
              <a:gdLst/>
              <a:ahLst/>
              <a:cxnLst/>
              <a:rect l="l" t="t" r="r" b="b"/>
              <a:pathLst>
                <a:path w="46990" h="98425">
                  <a:moveTo>
                    <a:pt x="17859" y="0"/>
                  </a:moveTo>
                  <a:lnTo>
                    <a:pt x="7191" y="368"/>
                  </a:lnTo>
                  <a:lnTo>
                    <a:pt x="9197" y="6184"/>
                  </a:lnTo>
                  <a:lnTo>
                    <a:pt x="9147" y="12014"/>
                  </a:lnTo>
                  <a:lnTo>
                    <a:pt x="7216" y="17830"/>
                  </a:lnTo>
                  <a:lnTo>
                    <a:pt x="29330" y="18047"/>
                  </a:lnTo>
                  <a:lnTo>
                    <a:pt x="36912" y="20758"/>
                  </a:lnTo>
                  <a:lnTo>
                    <a:pt x="39365" y="28221"/>
                  </a:lnTo>
                  <a:lnTo>
                    <a:pt x="39017" y="42786"/>
                  </a:lnTo>
                  <a:lnTo>
                    <a:pt x="38598" y="47434"/>
                  </a:lnTo>
                  <a:lnTo>
                    <a:pt x="36312" y="48806"/>
                  </a:lnTo>
                  <a:lnTo>
                    <a:pt x="26573" y="51436"/>
                  </a:lnTo>
                  <a:lnTo>
                    <a:pt x="16962" y="49020"/>
                  </a:lnTo>
                  <a:lnTo>
                    <a:pt x="9596" y="42639"/>
                  </a:lnTo>
                  <a:lnTo>
                    <a:pt x="6594" y="33375"/>
                  </a:lnTo>
                  <a:lnTo>
                    <a:pt x="6530" y="28206"/>
                  </a:lnTo>
                  <a:lnTo>
                    <a:pt x="6975" y="23025"/>
                  </a:lnTo>
                  <a:lnTo>
                    <a:pt x="7191" y="17856"/>
                  </a:lnTo>
                  <a:lnTo>
                    <a:pt x="3317" y="24501"/>
                  </a:lnTo>
                  <a:lnTo>
                    <a:pt x="1100" y="34107"/>
                  </a:lnTo>
                  <a:lnTo>
                    <a:pt x="1099" y="43754"/>
                  </a:lnTo>
                  <a:lnTo>
                    <a:pt x="3876" y="50520"/>
                  </a:lnTo>
                  <a:lnTo>
                    <a:pt x="9769" y="56400"/>
                  </a:lnTo>
                  <a:lnTo>
                    <a:pt x="9667" y="58623"/>
                  </a:lnTo>
                  <a:lnTo>
                    <a:pt x="4879" y="66217"/>
                  </a:lnTo>
                  <a:lnTo>
                    <a:pt x="1416" y="73509"/>
                  </a:lnTo>
                  <a:lnTo>
                    <a:pt x="0" y="81619"/>
                  </a:lnTo>
                  <a:lnTo>
                    <a:pt x="1465" y="89935"/>
                  </a:lnTo>
                  <a:lnTo>
                    <a:pt x="6645" y="97840"/>
                  </a:lnTo>
                  <a:lnTo>
                    <a:pt x="6416" y="91287"/>
                  </a:lnTo>
                  <a:lnTo>
                    <a:pt x="6859" y="76454"/>
                  </a:lnTo>
                  <a:lnTo>
                    <a:pt x="9088" y="71024"/>
                  </a:lnTo>
                  <a:lnTo>
                    <a:pt x="15048" y="70005"/>
                  </a:lnTo>
                  <a:lnTo>
                    <a:pt x="31613" y="72478"/>
                  </a:lnTo>
                  <a:lnTo>
                    <a:pt x="37366" y="66497"/>
                  </a:lnTo>
                  <a:lnTo>
                    <a:pt x="43589" y="69850"/>
                  </a:lnTo>
                  <a:lnTo>
                    <a:pt x="42078" y="66471"/>
                  </a:lnTo>
                  <a:lnTo>
                    <a:pt x="38369" y="62039"/>
                  </a:lnTo>
                  <a:lnTo>
                    <a:pt x="39411" y="59918"/>
                  </a:lnTo>
                  <a:lnTo>
                    <a:pt x="41746" y="50723"/>
                  </a:lnTo>
                  <a:lnTo>
                    <a:pt x="41645" y="31929"/>
                  </a:lnTo>
                  <a:lnTo>
                    <a:pt x="44173" y="22948"/>
                  </a:lnTo>
                  <a:lnTo>
                    <a:pt x="46916" y="17805"/>
                  </a:lnTo>
                  <a:lnTo>
                    <a:pt x="41722" y="16497"/>
                  </a:lnTo>
                  <a:lnTo>
                    <a:pt x="38230" y="10210"/>
                  </a:lnTo>
                  <a:lnTo>
                    <a:pt x="35512" y="9753"/>
                  </a:lnTo>
                  <a:lnTo>
                    <a:pt x="27587" y="16421"/>
                  </a:lnTo>
                  <a:lnTo>
                    <a:pt x="21669" y="16319"/>
                  </a:lnTo>
                  <a:lnTo>
                    <a:pt x="12626" y="9525"/>
                  </a:lnTo>
                  <a:lnTo>
                    <a:pt x="19040" y="4521"/>
                  </a:lnTo>
                  <a:lnTo>
                    <a:pt x="17859" y="0"/>
                  </a:lnTo>
                  <a:close/>
                </a:path>
              </a:pathLst>
            </a:custGeom>
            <a:solidFill>
              <a:srgbClr val="4218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14873988" y="3073509"/>
              <a:ext cx="10795" cy="241935"/>
            </a:xfrm>
            <a:custGeom>
              <a:avLst/>
              <a:gdLst/>
              <a:ahLst/>
              <a:cxnLst/>
              <a:rect l="l" t="t" r="r" b="b"/>
              <a:pathLst>
                <a:path w="10794" h="241935">
                  <a:moveTo>
                    <a:pt x="2035" y="0"/>
                  </a:moveTo>
                  <a:lnTo>
                    <a:pt x="1717" y="101625"/>
                  </a:lnTo>
                  <a:lnTo>
                    <a:pt x="0" y="110531"/>
                  </a:lnTo>
                  <a:lnTo>
                    <a:pt x="177" y="119400"/>
                  </a:lnTo>
                  <a:lnTo>
                    <a:pt x="1971" y="137147"/>
                  </a:lnTo>
                  <a:lnTo>
                    <a:pt x="2459" y="159044"/>
                  </a:lnTo>
                  <a:lnTo>
                    <a:pt x="2301" y="230543"/>
                  </a:lnTo>
                  <a:lnTo>
                    <a:pt x="130" y="236575"/>
                  </a:lnTo>
                  <a:lnTo>
                    <a:pt x="4524" y="241757"/>
                  </a:lnTo>
                  <a:lnTo>
                    <a:pt x="10417" y="237477"/>
                  </a:lnTo>
                  <a:lnTo>
                    <a:pt x="7585" y="231254"/>
                  </a:lnTo>
                  <a:lnTo>
                    <a:pt x="8156" y="6934"/>
                  </a:lnTo>
                  <a:lnTo>
                    <a:pt x="7712" y="3213"/>
                  </a:lnTo>
                  <a:lnTo>
                    <a:pt x="6264" y="381"/>
                  </a:lnTo>
                  <a:lnTo>
                    <a:pt x="2035" y="0"/>
                  </a:lnTo>
                  <a:close/>
                </a:path>
              </a:pathLst>
            </a:custGeom>
            <a:solidFill>
              <a:srgbClr val="C3BC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4878245" y="2578704"/>
              <a:ext cx="12700" cy="443230"/>
            </a:xfrm>
            <a:custGeom>
              <a:avLst/>
              <a:gdLst/>
              <a:ahLst/>
              <a:cxnLst/>
              <a:rect l="l" t="t" r="r" b="b"/>
              <a:pathLst>
                <a:path w="12700" h="443230">
                  <a:moveTo>
                    <a:pt x="9766" y="0"/>
                  </a:moveTo>
                  <a:lnTo>
                    <a:pt x="4368" y="5232"/>
                  </a:lnTo>
                  <a:lnTo>
                    <a:pt x="927" y="11468"/>
                  </a:lnTo>
                  <a:lnTo>
                    <a:pt x="0" y="18999"/>
                  </a:lnTo>
                  <a:lnTo>
                    <a:pt x="571" y="442607"/>
                  </a:lnTo>
                  <a:lnTo>
                    <a:pt x="3708" y="439699"/>
                  </a:lnTo>
                  <a:lnTo>
                    <a:pt x="3708" y="29578"/>
                  </a:lnTo>
                  <a:lnTo>
                    <a:pt x="2095" y="24104"/>
                  </a:lnTo>
                  <a:lnTo>
                    <a:pt x="5930" y="19557"/>
                  </a:lnTo>
                  <a:lnTo>
                    <a:pt x="12293" y="5867"/>
                  </a:lnTo>
                  <a:lnTo>
                    <a:pt x="12039" y="1333"/>
                  </a:lnTo>
                  <a:lnTo>
                    <a:pt x="9766" y="0"/>
                  </a:lnTo>
                  <a:close/>
                </a:path>
              </a:pathLst>
            </a:custGeom>
            <a:solidFill>
              <a:srgbClr val="E5DD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14875917" y="2597708"/>
              <a:ext cx="3175" cy="425450"/>
            </a:xfrm>
            <a:custGeom>
              <a:avLst/>
              <a:gdLst/>
              <a:ahLst/>
              <a:cxnLst/>
              <a:rect l="l" t="t" r="r" b="b"/>
              <a:pathLst>
                <a:path w="3175" h="425450">
                  <a:moveTo>
                    <a:pt x="2616" y="6350"/>
                  </a:moveTo>
                  <a:lnTo>
                    <a:pt x="2324" y="6350"/>
                  </a:lnTo>
                  <a:lnTo>
                    <a:pt x="2324" y="2540"/>
                  </a:lnTo>
                  <a:lnTo>
                    <a:pt x="2324" y="0"/>
                  </a:lnTo>
                  <a:lnTo>
                    <a:pt x="1206" y="0"/>
                  </a:lnTo>
                  <a:lnTo>
                    <a:pt x="1206" y="2540"/>
                  </a:lnTo>
                  <a:lnTo>
                    <a:pt x="0" y="2540"/>
                  </a:lnTo>
                  <a:lnTo>
                    <a:pt x="0" y="6350"/>
                  </a:lnTo>
                  <a:lnTo>
                    <a:pt x="241" y="6350"/>
                  </a:lnTo>
                  <a:lnTo>
                    <a:pt x="241" y="424180"/>
                  </a:lnTo>
                  <a:lnTo>
                    <a:pt x="381" y="424180"/>
                  </a:lnTo>
                  <a:lnTo>
                    <a:pt x="381" y="425450"/>
                  </a:lnTo>
                  <a:lnTo>
                    <a:pt x="1435" y="425450"/>
                  </a:lnTo>
                  <a:lnTo>
                    <a:pt x="1435" y="424180"/>
                  </a:lnTo>
                  <a:lnTo>
                    <a:pt x="2616" y="424180"/>
                  </a:lnTo>
                  <a:lnTo>
                    <a:pt x="2616" y="6350"/>
                  </a:lnTo>
                  <a:close/>
                </a:path>
              </a:pathLst>
            </a:custGeom>
            <a:solidFill>
              <a:srgbClr val="A99E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4867740" y="2771951"/>
              <a:ext cx="8890" cy="377825"/>
            </a:xfrm>
            <a:custGeom>
              <a:avLst/>
              <a:gdLst/>
              <a:ahLst/>
              <a:cxnLst/>
              <a:rect l="l" t="t" r="r" b="b"/>
              <a:pathLst>
                <a:path w="8890" h="377825">
                  <a:moveTo>
                    <a:pt x="626" y="263881"/>
                  </a:moveTo>
                  <a:lnTo>
                    <a:pt x="571" y="377545"/>
                  </a:lnTo>
                  <a:lnTo>
                    <a:pt x="4660" y="373049"/>
                  </a:lnTo>
                  <a:lnTo>
                    <a:pt x="2730" y="367563"/>
                  </a:lnTo>
                  <a:lnTo>
                    <a:pt x="2926" y="344018"/>
                  </a:lnTo>
                  <a:lnTo>
                    <a:pt x="2979" y="306957"/>
                  </a:lnTo>
                  <a:lnTo>
                    <a:pt x="2794" y="288429"/>
                  </a:lnTo>
                  <a:lnTo>
                    <a:pt x="2692" y="280924"/>
                  </a:lnTo>
                  <a:lnTo>
                    <a:pt x="8235" y="280924"/>
                  </a:lnTo>
                  <a:lnTo>
                    <a:pt x="7200" y="265493"/>
                  </a:lnTo>
                  <a:lnTo>
                    <a:pt x="626" y="263881"/>
                  </a:lnTo>
                  <a:close/>
                </a:path>
                <a:path w="8890" h="377825">
                  <a:moveTo>
                    <a:pt x="8235" y="280924"/>
                  </a:moveTo>
                  <a:lnTo>
                    <a:pt x="2692" y="280924"/>
                  </a:lnTo>
                  <a:lnTo>
                    <a:pt x="5219" y="283413"/>
                  </a:lnTo>
                  <a:lnTo>
                    <a:pt x="8572" y="285940"/>
                  </a:lnTo>
                  <a:lnTo>
                    <a:pt x="8235" y="280924"/>
                  </a:lnTo>
                  <a:close/>
                </a:path>
                <a:path w="8890" h="377825">
                  <a:moveTo>
                    <a:pt x="626" y="262495"/>
                  </a:moveTo>
                  <a:lnTo>
                    <a:pt x="0" y="263728"/>
                  </a:lnTo>
                  <a:lnTo>
                    <a:pt x="626" y="263728"/>
                  </a:lnTo>
                  <a:lnTo>
                    <a:pt x="626" y="262495"/>
                  </a:lnTo>
                  <a:close/>
                </a:path>
                <a:path w="8890" h="377825">
                  <a:moveTo>
                    <a:pt x="2273" y="0"/>
                  </a:moveTo>
                  <a:lnTo>
                    <a:pt x="1752" y="3225"/>
                  </a:lnTo>
                  <a:lnTo>
                    <a:pt x="800" y="6451"/>
                  </a:lnTo>
                  <a:lnTo>
                    <a:pt x="750" y="62228"/>
                  </a:lnTo>
                  <a:lnTo>
                    <a:pt x="626" y="262495"/>
                  </a:lnTo>
                  <a:lnTo>
                    <a:pt x="3009" y="257810"/>
                  </a:lnTo>
                  <a:lnTo>
                    <a:pt x="2921" y="253720"/>
                  </a:lnTo>
                  <a:lnTo>
                    <a:pt x="2819" y="205244"/>
                  </a:lnTo>
                  <a:lnTo>
                    <a:pt x="2290" y="6451"/>
                  </a:lnTo>
                  <a:lnTo>
                    <a:pt x="2273" y="0"/>
                  </a:lnTo>
                  <a:close/>
                </a:path>
              </a:pathLst>
            </a:custGeom>
            <a:solidFill>
              <a:srgbClr val="4218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4895796" y="2567141"/>
              <a:ext cx="377825" cy="10795"/>
            </a:xfrm>
            <a:custGeom>
              <a:avLst/>
              <a:gdLst/>
              <a:ahLst/>
              <a:cxnLst/>
              <a:rect l="l" t="t" r="r" b="b"/>
              <a:pathLst>
                <a:path w="377825" h="10794">
                  <a:moveTo>
                    <a:pt x="377215" y="0"/>
                  </a:moveTo>
                  <a:lnTo>
                    <a:pt x="11976" y="0"/>
                  </a:lnTo>
                  <a:lnTo>
                    <a:pt x="11696" y="63"/>
                  </a:lnTo>
                  <a:lnTo>
                    <a:pt x="9740" y="2997"/>
                  </a:lnTo>
                  <a:lnTo>
                    <a:pt x="3695" y="2959"/>
                  </a:lnTo>
                  <a:lnTo>
                    <a:pt x="0" y="5219"/>
                  </a:lnTo>
                  <a:lnTo>
                    <a:pt x="2692" y="10172"/>
                  </a:lnTo>
                  <a:lnTo>
                    <a:pt x="14427" y="5283"/>
                  </a:lnTo>
                  <a:lnTo>
                    <a:pt x="19354" y="914"/>
                  </a:lnTo>
                  <a:lnTo>
                    <a:pt x="25349" y="2819"/>
                  </a:lnTo>
                  <a:lnTo>
                    <a:pt x="364159" y="2654"/>
                  </a:lnTo>
                  <a:lnTo>
                    <a:pt x="369392" y="3898"/>
                  </a:lnTo>
                  <a:lnTo>
                    <a:pt x="377215" y="0"/>
                  </a:lnTo>
                  <a:close/>
                </a:path>
              </a:pathLst>
            </a:custGeom>
            <a:solidFill>
              <a:srgbClr val="E5DD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14844294" y="2632392"/>
              <a:ext cx="515620" cy="530225"/>
            </a:xfrm>
            <a:custGeom>
              <a:avLst/>
              <a:gdLst/>
              <a:ahLst/>
              <a:cxnLst/>
              <a:rect l="l" t="t" r="r" b="b"/>
              <a:pathLst>
                <a:path w="515619" h="530225">
                  <a:moveTo>
                    <a:pt x="12420" y="491502"/>
                  </a:moveTo>
                  <a:lnTo>
                    <a:pt x="12141" y="472935"/>
                  </a:lnTo>
                  <a:lnTo>
                    <a:pt x="11366" y="454355"/>
                  </a:lnTo>
                  <a:lnTo>
                    <a:pt x="0" y="452831"/>
                  </a:lnTo>
                  <a:lnTo>
                    <a:pt x="901" y="461276"/>
                  </a:lnTo>
                  <a:lnTo>
                    <a:pt x="469" y="482447"/>
                  </a:lnTo>
                  <a:lnTo>
                    <a:pt x="101" y="525602"/>
                  </a:lnTo>
                  <a:lnTo>
                    <a:pt x="4953" y="529996"/>
                  </a:lnTo>
                  <a:lnTo>
                    <a:pt x="11760" y="528662"/>
                  </a:lnTo>
                  <a:lnTo>
                    <a:pt x="12268" y="510082"/>
                  </a:lnTo>
                  <a:lnTo>
                    <a:pt x="12420" y="491502"/>
                  </a:lnTo>
                  <a:close/>
                </a:path>
                <a:path w="515619" h="530225">
                  <a:moveTo>
                    <a:pt x="511568" y="68884"/>
                  </a:moveTo>
                  <a:lnTo>
                    <a:pt x="511530" y="64998"/>
                  </a:lnTo>
                  <a:lnTo>
                    <a:pt x="511429" y="57200"/>
                  </a:lnTo>
                  <a:lnTo>
                    <a:pt x="510971" y="56769"/>
                  </a:lnTo>
                  <a:lnTo>
                    <a:pt x="510743" y="56248"/>
                  </a:lnTo>
                  <a:lnTo>
                    <a:pt x="510755" y="55613"/>
                  </a:lnTo>
                  <a:lnTo>
                    <a:pt x="505079" y="52425"/>
                  </a:lnTo>
                  <a:lnTo>
                    <a:pt x="499021" y="51206"/>
                  </a:lnTo>
                  <a:lnTo>
                    <a:pt x="492772" y="51041"/>
                  </a:lnTo>
                  <a:lnTo>
                    <a:pt x="487299" y="51041"/>
                  </a:lnTo>
                  <a:lnTo>
                    <a:pt x="478675" y="50660"/>
                  </a:lnTo>
                  <a:lnTo>
                    <a:pt x="475259" y="53606"/>
                  </a:lnTo>
                  <a:lnTo>
                    <a:pt x="477215" y="68884"/>
                  </a:lnTo>
                  <a:lnTo>
                    <a:pt x="477075" y="73914"/>
                  </a:lnTo>
                  <a:lnTo>
                    <a:pt x="477088" y="77381"/>
                  </a:lnTo>
                  <a:lnTo>
                    <a:pt x="477278" y="82524"/>
                  </a:lnTo>
                  <a:lnTo>
                    <a:pt x="477291" y="82892"/>
                  </a:lnTo>
                  <a:lnTo>
                    <a:pt x="487959" y="82524"/>
                  </a:lnTo>
                  <a:lnTo>
                    <a:pt x="491820" y="77381"/>
                  </a:lnTo>
                  <a:lnTo>
                    <a:pt x="497217" y="75958"/>
                  </a:lnTo>
                  <a:lnTo>
                    <a:pt x="503085" y="75666"/>
                  </a:lnTo>
                  <a:lnTo>
                    <a:pt x="508330" y="73914"/>
                  </a:lnTo>
                  <a:lnTo>
                    <a:pt x="511568" y="68884"/>
                  </a:lnTo>
                  <a:close/>
                </a:path>
                <a:path w="515619" h="530225">
                  <a:moveTo>
                    <a:pt x="514464" y="167474"/>
                  </a:moveTo>
                  <a:lnTo>
                    <a:pt x="513727" y="159893"/>
                  </a:lnTo>
                  <a:lnTo>
                    <a:pt x="513702" y="155003"/>
                  </a:lnTo>
                  <a:lnTo>
                    <a:pt x="513689" y="152374"/>
                  </a:lnTo>
                  <a:lnTo>
                    <a:pt x="507466" y="149021"/>
                  </a:lnTo>
                  <a:lnTo>
                    <a:pt x="501713" y="155003"/>
                  </a:lnTo>
                  <a:lnTo>
                    <a:pt x="496747" y="154203"/>
                  </a:lnTo>
                  <a:lnTo>
                    <a:pt x="485140" y="152527"/>
                  </a:lnTo>
                  <a:lnTo>
                    <a:pt x="479183" y="153555"/>
                  </a:lnTo>
                  <a:lnTo>
                    <a:pt x="476961" y="158978"/>
                  </a:lnTo>
                  <a:lnTo>
                    <a:pt x="476656" y="167474"/>
                  </a:lnTo>
                  <a:lnTo>
                    <a:pt x="476745" y="180365"/>
                  </a:lnTo>
                  <a:lnTo>
                    <a:pt x="476935" y="180581"/>
                  </a:lnTo>
                  <a:lnTo>
                    <a:pt x="482511" y="181813"/>
                  </a:lnTo>
                  <a:lnTo>
                    <a:pt x="485292" y="182486"/>
                  </a:lnTo>
                  <a:lnTo>
                    <a:pt x="486918" y="179692"/>
                  </a:lnTo>
                  <a:lnTo>
                    <a:pt x="490512" y="173431"/>
                  </a:lnTo>
                  <a:lnTo>
                    <a:pt x="497789" y="182486"/>
                  </a:lnTo>
                  <a:lnTo>
                    <a:pt x="497903" y="182638"/>
                  </a:lnTo>
                  <a:lnTo>
                    <a:pt x="498856" y="182638"/>
                  </a:lnTo>
                  <a:lnTo>
                    <a:pt x="499732" y="183019"/>
                  </a:lnTo>
                  <a:lnTo>
                    <a:pt x="511098" y="182219"/>
                  </a:lnTo>
                  <a:lnTo>
                    <a:pt x="514172" y="174967"/>
                  </a:lnTo>
                  <a:lnTo>
                    <a:pt x="514235" y="173431"/>
                  </a:lnTo>
                  <a:lnTo>
                    <a:pt x="514350" y="170535"/>
                  </a:lnTo>
                  <a:lnTo>
                    <a:pt x="514464" y="167474"/>
                  </a:lnTo>
                  <a:close/>
                </a:path>
                <a:path w="515619" h="530225">
                  <a:moveTo>
                    <a:pt x="515378" y="17500"/>
                  </a:moveTo>
                  <a:lnTo>
                    <a:pt x="514731" y="13157"/>
                  </a:lnTo>
                  <a:lnTo>
                    <a:pt x="514654" y="12649"/>
                  </a:lnTo>
                  <a:lnTo>
                    <a:pt x="514540" y="11887"/>
                  </a:lnTo>
                  <a:lnTo>
                    <a:pt x="514248" y="10007"/>
                  </a:lnTo>
                  <a:lnTo>
                    <a:pt x="510616" y="4546"/>
                  </a:lnTo>
                  <a:lnTo>
                    <a:pt x="504583" y="1193"/>
                  </a:lnTo>
                  <a:lnTo>
                    <a:pt x="502780" y="939"/>
                  </a:lnTo>
                  <a:lnTo>
                    <a:pt x="502780" y="21475"/>
                  </a:lnTo>
                  <a:lnTo>
                    <a:pt x="499846" y="22885"/>
                  </a:lnTo>
                  <a:lnTo>
                    <a:pt x="496341" y="22885"/>
                  </a:lnTo>
                  <a:lnTo>
                    <a:pt x="492810" y="22669"/>
                  </a:lnTo>
                  <a:lnTo>
                    <a:pt x="489864" y="21475"/>
                  </a:lnTo>
                  <a:lnTo>
                    <a:pt x="489648" y="21475"/>
                  </a:lnTo>
                  <a:lnTo>
                    <a:pt x="489051" y="13157"/>
                  </a:lnTo>
                  <a:lnTo>
                    <a:pt x="493026" y="12649"/>
                  </a:lnTo>
                  <a:lnTo>
                    <a:pt x="499529" y="11887"/>
                  </a:lnTo>
                  <a:lnTo>
                    <a:pt x="502754" y="12877"/>
                  </a:lnTo>
                  <a:lnTo>
                    <a:pt x="502780" y="21475"/>
                  </a:lnTo>
                  <a:lnTo>
                    <a:pt x="502780" y="939"/>
                  </a:lnTo>
                  <a:lnTo>
                    <a:pt x="475475" y="17500"/>
                  </a:lnTo>
                  <a:lnTo>
                    <a:pt x="476529" y="25120"/>
                  </a:lnTo>
                  <a:lnTo>
                    <a:pt x="480250" y="30556"/>
                  </a:lnTo>
                  <a:lnTo>
                    <a:pt x="486740" y="33769"/>
                  </a:lnTo>
                  <a:lnTo>
                    <a:pt x="496074" y="34836"/>
                  </a:lnTo>
                  <a:lnTo>
                    <a:pt x="503974" y="33921"/>
                  </a:lnTo>
                  <a:lnTo>
                    <a:pt x="510006" y="30924"/>
                  </a:lnTo>
                  <a:lnTo>
                    <a:pt x="513905" y="25539"/>
                  </a:lnTo>
                  <a:lnTo>
                    <a:pt x="514388" y="22885"/>
                  </a:lnTo>
                  <a:lnTo>
                    <a:pt x="515378" y="17500"/>
                  </a:lnTo>
                  <a:close/>
                </a:path>
              </a:pathLst>
            </a:custGeom>
            <a:solidFill>
              <a:srgbClr val="A542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4650289" y="2633243"/>
              <a:ext cx="125095" cy="922655"/>
            </a:xfrm>
            <a:custGeom>
              <a:avLst/>
              <a:gdLst/>
              <a:ahLst/>
              <a:cxnLst/>
              <a:rect l="l" t="t" r="r" b="b"/>
              <a:pathLst>
                <a:path w="125094" h="922654">
                  <a:moveTo>
                    <a:pt x="11696" y="28778"/>
                  </a:moveTo>
                  <a:lnTo>
                    <a:pt x="11328" y="17030"/>
                  </a:lnTo>
                  <a:lnTo>
                    <a:pt x="9055" y="5207"/>
                  </a:lnTo>
                  <a:lnTo>
                    <a:pt x="8458" y="2984"/>
                  </a:lnTo>
                  <a:lnTo>
                    <a:pt x="7912" y="495"/>
                  </a:lnTo>
                  <a:lnTo>
                    <a:pt x="2705" y="0"/>
                  </a:lnTo>
                  <a:lnTo>
                    <a:pt x="685" y="1282"/>
                  </a:lnTo>
                  <a:lnTo>
                    <a:pt x="736" y="3060"/>
                  </a:lnTo>
                  <a:lnTo>
                    <a:pt x="0" y="27851"/>
                  </a:lnTo>
                  <a:lnTo>
                    <a:pt x="1244" y="40119"/>
                  </a:lnTo>
                  <a:lnTo>
                    <a:pt x="5880" y="52082"/>
                  </a:lnTo>
                  <a:lnTo>
                    <a:pt x="9956" y="40462"/>
                  </a:lnTo>
                  <a:lnTo>
                    <a:pt x="11696" y="28778"/>
                  </a:lnTo>
                  <a:close/>
                </a:path>
                <a:path w="125094" h="922654">
                  <a:moveTo>
                    <a:pt x="124523" y="913345"/>
                  </a:moveTo>
                  <a:lnTo>
                    <a:pt x="111010" y="863422"/>
                  </a:lnTo>
                  <a:lnTo>
                    <a:pt x="109715" y="861085"/>
                  </a:lnTo>
                  <a:lnTo>
                    <a:pt x="106565" y="860171"/>
                  </a:lnTo>
                  <a:lnTo>
                    <a:pt x="104432" y="860539"/>
                  </a:lnTo>
                  <a:lnTo>
                    <a:pt x="103238" y="861822"/>
                  </a:lnTo>
                  <a:lnTo>
                    <a:pt x="102781" y="877468"/>
                  </a:lnTo>
                  <a:lnTo>
                    <a:pt x="103098" y="890866"/>
                  </a:lnTo>
                  <a:lnTo>
                    <a:pt x="105029" y="904074"/>
                  </a:lnTo>
                  <a:lnTo>
                    <a:pt x="109537" y="916965"/>
                  </a:lnTo>
                  <a:lnTo>
                    <a:pt x="111163" y="920369"/>
                  </a:lnTo>
                  <a:lnTo>
                    <a:pt x="114249" y="922566"/>
                  </a:lnTo>
                  <a:lnTo>
                    <a:pt x="121373" y="918413"/>
                  </a:lnTo>
                  <a:lnTo>
                    <a:pt x="124523" y="913345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5323818" y="2869629"/>
              <a:ext cx="23495" cy="50165"/>
            </a:xfrm>
            <a:custGeom>
              <a:avLst/>
              <a:gdLst/>
              <a:ahLst/>
              <a:cxnLst/>
              <a:rect l="l" t="t" r="r" b="b"/>
              <a:pathLst>
                <a:path w="23494" h="50164">
                  <a:moveTo>
                    <a:pt x="14654" y="0"/>
                  </a:moveTo>
                  <a:lnTo>
                    <a:pt x="14095" y="6400"/>
                  </a:lnTo>
                  <a:lnTo>
                    <a:pt x="13739" y="12826"/>
                  </a:lnTo>
                  <a:lnTo>
                    <a:pt x="12520" y="22326"/>
                  </a:lnTo>
                  <a:lnTo>
                    <a:pt x="11301" y="26936"/>
                  </a:lnTo>
                  <a:lnTo>
                    <a:pt x="7148" y="24739"/>
                  </a:lnTo>
                  <a:lnTo>
                    <a:pt x="1169" y="22624"/>
                  </a:lnTo>
                  <a:lnTo>
                    <a:pt x="0" y="24588"/>
                  </a:lnTo>
                  <a:lnTo>
                    <a:pt x="899" y="28298"/>
                  </a:lnTo>
                  <a:lnTo>
                    <a:pt x="1128" y="31419"/>
                  </a:lnTo>
                  <a:lnTo>
                    <a:pt x="6406" y="34671"/>
                  </a:lnTo>
                  <a:lnTo>
                    <a:pt x="8689" y="40344"/>
                  </a:lnTo>
                  <a:lnTo>
                    <a:pt x="10799" y="46203"/>
                  </a:lnTo>
                  <a:lnTo>
                    <a:pt x="15555" y="50012"/>
                  </a:lnTo>
                  <a:lnTo>
                    <a:pt x="19594" y="41274"/>
                  </a:lnTo>
                  <a:lnTo>
                    <a:pt x="21436" y="37058"/>
                  </a:lnTo>
                  <a:lnTo>
                    <a:pt x="23401" y="27840"/>
                  </a:lnTo>
                  <a:lnTo>
                    <a:pt x="22674" y="17238"/>
                  </a:lnTo>
                  <a:lnTo>
                    <a:pt x="19632" y="7281"/>
                  </a:lnTo>
                  <a:lnTo>
                    <a:pt x="14654" y="0"/>
                  </a:lnTo>
                  <a:close/>
                </a:path>
              </a:pathLst>
            </a:custGeom>
            <a:solidFill>
              <a:srgbClr val="171C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14855661" y="2676626"/>
              <a:ext cx="499745" cy="484505"/>
            </a:xfrm>
            <a:custGeom>
              <a:avLst/>
              <a:gdLst/>
              <a:ahLst/>
              <a:cxnLst/>
              <a:rect l="l" t="t" r="r" b="b"/>
              <a:pathLst>
                <a:path w="499744" h="484505">
                  <a:moveTo>
                    <a:pt x="4318" y="483628"/>
                  </a:moveTo>
                  <a:lnTo>
                    <a:pt x="2717" y="465150"/>
                  </a:lnTo>
                  <a:lnTo>
                    <a:pt x="2679" y="446646"/>
                  </a:lnTo>
                  <a:lnTo>
                    <a:pt x="3060" y="428142"/>
                  </a:lnTo>
                  <a:lnTo>
                    <a:pt x="2755" y="409651"/>
                  </a:lnTo>
                  <a:lnTo>
                    <a:pt x="1828" y="409727"/>
                  </a:lnTo>
                  <a:lnTo>
                    <a:pt x="0" y="410121"/>
                  </a:lnTo>
                  <a:lnTo>
                    <a:pt x="774" y="428688"/>
                  </a:lnTo>
                  <a:lnTo>
                    <a:pt x="1054" y="447268"/>
                  </a:lnTo>
                  <a:lnTo>
                    <a:pt x="901" y="465848"/>
                  </a:lnTo>
                  <a:lnTo>
                    <a:pt x="393" y="484441"/>
                  </a:lnTo>
                  <a:lnTo>
                    <a:pt x="4318" y="483628"/>
                  </a:lnTo>
                  <a:close/>
                </a:path>
                <a:path w="499744" h="484505">
                  <a:moveTo>
                    <a:pt x="499389" y="11391"/>
                  </a:moveTo>
                  <a:lnTo>
                    <a:pt x="497192" y="3721"/>
                  </a:lnTo>
                  <a:lnTo>
                    <a:pt x="492010" y="2159"/>
                  </a:lnTo>
                  <a:lnTo>
                    <a:pt x="485660" y="3022"/>
                  </a:lnTo>
                  <a:lnTo>
                    <a:pt x="479945" y="2641"/>
                  </a:lnTo>
                  <a:lnTo>
                    <a:pt x="474306" y="0"/>
                  </a:lnTo>
                  <a:lnTo>
                    <a:pt x="462686" y="12"/>
                  </a:lnTo>
                  <a:lnTo>
                    <a:pt x="461619" y="7886"/>
                  </a:lnTo>
                  <a:lnTo>
                    <a:pt x="460019" y="15646"/>
                  </a:lnTo>
                  <a:lnTo>
                    <a:pt x="458736" y="23761"/>
                  </a:lnTo>
                  <a:lnTo>
                    <a:pt x="459968" y="31635"/>
                  </a:lnTo>
                  <a:lnTo>
                    <a:pt x="465950" y="38696"/>
                  </a:lnTo>
                  <a:lnTo>
                    <a:pt x="465658" y="31673"/>
                  </a:lnTo>
                  <a:lnTo>
                    <a:pt x="465848" y="24574"/>
                  </a:lnTo>
                  <a:lnTo>
                    <a:pt x="463905" y="9385"/>
                  </a:lnTo>
                  <a:lnTo>
                    <a:pt x="467309" y="6426"/>
                  </a:lnTo>
                  <a:lnTo>
                    <a:pt x="475119" y="6781"/>
                  </a:lnTo>
                  <a:lnTo>
                    <a:pt x="481406" y="6807"/>
                  </a:lnTo>
                  <a:lnTo>
                    <a:pt x="487654" y="6985"/>
                  </a:lnTo>
                  <a:lnTo>
                    <a:pt x="493712" y="8204"/>
                  </a:lnTo>
                  <a:lnTo>
                    <a:pt x="499389" y="11391"/>
                  </a:lnTo>
                  <a:close/>
                </a:path>
              </a:pathLst>
            </a:custGeom>
            <a:solidFill>
              <a:srgbClr val="4218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5309459" y="2852693"/>
              <a:ext cx="3175" cy="68580"/>
            </a:xfrm>
            <a:custGeom>
              <a:avLst/>
              <a:gdLst/>
              <a:ahLst/>
              <a:cxnLst/>
              <a:rect l="l" t="t" r="r" b="b"/>
              <a:pathLst>
                <a:path w="3175" h="68580">
                  <a:moveTo>
                    <a:pt x="2806" y="0"/>
                  </a:moveTo>
                  <a:lnTo>
                    <a:pt x="699" y="17047"/>
                  </a:lnTo>
                  <a:lnTo>
                    <a:pt x="0" y="34093"/>
                  </a:lnTo>
                  <a:lnTo>
                    <a:pt x="710" y="51138"/>
                  </a:lnTo>
                  <a:lnTo>
                    <a:pt x="2832" y="68186"/>
                  </a:lnTo>
                  <a:lnTo>
                    <a:pt x="2806" y="0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5334006" y="2754947"/>
              <a:ext cx="64769" cy="202565"/>
            </a:xfrm>
            <a:custGeom>
              <a:avLst/>
              <a:gdLst/>
              <a:ahLst/>
              <a:cxnLst/>
              <a:rect l="l" t="t" r="r" b="b"/>
              <a:pathLst>
                <a:path w="64769" h="202564">
                  <a:moveTo>
                    <a:pt x="12306" y="196075"/>
                  </a:moveTo>
                  <a:lnTo>
                    <a:pt x="5905" y="191198"/>
                  </a:lnTo>
                  <a:lnTo>
                    <a:pt x="7416" y="184683"/>
                  </a:lnTo>
                  <a:lnTo>
                    <a:pt x="6248" y="183299"/>
                  </a:lnTo>
                  <a:lnTo>
                    <a:pt x="4292" y="178600"/>
                  </a:lnTo>
                  <a:lnTo>
                    <a:pt x="1181" y="188518"/>
                  </a:lnTo>
                  <a:lnTo>
                    <a:pt x="0" y="194881"/>
                  </a:lnTo>
                  <a:lnTo>
                    <a:pt x="5194" y="201688"/>
                  </a:lnTo>
                  <a:lnTo>
                    <a:pt x="7861" y="201993"/>
                  </a:lnTo>
                  <a:lnTo>
                    <a:pt x="12306" y="196075"/>
                  </a:lnTo>
                  <a:close/>
                </a:path>
                <a:path w="64769" h="202564">
                  <a:moveTo>
                    <a:pt x="64312" y="3213"/>
                  </a:moveTo>
                  <a:lnTo>
                    <a:pt x="59778" y="2019"/>
                  </a:lnTo>
                  <a:lnTo>
                    <a:pt x="50939" y="0"/>
                  </a:lnTo>
                  <a:lnTo>
                    <a:pt x="50253" y="4038"/>
                  </a:lnTo>
                  <a:lnTo>
                    <a:pt x="50368" y="12141"/>
                  </a:lnTo>
                  <a:lnTo>
                    <a:pt x="51193" y="15671"/>
                  </a:lnTo>
                  <a:lnTo>
                    <a:pt x="55994" y="16725"/>
                  </a:lnTo>
                  <a:lnTo>
                    <a:pt x="60388" y="15506"/>
                  </a:lnTo>
                  <a:lnTo>
                    <a:pt x="63588" y="12750"/>
                  </a:lnTo>
                  <a:lnTo>
                    <a:pt x="64312" y="3213"/>
                  </a:lnTo>
                  <a:close/>
                </a:path>
              </a:pathLst>
            </a:custGeom>
            <a:solidFill>
              <a:srgbClr val="171C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4875663" y="2706306"/>
              <a:ext cx="477520" cy="381000"/>
            </a:xfrm>
            <a:custGeom>
              <a:avLst/>
              <a:gdLst/>
              <a:ahLst/>
              <a:cxnLst/>
              <a:rect l="l" t="t" r="r" b="b"/>
              <a:pathLst>
                <a:path w="477519" h="381000">
                  <a:moveTo>
                    <a:pt x="11544" y="311213"/>
                  </a:moveTo>
                  <a:lnTo>
                    <a:pt x="8077" y="311848"/>
                  </a:lnTo>
                  <a:lnTo>
                    <a:pt x="7200" y="312102"/>
                  </a:lnTo>
                  <a:lnTo>
                    <a:pt x="6286" y="312102"/>
                  </a:lnTo>
                  <a:lnTo>
                    <a:pt x="3149" y="315023"/>
                  </a:lnTo>
                  <a:lnTo>
                    <a:pt x="635" y="317080"/>
                  </a:lnTo>
                  <a:lnTo>
                    <a:pt x="0" y="328472"/>
                  </a:lnTo>
                  <a:lnTo>
                    <a:pt x="4114" y="322897"/>
                  </a:lnTo>
                  <a:lnTo>
                    <a:pt x="10261" y="318681"/>
                  </a:lnTo>
                  <a:lnTo>
                    <a:pt x="11544" y="311213"/>
                  </a:lnTo>
                  <a:close/>
                </a:path>
                <a:path w="477519" h="381000">
                  <a:moveTo>
                    <a:pt x="13881" y="380720"/>
                  </a:moveTo>
                  <a:lnTo>
                    <a:pt x="11201" y="373138"/>
                  </a:lnTo>
                  <a:lnTo>
                    <a:pt x="8166" y="365721"/>
                  </a:lnTo>
                  <a:lnTo>
                    <a:pt x="4686" y="358508"/>
                  </a:lnTo>
                  <a:lnTo>
                    <a:pt x="622" y="351548"/>
                  </a:lnTo>
                  <a:lnTo>
                    <a:pt x="355" y="367207"/>
                  </a:lnTo>
                  <a:lnTo>
                    <a:pt x="4572" y="367588"/>
                  </a:lnTo>
                  <a:lnTo>
                    <a:pt x="6019" y="370433"/>
                  </a:lnTo>
                  <a:lnTo>
                    <a:pt x="6477" y="374142"/>
                  </a:lnTo>
                  <a:lnTo>
                    <a:pt x="8775" y="376859"/>
                  </a:lnTo>
                  <a:lnTo>
                    <a:pt x="13881" y="380720"/>
                  </a:lnTo>
                  <a:close/>
                </a:path>
                <a:path w="477519" h="381000">
                  <a:moveTo>
                    <a:pt x="455688" y="117678"/>
                  </a:moveTo>
                  <a:lnTo>
                    <a:pt x="453440" y="112839"/>
                  </a:lnTo>
                  <a:lnTo>
                    <a:pt x="453923" y="108508"/>
                  </a:lnTo>
                  <a:lnTo>
                    <a:pt x="445566" y="106667"/>
                  </a:lnTo>
                  <a:lnTo>
                    <a:pt x="450888" y="122567"/>
                  </a:lnTo>
                  <a:lnTo>
                    <a:pt x="455688" y="117678"/>
                  </a:lnTo>
                  <a:close/>
                </a:path>
                <a:path w="477519" h="381000">
                  <a:moveTo>
                    <a:pt x="466534" y="108724"/>
                  </a:moveTo>
                  <a:lnTo>
                    <a:pt x="459155" y="99529"/>
                  </a:lnTo>
                  <a:lnTo>
                    <a:pt x="453936" y="108585"/>
                  </a:lnTo>
                  <a:lnTo>
                    <a:pt x="466534" y="108724"/>
                  </a:lnTo>
                  <a:close/>
                </a:path>
                <a:path w="477519" h="381000">
                  <a:moveTo>
                    <a:pt x="476961" y="0"/>
                  </a:moveTo>
                  <a:lnTo>
                    <a:pt x="471716" y="1752"/>
                  </a:lnTo>
                  <a:lnTo>
                    <a:pt x="465848" y="2044"/>
                  </a:lnTo>
                  <a:lnTo>
                    <a:pt x="460451" y="3454"/>
                  </a:lnTo>
                  <a:lnTo>
                    <a:pt x="456641" y="8610"/>
                  </a:lnTo>
                  <a:lnTo>
                    <a:pt x="462076" y="7277"/>
                  </a:lnTo>
                  <a:lnTo>
                    <a:pt x="467956" y="7035"/>
                  </a:lnTo>
                  <a:lnTo>
                    <a:pt x="473265" y="5422"/>
                  </a:lnTo>
                  <a:lnTo>
                    <a:pt x="476961" y="0"/>
                  </a:lnTo>
                  <a:close/>
                </a:path>
              </a:pathLst>
            </a:custGeom>
            <a:solidFill>
              <a:srgbClr val="4218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14888014" y="2572355"/>
              <a:ext cx="10795" cy="12700"/>
            </a:xfrm>
            <a:custGeom>
              <a:avLst/>
              <a:gdLst/>
              <a:ahLst/>
              <a:cxnLst/>
              <a:rect l="l" t="t" r="r" b="b"/>
              <a:pathLst>
                <a:path w="10794" h="12700">
                  <a:moveTo>
                    <a:pt x="7785" y="0"/>
                  </a:moveTo>
                  <a:lnTo>
                    <a:pt x="3771" y="368"/>
                  </a:lnTo>
                  <a:lnTo>
                    <a:pt x="1752" y="3200"/>
                  </a:lnTo>
                  <a:lnTo>
                    <a:pt x="0" y="6350"/>
                  </a:lnTo>
                  <a:lnTo>
                    <a:pt x="2273" y="7683"/>
                  </a:lnTo>
                  <a:lnTo>
                    <a:pt x="2336" y="9982"/>
                  </a:lnTo>
                  <a:lnTo>
                    <a:pt x="2527" y="12217"/>
                  </a:lnTo>
                  <a:lnTo>
                    <a:pt x="8559" y="6324"/>
                  </a:lnTo>
                  <a:lnTo>
                    <a:pt x="6578" y="4622"/>
                  </a:lnTo>
                  <a:lnTo>
                    <a:pt x="8966" y="3886"/>
                  </a:lnTo>
                  <a:lnTo>
                    <a:pt x="9169" y="4660"/>
                  </a:lnTo>
                  <a:lnTo>
                    <a:pt x="9664" y="5016"/>
                  </a:lnTo>
                  <a:lnTo>
                    <a:pt x="10464" y="4953"/>
                  </a:lnTo>
                  <a:lnTo>
                    <a:pt x="7785" y="0"/>
                  </a:lnTo>
                  <a:close/>
                </a:path>
              </a:pathLst>
            </a:custGeom>
            <a:solidFill>
              <a:srgbClr val="C3BC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5344026" y="2689593"/>
              <a:ext cx="21590" cy="135890"/>
            </a:xfrm>
            <a:custGeom>
              <a:avLst/>
              <a:gdLst/>
              <a:ahLst/>
              <a:cxnLst/>
              <a:rect l="l" t="t" r="r" b="b"/>
              <a:pathLst>
                <a:path w="21590" h="135889">
                  <a:moveTo>
                    <a:pt x="11366" y="125018"/>
                  </a:moveTo>
                  <a:lnTo>
                    <a:pt x="0" y="125818"/>
                  </a:lnTo>
                  <a:lnTo>
                    <a:pt x="4191" y="131292"/>
                  </a:lnTo>
                  <a:lnTo>
                    <a:pt x="8293" y="135509"/>
                  </a:lnTo>
                  <a:lnTo>
                    <a:pt x="11366" y="125018"/>
                  </a:lnTo>
                  <a:close/>
                </a:path>
                <a:path w="21590" h="135889">
                  <a:moveTo>
                    <a:pt x="21374" y="3784"/>
                  </a:moveTo>
                  <a:lnTo>
                    <a:pt x="11709" y="0"/>
                  </a:lnTo>
                  <a:lnTo>
                    <a:pt x="11849" y="11696"/>
                  </a:lnTo>
                  <a:lnTo>
                    <a:pt x="16522" y="7734"/>
                  </a:lnTo>
                  <a:lnTo>
                    <a:pt x="21374" y="3784"/>
                  </a:lnTo>
                  <a:close/>
                </a:path>
              </a:pathLst>
            </a:custGeom>
            <a:solidFill>
              <a:srgbClr val="4218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5338392" y="285821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0"/>
                  </a:moveTo>
                  <a:lnTo>
                    <a:pt x="63" y="1905"/>
                  </a:lnTo>
                  <a:lnTo>
                    <a:pt x="139" y="3797"/>
                  </a:lnTo>
                  <a:lnTo>
                    <a:pt x="203" y="5702"/>
                  </a:lnTo>
                  <a:lnTo>
                    <a:pt x="1676" y="4940"/>
                  </a:lnTo>
                  <a:lnTo>
                    <a:pt x="4267" y="4368"/>
                  </a:lnTo>
                  <a:lnTo>
                    <a:pt x="4978" y="254"/>
                  </a:lnTo>
                  <a:lnTo>
                    <a:pt x="2095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C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14899499" y="2566748"/>
              <a:ext cx="8255" cy="3810"/>
            </a:xfrm>
            <a:custGeom>
              <a:avLst/>
              <a:gdLst/>
              <a:ahLst/>
              <a:cxnLst/>
              <a:rect l="l" t="t" r="r" b="b"/>
              <a:pathLst>
                <a:path w="8255" h="3810">
                  <a:moveTo>
                    <a:pt x="4813" y="0"/>
                  </a:moveTo>
                  <a:lnTo>
                    <a:pt x="2247" y="1257"/>
                  </a:lnTo>
                  <a:lnTo>
                    <a:pt x="0" y="3352"/>
                  </a:lnTo>
                  <a:lnTo>
                    <a:pt x="3035" y="3428"/>
                  </a:lnTo>
                  <a:lnTo>
                    <a:pt x="6032" y="3390"/>
                  </a:lnTo>
                  <a:lnTo>
                    <a:pt x="7988" y="457"/>
                  </a:lnTo>
                  <a:lnTo>
                    <a:pt x="4813" y="0"/>
                  </a:lnTo>
                  <a:close/>
                </a:path>
              </a:pathLst>
            </a:custGeom>
            <a:solidFill>
              <a:srgbClr val="C3BC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4916849" y="3346650"/>
              <a:ext cx="130175" cy="323215"/>
            </a:xfrm>
            <a:custGeom>
              <a:avLst/>
              <a:gdLst/>
              <a:ahLst/>
              <a:cxnLst/>
              <a:rect l="l" t="t" r="r" b="b"/>
              <a:pathLst>
                <a:path w="130175" h="323214">
                  <a:moveTo>
                    <a:pt x="19088" y="0"/>
                  </a:moveTo>
                  <a:lnTo>
                    <a:pt x="13385" y="469"/>
                  </a:lnTo>
                  <a:lnTo>
                    <a:pt x="14670" y="5450"/>
                  </a:lnTo>
                  <a:lnTo>
                    <a:pt x="16708" y="10922"/>
                  </a:lnTo>
                  <a:lnTo>
                    <a:pt x="15177" y="14107"/>
                  </a:lnTo>
                  <a:lnTo>
                    <a:pt x="5753" y="12230"/>
                  </a:lnTo>
                  <a:lnTo>
                    <a:pt x="3289" y="11353"/>
                  </a:lnTo>
                  <a:lnTo>
                    <a:pt x="939" y="13233"/>
                  </a:lnTo>
                  <a:lnTo>
                    <a:pt x="0" y="19037"/>
                  </a:lnTo>
                  <a:lnTo>
                    <a:pt x="2666" y="19697"/>
                  </a:lnTo>
                  <a:lnTo>
                    <a:pt x="5092" y="19672"/>
                  </a:lnTo>
                  <a:lnTo>
                    <a:pt x="12476" y="20911"/>
                  </a:lnTo>
                  <a:lnTo>
                    <a:pt x="34637" y="72410"/>
                  </a:lnTo>
                  <a:lnTo>
                    <a:pt x="37762" y="90750"/>
                  </a:lnTo>
                  <a:lnTo>
                    <a:pt x="41821" y="108877"/>
                  </a:lnTo>
                  <a:lnTo>
                    <a:pt x="42684" y="111925"/>
                  </a:lnTo>
                  <a:lnTo>
                    <a:pt x="42671" y="115862"/>
                  </a:lnTo>
                  <a:lnTo>
                    <a:pt x="41503" y="118745"/>
                  </a:lnTo>
                  <a:lnTo>
                    <a:pt x="36880" y="133378"/>
                  </a:lnTo>
                  <a:lnTo>
                    <a:pt x="34677" y="148191"/>
                  </a:lnTo>
                  <a:lnTo>
                    <a:pt x="34559" y="163188"/>
                  </a:lnTo>
                  <a:lnTo>
                    <a:pt x="36194" y="178371"/>
                  </a:lnTo>
                  <a:lnTo>
                    <a:pt x="42547" y="223518"/>
                  </a:lnTo>
                  <a:lnTo>
                    <a:pt x="45250" y="238442"/>
                  </a:lnTo>
                  <a:lnTo>
                    <a:pt x="49415" y="252895"/>
                  </a:lnTo>
                  <a:lnTo>
                    <a:pt x="49489" y="260116"/>
                  </a:lnTo>
                  <a:lnTo>
                    <a:pt x="45732" y="267690"/>
                  </a:lnTo>
                  <a:lnTo>
                    <a:pt x="42557" y="271640"/>
                  </a:lnTo>
                  <a:lnTo>
                    <a:pt x="45948" y="276682"/>
                  </a:lnTo>
                  <a:lnTo>
                    <a:pt x="53708" y="284111"/>
                  </a:lnTo>
                  <a:lnTo>
                    <a:pt x="54241" y="288150"/>
                  </a:lnTo>
                  <a:lnTo>
                    <a:pt x="46012" y="297573"/>
                  </a:lnTo>
                  <a:lnTo>
                    <a:pt x="38925" y="303593"/>
                  </a:lnTo>
                  <a:lnTo>
                    <a:pt x="43700" y="309638"/>
                  </a:lnTo>
                  <a:lnTo>
                    <a:pt x="48177" y="314695"/>
                  </a:lnTo>
                  <a:lnTo>
                    <a:pt x="53508" y="318997"/>
                  </a:lnTo>
                  <a:lnTo>
                    <a:pt x="59892" y="321867"/>
                  </a:lnTo>
                  <a:lnTo>
                    <a:pt x="67525" y="322630"/>
                  </a:lnTo>
                  <a:lnTo>
                    <a:pt x="77488" y="322207"/>
                  </a:lnTo>
                  <a:lnTo>
                    <a:pt x="87476" y="322105"/>
                  </a:lnTo>
                  <a:lnTo>
                    <a:pt x="125107" y="305244"/>
                  </a:lnTo>
                  <a:lnTo>
                    <a:pt x="124428" y="281893"/>
                  </a:lnTo>
                  <a:lnTo>
                    <a:pt x="125043" y="270191"/>
                  </a:lnTo>
                  <a:lnTo>
                    <a:pt x="129540" y="245479"/>
                  </a:lnTo>
                  <a:lnTo>
                    <a:pt x="129870" y="232359"/>
                  </a:lnTo>
                  <a:lnTo>
                    <a:pt x="128313" y="219448"/>
                  </a:lnTo>
                  <a:lnTo>
                    <a:pt x="117958" y="181548"/>
                  </a:lnTo>
                  <a:lnTo>
                    <a:pt x="113672" y="155779"/>
                  </a:lnTo>
                  <a:lnTo>
                    <a:pt x="111447" y="129785"/>
                  </a:lnTo>
                  <a:lnTo>
                    <a:pt x="110566" y="103593"/>
                  </a:lnTo>
                  <a:lnTo>
                    <a:pt x="110341" y="87195"/>
                  </a:lnTo>
                  <a:lnTo>
                    <a:pt x="110384" y="54384"/>
                  </a:lnTo>
                  <a:lnTo>
                    <a:pt x="110934" y="31381"/>
                  </a:lnTo>
                  <a:lnTo>
                    <a:pt x="106425" y="25006"/>
                  </a:lnTo>
                  <a:lnTo>
                    <a:pt x="115836" y="7238"/>
                  </a:lnTo>
                  <a:lnTo>
                    <a:pt x="109639" y="5435"/>
                  </a:lnTo>
                  <a:lnTo>
                    <a:pt x="27025" y="5372"/>
                  </a:lnTo>
                  <a:lnTo>
                    <a:pt x="20700" y="7848"/>
                  </a:lnTo>
                  <a:lnTo>
                    <a:pt x="19088" y="0"/>
                  </a:lnTo>
                  <a:close/>
                </a:path>
              </a:pathLst>
            </a:custGeom>
            <a:solidFill>
              <a:srgbClr val="171C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14884199" y="3058358"/>
              <a:ext cx="427990" cy="280035"/>
            </a:xfrm>
            <a:custGeom>
              <a:avLst/>
              <a:gdLst/>
              <a:ahLst/>
              <a:cxnLst/>
              <a:rect l="l" t="t" r="r" b="b"/>
              <a:pathLst>
                <a:path w="427990" h="280035">
                  <a:moveTo>
                    <a:pt x="241" y="24790"/>
                  </a:moveTo>
                  <a:lnTo>
                    <a:pt x="202" y="51117"/>
                  </a:lnTo>
                  <a:lnTo>
                    <a:pt x="77" y="136975"/>
                  </a:lnTo>
                  <a:lnTo>
                    <a:pt x="0" y="249161"/>
                  </a:lnTo>
                  <a:lnTo>
                    <a:pt x="1419" y="257853"/>
                  </a:lnTo>
                  <a:lnTo>
                    <a:pt x="375462" y="279984"/>
                  </a:lnTo>
                  <a:lnTo>
                    <a:pt x="389393" y="278517"/>
                  </a:lnTo>
                  <a:lnTo>
                    <a:pt x="400743" y="273794"/>
                  </a:lnTo>
                  <a:lnTo>
                    <a:pt x="401614" y="272987"/>
                  </a:lnTo>
                  <a:lnTo>
                    <a:pt x="61430" y="272987"/>
                  </a:lnTo>
                  <a:lnTo>
                    <a:pt x="42411" y="271064"/>
                  </a:lnTo>
                  <a:lnTo>
                    <a:pt x="28564" y="265088"/>
                  </a:lnTo>
                  <a:lnTo>
                    <a:pt x="21911" y="258392"/>
                  </a:lnTo>
                  <a:lnTo>
                    <a:pt x="17627" y="254017"/>
                  </a:lnTo>
                  <a:lnTo>
                    <a:pt x="8966" y="237299"/>
                  </a:lnTo>
                  <a:lnTo>
                    <a:pt x="5651" y="233832"/>
                  </a:lnTo>
                  <a:lnTo>
                    <a:pt x="6134" y="229476"/>
                  </a:lnTo>
                  <a:lnTo>
                    <a:pt x="6197" y="58902"/>
                  </a:lnTo>
                  <a:lnTo>
                    <a:pt x="4991" y="54292"/>
                  </a:lnTo>
                  <a:lnTo>
                    <a:pt x="9093" y="51117"/>
                  </a:lnTo>
                  <a:lnTo>
                    <a:pt x="8636" y="47739"/>
                  </a:lnTo>
                  <a:lnTo>
                    <a:pt x="10541" y="46088"/>
                  </a:lnTo>
                  <a:lnTo>
                    <a:pt x="13779" y="45554"/>
                  </a:lnTo>
                  <a:lnTo>
                    <a:pt x="8445" y="41198"/>
                  </a:lnTo>
                  <a:lnTo>
                    <a:pt x="7543" y="34982"/>
                  </a:lnTo>
                  <a:lnTo>
                    <a:pt x="7493" y="34632"/>
                  </a:lnTo>
                  <a:lnTo>
                    <a:pt x="5346" y="28663"/>
                  </a:lnTo>
                  <a:lnTo>
                    <a:pt x="241" y="24790"/>
                  </a:lnTo>
                  <a:close/>
                </a:path>
                <a:path w="427990" h="280035">
                  <a:moveTo>
                    <a:pt x="416559" y="42278"/>
                  </a:moveTo>
                  <a:lnTo>
                    <a:pt x="407441" y="42278"/>
                  </a:lnTo>
                  <a:lnTo>
                    <a:pt x="406488" y="47256"/>
                  </a:lnTo>
                  <a:lnTo>
                    <a:pt x="406366" y="206036"/>
                  </a:lnTo>
                  <a:lnTo>
                    <a:pt x="406256" y="224536"/>
                  </a:lnTo>
                  <a:lnTo>
                    <a:pt x="382470" y="267021"/>
                  </a:lnTo>
                  <a:lnTo>
                    <a:pt x="340377" y="272770"/>
                  </a:lnTo>
                  <a:lnTo>
                    <a:pt x="326820" y="272987"/>
                  </a:lnTo>
                  <a:lnTo>
                    <a:pt x="401614" y="272987"/>
                  </a:lnTo>
                  <a:lnTo>
                    <a:pt x="409629" y="265559"/>
                  </a:lnTo>
                  <a:lnTo>
                    <a:pt x="416166" y="253555"/>
                  </a:lnTo>
                  <a:lnTo>
                    <a:pt x="417728" y="237553"/>
                  </a:lnTo>
                  <a:lnTo>
                    <a:pt x="425959" y="237553"/>
                  </a:lnTo>
                  <a:lnTo>
                    <a:pt x="425959" y="235864"/>
                  </a:lnTo>
                  <a:lnTo>
                    <a:pt x="412432" y="235864"/>
                  </a:lnTo>
                  <a:lnTo>
                    <a:pt x="416941" y="227812"/>
                  </a:lnTo>
                  <a:lnTo>
                    <a:pt x="416877" y="224536"/>
                  </a:lnTo>
                  <a:lnTo>
                    <a:pt x="416630" y="206036"/>
                  </a:lnTo>
                  <a:lnTo>
                    <a:pt x="416559" y="42278"/>
                  </a:lnTo>
                  <a:close/>
                </a:path>
                <a:path w="427990" h="280035">
                  <a:moveTo>
                    <a:pt x="425959" y="237553"/>
                  </a:moveTo>
                  <a:lnTo>
                    <a:pt x="417728" y="237553"/>
                  </a:lnTo>
                  <a:lnTo>
                    <a:pt x="425246" y="241020"/>
                  </a:lnTo>
                  <a:lnTo>
                    <a:pt x="422427" y="246506"/>
                  </a:lnTo>
                  <a:lnTo>
                    <a:pt x="422414" y="251104"/>
                  </a:lnTo>
                  <a:lnTo>
                    <a:pt x="423583" y="250850"/>
                  </a:lnTo>
                  <a:lnTo>
                    <a:pt x="425958" y="245287"/>
                  </a:lnTo>
                  <a:lnTo>
                    <a:pt x="425959" y="237553"/>
                  </a:lnTo>
                  <a:close/>
                </a:path>
                <a:path w="427990" h="280035">
                  <a:moveTo>
                    <a:pt x="421919" y="0"/>
                  </a:moveTo>
                  <a:lnTo>
                    <a:pt x="423024" y="5587"/>
                  </a:lnTo>
                  <a:lnTo>
                    <a:pt x="423749" y="10833"/>
                  </a:lnTo>
                  <a:lnTo>
                    <a:pt x="423799" y="11188"/>
                  </a:lnTo>
                  <a:lnTo>
                    <a:pt x="422541" y="16865"/>
                  </a:lnTo>
                  <a:lnTo>
                    <a:pt x="422452" y="234251"/>
                  </a:lnTo>
                  <a:lnTo>
                    <a:pt x="412432" y="235864"/>
                  </a:lnTo>
                  <a:lnTo>
                    <a:pt x="425959" y="235864"/>
                  </a:lnTo>
                  <a:lnTo>
                    <a:pt x="425996" y="10833"/>
                  </a:lnTo>
                  <a:lnTo>
                    <a:pt x="425348" y="6946"/>
                  </a:lnTo>
                  <a:lnTo>
                    <a:pt x="427875" y="1879"/>
                  </a:lnTo>
                  <a:lnTo>
                    <a:pt x="421919" y="0"/>
                  </a:lnTo>
                  <a:close/>
                </a:path>
                <a:path w="427990" h="280035">
                  <a:moveTo>
                    <a:pt x="416547" y="15278"/>
                  </a:moveTo>
                  <a:lnTo>
                    <a:pt x="400659" y="42519"/>
                  </a:lnTo>
                  <a:lnTo>
                    <a:pt x="407441" y="42278"/>
                  </a:lnTo>
                  <a:lnTo>
                    <a:pt x="416559" y="42278"/>
                  </a:lnTo>
                  <a:lnTo>
                    <a:pt x="416547" y="15278"/>
                  </a:lnTo>
                  <a:close/>
                </a:path>
              </a:pathLst>
            </a:custGeom>
            <a:solidFill>
              <a:srgbClr val="3A2C1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7" name="object 87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786960" y="3203338"/>
              <a:ext cx="81495" cy="71170"/>
            </a:xfrm>
            <a:prstGeom prst="rect">
              <a:avLst/>
            </a:prstGeom>
          </p:spPr>
        </p:pic>
        <p:sp>
          <p:nvSpPr>
            <p:cNvPr id="88" name="object 88" descr=""/>
            <p:cNvSpPr/>
            <p:nvPr/>
          </p:nvSpPr>
          <p:spPr>
            <a:xfrm>
              <a:off x="14895811" y="3309207"/>
              <a:ext cx="412115" cy="38100"/>
            </a:xfrm>
            <a:custGeom>
              <a:avLst/>
              <a:gdLst/>
              <a:ahLst/>
              <a:cxnLst/>
              <a:rect l="l" t="t" r="r" b="b"/>
              <a:pathLst>
                <a:path w="412115" h="38100">
                  <a:moveTo>
                    <a:pt x="411975" y="0"/>
                  </a:moveTo>
                  <a:lnTo>
                    <a:pt x="410794" y="253"/>
                  </a:lnTo>
                  <a:lnTo>
                    <a:pt x="404558" y="2705"/>
                  </a:lnTo>
                  <a:lnTo>
                    <a:pt x="398019" y="14708"/>
                  </a:lnTo>
                  <a:lnTo>
                    <a:pt x="389129" y="22944"/>
                  </a:lnTo>
                  <a:lnTo>
                    <a:pt x="377774" y="27667"/>
                  </a:lnTo>
                  <a:lnTo>
                    <a:pt x="363842" y="29133"/>
                  </a:lnTo>
                  <a:lnTo>
                    <a:pt x="315519" y="28953"/>
                  </a:lnTo>
                  <a:lnTo>
                    <a:pt x="18808" y="28930"/>
                  </a:lnTo>
                  <a:lnTo>
                    <a:pt x="12331" y="28232"/>
                  </a:lnTo>
                  <a:lnTo>
                    <a:pt x="6057" y="25717"/>
                  </a:lnTo>
                  <a:lnTo>
                    <a:pt x="1028" y="26047"/>
                  </a:lnTo>
                  <a:lnTo>
                    <a:pt x="34429" y="37909"/>
                  </a:lnTo>
                  <a:lnTo>
                    <a:pt x="40132" y="37439"/>
                  </a:lnTo>
                  <a:lnTo>
                    <a:pt x="337108" y="37198"/>
                  </a:lnTo>
                  <a:lnTo>
                    <a:pt x="347741" y="35817"/>
                  </a:lnTo>
                  <a:lnTo>
                    <a:pt x="358408" y="35220"/>
                  </a:lnTo>
                  <a:lnTo>
                    <a:pt x="369096" y="35123"/>
                  </a:lnTo>
                  <a:lnTo>
                    <a:pt x="386575" y="35458"/>
                  </a:lnTo>
                  <a:lnTo>
                    <a:pt x="390563" y="29070"/>
                  </a:lnTo>
                  <a:lnTo>
                    <a:pt x="410235" y="7067"/>
                  </a:lnTo>
                  <a:lnTo>
                    <a:pt x="411975" y="0"/>
                  </a:lnTo>
                  <a:close/>
                </a:path>
              </a:pathLst>
            </a:custGeom>
            <a:solidFill>
              <a:srgbClr val="C3BC4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9" name="object 8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771793" y="3174833"/>
              <a:ext cx="84499" cy="123558"/>
            </a:xfrm>
            <a:prstGeom prst="rect">
              <a:avLst/>
            </a:prstGeom>
          </p:spPr>
        </p:pic>
        <p:sp>
          <p:nvSpPr>
            <p:cNvPr id="90" name="object 90" descr=""/>
            <p:cNvSpPr/>
            <p:nvPr/>
          </p:nvSpPr>
          <p:spPr>
            <a:xfrm>
              <a:off x="14878513" y="3080442"/>
              <a:ext cx="23495" cy="257810"/>
            </a:xfrm>
            <a:custGeom>
              <a:avLst/>
              <a:gdLst/>
              <a:ahLst/>
              <a:cxnLst/>
              <a:rect l="l" t="t" r="r" b="b"/>
              <a:pathLst>
                <a:path w="23494" h="257810">
                  <a:moveTo>
                    <a:pt x="3632" y="0"/>
                  </a:moveTo>
                  <a:lnTo>
                    <a:pt x="3060" y="224332"/>
                  </a:lnTo>
                  <a:lnTo>
                    <a:pt x="5892" y="230543"/>
                  </a:lnTo>
                  <a:lnTo>
                    <a:pt x="0" y="234823"/>
                  </a:lnTo>
                  <a:lnTo>
                    <a:pt x="2125" y="242212"/>
                  </a:lnTo>
                  <a:lnTo>
                    <a:pt x="5729" y="248483"/>
                  </a:lnTo>
                  <a:lnTo>
                    <a:pt x="10792" y="253652"/>
                  </a:lnTo>
                  <a:lnTo>
                    <a:pt x="17297" y="257733"/>
                  </a:lnTo>
                  <a:lnTo>
                    <a:pt x="18326" y="254812"/>
                  </a:lnTo>
                  <a:lnTo>
                    <a:pt x="23355" y="254482"/>
                  </a:lnTo>
                  <a:lnTo>
                    <a:pt x="16571" y="249126"/>
                  </a:lnTo>
                  <a:lnTo>
                    <a:pt x="10945" y="243003"/>
                  </a:lnTo>
                  <a:lnTo>
                    <a:pt x="7108" y="235767"/>
                  </a:lnTo>
                  <a:lnTo>
                    <a:pt x="5689" y="227076"/>
                  </a:lnTo>
                  <a:lnTo>
                    <a:pt x="5930" y="2717"/>
                  </a:lnTo>
                  <a:lnTo>
                    <a:pt x="3632" y="0"/>
                  </a:lnTo>
                  <a:close/>
                </a:path>
              </a:pathLst>
            </a:custGeom>
            <a:solidFill>
              <a:srgbClr val="A99E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5310161" y="3069195"/>
              <a:ext cx="2540" cy="234950"/>
            </a:xfrm>
            <a:custGeom>
              <a:avLst/>
              <a:gdLst/>
              <a:ahLst/>
              <a:cxnLst/>
              <a:rect l="l" t="t" r="r" b="b"/>
              <a:pathLst>
                <a:path w="2540" h="234950">
                  <a:moveTo>
                    <a:pt x="25" y="0"/>
                  </a:moveTo>
                  <a:lnTo>
                    <a:pt x="0" y="234454"/>
                  </a:lnTo>
                  <a:lnTo>
                    <a:pt x="2451" y="234403"/>
                  </a:lnTo>
                  <a:lnTo>
                    <a:pt x="2260" y="52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71C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14830356" y="3269349"/>
              <a:ext cx="34290" cy="10160"/>
            </a:xfrm>
            <a:custGeom>
              <a:avLst/>
              <a:gdLst/>
              <a:ahLst/>
              <a:cxnLst/>
              <a:rect l="l" t="t" r="r" b="b"/>
              <a:pathLst>
                <a:path w="34290" h="10160">
                  <a:moveTo>
                    <a:pt x="17067" y="0"/>
                  </a:moveTo>
                  <a:lnTo>
                    <a:pt x="8529" y="236"/>
                  </a:lnTo>
                  <a:lnTo>
                    <a:pt x="0" y="1204"/>
                  </a:lnTo>
                  <a:lnTo>
                    <a:pt x="1130" y="7656"/>
                  </a:lnTo>
                  <a:lnTo>
                    <a:pt x="5588" y="9574"/>
                  </a:lnTo>
                  <a:lnTo>
                    <a:pt x="15278" y="6907"/>
                  </a:lnTo>
                  <a:lnTo>
                    <a:pt x="18973" y="5980"/>
                  </a:lnTo>
                  <a:lnTo>
                    <a:pt x="22783" y="8532"/>
                  </a:lnTo>
                  <a:lnTo>
                    <a:pt x="25006" y="3656"/>
                  </a:lnTo>
                  <a:lnTo>
                    <a:pt x="33540" y="8228"/>
                  </a:lnTo>
                  <a:lnTo>
                    <a:pt x="34163" y="938"/>
                  </a:lnTo>
                  <a:lnTo>
                    <a:pt x="25612" y="299"/>
                  </a:lnTo>
                  <a:lnTo>
                    <a:pt x="17067" y="0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14867682" y="3206424"/>
              <a:ext cx="3810" cy="57785"/>
            </a:xfrm>
            <a:custGeom>
              <a:avLst/>
              <a:gdLst/>
              <a:ahLst/>
              <a:cxnLst/>
              <a:rect l="l" t="t" r="r" b="b"/>
              <a:pathLst>
                <a:path w="3809" h="57785">
                  <a:moveTo>
                    <a:pt x="0" y="0"/>
                  </a:moveTo>
                  <a:lnTo>
                    <a:pt x="774" y="57416"/>
                  </a:lnTo>
                  <a:lnTo>
                    <a:pt x="2641" y="43037"/>
                  </a:lnTo>
                  <a:lnTo>
                    <a:pt x="3392" y="28670"/>
                  </a:lnTo>
                  <a:lnTo>
                    <a:pt x="2641" y="14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18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15232918" y="3344333"/>
              <a:ext cx="43180" cy="3175"/>
            </a:xfrm>
            <a:custGeom>
              <a:avLst/>
              <a:gdLst/>
              <a:ahLst/>
              <a:cxnLst/>
              <a:rect l="l" t="t" r="r" b="b"/>
              <a:pathLst>
                <a:path w="43180" h="3175">
                  <a:moveTo>
                    <a:pt x="31993" y="0"/>
                  </a:moveTo>
                  <a:lnTo>
                    <a:pt x="21301" y="94"/>
                  </a:lnTo>
                  <a:lnTo>
                    <a:pt x="10632" y="690"/>
                  </a:lnTo>
                  <a:lnTo>
                    <a:pt x="0" y="2077"/>
                  </a:lnTo>
                  <a:lnTo>
                    <a:pt x="10700" y="2153"/>
                  </a:lnTo>
                  <a:lnTo>
                    <a:pt x="21415" y="2556"/>
                  </a:lnTo>
                  <a:lnTo>
                    <a:pt x="32096" y="2230"/>
                  </a:lnTo>
                  <a:lnTo>
                    <a:pt x="42697" y="121"/>
                  </a:lnTo>
                  <a:lnTo>
                    <a:pt x="31993" y="0"/>
                  </a:lnTo>
                  <a:close/>
                </a:path>
              </a:pathLst>
            </a:custGeom>
            <a:solidFill>
              <a:srgbClr val="3A2C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15264981" y="3400894"/>
              <a:ext cx="50800" cy="262890"/>
            </a:xfrm>
            <a:custGeom>
              <a:avLst/>
              <a:gdLst/>
              <a:ahLst/>
              <a:cxnLst/>
              <a:rect l="l" t="t" r="r" b="b"/>
              <a:pathLst>
                <a:path w="50800" h="262889">
                  <a:moveTo>
                    <a:pt x="12522" y="258318"/>
                  </a:moveTo>
                  <a:lnTo>
                    <a:pt x="11404" y="255930"/>
                  </a:lnTo>
                  <a:lnTo>
                    <a:pt x="11163" y="252310"/>
                  </a:lnTo>
                  <a:lnTo>
                    <a:pt x="3924" y="252323"/>
                  </a:lnTo>
                  <a:lnTo>
                    <a:pt x="1333" y="255155"/>
                  </a:lnTo>
                  <a:lnTo>
                    <a:pt x="0" y="262674"/>
                  </a:lnTo>
                  <a:lnTo>
                    <a:pt x="3822" y="262356"/>
                  </a:lnTo>
                  <a:lnTo>
                    <a:pt x="9207" y="262394"/>
                  </a:lnTo>
                  <a:lnTo>
                    <a:pt x="12484" y="262724"/>
                  </a:lnTo>
                  <a:lnTo>
                    <a:pt x="12522" y="258318"/>
                  </a:lnTo>
                  <a:close/>
                </a:path>
                <a:path w="50800" h="262889">
                  <a:moveTo>
                    <a:pt x="50469" y="1701"/>
                  </a:moveTo>
                  <a:lnTo>
                    <a:pt x="48653" y="127"/>
                  </a:lnTo>
                  <a:lnTo>
                    <a:pt x="42329" y="0"/>
                  </a:lnTo>
                  <a:lnTo>
                    <a:pt x="39789" y="889"/>
                  </a:lnTo>
                  <a:lnTo>
                    <a:pt x="39903" y="7556"/>
                  </a:lnTo>
                  <a:lnTo>
                    <a:pt x="41554" y="9855"/>
                  </a:lnTo>
                  <a:lnTo>
                    <a:pt x="48006" y="10477"/>
                  </a:lnTo>
                  <a:lnTo>
                    <a:pt x="49441" y="8064"/>
                  </a:lnTo>
                  <a:lnTo>
                    <a:pt x="50215" y="5181"/>
                  </a:lnTo>
                  <a:lnTo>
                    <a:pt x="50469" y="1701"/>
                  </a:lnTo>
                  <a:close/>
                </a:path>
              </a:pathLst>
            </a:custGeom>
            <a:solidFill>
              <a:srgbClr val="171C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14850448" y="3194613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40" h="8889">
                  <a:moveTo>
                    <a:pt x="11549" y="0"/>
                  </a:moveTo>
                  <a:lnTo>
                    <a:pt x="5593" y="495"/>
                  </a:lnTo>
                  <a:lnTo>
                    <a:pt x="6139" y="4838"/>
                  </a:lnTo>
                  <a:lnTo>
                    <a:pt x="1910" y="5930"/>
                  </a:lnTo>
                  <a:lnTo>
                    <a:pt x="0" y="8737"/>
                  </a:lnTo>
                  <a:lnTo>
                    <a:pt x="14077" y="8737"/>
                  </a:lnTo>
                  <a:lnTo>
                    <a:pt x="14813" y="2298"/>
                  </a:lnTo>
                  <a:lnTo>
                    <a:pt x="11549" y="0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15061070" y="3334956"/>
              <a:ext cx="241300" cy="69850"/>
            </a:xfrm>
            <a:custGeom>
              <a:avLst/>
              <a:gdLst/>
              <a:ahLst/>
              <a:cxnLst/>
              <a:rect l="l" t="t" r="r" b="b"/>
              <a:pathLst>
                <a:path w="241300" h="69850">
                  <a:moveTo>
                    <a:pt x="8356" y="60464"/>
                  </a:moveTo>
                  <a:lnTo>
                    <a:pt x="7086" y="54762"/>
                  </a:lnTo>
                  <a:lnTo>
                    <a:pt x="2070" y="58280"/>
                  </a:lnTo>
                  <a:lnTo>
                    <a:pt x="0" y="61722"/>
                  </a:lnTo>
                  <a:lnTo>
                    <a:pt x="2438" y="69253"/>
                  </a:lnTo>
                  <a:lnTo>
                    <a:pt x="6858" y="64147"/>
                  </a:lnTo>
                  <a:lnTo>
                    <a:pt x="8356" y="60464"/>
                  </a:lnTo>
                  <a:close/>
                </a:path>
                <a:path w="241300" h="69850">
                  <a:moveTo>
                    <a:pt x="225882" y="60566"/>
                  </a:moveTo>
                  <a:lnTo>
                    <a:pt x="225729" y="58216"/>
                  </a:lnTo>
                  <a:lnTo>
                    <a:pt x="225653" y="55765"/>
                  </a:lnTo>
                  <a:lnTo>
                    <a:pt x="219875" y="54432"/>
                  </a:lnTo>
                  <a:lnTo>
                    <a:pt x="218147" y="55968"/>
                  </a:lnTo>
                  <a:lnTo>
                    <a:pt x="217982" y="61671"/>
                  </a:lnTo>
                  <a:lnTo>
                    <a:pt x="219443" y="64135"/>
                  </a:lnTo>
                  <a:lnTo>
                    <a:pt x="225272" y="64592"/>
                  </a:lnTo>
                  <a:lnTo>
                    <a:pt x="225450" y="62357"/>
                  </a:lnTo>
                  <a:lnTo>
                    <a:pt x="225882" y="60566"/>
                  </a:lnTo>
                  <a:close/>
                </a:path>
                <a:path w="241300" h="69850">
                  <a:moveTo>
                    <a:pt x="241058" y="3124"/>
                  </a:moveTo>
                  <a:lnTo>
                    <a:pt x="237502" y="1778"/>
                  </a:lnTo>
                  <a:lnTo>
                    <a:pt x="234467" y="0"/>
                  </a:lnTo>
                  <a:lnTo>
                    <a:pt x="231571" y="2324"/>
                  </a:lnTo>
                  <a:lnTo>
                    <a:pt x="233489" y="6210"/>
                  </a:lnTo>
                  <a:lnTo>
                    <a:pt x="235686" y="9575"/>
                  </a:lnTo>
                  <a:lnTo>
                    <a:pt x="241058" y="7721"/>
                  </a:lnTo>
                  <a:lnTo>
                    <a:pt x="241058" y="3124"/>
                  </a:lnTo>
                  <a:close/>
                </a:path>
              </a:pathLst>
            </a:custGeom>
            <a:solidFill>
              <a:srgbClr val="171C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14576794" y="2761132"/>
              <a:ext cx="810260" cy="153035"/>
            </a:xfrm>
            <a:custGeom>
              <a:avLst/>
              <a:gdLst/>
              <a:ahLst/>
              <a:cxnLst/>
              <a:rect l="l" t="t" r="r" b="b"/>
              <a:pathLst>
                <a:path w="810259" h="153035">
                  <a:moveTo>
                    <a:pt x="7188" y="105600"/>
                  </a:moveTo>
                  <a:lnTo>
                    <a:pt x="7023" y="105524"/>
                  </a:lnTo>
                  <a:lnTo>
                    <a:pt x="5473" y="104495"/>
                  </a:lnTo>
                  <a:lnTo>
                    <a:pt x="1638" y="103441"/>
                  </a:lnTo>
                  <a:lnTo>
                    <a:pt x="0" y="104686"/>
                  </a:lnTo>
                  <a:lnTo>
                    <a:pt x="1117" y="108178"/>
                  </a:lnTo>
                  <a:lnTo>
                    <a:pt x="2895" y="109499"/>
                  </a:lnTo>
                  <a:lnTo>
                    <a:pt x="5854" y="110807"/>
                  </a:lnTo>
                  <a:lnTo>
                    <a:pt x="6794" y="109550"/>
                  </a:lnTo>
                  <a:lnTo>
                    <a:pt x="7188" y="105600"/>
                  </a:lnTo>
                  <a:close/>
                </a:path>
                <a:path w="810259" h="153035">
                  <a:moveTo>
                    <a:pt x="51117" y="147853"/>
                  </a:moveTo>
                  <a:lnTo>
                    <a:pt x="46609" y="140804"/>
                  </a:lnTo>
                  <a:lnTo>
                    <a:pt x="47917" y="136486"/>
                  </a:lnTo>
                  <a:lnTo>
                    <a:pt x="48018" y="128282"/>
                  </a:lnTo>
                  <a:lnTo>
                    <a:pt x="48869" y="118275"/>
                  </a:lnTo>
                  <a:lnTo>
                    <a:pt x="41744" y="115760"/>
                  </a:lnTo>
                  <a:lnTo>
                    <a:pt x="37769" y="116039"/>
                  </a:lnTo>
                  <a:lnTo>
                    <a:pt x="36791" y="119684"/>
                  </a:lnTo>
                  <a:lnTo>
                    <a:pt x="36398" y="124307"/>
                  </a:lnTo>
                  <a:lnTo>
                    <a:pt x="34150" y="127469"/>
                  </a:lnTo>
                  <a:lnTo>
                    <a:pt x="28803" y="131406"/>
                  </a:lnTo>
                  <a:lnTo>
                    <a:pt x="28409" y="135864"/>
                  </a:lnTo>
                  <a:lnTo>
                    <a:pt x="30467" y="140449"/>
                  </a:lnTo>
                  <a:lnTo>
                    <a:pt x="32524" y="144818"/>
                  </a:lnTo>
                  <a:lnTo>
                    <a:pt x="33845" y="149313"/>
                  </a:lnTo>
                  <a:lnTo>
                    <a:pt x="38785" y="152679"/>
                  </a:lnTo>
                  <a:lnTo>
                    <a:pt x="51117" y="147853"/>
                  </a:lnTo>
                  <a:close/>
                </a:path>
                <a:path w="810259" h="153035">
                  <a:moveTo>
                    <a:pt x="68440" y="13550"/>
                  </a:moveTo>
                  <a:lnTo>
                    <a:pt x="67868" y="6654"/>
                  </a:lnTo>
                  <a:lnTo>
                    <a:pt x="65087" y="0"/>
                  </a:lnTo>
                  <a:lnTo>
                    <a:pt x="62230" y="18224"/>
                  </a:lnTo>
                  <a:lnTo>
                    <a:pt x="61849" y="36537"/>
                  </a:lnTo>
                  <a:lnTo>
                    <a:pt x="62496" y="54876"/>
                  </a:lnTo>
                  <a:lnTo>
                    <a:pt x="62687" y="73202"/>
                  </a:lnTo>
                  <a:lnTo>
                    <a:pt x="62611" y="75742"/>
                  </a:lnTo>
                  <a:lnTo>
                    <a:pt x="65481" y="76695"/>
                  </a:lnTo>
                  <a:lnTo>
                    <a:pt x="67919" y="77101"/>
                  </a:lnTo>
                  <a:lnTo>
                    <a:pt x="68046" y="39865"/>
                  </a:lnTo>
                  <a:lnTo>
                    <a:pt x="67754" y="27470"/>
                  </a:lnTo>
                  <a:lnTo>
                    <a:pt x="68008" y="20535"/>
                  </a:lnTo>
                  <a:lnTo>
                    <a:pt x="68440" y="13550"/>
                  </a:lnTo>
                  <a:close/>
                </a:path>
                <a:path w="810259" h="153035">
                  <a:moveTo>
                    <a:pt x="809853" y="107429"/>
                  </a:moveTo>
                  <a:lnTo>
                    <a:pt x="809574" y="100418"/>
                  </a:lnTo>
                  <a:lnTo>
                    <a:pt x="807593" y="98336"/>
                  </a:lnTo>
                  <a:lnTo>
                    <a:pt x="800862" y="97091"/>
                  </a:lnTo>
                  <a:lnTo>
                    <a:pt x="799287" y="99148"/>
                  </a:lnTo>
                  <a:lnTo>
                    <a:pt x="799134" y="102590"/>
                  </a:lnTo>
                  <a:lnTo>
                    <a:pt x="799134" y="105905"/>
                  </a:lnTo>
                  <a:lnTo>
                    <a:pt x="800481" y="108077"/>
                  </a:lnTo>
                  <a:lnTo>
                    <a:pt x="807237" y="108331"/>
                  </a:lnTo>
                  <a:lnTo>
                    <a:pt x="809853" y="107429"/>
                  </a:lnTo>
                  <a:close/>
                </a:path>
              </a:pathLst>
            </a:custGeom>
            <a:solidFill>
              <a:srgbClr val="1519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14636171" y="289248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12" y="0"/>
                  </a:moveTo>
                  <a:lnTo>
                    <a:pt x="0" y="5689"/>
                  </a:lnTo>
                  <a:lnTo>
                    <a:pt x="2082" y="5283"/>
                  </a:lnTo>
                  <a:lnTo>
                    <a:pt x="4914" y="5308"/>
                  </a:lnTo>
                  <a:lnTo>
                    <a:pt x="4038" y="1231"/>
                  </a:lnTo>
                  <a:lnTo>
                    <a:pt x="1498" y="7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15206196" y="2290057"/>
              <a:ext cx="15240" cy="11430"/>
            </a:xfrm>
            <a:custGeom>
              <a:avLst/>
              <a:gdLst/>
              <a:ahLst/>
              <a:cxnLst/>
              <a:rect l="l" t="t" r="r" b="b"/>
              <a:pathLst>
                <a:path w="15240" h="11430">
                  <a:moveTo>
                    <a:pt x="15024" y="0"/>
                  </a:moveTo>
                  <a:lnTo>
                    <a:pt x="11150" y="254"/>
                  </a:lnTo>
                  <a:lnTo>
                    <a:pt x="7937" y="0"/>
                  </a:lnTo>
                  <a:lnTo>
                    <a:pt x="381" y="152"/>
                  </a:lnTo>
                  <a:lnTo>
                    <a:pt x="0" y="7835"/>
                  </a:lnTo>
                  <a:lnTo>
                    <a:pt x="3352" y="10845"/>
                  </a:lnTo>
                  <a:lnTo>
                    <a:pt x="10642" y="9994"/>
                  </a:lnTo>
                  <a:lnTo>
                    <a:pt x="14262" y="8674"/>
                  </a:lnTo>
                  <a:lnTo>
                    <a:pt x="15024" y="0"/>
                  </a:lnTo>
                  <a:close/>
                </a:path>
              </a:pathLst>
            </a:custGeom>
            <a:solidFill>
              <a:srgbClr val="1519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15084529" y="3147852"/>
              <a:ext cx="27940" cy="16510"/>
            </a:xfrm>
            <a:custGeom>
              <a:avLst/>
              <a:gdLst/>
              <a:ahLst/>
              <a:cxnLst/>
              <a:rect l="l" t="t" r="r" b="b"/>
              <a:pathLst>
                <a:path w="27940" h="16510">
                  <a:moveTo>
                    <a:pt x="27927" y="0"/>
                  </a:moveTo>
                  <a:lnTo>
                    <a:pt x="22326" y="1739"/>
                  </a:lnTo>
                  <a:lnTo>
                    <a:pt x="19519" y="1130"/>
                  </a:lnTo>
                  <a:lnTo>
                    <a:pt x="11938" y="1816"/>
                  </a:lnTo>
                  <a:lnTo>
                    <a:pt x="3479" y="1422"/>
                  </a:lnTo>
                  <a:lnTo>
                    <a:pt x="0" y="14236"/>
                  </a:lnTo>
                  <a:lnTo>
                    <a:pt x="4508" y="16281"/>
                  </a:lnTo>
                  <a:lnTo>
                    <a:pt x="15354" y="13741"/>
                  </a:lnTo>
                  <a:lnTo>
                    <a:pt x="25247" y="14744"/>
                  </a:lnTo>
                  <a:lnTo>
                    <a:pt x="27927" y="0"/>
                  </a:lnTo>
                  <a:close/>
                </a:path>
              </a:pathLst>
            </a:custGeom>
            <a:solidFill>
              <a:srgbClr val="A542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14972869" y="3006204"/>
              <a:ext cx="339725" cy="161290"/>
            </a:xfrm>
            <a:custGeom>
              <a:avLst/>
              <a:gdLst/>
              <a:ahLst/>
              <a:cxnLst/>
              <a:rect l="l" t="t" r="r" b="b"/>
              <a:pathLst>
                <a:path w="339725" h="161289">
                  <a:moveTo>
                    <a:pt x="54419" y="157530"/>
                  </a:moveTo>
                  <a:lnTo>
                    <a:pt x="0" y="157518"/>
                  </a:lnTo>
                  <a:lnTo>
                    <a:pt x="13614" y="160553"/>
                  </a:lnTo>
                  <a:lnTo>
                    <a:pt x="27216" y="161290"/>
                  </a:lnTo>
                  <a:lnTo>
                    <a:pt x="40817" y="160147"/>
                  </a:lnTo>
                  <a:lnTo>
                    <a:pt x="54419" y="157530"/>
                  </a:lnTo>
                  <a:close/>
                </a:path>
                <a:path w="339725" h="161289">
                  <a:moveTo>
                    <a:pt x="339547" y="63525"/>
                  </a:moveTo>
                  <a:lnTo>
                    <a:pt x="339153" y="25"/>
                  </a:lnTo>
                  <a:lnTo>
                    <a:pt x="338251" y="0"/>
                  </a:lnTo>
                  <a:lnTo>
                    <a:pt x="337388" y="203"/>
                  </a:lnTo>
                  <a:lnTo>
                    <a:pt x="336588" y="622"/>
                  </a:lnTo>
                  <a:lnTo>
                    <a:pt x="337642" y="13970"/>
                  </a:lnTo>
                  <a:lnTo>
                    <a:pt x="336169" y="26936"/>
                  </a:lnTo>
                  <a:lnTo>
                    <a:pt x="332994" y="39662"/>
                  </a:lnTo>
                  <a:lnTo>
                    <a:pt x="328942" y="52247"/>
                  </a:lnTo>
                  <a:lnTo>
                    <a:pt x="333248" y="52158"/>
                  </a:lnTo>
                  <a:lnTo>
                    <a:pt x="339191" y="54038"/>
                  </a:lnTo>
                  <a:lnTo>
                    <a:pt x="336664" y="59118"/>
                  </a:lnTo>
                  <a:lnTo>
                    <a:pt x="337312" y="62992"/>
                  </a:lnTo>
                  <a:lnTo>
                    <a:pt x="339547" y="63525"/>
                  </a:lnTo>
                  <a:close/>
                </a:path>
              </a:pathLst>
            </a:custGeom>
            <a:solidFill>
              <a:srgbClr val="4218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15126509" y="3137710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0883" y="0"/>
                  </a:moveTo>
                  <a:lnTo>
                    <a:pt x="2921" y="495"/>
                  </a:lnTo>
                  <a:lnTo>
                    <a:pt x="419" y="2895"/>
                  </a:lnTo>
                  <a:lnTo>
                    <a:pt x="0" y="7251"/>
                  </a:lnTo>
                  <a:lnTo>
                    <a:pt x="254" y="12128"/>
                  </a:lnTo>
                  <a:lnTo>
                    <a:pt x="3873" y="11734"/>
                  </a:lnTo>
                  <a:lnTo>
                    <a:pt x="11264" y="11722"/>
                  </a:lnTo>
                  <a:lnTo>
                    <a:pt x="14859" y="10414"/>
                  </a:lnTo>
                  <a:lnTo>
                    <a:pt x="13893" y="1765"/>
                  </a:lnTo>
                  <a:lnTo>
                    <a:pt x="10883" y="0"/>
                  </a:lnTo>
                  <a:close/>
                </a:path>
              </a:pathLst>
            </a:custGeom>
            <a:solidFill>
              <a:srgbClr val="A542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15021091" y="2950539"/>
              <a:ext cx="283845" cy="228600"/>
            </a:xfrm>
            <a:custGeom>
              <a:avLst/>
              <a:gdLst/>
              <a:ahLst/>
              <a:cxnLst/>
              <a:rect l="l" t="t" r="r" b="b"/>
              <a:pathLst>
                <a:path w="283844" h="228600">
                  <a:moveTo>
                    <a:pt x="9398" y="225234"/>
                  </a:moveTo>
                  <a:lnTo>
                    <a:pt x="5956" y="224536"/>
                  </a:lnTo>
                  <a:lnTo>
                    <a:pt x="2781" y="224980"/>
                  </a:lnTo>
                  <a:lnTo>
                    <a:pt x="0" y="227279"/>
                  </a:lnTo>
                  <a:lnTo>
                    <a:pt x="3416" y="227888"/>
                  </a:lnTo>
                  <a:lnTo>
                    <a:pt x="6769" y="228257"/>
                  </a:lnTo>
                  <a:lnTo>
                    <a:pt x="9398" y="225234"/>
                  </a:lnTo>
                  <a:close/>
                </a:path>
                <a:path w="283844" h="228600">
                  <a:moveTo>
                    <a:pt x="11950" y="213258"/>
                  </a:moveTo>
                  <a:lnTo>
                    <a:pt x="10109" y="210134"/>
                  </a:lnTo>
                  <a:lnTo>
                    <a:pt x="8216" y="210134"/>
                  </a:lnTo>
                  <a:lnTo>
                    <a:pt x="6273" y="213156"/>
                  </a:lnTo>
                  <a:lnTo>
                    <a:pt x="8166" y="213194"/>
                  </a:lnTo>
                  <a:lnTo>
                    <a:pt x="10058" y="213220"/>
                  </a:lnTo>
                  <a:lnTo>
                    <a:pt x="11950" y="213258"/>
                  </a:lnTo>
                  <a:close/>
                </a:path>
                <a:path w="283844" h="228600">
                  <a:moveTo>
                    <a:pt x="266039" y="2120"/>
                  </a:moveTo>
                  <a:lnTo>
                    <a:pt x="264706" y="0"/>
                  </a:lnTo>
                  <a:lnTo>
                    <a:pt x="263474" y="2120"/>
                  </a:lnTo>
                  <a:lnTo>
                    <a:pt x="266039" y="2120"/>
                  </a:lnTo>
                  <a:close/>
                </a:path>
                <a:path w="283844" h="228600">
                  <a:moveTo>
                    <a:pt x="271106" y="16522"/>
                  </a:moveTo>
                  <a:lnTo>
                    <a:pt x="268884" y="10147"/>
                  </a:lnTo>
                  <a:lnTo>
                    <a:pt x="264845" y="13931"/>
                  </a:lnTo>
                  <a:lnTo>
                    <a:pt x="267246" y="15481"/>
                  </a:lnTo>
                  <a:lnTo>
                    <a:pt x="271106" y="16522"/>
                  </a:lnTo>
                  <a:close/>
                </a:path>
                <a:path w="283844" h="228600">
                  <a:moveTo>
                    <a:pt x="273951" y="87261"/>
                  </a:moveTo>
                  <a:lnTo>
                    <a:pt x="269494" y="93192"/>
                  </a:lnTo>
                  <a:lnTo>
                    <a:pt x="267131" y="99707"/>
                  </a:lnTo>
                  <a:lnTo>
                    <a:pt x="266268" y="106654"/>
                  </a:lnTo>
                  <a:lnTo>
                    <a:pt x="266293" y="113855"/>
                  </a:lnTo>
                  <a:lnTo>
                    <a:pt x="269951" y="107708"/>
                  </a:lnTo>
                  <a:lnTo>
                    <a:pt x="272110" y="101130"/>
                  </a:lnTo>
                  <a:lnTo>
                    <a:pt x="273265" y="94272"/>
                  </a:lnTo>
                  <a:lnTo>
                    <a:pt x="273951" y="87261"/>
                  </a:lnTo>
                  <a:close/>
                </a:path>
                <a:path w="283844" h="228600">
                  <a:moveTo>
                    <a:pt x="274561" y="28117"/>
                  </a:moveTo>
                  <a:lnTo>
                    <a:pt x="274231" y="25819"/>
                  </a:lnTo>
                  <a:lnTo>
                    <a:pt x="272084" y="24003"/>
                  </a:lnTo>
                  <a:lnTo>
                    <a:pt x="271437" y="26568"/>
                  </a:lnTo>
                  <a:lnTo>
                    <a:pt x="271653" y="28892"/>
                  </a:lnTo>
                  <a:lnTo>
                    <a:pt x="273862" y="30683"/>
                  </a:lnTo>
                  <a:lnTo>
                    <a:pt x="274561" y="28117"/>
                  </a:lnTo>
                  <a:close/>
                </a:path>
                <a:path w="283844" h="228600">
                  <a:moveTo>
                    <a:pt x="278930" y="73113"/>
                  </a:moveTo>
                  <a:lnTo>
                    <a:pt x="275501" y="65684"/>
                  </a:lnTo>
                  <a:lnTo>
                    <a:pt x="277939" y="59207"/>
                  </a:lnTo>
                  <a:lnTo>
                    <a:pt x="271018" y="64973"/>
                  </a:lnTo>
                  <a:lnTo>
                    <a:pt x="275158" y="72517"/>
                  </a:lnTo>
                  <a:lnTo>
                    <a:pt x="274701" y="79311"/>
                  </a:lnTo>
                  <a:lnTo>
                    <a:pt x="278930" y="73113"/>
                  </a:lnTo>
                  <a:close/>
                </a:path>
                <a:path w="283844" h="228600">
                  <a:moveTo>
                    <a:pt x="283349" y="54686"/>
                  </a:moveTo>
                  <a:lnTo>
                    <a:pt x="281381" y="53022"/>
                  </a:lnTo>
                  <a:lnTo>
                    <a:pt x="280619" y="54114"/>
                  </a:lnTo>
                  <a:lnTo>
                    <a:pt x="280238" y="56057"/>
                  </a:lnTo>
                  <a:lnTo>
                    <a:pt x="283349" y="54686"/>
                  </a:lnTo>
                  <a:close/>
                </a:path>
              </a:pathLst>
            </a:custGeom>
            <a:solidFill>
              <a:srgbClr val="4218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14906181" y="2692513"/>
              <a:ext cx="343535" cy="627380"/>
            </a:xfrm>
            <a:custGeom>
              <a:avLst/>
              <a:gdLst/>
              <a:ahLst/>
              <a:cxnLst/>
              <a:rect l="l" t="t" r="r" b="b"/>
              <a:pathLst>
                <a:path w="343534" h="627379">
                  <a:moveTo>
                    <a:pt x="325018" y="467969"/>
                  </a:moveTo>
                  <a:lnTo>
                    <a:pt x="323811" y="460095"/>
                  </a:lnTo>
                  <a:lnTo>
                    <a:pt x="298577" y="474675"/>
                  </a:lnTo>
                  <a:lnTo>
                    <a:pt x="272427" y="487095"/>
                  </a:lnTo>
                  <a:lnTo>
                    <a:pt x="245351" y="497370"/>
                  </a:lnTo>
                  <a:lnTo>
                    <a:pt x="217309" y="505548"/>
                  </a:lnTo>
                  <a:lnTo>
                    <a:pt x="184048" y="511619"/>
                  </a:lnTo>
                  <a:lnTo>
                    <a:pt x="151091" y="512813"/>
                  </a:lnTo>
                  <a:lnTo>
                    <a:pt x="118503" y="508660"/>
                  </a:lnTo>
                  <a:lnTo>
                    <a:pt x="61887" y="486206"/>
                  </a:lnTo>
                  <a:lnTo>
                    <a:pt x="20866" y="451332"/>
                  </a:lnTo>
                  <a:lnTo>
                    <a:pt x="3403" y="430187"/>
                  </a:lnTo>
                  <a:lnTo>
                    <a:pt x="0" y="435889"/>
                  </a:lnTo>
                  <a:lnTo>
                    <a:pt x="1358" y="442214"/>
                  </a:lnTo>
                  <a:lnTo>
                    <a:pt x="952" y="603173"/>
                  </a:lnTo>
                  <a:lnTo>
                    <a:pt x="7188" y="614095"/>
                  </a:lnTo>
                  <a:lnTo>
                    <a:pt x="15354" y="621449"/>
                  </a:lnTo>
                  <a:lnTo>
                    <a:pt x="25374" y="625259"/>
                  </a:lnTo>
                  <a:lnTo>
                    <a:pt x="37249" y="625500"/>
                  </a:lnTo>
                  <a:lnTo>
                    <a:pt x="41008" y="625055"/>
                  </a:lnTo>
                  <a:lnTo>
                    <a:pt x="44856" y="625398"/>
                  </a:lnTo>
                  <a:lnTo>
                    <a:pt x="290664" y="625424"/>
                  </a:lnTo>
                  <a:lnTo>
                    <a:pt x="296037" y="627024"/>
                  </a:lnTo>
                  <a:lnTo>
                    <a:pt x="300850" y="623874"/>
                  </a:lnTo>
                  <a:lnTo>
                    <a:pt x="303872" y="614934"/>
                  </a:lnTo>
                  <a:lnTo>
                    <a:pt x="302831" y="609307"/>
                  </a:lnTo>
                  <a:lnTo>
                    <a:pt x="291223" y="610958"/>
                  </a:lnTo>
                  <a:lnTo>
                    <a:pt x="282600" y="612444"/>
                  </a:lnTo>
                  <a:lnTo>
                    <a:pt x="281139" y="601878"/>
                  </a:lnTo>
                  <a:lnTo>
                    <a:pt x="286981" y="602729"/>
                  </a:lnTo>
                  <a:lnTo>
                    <a:pt x="294398" y="598487"/>
                  </a:lnTo>
                  <a:lnTo>
                    <a:pt x="303555" y="594029"/>
                  </a:lnTo>
                  <a:lnTo>
                    <a:pt x="302272" y="585063"/>
                  </a:lnTo>
                  <a:lnTo>
                    <a:pt x="294106" y="583171"/>
                  </a:lnTo>
                  <a:lnTo>
                    <a:pt x="287248" y="578789"/>
                  </a:lnTo>
                  <a:lnTo>
                    <a:pt x="287159" y="588378"/>
                  </a:lnTo>
                  <a:lnTo>
                    <a:pt x="283400" y="593813"/>
                  </a:lnTo>
                  <a:lnTo>
                    <a:pt x="276694" y="596214"/>
                  </a:lnTo>
                  <a:lnTo>
                    <a:pt x="267779" y="596684"/>
                  </a:lnTo>
                  <a:lnTo>
                    <a:pt x="257873" y="595934"/>
                  </a:lnTo>
                  <a:lnTo>
                    <a:pt x="248005" y="594601"/>
                  </a:lnTo>
                  <a:lnTo>
                    <a:pt x="238099" y="593750"/>
                  </a:lnTo>
                  <a:lnTo>
                    <a:pt x="228079" y="594436"/>
                  </a:lnTo>
                  <a:lnTo>
                    <a:pt x="222008" y="595528"/>
                  </a:lnTo>
                  <a:lnTo>
                    <a:pt x="223215" y="588619"/>
                  </a:lnTo>
                  <a:lnTo>
                    <a:pt x="220840" y="585571"/>
                  </a:lnTo>
                  <a:lnTo>
                    <a:pt x="215633" y="585444"/>
                  </a:lnTo>
                  <a:lnTo>
                    <a:pt x="212699" y="589089"/>
                  </a:lnTo>
                  <a:lnTo>
                    <a:pt x="215087" y="596988"/>
                  </a:lnTo>
                  <a:lnTo>
                    <a:pt x="207187" y="596582"/>
                  </a:lnTo>
                  <a:lnTo>
                    <a:pt x="188201" y="596988"/>
                  </a:lnTo>
                  <a:lnTo>
                    <a:pt x="178981" y="595566"/>
                  </a:lnTo>
                  <a:lnTo>
                    <a:pt x="170345" y="590715"/>
                  </a:lnTo>
                  <a:lnTo>
                    <a:pt x="167055" y="587857"/>
                  </a:lnTo>
                  <a:lnTo>
                    <a:pt x="168059" y="577418"/>
                  </a:lnTo>
                  <a:lnTo>
                    <a:pt x="159346" y="584873"/>
                  </a:lnTo>
                  <a:lnTo>
                    <a:pt x="152641" y="576199"/>
                  </a:lnTo>
                  <a:lnTo>
                    <a:pt x="151244" y="590842"/>
                  </a:lnTo>
                  <a:lnTo>
                    <a:pt x="143649" y="595503"/>
                  </a:lnTo>
                  <a:lnTo>
                    <a:pt x="123812" y="595337"/>
                  </a:lnTo>
                  <a:lnTo>
                    <a:pt x="116700" y="595680"/>
                  </a:lnTo>
                  <a:lnTo>
                    <a:pt x="109080" y="594639"/>
                  </a:lnTo>
                  <a:lnTo>
                    <a:pt x="101168" y="593902"/>
                  </a:lnTo>
                  <a:lnTo>
                    <a:pt x="93230" y="595147"/>
                  </a:lnTo>
                  <a:lnTo>
                    <a:pt x="92430" y="595439"/>
                  </a:lnTo>
                  <a:lnTo>
                    <a:pt x="90563" y="592747"/>
                  </a:lnTo>
                  <a:lnTo>
                    <a:pt x="89192" y="591439"/>
                  </a:lnTo>
                  <a:lnTo>
                    <a:pt x="84848" y="591413"/>
                  </a:lnTo>
                  <a:lnTo>
                    <a:pt x="77965" y="595782"/>
                  </a:lnTo>
                  <a:lnTo>
                    <a:pt x="70573" y="596696"/>
                  </a:lnTo>
                  <a:lnTo>
                    <a:pt x="48577" y="594931"/>
                  </a:lnTo>
                  <a:lnTo>
                    <a:pt x="41706" y="594017"/>
                  </a:lnTo>
                  <a:lnTo>
                    <a:pt x="34759" y="593712"/>
                  </a:lnTo>
                  <a:lnTo>
                    <a:pt x="27673" y="595083"/>
                  </a:lnTo>
                  <a:lnTo>
                    <a:pt x="20726" y="597573"/>
                  </a:lnTo>
                  <a:lnTo>
                    <a:pt x="19900" y="591654"/>
                  </a:lnTo>
                  <a:lnTo>
                    <a:pt x="19977" y="586778"/>
                  </a:lnTo>
                  <a:lnTo>
                    <a:pt x="21145" y="563854"/>
                  </a:lnTo>
                  <a:lnTo>
                    <a:pt x="20942" y="556247"/>
                  </a:lnTo>
                  <a:lnTo>
                    <a:pt x="20104" y="545274"/>
                  </a:lnTo>
                  <a:lnTo>
                    <a:pt x="26682" y="541997"/>
                  </a:lnTo>
                  <a:lnTo>
                    <a:pt x="34467" y="543445"/>
                  </a:lnTo>
                  <a:lnTo>
                    <a:pt x="46837" y="544830"/>
                  </a:lnTo>
                  <a:lnTo>
                    <a:pt x="71564" y="544906"/>
                  </a:lnTo>
                  <a:lnTo>
                    <a:pt x="83896" y="545592"/>
                  </a:lnTo>
                  <a:lnTo>
                    <a:pt x="87261" y="545515"/>
                  </a:lnTo>
                  <a:lnTo>
                    <a:pt x="87134" y="549211"/>
                  </a:lnTo>
                  <a:lnTo>
                    <a:pt x="89230" y="550519"/>
                  </a:lnTo>
                  <a:lnTo>
                    <a:pt x="90373" y="549046"/>
                  </a:lnTo>
                  <a:lnTo>
                    <a:pt x="91465" y="546366"/>
                  </a:lnTo>
                  <a:lnTo>
                    <a:pt x="122453" y="543471"/>
                  </a:lnTo>
                  <a:lnTo>
                    <a:pt x="137350" y="543166"/>
                  </a:lnTo>
                  <a:lnTo>
                    <a:pt x="152285" y="545477"/>
                  </a:lnTo>
                  <a:lnTo>
                    <a:pt x="169049" y="545820"/>
                  </a:lnTo>
                  <a:lnTo>
                    <a:pt x="179451" y="544322"/>
                  </a:lnTo>
                  <a:lnTo>
                    <a:pt x="189941" y="543217"/>
                  </a:lnTo>
                  <a:lnTo>
                    <a:pt x="200685" y="544639"/>
                  </a:lnTo>
                  <a:lnTo>
                    <a:pt x="207721" y="546823"/>
                  </a:lnTo>
                  <a:lnTo>
                    <a:pt x="214528" y="545388"/>
                  </a:lnTo>
                  <a:lnTo>
                    <a:pt x="212445" y="560235"/>
                  </a:lnTo>
                  <a:lnTo>
                    <a:pt x="218300" y="558673"/>
                  </a:lnTo>
                  <a:lnTo>
                    <a:pt x="220357" y="562317"/>
                  </a:lnTo>
                  <a:lnTo>
                    <a:pt x="220726" y="553593"/>
                  </a:lnTo>
                  <a:lnTo>
                    <a:pt x="223672" y="548741"/>
                  </a:lnTo>
                  <a:lnTo>
                    <a:pt x="229374" y="546836"/>
                  </a:lnTo>
                  <a:lnTo>
                    <a:pt x="244754" y="546989"/>
                  </a:lnTo>
                  <a:lnTo>
                    <a:pt x="259143" y="545477"/>
                  </a:lnTo>
                  <a:lnTo>
                    <a:pt x="266547" y="545007"/>
                  </a:lnTo>
                  <a:lnTo>
                    <a:pt x="277533" y="544906"/>
                  </a:lnTo>
                  <a:lnTo>
                    <a:pt x="283337" y="546392"/>
                  </a:lnTo>
                  <a:lnTo>
                    <a:pt x="285711" y="551535"/>
                  </a:lnTo>
                  <a:lnTo>
                    <a:pt x="286461" y="563753"/>
                  </a:lnTo>
                  <a:lnTo>
                    <a:pt x="286956" y="565137"/>
                  </a:lnTo>
                  <a:lnTo>
                    <a:pt x="287502" y="567778"/>
                  </a:lnTo>
                  <a:lnTo>
                    <a:pt x="291998" y="566013"/>
                  </a:lnTo>
                  <a:lnTo>
                    <a:pt x="296608" y="564692"/>
                  </a:lnTo>
                  <a:lnTo>
                    <a:pt x="298805" y="561594"/>
                  </a:lnTo>
                  <a:lnTo>
                    <a:pt x="296049" y="554520"/>
                  </a:lnTo>
                  <a:lnTo>
                    <a:pt x="292214" y="548322"/>
                  </a:lnTo>
                  <a:lnTo>
                    <a:pt x="297903" y="544563"/>
                  </a:lnTo>
                  <a:lnTo>
                    <a:pt x="304025" y="543090"/>
                  </a:lnTo>
                  <a:lnTo>
                    <a:pt x="304850" y="533730"/>
                  </a:lnTo>
                  <a:lnTo>
                    <a:pt x="298475" y="533946"/>
                  </a:lnTo>
                  <a:lnTo>
                    <a:pt x="288582" y="533768"/>
                  </a:lnTo>
                  <a:lnTo>
                    <a:pt x="284988" y="532472"/>
                  </a:lnTo>
                  <a:lnTo>
                    <a:pt x="285381" y="523367"/>
                  </a:lnTo>
                  <a:lnTo>
                    <a:pt x="289458" y="522579"/>
                  </a:lnTo>
                  <a:lnTo>
                    <a:pt x="295719" y="523074"/>
                  </a:lnTo>
                  <a:lnTo>
                    <a:pt x="297891" y="524408"/>
                  </a:lnTo>
                  <a:lnTo>
                    <a:pt x="307124" y="525716"/>
                  </a:lnTo>
                  <a:lnTo>
                    <a:pt x="314274" y="527735"/>
                  </a:lnTo>
                  <a:lnTo>
                    <a:pt x="309283" y="515543"/>
                  </a:lnTo>
                  <a:lnTo>
                    <a:pt x="307517" y="507161"/>
                  </a:lnTo>
                  <a:lnTo>
                    <a:pt x="307263" y="489559"/>
                  </a:lnTo>
                  <a:lnTo>
                    <a:pt x="304761" y="480847"/>
                  </a:lnTo>
                  <a:lnTo>
                    <a:pt x="302958" y="477240"/>
                  </a:lnTo>
                  <a:lnTo>
                    <a:pt x="310184" y="475348"/>
                  </a:lnTo>
                  <a:lnTo>
                    <a:pt x="325018" y="467969"/>
                  </a:lnTo>
                  <a:close/>
                </a:path>
                <a:path w="343534" h="627379">
                  <a:moveTo>
                    <a:pt x="343001" y="79679"/>
                  </a:moveTo>
                  <a:lnTo>
                    <a:pt x="341922" y="77546"/>
                  </a:lnTo>
                  <a:lnTo>
                    <a:pt x="340906" y="75552"/>
                  </a:lnTo>
                  <a:lnTo>
                    <a:pt x="339686" y="71945"/>
                  </a:lnTo>
                  <a:lnTo>
                    <a:pt x="337807" y="66408"/>
                  </a:lnTo>
                  <a:lnTo>
                    <a:pt x="337820" y="62255"/>
                  </a:lnTo>
                  <a:lnTo>
                    <a:pt x="341198" y="52006"/>
                  </a:lnTo>
                  <a:lnTo>
                    <a:pt x="341693" y="50495"/>
                  </a:lnTo>
                  <a:lnTo>
                    <a:pt x="338061" y="47307"/>
                  </a:lnTo>
                  <a:lnTo>
                    <a:pt x="336715" y="46126"/>
                  </a:lnTo>
                  <a:lnTo>
                    <a:pt x="335064" y="46126"/>
                  </a:lnTo>
                  <a:lnTo>
                    <a:pt x="317080" y="47307"/>
                  </a:lnTo>
                  <a:lnTo>
                    <a:pt x="318541" y="39484"/>
                  </a:lnTo>
                  <a:lnTo>
                    <a:pt x="319760" y="33172"/>
                  </a:lnTo>
                  <a:lnTo>
                    <a:pt x="319862" y="32626"/>
                  </a:lnTo>
                  <a:lnTo>
                    <a:pt x="319900" y="32448"/>
                  </a:lnTo>
                  <a:lnTo>
                    <a:pt x="320154" y="31127"/>
                  </a:lnTo>
                  <a:lnTo>
                    <a:pt x="320230" y="30683"/>
                  </a:lnTo>
                  <a:lnTo>
                    <a:pt x="306895" y="29756"/>
                  </a:lnTo>
                  <a:lnTo>
                    <a:pt x="303644" y="29476"/>
                  </a:lnTo>
                  <a:lnTo>
                    <a:pt x="301358" y="29286"/>
                  </a:lnTo>
                  <a:lnTo>
                    <a:pt x="301015" y="29286"/>
                  </a:lnTo>
                  <a:lnTo>
                    <a:pt x="293611" y="28409"/>
                  </a:lnTo>
                  <a:lnTo>
                    <a:pt x="286791" y="26543"/>
                  </a:lnTo>
                  <a:lnTo>
                    <a:pt x="286473" y="26543"/>
                  </a:lnTo>
                  <a:lnTo>
                    <a:pt x="282397" y="22910"/>
                  </a:lnTo>
                  <a:lnTo>
                    <a:pt x="282282" y="17780"/>
                  </a:lnTo>
                  <a:lnTo>
                    <a:pt x="286499" y="10922"/>
                  </a:lnTo>
                  <a:lnTo>
                    <a:pt x="286562" y="9271"/>
                  </a:lnTo>
                  <a:lnTo>
                    <a:pt x="286677" y="5981"/>
                  </a:lnTo>
                  <a:lnTo>
                    <a:pt x="279425" y="0"/>
                  </a:lnTo>
                  <a:lnTo>
                    <a:pt x="277304" y="6515"/>
                  </a:lnTo>
                  <a:lnTo>
                    <a:pt x="275894" y="13220"/>
                  </a:lnTo>
                  <a:lnTo>
                    <a:pt x="273431" y="19367"/>
                  </a:lnTo>
                  <a:lnTo>
                    <a:pt x="268173" y="24218"/>
                  </a:lnTo>
                  <a:lnTo>
                    <a:pt x="257289" y="28257"/>
                  </a:lnTo>
                  <a:lnTo>
                    <a:pt x="246189" y="29464"/>
                  </a:lnTo>
                  <a:lnTo>
                    <a:pt x="240271" y="29286"/>
                  </a:lnTo>
                  <a:lnTo>
                    <a:pt x="237985" y="29286"/>
                  </a:lnTo>
                  <a:lnTo>
                    <a:pt x="227495" y="28752"/>
                  </a:lnTo>
                  <a:lnTo>
                    <a:pt x="223735" y="28562"/>
                  </a:lnTo>
                  <a:lnTo>
                    <a:pt x="222351" y="28752"/>
                  </a:lnTo>
                  <a:lnTo>
                    <a:pt x="219976" y="28752"/>
                  </a:lnTo>
                  <a:lnTo>
                    <a:pt x="215900" y="29286"/>
                  </a:lnTo>
                  <a:lnTo>
                    <a:pt x="214414" y="32448"/>
                  </a:lnTo>
                  <a:lnTo>
                    <a:pt x="214426" y="32842"/>
                  </a:lnTo>
                  <a:lnTo>
                    <a:pt x="218516" y="42062"/>
                  </a:lnTo>
                  <a:lnTo>
                    <a:pt x="222186" y="39281"/>
                  </a:lnTo>
                  <a:lnTo>
                    <a:pt x="228701" y="35026"/>
                  </a:lnTo>
                  <a:lnTo>
                    <a:pt x="232575" y="32448"/>
                  </a:lnTo>
                  <a:lnTo>
                    <a:pt x="236639" y="43205"/>
                  </a:lnTo>
                  <a:lnTo>
                    <a:pt x="233286" y="45072"/>
                  </a:lnTo>
                  <a:lnTo>
                    <a:pt x="222123" y="46939"/>
                  </a:lnTo>
                  <a:lnTo>
                    <a:pt x="222123" y="92989"/>
                  </a:lnTo>
                  <a:lnTo>
                    <a:pt x="220992" y="93599"/>
                  </a:lnTo>
                  <a:lnTo>
                    <a:pt x="220014" y="92798"/>
                  </a:lnTo>
                  <a:lnTo>
                    <a:pt x="220179" y="92798"/>
                  </a:lnTo>
                  <a:lnTo>
                    <a:pt x="220713" y="92265"/>
                  </a:lnTo>
                  <a:lnTo>
                    <a:pt x="221488" y="92265"/>
                  </a:lnTo>
                  <a:lnTo>
                    <a:pt x="221894" y="92798"/>
                  </a:lnTo>
                  <a:lnTo>
                    <a:pt x="222123" y="92989"/>
                  </a:lnTo>
                  <a:lnTo>
                    <a:pt x="222123" y="46939"/>
                  </a:lnTo>
                  <a:lnTo>
                    <a:pt x="221030" y="47117"/>
                  </a:lnTo>
                  <a:lnTo>
                    <a:pt x="221462" y="47117"/>
                  </a:lnTo>
                  <a:lnTo>
                    <a:pt x="215925" y="52006"/>
                  </a:lnTo>
                  <a:lnTo>
                    <a:pt x="209118" y="49326"/>
                  </a:lnTo>
                  <a:lnTo>
                    <a:pt x="207352" y="54381"/>
                  </a:lnTo>
                  <a:lnTo>
                    <a:pt x="212496" y="55587"/>
                  </a:lnTo>
                  <a:lnTo>
                    <a:pt x="212191" y="60960"/>
                  </a:lnTo>
                  <a:lnTo>
                    <a:pt x="212280" y="63182"/>
                  </a:lnTo>
                  <a:lnTo>
                    <a:pt x="213715" y="66408"/>
                  </a:lnTo>
                  <a:lnTo>
                    <a:pt x="214096" y="67322"/>
                  </a:lnTo>
                  <a:lnTo>
                    <a:pt x="206819" y="71945"/>
                  </a:lnTo>
                  <a:lnTo>
                    <a:pt x="204863" y="67500"/>
                  </a:lnTo>
                  <a:lnTo>
                    <a:pt x="199199" y="63182"/>
                  </a:lnTo>
                  <a:lnTo>
                    <a:pt x="195986" y="57569"/>
                  </a:lnTo>
                  <a:lnTo>
                    <a:pt x="187820" y="65709"/>
                  </a:lnTo>
                  <a:lnTo>
                    <a:pt x="194652" y="68592"/>
                  </a:lnTo>
                  <a:lnTo>
                    <a:pt x="197129" y="75145"/>
                  </a:lnTo>
                  <a:lnTo>
                    <a:pt x="200329" y="77190"/>
                  </a:lnTo>
                  <a:lnTo>
                    <a:pt x="204558" y="82994"/>
                  </a:lnTo>
                  <a:lnTo>
                    <a:pt x="211340" y="85890"/>
                  </a:lnTo>
                  <a:lnTo>
                    <a:pt x="203517" y="93345"/>
                  </a:lnTo>
                  <a:lnTo>
                    <a:pt x="196126" y="93573"/>
                  </a:lnTo>
                  <a:lnTo>
                    <a:pt x="190792" y="85217"/>
                  </a:lnTo>
                  <a:lnTo>
                    <a:pt x="189090" y="82524"/>
                  </a:lnTo>
                  <a:lnTo>
                    <a:pt x="186994" y="79248"/>
                  </a:lnTo>
                  <a:lnTo>
                    <a:pt x="178904" y="78562"/>
                  </a:lnTo>
                  <a:lnTo>
                    <a:pt x="162941" y="82524"/>
                  </a:lnTo>
                  <a:lnTo>
                    <a:pt x="162179" y="80060"/>
                  </a:lnTo>
                  <a:lnTo>
                    <a:pt x="161404" y="77546"/>
                  </a:lnTo>
                  <a:lnTo>
                    <a:pt x="155994" y="67500"/>
                  </a:lnTo>
                  <a:lnTo>
                    <a:pt x="155892" y="67322"/>
                  </a:lnTo>
                  <a:lnTo>
                    <a:pt x="154952" y="63182"/>
                  </a:lnTo>
                  <a:lnTo>
                    <a:pt x="154914" y="63004"/>
                  </a:lnTo>
                  <a:lnTo>
                    <a:pt x="165061" y="57937"/>
                  </a:lnTo>
                  <a:lnTo>
                    <a:pt x="167449" y="55791"/>
                  </a:lnTo>
                  <a:lnTo>
                    <a:pt x="168478" y="54864"/>
                  </a:lnTo>
                  <a:lnTo>
                    <a:pt x="159245" y="48780"/>
                  </a:lnTo>
                  <a:lnTo>
                    <a:pt x="155486" y="42329"/>
                  </a:lnTo>
                  <a:lnTo>
                    <a:pt x="149974" y="48780"/>
                  </a:lnTo>
                  <a:lnTo>
                    <a:pt x="146418" y="53022"/>
                  </a:lnTo>
                  <a:lnTo>
                    <a:pt x="143040" y="55791"/>
                  </a:lnTo>
                  <a:lnTo>
                    <a:pt x="139877" y="54864"/>
                  </a:lnTo>
                  <a:lnTo>
                    <a:pt x="136956" y="48031"/>
                  </a:lnTo>
                  <a:lnTo>
                    <a:pt x="136753" y="47307"/>
                  </a:lnTo>
                  <a:lnTo>
                    <a:pt x="136702" y="47117"/>
                  </a:lnTo>
                  <a:lnTo>
                    <a:pt x="134810" y="46126"/>
                  </a:lnTo>
                  <a:lnTo>
                    <a:pt x="133451" y="46126"/>
                  </a:lnTo>
                  <a:lnTo>
                    <a:pt x="125463" y="45707"/>
                  </a:lnTo>
                  <a:lnTo>
                    <a:pt x="123151" y="42595"/>
                  </a:lnTo>
                  <a:lnTo>
                    <a:pt x="124345" y="37833"/>
                  </a:lnTo>
                  <a:lnTo>
                    <a:pt x="126530" y="33172"/>
                  </a:lnTo>
                  <a:lnTo>
                    <a:pt x="126682" y="32842"/>
                  </a:lnTo>
                  <a:lnTo>
                    <a:pt x="126784" y="32626"/>
                  </a:lnTo>
                  <a:lnTo>
                    <a:pt x="126873" y="32448"/>
                  </a:lnTo>
                  <a:lnTo>
                    <a:pt x="119811" y="32448"/>
                  </a:lnTo>
                  <a:lnTo>
                    <a:pt x="114579" y="33172"/>
                  </a:lnTo>
                  <a:lnTo>
                    <a:pt x="114122" y="32842"/>
                  </a:lnTo>
                  <a:lnTo>
                    <a:pt x="109220" y="29286"/>
                  </a:lnTo>
                  <a:lnTo>
                    <a:pt x="103365" y="26543"/>
                  </a:lnTo>
                  <a:lnTo>
                    <a:pt x="90665" y="26174"/>
                  </a:lnTo>
                  <a:lnTo>
                    <a:pt x="86880" y="29476"/>
                  </a:lnTo>
                  <a:lnTo>
                    <a:pt x="81800" y="31127"/>
                  </a:lnTo>
                  <a:lnTo>
                    <a:pt x="76720" y="32842"/>
                  </a:lnTo>
                  <a:lnTo>
                    <a:pt x="71742" y="32842"/>
                  </a:lnTo>
                  <a:lnTo>
                    <a:pt x="66941" y="29286"/>
                  </a:lnTo>
                  <a:lnTo>
                    <a:pt x="68046" y="29286"/>
                  </a:lnTo>
                  <a:lnTo>
                    <a:pt x="60579" y="28257"/>
                  </a:lnTo>
                  <a:lnTo>
                    <a:pt x="59804" y="28257"/>
                  </a:lnTo>
                  <a:lnTo>
                    <a:pt x="61010" y="20955"/>
                  </a:lnTo>
                  <a:lnTo>
                    <a:pt x="61125" y="20256"/>
                  </a:lnTo>
                  <a:lnTo>
                    <a:pt x="56896" y="17183"/>
                  </a:lnTo>
                  <a:lnTo>
                    <a:pt x="53632" y="20955"/>
                  </a:lnTo>
                  <a:lnTo>
                    <a:pt x="51955" y="25996"/>
                  </a:lnTo>
                  <a:lnTo>
                    <a:pt x="49517" y="30327"/>
                  </a:lnTo>
                  <a:lnTo>
                    <a:pt x="43980" y="31953"/>
                  </a:lnTo>
                  <a:lnTo>
                    <a:pt x="92049" y="53530"/>
                  </a:lnTo>
                  <a:lnTo>
                    <a:pt x="112280" y="63004"/>
                  </a:lnTo>
                  <a:lnTo>
                    <a:pt x="117779" y="65163"/>
                  </a:lnTo>
                  <a:lnTo>
                    <a:pt x="118325" y="71501"/>
                  </a:lnTo>
                  <a:lnTo>
                    <a:pt x="124675" y="75361"/>
                  </a:lnTo>
                  <a:lnTo>
                    <a:pt x="131749" y="78041"/>
                  </a:lnTo>
                  <a:lnTo>
                    <a:pt x="138417" y="81368"/>
                  </a:lnTo>
                  <a:lnTo>
                    <a:pt x="143510" y="87210"/>
                  </a:lnTo>
                  <a:lnTo>
                    <a:pt x="148297" y="83515"/>
                  </a:lnTo>
                  <a:lnTo>
                    <a:pt x="154000" y="80060"/>
                  </a:lnTo>
                  <a:lnTo>
                    <a:pt x="163830" y="92798"/>
                  </a:lnTo>
                  <a:lnTo>
                    <a:pt x="162966" y="92798"/>
                  </a:lnTo>
                  <a:lnTo>
                    <a:pt x="156032" y="94500"/>
                  </a:lnTo>
                  <a:lnTo>
                    <a:pt x="137312" y="123012"/>
                  </a:lnTo>
                  <a:lnTo>
                    <a:pt x="134823" y="129705"/>
                  </a:lnTo>
                  <a:lnTo>
                    <a:pt x="131292" y="137845"/>
                  </a:lnTo>
                  <a:lnTo>
                    <a:pt x="126860" y="145478"/>
                  </a:lnTo>
                  <a:lnTo>
                    <a:pt x="121043" y="152273"/>
                  </a:lnTo>
                  <a:lnTo>
                    <a:pt x="117170" y="155917"/>
                  </a:lnTo>
                  <a:lnTo>
                    <a:pt x="112191" y="161785"/>
                  </a:lnTo>
                  <a:lnTo>
                    <a:pt x="99720" y="149682"/>
                  </a:lnTo>
                  <a:lnTo>
                    <a:pt x="107810" y="146786"/>
                  </a:lnTo>
                  <a:lnTo>
                    <a:pt x="112801" y="141173"/>
                  </a:lnTo>
                  <a:lnTo>
                    <a:pt x="114007" y="139293"/>
                  </a:lnTo>
                  <a:lnTo>
                    <a:pt x="115468" y="137325"/>
                  </a:lnTo>
                  <a:lnTo>
                    <a:pt x="117754" y="131076"/>
                  </a:lnTo>
                  <a:lnTo>
                    <a:pt x="106476" y="123012"/>
                  </a:lnTo>
                  <a:lnTo>
                    <a:pt x="105511" y="123012"/>
                  </a:lnTo>
                  <a:lnTo>
                    <a:pt x="103047" y="123253"/>
                  </a:lnTo>
                  <a:lnTo>
                    <a:pt x="101206" y="120484"/>
                  </a:lnTo>
                  <a:lnTo>
                    <a:pt x="82918" y="112661"/>
                  </a:lnTo>
                  <a:lnTo>
                    <a:pt x="64528" y="105105"/>
                  </a:lnTo>
                  <a:lnTo>
                    <a:pt x="45974" y="97942"/>
                  </a:lnTo>
                  <a:lnTo>
                    <a:pt x="28346" y="91706"/>
                  </a:lnTo>
                  <a:lnTo>
                    <a:pt x="27216" y="91300"/>
                  </a:lnTo>
                  <a:lnTo>
                    <a:pt x="20650" y="91706"/>
                  </a:lnTo>
                  <a:lnTo>
                    <a:pt x="14224" y="90868"/>
                  </a:lnTo>
                  <a:lnTo>
                    <a:pt x="7835" y="89547"/>
                  </a:lnTo>
                  <a:lnTo>
                    <a:pt x="1409" y="88519"/>
                  </a:lnTo>
                  <a:lnTo>
                    <a:pt x="1473" y="297167"/>
                  </a:lnTo>
                  <a:lnTo>
                    <a:pt x="508" y="302018"/>
                  </a:lnTo>
                  <a:lnTo>
                    <a:pt x="3175" y="306412"/>
                  </a:lnTo>
                  <a:lnTo>
                    <a:pt x="48374" y="279019"/>
                  </a:lnTo>
                  <a:lnTo>
                    <a:pt x="96037" y="256159"/>
                  </a:lnTo>
                  <a:lnTo>
                    <a:pt x="104635" y="253326"/>
                  </a:lnTo>
                  <a:lnTo>
                    <a:pt x="106337" y="251155"/>
                  </a:lnTo>
                  <a:lnTo>
                    <a:pt x="107861" y="251333"/>
                  </a:lnTo>
                  <a:lnTo>
                    <a:pt x="109207" y="253669"/>
                  </a:lnTo>
                  <a:lnTo>
                    <a:pt x="113017" y="259588"/>
                  </a:lnTo>
                  <a:lnTo>
                    <a:pt x="138341" y="215912"/>
                  </a:lnTo>
                  <a:lnTo>
                    <a:pt x="139458" y="211632"/>
                  </a:lnTo>
                  <a:lnTo>
                    <a:pt x="141503" y="191427"/>
                  </a:lnTo>
                  <a:lnTo>
                    <a:pt x="134200" y="199517"/>
                  </a:lnTo>
                  <a:lnTo>
                    <a:pt x="127076" y="206121"/>
                  </a:lnTo>
                  <a:lnTo>
                    <a:pt x="119583" y="210972"/>
                  </a:lnTo>
                  <a:lnTo>
                    <a:pt x="111163" y="213779"/>
                  </a:lnTo>
                  <a:lnTo>
                    <a:pt x="106476" y="214668"/>
                  </a:lnTo>
                  <a:lnTo>
                    <a:pt x="100939" y="215912"/>
                  </a:lnTo>
                  <a:lnTo>
                    <a:pt x="96761" y="203644"/>
                  </a:lnTo>
                  <a:lnTo>
                    <a:pt x="102311" y="201930"/>
                  </a:lnTo>
                  <a:lnTo>
                    <a:pt x="106959" y="200977"/>
                  </a:lnTo>
                  <a:lnTo>
                    <a:pt x="117944" y="196570"/>
                  </a:lnTo>
                  <a:lnTo>
                    <a:pt x="133578" y="161785"/>
                  </a:lnTo>
                  <a:lnTo>
                    <a:pt x="136131" y="146786"/>
                  </a:lnTo>
                  <a:lnTo>
                    <a:pt x="138671" y="135610"/>
                  </a:lnTo>
                  <a:lnTo>
                    <a:pt x="159054" y="99123"/>
                  </a:lnTo>
                  <a:lnTo>
                    <a:pt x="176504" y="85217"/>
                  </a:lnTo>
                  <a:lnTo>
                    <a:pt x="181724" y="87350"/>
                  </a:lnTo>
                  <a:lnTo>
                    <a:pt x="181559" y="87350"/>
                  </a:lnTo>
                  <a:lnTo>
                    <a:pt x="185153" y="95516"/>
                  </a:lnTo>
                  <a:lnTo>
                    <a:pt x="185343" y="96354"/>
                  </a:lnTo>
                  <a:lnTo>
                    <a:pt x="188328" y="96558"/>
                  </a:lnTo>
                  <a:lnTo>
                    <a:pt x="190017" y="97066"/>
                  </a:lnTo>
                  <a:lnTo>
                    <a:pt x="195961" y="96354"/>
                  </a:lnTo>
                  <a:lnTo>
                    <a:pt x="196469" y="96354"/>
                  </a:lnTo>
                  <a:lnTo>
                    <a:pt x="194411" y="106299"/>
                  </a:lnTo>
                  <a:lnTo>
                    <a:pt x="200812" y="105613"/>
                  </a:lnTo>
                  <a:lnTo>
                    <a:pt x="206413" y="102806"/>
                  </a:lnTo>
                  <a:lnTo>
                    <a:pt x="211785" y="98234"/>
                  </a:lnTo>
                  <a:lnTo>
                    <a:pt x="218579" y="102806"/>
                  </a:lnTo>
                  <a:lnTo>
                    <a:pt x="223583" y="105613"/>
                  </a:lnTo>
                  <a:lnTo>
                    <a:pt x="224726" y="106299"/>
                  </a:lnTo>
                  <a:lnTo>
                    <a:pt x="228904" y="111861"/>
                  </a:lnTo>
                  <a:lnTo>
                    <a:pt x="240957" y="113220"/>
                  </a:lnTo>
                  <a:lnTo>
                    <a:pt x="243649" y="123012"/>
                  </a:lnTo>
                  <a:lnTo>
                    <a:pt x="246824" y="128549"/>
                  </a:lnTo>
                  <a:lnTo>
                    <a:pt x="247142" y="128993"/>
                  </a:lnTo>
                  <a:lnTo>
                    <a:pt x="247243" y="129146"/>
                  </a:lnTo>
                  <a:lnTo>
                    <a:pt x="247789" y="129298"/>
                  </a:lnTo>
                  <a:lnTo>
                    <a:pt x="248462" y="128993"/>
                  </a:lnTo>
                  <a:lnTo>
                    <a:pt x="252501" y="131076"/>
                  </a:lnTo>
                  <a:lnTo>
                    <a:pt x="257568" y="132943"/>
                  </a:lnTo>
                  <a:lnTo>
                    <a:pt x="258076" y="130009"/>
                  </a:lnTo>
                  <a:lnTo>
                    <a:pt x="258203" y="129298"/>
                  </a:lnTo>
                  <a:lnTo>
                    <a:pt x="258254" y="128993"/>
                  </a:lnTo>
                  <a:lnTo>
                    <a:pt x="258330" y="128549"/>
                  </a:lnTo>
                  <a:lnTo>
                    <a:pt x="258394" y="128168"/>
                  </a:lnTo>
                  <a:lnTo>
                    <a:pt x="261200" y="123278"/>
                  </a:lnTo>
                  <a:lnTo>
                    <a:pt x="261366" y="123278"/>
                  </a:lnTo>
                  <a:lnTo>
                    <a:pt x="265722" y="127330"/>
                  </a:lnTo>
                  <a:lnTo>
                    <a:pt x="275348" y="134721"/>
                  </a:lnTo>
                  <a:lnTo>
                    <a:pt x="285762" y="140347"/>
                  </a:lnTo>
                  <a:lnTo>
                    <a:pt x="296672" y="144945"/>
                  </a:lnTo>
                  <a:lnTo>
                    <a:pt x="314883" y="152044"/>
                  </a:lnTo>
                  <a:lnTo>
                    <a:pt x="314985" y="159842"/>
                  </a:lnTo>
                  <a:lnTo>
                    <a:pt x="319519" y="167868"/>
                  </a:lnTo>
                  <a:lnTo>
                    <a:pt x="320827" y="170916"/>
                  </a:lnTo>
                  <a:lnTo>
                    <a:pt x="327190" y="168719"/>
                  </a:lnTo>
                  <a:lnTo>
                    <a:pt x="326783" y="165798"/>
                  </a:lnTo>
                  <a:lnTo>
                    <a:pt x="326263" y="157746"/>
                  </a:lnTo>
                  <a:lnTo>
                    <a:pt x="326224" y="157111"/>
                  </a:lnTo>
                  <a:lnTo>
                    <a:pt x="328637" y="150152"/>
                  </a:lnTo>
                  <a:lnTo>
                    <a:pt x="323875" y="144373"/>
                  </a:lnTo>
                  <a:lnTo>
                    <a:pt x="322122" y="139293"/>
                  </a:lnTo>
                  <a:lnTo>
                    <a:pt x="323951" y="134721"/>
                  </a:lnTo>
                  <a:lnTo>
                    <a:pt x="326402" y="130009"/>
                  </a:lnTo>
                  <a:lnTo>
                    <a:pt x="326466" y="124815"/>
                  </a:lnTo>
                  <a:lnTo>
                    <a:pt x="326047" y="123571"/>
                  </a:lnTo>
                  <a:lnTo>
                    <a:pt x="325945" y="123278"/>
                  </a:lnTo>
                  <a:lnTo>
                    <a:pt x="323786" y="117411"/>
                  </a:lnTo>
                  <a:lnTo>
                    <a:pt x="328866" y="109499"/>
                  </a:lnTo>
                  <a:lnTo>
                    <a:pt x="328764" y="106299"/>
                  </a:lnTo>
                  <a:lnTo>
                    <a:pt x="328650" y="102806"/>
                  </a:lnTo>
                  <a:lnTo>
                    <a:pt x="328523" y="99123"/>
                  </a:lnTo>
                  <a:lnTo>
                    <a:pt x="328485" y="98234"/>
                  </a:lnTo>
                  <a:lnTo>
                    <a:pt x="328434" y="96710"/>
                  </a:lnTo>
                  <a:lnTo>
                    <a:pt x="328853" y="96354"/>
                  </a:lnTo>
                  <a:lnTo>
                    <a:pt x="331419" y="94132"/>
                  </a:lnTo>
                  <a:lnTo>
                    <a:pt x="330835" y="93599"/>
                  </a:lnTo>
                  <a:lnTo>
                    <a:pt x="329349" y="92265"/>
                  </a:lnTo>
                  <a:lnTo>
                    <a:pt x="322821" y="86372"/>
                  </a:lnTo>
                  <a:lnTo>
                    <a:pt x="326834" y="77546"/>
                  </a:lnTo>
                  <a:lnTo>
                    <a:pt x="343001" y="79679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15163767" y="2595201"/>
              <a:ext cx="112395" cy="311150"/>
            </a:xfrm>
            <a:custGeom>
              <a:avLst/>
              <a:gdLst/>
              <a:ahLst/>
              <a:cxnLst/>
              <a:rect l="l" t="t" r="r" b="b"/>
              <a:pathLst>
                <a:path w="112394" h="311150">
                  <a:moveTo>
                    <a:pt x="110540" y="305181"/>
                  </a:moveTo>
                  <a:lnTo>
                    <a:pt x="97917" y="305181"/>
                  </a:lnTo>
                  <a:lnTo>
                    <a:pt x="100241" y="307911"/>
                  </a:lnTo>
                  <a:lnTo>
                    <a:pt x="109143" y="310769"/>
                  </a:lnTo>
                  <a:lnTo>
                    <a:pt x="110540" y="305181"/>
                  </a:lnTo>
                  <a:close/>
                </a:path>
                <a:path w="112394" h="311150">
                  <a:moveTo>
                    <a:pt x="111777" y="274027"/>
                  </a:moveTo>
                  <a:lnTo>
                    <a:pt x="57759" y="274027"/>
                  </a:lnTo>
                  <a:lnTo>
                    <a:pt x="63868" y="279425"/>
                  </a:lnTo>
                  <a:lnTo>
                    <a:pt x="62369" y="282219"/>
                  </a:lnTo>
                  <a:lnTo>
                    <a:pt x="56299" y="289902"/>
                  </a:lnTo>
                  <a:lnTo>
                    <a:pt x="58394" y="295897"/>
                  </a:lnTo>
                  <a:lnTo>
                    <a:pt x="57213" y="301294"/>
                  </a:lnTo>
                  <a:lnTo>
                    <a:pt x="65697" y="308787"/>
                  </a:lnTo>
                  <a:lnTo>
                    <a:pt x="71915" y="304966"/>
                  </a:lnTo>
                  <a:lnTo>
                    <a:pt x="78506" y="304779"/>
                  </a:lnTo>
                  <a:lnTo>
                    <a:pt x="110641" y="304779"/>
                  </a:lnTo>
                  <a:lnTo>
                    <a:pt x="111901" y="299739"/>
                  </a:lnTo>
                  <a:lnTo>
                    <a:pt x="112075" y="295897"/>
                  </a:lnTo>
                  <a:lnTo>
                    <a:pt x="112168" y="293852"/>
                  </a:lnTo>
                  <a:lnTo>
                    <a:pt x="72764" y="293852"/>
                  </a:lnTo>
                  <a:lnTo>
                    <a:pt x="70002" y="293535"/>
                  </a:lnTo>
                  <a:lnTo>
                    <a:pt x="70676" y="289902"/>
                  </a:lnTo>
                  <a:lnTo>
                    <a:pt x="70726" y="289636"/>
                  </a:lnTo>
                  <a:lnTo>
                    <a:pt x="72224" y="287820"/>
                  </a:lnTo>
                  <a:lnTo>
                    <a:pt x="75501" y="286486"/>
                  </a:lnTo>
                  <a:lnTo>
                    <a:pt x="112311" y="286486"/>
                  </a:lnTo>
                  <a:lnTo>
                    <a:pt x="112111" y="282219"/>
                  </a:lnTo>
                  <a:lnTo>
                    <a:pt x="112014" y="280174"/>
                  </a:lnTo>
                  <a:lnTo>
                    <a:pt x="111979" y="279425"/>
                  </a:lnTo>
                  <a:lnTo>
                    <a:pt x="111881" y="277341"/>
                  </a:lnTo>
                  <a:lnTo>
                    <a:pt x="111777" y="274027"/>
                  </a:lnTo>
                  <a:close/>
                </a:path>
                <a:path w="112394" h="311150">
                  <a:moveTo>
                    <a:pt x="110641" y="304779"/>
                  </a:moveTo>
                  <a:lnTo>
                    <a:pt x="78506" y="304779"/>
                  </a:lnTo>
                  <a:lnTo>
                    <a:pt x="85233" y="305914"/>
                  </a:lnTo>
                  <a:lnTo>
                    <a:pt x="91859" y="306057"/>
                  </a:lnTo>
                  <a:lnTo>
                    <a:pt x="94091" y="305914"/>
                  </a:lnTo>
                  <a:lnTo>
                    <a:pt x="94617" y="305914"/>
                  </a:lnTo>
                  <a:lnTo>
                    <a:pt x="97917" y="305181"/>
                  </a:lnTo>
                  <a:lnTo>
                    <a:pt x="110540" y="305181"/>
                  </a:lnTo>
                  <a:lnTo>
                    <a:pt x="110641" y="304779"/>
                  </a:lnTo>
                  <a:close/>
                </a:path>
                <a:path w="112394" h="311150">
                  <a:moveTo>
                    <a:pt x="112311" y="286486"/>
                  </a:moveTo>
                  <a:lnTo>
                    <a:pt x="75501" y="286486"/>
                  </a:lnTo>
                  <a:lnTo>
                    <a:pt x="77177" y="287680"/>
                  </a:lnTo>
                  <a:lnTo>
                    <a:pt x="77152" y="291973"/>
                  </a:lnTo>
                  <a:lnTo>
                    <a:pt x="76254" y="293535"/>
                  </a:lnTo>
                  <a:lnTo>
                    <a:pt x="74117" y="293852"/>
                  </a:lnTo>
                  <a:lnTo>
                    <a:pt x="112168" y="293852"/>
                  </a:lnTo>
                  <a:lnTo>
                    <a:pt x="112254" y="291973"/>
                  </a:lnTo>
                  <a:lnTo>
                    <a:pt x="112311" y="286486"/>
                  </a:lnTo>
                  <a:close/>
                </a:path>
                <a:path w="112394" h="311150">
                  <a:moveTo>
                    <a:pt x="3683" y="220484"/>
                  </a:moveTo>
                  <a:lnTo>
                    <a:pt x="812" y="225475"/>
                  </a:lnTo>
                  <a:lnTo>
                    <a:pt x="0" y="230251"/>
                  </a:lnTo>
                  <a:lnTo>
                    <a:pt x="19918" y="240499"/>
                  </a:lnTo>
                  <a:lnTo>
                    <a:pt x="29966" y="245385"/>
                  </a:lnTo>
                  <a:lnTo>
                    <a:pt x="40246" y="249643"/>
                  </a:lnTo>
                  <a:lnTo>
                    <a:pt x="47109" y="253401"/>
                  </a:lnTo>
                  <a:lnTo>
                    <a:pt x="49801" y="257902"/>
                  </a:lnTo>
                  <a:lnTo>
                    <a:pt x="49252" y="263188"/>
                  </a:lnTo>
                  <a:lnTo>
                    <a:pt x="46393" y="269303"/>
                  </a:lnTo>
                  <a:lnTo>
                    <a:pt x="37668" y="274612"/>
                  </a:lnTo>
                  <a:lnTo>
                    <a:pt x="40233" y="280174"/>
                  </a:lnTo>
                  <a:lnTo>
                    <a:pt x="45072" y="280670"/>
                  </a:lnTo>
                  <a:lnTo>
                    <a:pt x="46723" y="274891"/>
                  </a:lnTo>
                  <a:lnTo>
                    <a:pt x="54419" y="274434"/>
                  </a:lnTo>
                  <a:lnTo>
                    <a:pt x="57759" y="274027"/>
                  </a:lnTo>
                  <a:lnTo>
                    <a:pt x="111777" y="274027"/>
                  </a:lnTo>
                  <a:lnTo>
                    <a:pt x="111628" y="269303"/>
                  </a:lnTo>
                  <a:lnTo>
                    <a:pt x="111595" y="268236"/>
                  </a:lnTo>
                  <a:lnTo>
                    <a:pt x="63258" y="268236"/>
                  </a:lnTo>
                  <a:lnTo>
                    <a:pt x="61937" y="265176"/>
                  </a:lnTo>
                  <a:lnTo>
                    <a:pt x="57404" y="257162"/>
                  </a:lnTo>
                  <a:lnTo>
                    <a:pt x="57315" y="249351"/>
                  </a:lnTo>
                  <a:lnTo>
                    <a:pt x="39092" y="242250"/>
                  </a:lnTo>
                  <a:lnTo>
                    <a:pt x="28179" y="237648"/>
                  </a:lnTo>
                  <a:lnTo>
                    <a:pt x="17759" y="232018"/>
                  </a:lnTo>
                  <a:lnTo>
                    <a:pt x="8140" y="224637"/>
                  </a:lnTo>
                  <a:lnTo>
                    <a:pt x="3683" y="220484"/>
                  </a:lnTo>
                  <a:close/>
                </a:path>
                <a:path w="112394" h="311150">
                  <a:moveTo>
                    <a:pt x="69265" y="174866"/>
                  </a:moveTo>
                  <a:lnTo>
                    <a:pt x="65252" y="183680"/>
                  </a:lnTo>
                  <a:lnTo>
                    <a:pt x="73837" y="191452"/>
                  </a:lnTo>
                  <a:lnTo>
                    <a:pt x="70866" y="194030"/>
                  </a:lnTo>
                  <a:lnTo>
                    <a:pt x="71285" y="206806"/>
                  </a:lnTo>
                  <a:lnTo>
                    <a:pt x="66217" y="214718"/>
                  </a:lnTo>
                  <a:lnTo>
                    <a:pt x="68884" y="222021"/>
                  </a:lnTo>
                  <a:lnTo>
                    <a:pt x="68819" y="227313"/>
                  </a:lnTo>
                  <a:lnTo>
                    <a:pt x="66369" y="232018"/>
                  </a:lnTo>
                  <a:lnTo>
                    <a:pt x="64550" y="236596"/>
                  </a:lnTo>
                  <a:lnTo>
                    <a:pt x="66306" y="241681"/>
                  </a:lnTo>
                  <a:lnTo>
                    <a:pt x="71069" y="247459"/>
                  </a:lnTo>
                  <a:lnTo>
                    <a:pt x="68656" y="254419"/>
                  </a:lnTo>
                  <a:lnTo>
                    <a:pt x="69213" y="263188"/>
                  </a:lnTo>
                  <a:lnTo>
                    <a:pt x="69490" y="265176"/>
                  </a:lnTo>
                  <a:lnTo>
                    <a:pt x="69608" y="266026"/>
                  </a:lnTo>
                  <a:lnTo>
                    <a:pt x="63258" y="268236"/>
                  </a:lnTo>
                  <a:lnTo>
                    <a:pt x="111595" y="268236"/>
                  </a:lnTo>
                  <a:lnTo>
                    <a:pt x="111701" y="245385"/>
                  </a:lnTo>
                  <a:lnTo>
                    <a:pt x="111825" y="230251"/>
                  </a:lnTo>
                  <a:lnTo>
                    <a:pt x="111905" y="220484"/>
                  </a:lnTo>
                  <a:lnTo>
                    <a:pt x="111999" y="176999"/>
                  </a:lnTo>
                  <a:lnTo>
                    <a:pt x="85432" y="176999"/>
                  </a:lnTo>
                  <a:lnTo>
                    <a:pt x="69265" y="174866"/>
                  </a:lnTo>
                  <a:close/>
                </a:path>
                <a:path w="112394" h="311150">
                  <a:moveTo>
                    <a:pt x="112005" y="143332"/>
                  </a:moveTo>
                  <a:lnTo>
                    <a:pt x="79019" y="143332"/>
                  </a:lnTo>
                  <a:lnTo>
                    <a:pt x="84124" y="147815"/>
                  </a:lnTo>
                  <a:lnTo>
                    <a:pt x="80251" y="159575"/>
                  </a:lnTo>
                  <a:lnTo>
                    <a:pt x="80225" y="163715"/>
                  </a:lnTo>
                  <a:lnTo>
                    <a:pt x="83337" y="172859"/>
                  </a:lnTo>
                  <a:lnTo>
                    <a:pt x="85432" y="176999"/>
                  </a:lnTo>
                  <a:lnTo>
                    <a:pt x="111999" y="176999"/>
                  </a:lnTo>
                  <a:lnTo>
                    <a:pt x="112005" y="143332"/>
                  </a:lnTo>
                  <a:close/>
                </a:path>
                <a:path w="112394" h="311150">
                  <a:moveTo>
                    <a:pt x="62649" y="128003"/>
                  </a:moveTo>
                  <a:lnTo>
                    <a:pt x="60960" y="136804"/>
                  </a:lnTo>
                  <a:lnTo>
                    <a:pt x="59512" y="144614"/>
                  </a:lnTo>
                  <a:lnTo>
                    <a:pt x="79019" y="143332"/>
                  </a:lnTo>
                  <a:lnTo>
                    <a:pt x="112005" y="143332"/>
                  </a:lnTo>
                  <a:lnTo>
                    <a:pt x="112007" y="128841"/>
                  </a:lnTo>
                  <a:lnTo>
                    <a:pt x="65265" y="128841"/>
                  </a:lnTo>
                  <a:lnTo>
                    <a:pt x="63004" y="128193"/>
                  </a:lnTo>
                  <a:lnTo>
                    <a:pt x="62649" y="128003"/>
                  </a:lnTo>
                  <a:close/>
                </a:path>
                <a:path w="112394" h="311150">
                  <a:moveTo>
                    <a:pt x="80814" y="119913"/>
                  </a:moveTo>
                  <a:lnTo>
                    <a:pt x="77831" y="119913"/>
                  </a:lnTo>
                  <a:lnTo>
                    <a:pt x="77381" y="120383"/>
                  </a:lnTo>
                  <a:lnTo>
                    <a:pt x="77317" y="121450"/>
                  </a:lnTo>
                  <a:lnTo>
                    <a:pt x="76923" y="123850"/>
                  </a:lnTo>
                  <a:lnTo>
                    <a:pt x="75501" y="125209"/>
                  </a:lnTo>
                  <a:lnTo>
                    <a:pt x="73113" y="125552"/>
                  </a:lnTo>
                  <a:lnTo>
                    <a:pt x="68948" y="126733"/>
                  </a:lnTo>
                  <a:lnTo>
                    <a:pt x="67253" y="128841"/>
                  </a:lnTo>
                  <a:lnTo>
                    <a:pt x="112007" y="128841"/>
                  </a:lnTo>
                  <a:lnTo>
                    <a:pt x="112009" y="120180"/>
                  </a:lnTo>
                  <a:lnTo>
                    <a:pt x="82892" y="120180"/>
                  </a:lnTo>
                  <a:lnTo>
                    <a:pt x="80814" y="119913"/>
                  </a:lnTo>
                  <a:close/>
                </a:path>
                <a:path w="112394" h="311150">
                  <a:moveTo>
                    <a:pt x="83172" y="67703"/>
                  </a:moveTo>
                  <a:lnTo>
                    <a:pt x="77177" y="70027"/>
                  </a:lnTo>
                  <a:lnTo>
                    <a:pt x="77533" y="80556"/>
                  </a:lnTo>
                  <a:lnTo>
                    <a:pt x="77685" y="81457"/>
                  </a:lnTo>
                  <a:lnTo>
                    <a:pt x="78105" y="82219"/>
                  </a:lnTo>
                  <a:lnTo>
                    <a:pt x="78790" y="82829"/>
                  </a:lnTo>
                  <a:lnTo>
                    <a:pt x="81813" y="85267"/>
                  </a:lnTo>
                  <a:lnTo>
                    <a:pt x="80670" y="87249"/>
                  </a:lnTo>
                  <a:lnTo>
                    <a:pt x="78092" y="89065"/>
                  </a:lnTo>
                  <a:lnTo>
                    <a:pt x="76149" y="94043"/>
                  </a:lnTo>
                  <a:lnTo>
                    <a:pt x="79832" y="96253"/>
                  </a:lnTo>
                  <a:lnTo>
                    <a:pt x="80556" y="99720"/>
                  </a:lnTo>
                  <a:lnTo>
                    <a:pt x="80175" y="103644"/>
                  </a:lnTo>
                  <a:lnTo>
                    <a:pt x="81318" y="108826"/>
                  </a:lnTo>
                  <a:lnTo>
                    <a:pt x="85166" y="109474"/>
                  </a:lnTo>
                  <a:lnTo>
                    <a:pt x="88988" y="110769"/>
                  </a:lnTo>
                  <a:lnTo>
                    <a:pt x="86893" y="119913"/>
                  </a:lnTo>
                  <a:lnTo>
                    <a:pt x="82892" y="120180"/>
                  </a:lnTo>
                  <a:lnTo>
                    <a:pt x="112009" y="120180"/>
                  </a:lnTo>
                  <a:lnTo>
                    <a:pt x="111949" y="72834"/>
                  </a:lnTo>
                  <a:lnTo>
                    <a:pt x="98679" y="72834"/>
                  </a:lnTo>
                  <a:lnTo>
                    <a:pt x="95084" y="69824"/>
                  </a:lnTo>
                  <a:lnTo>
                    <a:pt x="83172" y="67703"/>
                  </a:lnTo>
                  <a:close/>
                </a:path>
                <a:path w="112394" h="311150">
                  <a:moveTo>
                    <a:pt x="80352" y="43459"/>
                  </a:moveTo>
                  <a:lnTo>
                    <a:pt x="78613" y="43459"/>
                  </a:lnTo>
                  <a:lnTo>
                    <a:pt x="76542" y="46913"/>
                  </a:lnTo>
                  <a:lnTo>
                    <a:pt x="80695" y="53594"/>
                  </a:lnTo>
                  <a:lnTo>
                    <a:pt x="86728" y="57746"/>
                  </a:lnTo>
                  <a:lnTo>
                    <a:pt x="98386" y="60845"/>
                  </a:lnTo>
                  <a:lnTo>
                    <a:pt x="101295" y="62763"/>
                  </a:lnTo>
                  <a:lnTo>
                    <a:pt x="98679" y="72834"/>
                  </a:lnTo>
                  <a:lnTo>
                    <a:pt x="111949" y="72834"/>
                  </a:lnTo>
                  <a:lnTo>
                    <a:pt x="111880" y="47381"/>
                  </a:lnTo>
                  <a:lnTo>
                    <a:pt x="93655" y="47381"/>
                  </a:lnTo>
                  <a:lnTo>
                    <a:pt x="80352" y="43459"/>
                  </a:lnTo>
                  <a:close/>
                </a:path>
                <a:path w="112394" h="311150">
                  <a:moveTo>
                    <a:pt x="110120" y="18338"/>
                  </a:moveTo>
                  <a:lnTo>
                    <a:pt x="97751" y="18338"/>
                  </a:lnTo>
                  <a:lnTo>
                    <a:pt x="99923" y="21526"/>
                  </a:lnTo>
                  <a:lnTo>
                    <a:pt x="100320" y="25323"/>
                  </a:lnTo>
                  <a:lnTo>
                    <a:pt x="100398" y="26060"/>
                  </a:lnTo>
                  <a:lnTo>
                    <a:pt x="100495" y="26987"/>
                  </a:lnTo>
                  <a:lnTo>
                    <a:pt x="100545" y="28409"/>
                  </a:lnTo>
                  <a:lnTo>
                    <a:pt x="101748" y="40182"/>
                  </a:lnTo>
                  <a:lnTo>
                    <a:pt x="101859" y="41268"/>
                  </a:lnTo>
                  <a:lnTo>
                    <a:pt x="100252" y="46913"/>
                  </a:lnTo>
                  <a:lnTo>
                    <a:pt x="100193" y="47121"/>
                  </a:lnTo>
                  <a:lnTo>
                    <a:pt x="93655" y="47381"/>
                  </a:lnTo>
                  <a:lnTo>
                    <a:pt x="111880" y="47381"/>
                  </a:lnTo>
                  <a:lnTo>
                    <a:pt x="110309" y="20214"/>
                  </a:lnTo>
                  <a:lnTo>
                    <a:pt x="110217" y="19304"/>
                  </a:lnTo>
                  <a:lnTo>
                    <a:pt x="110120" y="18338"/>
                  </a:lnTo>
                  <a:close/>
                </a:path>
                <a:path w="112394" h="311150">
                  <a:moveTo>
                    <a:pt x="85178" y="16891"/>
                  </a:moveTo>
                  <a:lnTo>
                    <a:pt x="80797" y="17602"/>
                  </a:lnTo>
                  <a:lnTo>
                    <a:pt x="80559" y="19304"/>
                  </a:lnTo>
                  <a:lnTo>
                    <a:pt x="80475" y="21526"/>
                  </a:lnTo>
                  <a:lnTo>
                    <a:pt x="81099" y="25323"/>
                  </a:lnTo>
                  <a:lnTo>
                    <a:pt x="81220" y="26060"/>
                  </a:lnTo>
                  <a:lnTo>
                    <a:pt x="86893" y="26060"/>
                  </a:lnTo>
                  <a:lnTo>
                    <a:pt x="89712" y="25323"/>
                  </a:lnTo>
                  <a:lnTo>
                    <a:pt x="96641" y="19304"/>
                  </a:lnTo>
                  <a:lnTo>
                    <a:pt x="91186" y="19304"/>
                  </a:lnTo>
                  <a:lnTo>
                    <a:pt x="85178" y="16891"/>
                  </a:lnTo>
                  <a:close/>
                </a:path>
                <a:path w="112394" h="311150">
                  <a:moveTo>
                    <a:pt x="92430" y="0"/>
                  </a:moveTo>
                  <a:lnTo>
                    <a:pt x="92036" y="5346"/>
                  </a:lnTo>
                  <a:lnTo>
                    <a:pt x="91986" y="6121"/>
                  </a:lnTo>
                  <a:lnTo>
                    <a:pt x="91897" y="12598"/>
                  </a:lnTo>
                  <a:lnTo>
                    <a:pt x="91441" y="16891"/>
                  </a:lnTo>
                  <a:lnTo>
                    <a:pt x="91366" y="17602"/>
                  </a:lnTo>
                  <a:lnTo>
                    <a:pt x="91288" y="18338"/>
                  </a:lnTo>
                  <a:lnTo>
                    <a:pt x="91186" y="19304"/>
                  </a:lnTo>
                  <a:lnTo>
                    <a:pt x="96641" y="19304"/>
                  </a:lnTo>
                  <a:lnTo>
                    <a:pt x="97751" y="18338"/>
                  </a:lnTo>
                  <a:lnTo>
                    <a:pt x="110120" y="18338"/>
                  </a:lnTo>
                  <a:lnTo>
                    <a:pt x="109639" y="13563"/>
                  </a:lnTo>
                  <a:lnTo>
                    <a:pt x="109626" y="12598"/>
                  </a:lnTo>
                  <a:lnTo>
                    <a:pt x="109156" y="11963"/>
                  </a:lnTo>
                  <a:lnTo>
                    <a:pt x="108520" y="11760"/>
                  </a:lnTo>
                  <a:lnTo>
                    <a:pt x="108300" y="11760"/>
                  </a:lnTo>
                  <a:lnTo>
                    <a:pt x="106349" y="8813"/>
                  </a:lnTo>
                  <a:lnTo>
                    <a:pt x="106248" y="6972"/>
                  </a:lnTo>
                  <a:lnTo>
                    <a:pt x="105181" y="6121"/>
                  </a:lnTo>
                  <a:lnTo>
                    <a:pt x="101793" y="6121"/>
                  </a:lnTo>
                  <a:lnTo>
                    <a:pt x="98640" y="5346"/>
                  </a:lnTo>
                  <a:lnTo>
                    <a:pt x="98082" y="2324"/>
                  </a:lnTo>
                  <a:lnTo>
                    <a:pt x="92430" y="0"/>
                  </a:lnTo>
                  <a:close/>
                </a:path>
              </a:pathLst>
            </a:custGeom>
            <a:solidFill>
              <a:srgbClr val="1519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14884172" y="2572435"/>
              <a:ext cx="417195" cy="491490"/>
            </a:xfrm>
            <a:custGeom>
              <a:avLst/>
              <a:gdLst/>
              <a:ahLst/>
              <a:cxnLst/>
              <a:rect l="l" t="t" r="r" b="b"/>
              <a:pathLst>
                <a:path w="417194" h="491489">
                  <a:moveTo>
                    <a:pt x="394068" y="358127"/>
                  </a:moveTo>
                  <a:lnTo>
                    <a:pt x="351485" y="340347"/>
                  </a:lnTo>
                  <a:lnTo>
                    <a:pt x="347116" y="345427"/>
                  </a:lnTo>
                  <a:lnTo>
                    <a:pt x="352336" y="345427"/>
                  </a:lnTo>
                  <a:lnTo>
                    <a:pt x="354749" y="347967"/>
                  </a:lnTo>
                  <a:lnTo>
                    <a:pt x="362216" y="346697"/>
                  </a:lnTo>
                  <a:lnTo>
                    <a:pt x="369392" y="346697"/>
                  </a:lnTo>
                  <a:lnTo>
                    <a:pt x="376148" y="349237"/>
                  </a:lnTo>
                  <a:lnTo>
                    <a:pt x="382422" y="353047"/>
                  </a:lnTo>
                  <a:lnTo>
                    <a:pt x="385622" y="356857"/>
                  </a:lnTo>
                  <a:lnTo>
                    <a:pt x="388162" y="359397"/>
                  </a:lnTo>
                  <a:lnTo>
                    <a:pt x="379552" y="368287"/>
                  </a:lnTo>
                  <a:lnTo>
                    <a:pt x="377786" y="364477"/>
                  </a:lnTo>
                  <a:lnTo>
                    <a:pt x="369354" y="356857"/>
                  </a:lnTo>
                  <a:lnTo>
                    <a:pt x="362381" y="356857"/>
                  </a:lnTo>
                  <a:lnTo>
                    <a:pt x="355333" y="359397"/>
                  </a:lnTo>
                  <a:lnTo>
                    <a:pt x="354406" y="363207"/>
                  </a:lnTo>
                  <a:lnTo>
                    <a:pt x="353999" y="367017"/>
                  </a:lnTo>
                  <a:lnTo>
                    <a:pt x="357416" y="370827"/>
                  </a:lnTo>
                  <a:lnTo>
                    <a:pt x="360197" y="370827"/>
                  </a:lnTo>
                  <a:lnTo>
                    <a:pt x="366001" y="375907"/>
                  </a:lnTo>
                  <a:lnTo>
                    <a:pt x="371233" y="379717"/>
                  </a:lnTo>
                  <a:lnTo>
                    <a:pt x="362369" y="392417"/>
                  </a:lnTo>
                  <a:lnTo>
                    <a:pt x="358724" y="383527"/>
                  </a:lnTo>
                  <a:lnTo>
                    <a:pt x="354164" y="383527"/>
                  </a:lnTo>
                  <a:lnTo>
                    <a:pt x="353263" y="389877"/>
                  </a:lnTo>
                  <a:lnTo>
                    <a:pt x="350926" y="396227"/>
                  </a:lnTo>
                  <a:lnTo>
                    <a:pt x="343154" y="397497"/>
                  </a:lnTo>
                  <a:lnTo>
                    <a:pt x="341947" y="407657"/>
                  </a:lnTo>
                  <a:lnTo>
                    <a:pt x="337375" y="410197"/>
                  </a:lnTo>
                  <a:lnTo>
                    <a:pt x="322351" y="402577"/>
                  </a:lnTo>
                  <a:lnTo>
                    <a:pt x="316217" y="401307"/>
                  </a:lnTo>
                  <a:lnTo>
                    <a:pt x="310273" y="398767"/>
                  </a:lnTo>
                  <a:lnTo>
                    <a:pt x="306895" y="403847"/>
                  </a:lnTo>
                  <a:lnTo>
                    <a:pt x="312750" y="405117"/>
                  </a:lnTo>
                  <a:lnTo>
                    <a:pt x="315048" y="411467"/>
                  </a:lnTo>
                  <a:lnTo>
                    <a:pt x="316064" y="414007"/>
                  </a:lnTo>
                  <a:lnTo>
                    <a:pt x="310375" y="417817"/>
                  </a:lnTo>
                  <a:lnTo>
                    <a:pt x="308190" y="416547"/>
                  </a:lnTo>
                  <a:lnTo>
                    <a:pt x="307162" y="415277"/>
                  </a:lnTo>
                  <a:lnTo>
                    <a:pt x="307162" y="421627"/>
                  </a:lnTo>
                  <a:lnTo>
                    <a:pt x="290753" y="433057"/>
                  </a:lnTo>
                  <a:lnTo>
                    <a:pt x="289356" y="424167"/>
                  </a:lnTo>
                  <a:lnTo>
                    <a:pt x="283425" y="416547"/>
                  </a:lnTo>
                  <a:lnTo>
                    <a:pt x="282816" y="415950"/>
                  </a:lnTo>
                  <a:lnTo>
                    <a:pt x="282816" y="431787"/>
                  </a:lnTo>
                  <a:lnTo>
                    <a:pt x="273227" y="436867"/>
                  </a:lnTo>
                  <a:lnTo>
                    <a:pt x="269151" y="434327"/>
                  </a:lnTo>
                  <a:lnTo>
                    <a:pt x="269862" y="433057"/>
                  </a:lnTo>
                  <a:lnTo>
                    <a:pt x="269824" y="431787"/>
                  </a:lnTo>
                  <a:lnTo>
                    <a:pt x="269722" y="427977"/>
                  </a:lnTo>
                  <a:lnTo>
                    <a:pt x="267830" y="422897"/>
                  </a:lnTo>
                  <a:lnTo>
                    <a:pt x="267906" y="421627"/>
                  </a:lnTo>
                  <a:lnTo>
                    <a:pt x="267982" y="420357"/>
                  </a:lnTo>
                  <a:lnTo>
                    <a:pt x="268058" y="419087"/>
                  </a:lnTo>
                  <a:lnTo>
                    <a:pt x="268122" y="417817"/>
                  </a:lnTo>
                  <a:lnTo>
                    <a:pt x="272973" y="415886"/>
                  </a:lnTo>
                  <a:lnTo>
                    <a:pt x="274294" y="415366"/>
                  </a:lnTo>
                  <a:lnTo>
                    <a:pt x="275551" y="416547"/>
                  </a:lnTo>
                  <a:lnTo>
                    <a:pt x="277164" y="419087"/>
                  </a:lnTo>
                  <a:lnTo>
                    <a:pt x="282816" y="431787"/>
                  </a:lnTo>
                  <a:lnTo>
                    <a:pt x="282816" y="415950"/>
                  </a:lnTo>
                  <a:lnTo>
                    <a:pt x="282232" y="415366"/>
                  </a:lnTo>
                  <a:lnTo>
                    <a:pt x="279590" y="412737"/>
                  </a:lnTo>
                  <a:lnTo>
                    <a:pt x="274459" y="415188"/>
                  </a:lnTo>
                  <a:lnTo>
                    <a:pt x="270624" y="411467"/>
                  </a:lnTo>
                  <a:lnTo>
                    <a:pt x="265379" y="408927"/>
                  </a:lnTo>
                  <a:lnTo>
                    <a:pt x="261950" y="406425"/>
                  </a:lnTo>
                  <a:lnTo>
                    <a:pt x="262204" y="405117"/>
                  </a:lnTo>
                  <a:lnTo>
                    <a:pt x="263385" y="400037"/>
                  </a:lnTo>
                  <a:lnTo>
                    <a:pt x="268109" y="396227"/>
                  </a:lnTo>
                  <a:lnTo>
                    <a:pt x="273558" y="396227"/>
                  </a:lnTo>
                  <a:lnTo>
                    <a:pt x="279298" y="398767"/>
                  </a:lnTo>
                  <a:lnTo>
                    <a:pt x="284886" y="401307"/>
                  </a:lnTo>
                  <a:lnTo>
                    <a:pt x="288290" y="402577"/>
                  </a:lnTo>
                  <a:lnTo>
                    <a:pt x="289826" y="407657"/>
                  </a:lnTo>
                  <a:lnTo>
                    <a:pt x="294322" y="406425"/>
                  </a:lnTo>
                  <a:lnTo>
                    <a:pt x="295211" y="407657"/>
                  </a:lnTo>
                  <a:lnTo>
                    <a:pt x="296291" y="408927"/>
                  </a:lnTo>
                  <a:lnTo>
                    <a:pt x="299351" y="416547"/>
                  </a:lnTo>
                  <a:lnTo>
                    <a:pt x="307162" y="421627"/>
                  </a:lnTo>
                  <a:lnTo>
                    <a:pt x="307162" y="415277"/>
                  </a:lnTo>
                  <a:lnTo>
                    <a:pt x="303085" y="410197"/>
                  </a:lnTo>
                  <a:lnTo>
                    <a:pt x="300672" y="405117"/>
                  </a:lnTo>
                  <a:lnTo>
                    <a:pt x="294335" y="406387"/>
                  </a:lnTo>
                  <a:lnTo>
                    <a:pt x="295033" y="405117"/>
                  </a:lnTo>
                  <a:lnTo>
                    <a:pt x="299288" y="396227"/>
                  </a:lnTo>
                  <a:lnTo>
                    <a:pt x="299897" y="394957"/>
                  </a:lnTo>
                  <a:lnTo>
                    <a:pt x="286486" y="392417"/>
                  </a:lnTo>
                  <a:lnTo>
                    <a:pt x="245846" y="392417"/>
                  </a:lnTo>
                  <a:lnTo>
                    <a:pt x="249516" y="397497"/>
                  </a:lnTo>
                  <a:lnTo>
                    <a:pt x="253809" y="403847"/>
                  </a:lnTo>
                  <a:lnTo>
                    <a:pt x="257835" y="408927"/>
                  </a:lnTo>
                  <a:lnTo>
                    <a:pt x="260718" y="415366"/>
                  </a:lnTo>
                  <a:lnTo>
                    <a:pt x="262369" y="421627"/>
                  </a:lnTo>
                  <a:lnTo>
                    <a:pt x="263537" y="427977"/>
                  </a:lnTo>
                  <a:lnTo>
                    <a:pt x="262686" y="428231"/>
                  </a:lnTo>
                  <a:lnTo>
                    <a:pt x="262686" y="440677"/>
                  </a:lnTo>
                  <a:lnTo>
                    <a:pt x="261061" y="445757"/>
                  </a:lnTo>
                  <a:lnTo>
                    <a:pt x="260032" y="448297"/>
                  </a:lnTo>
                  <a:lnTo>
                    <a:pt x="259346" y="449465"/>
                  </a:lnTo>
                  <a:lnTo>
                    <a:pt x="258699" y="449249"/>
                  </a:lnTo>
                  <a:lnTo>
                    <a:pt x="259016" y="449249"/>
                  </a:lnTo>
                  <a:lnTo>
                    <a:pt x="257619" y="448297"/>
                  </a:lnTo>
                  <a:lnTo>
                    <a:pt x="255219" y="447027"/>
                  </a:lnTo>
                  <a:lnTo>
                    <a:pt x="252145" y="443217"/>
                  </a:lnTo>
                  <a:lnTo>
                    <a:pt x="251612" y="439407"/>
                  </a:lnTo>
                  <a:lnTo>
                    <a:pt x="255270" y="435597"/>
                  </a:lnTo>
                  <a:lnTo>
                    <a:pt x="257175" y="434327"/>
                  </a:lnTo>
                  <a:lnTo>
                    <a:pt x="262077" y="438137"/>
                  </a:lnTo>
                  <a:lnTo>
                    <a:pt x="262686" y="440677"/>
                  </a:lnTo>
                  <a:lnTo>
                    <a:pt x="262686" y="428231"/>
                  </a:lnTo>
                  <a:lnTo>
                    <a:pt x="250278" y="431787"/>
                  </a:lnTo>
                  <a:lnTo>
                    <a:pt x="250177" y="427977"/>
                  </a:lnTo>
                  <a:lnTo>
                    <a:pt x="250101" y="425437"/>
                  </a:lnTo>
                  <a:lnTo>
                    <a:pt x="248488" y="421627"/>
                  </a:lnTo>
                  <a:lnTo>
                    <a:pt x="236334" y="405117"/>
                  </a:lnTo>
                  <a:lnTo>
                    <a:pt x="216687" y="392417"/>
                  </a:lnTo>
                  <a:lnTo>
                    <a:pt x="194335" y="384797"/>
                  </a:lnTo>
                  <a:lnTo>
                    <a:pt x="174117" y="387337"/>
                  </a:lnTo>
                  <a:lnTo>
                    <a:pt x="173050" y="387337"/>
                  </a:lnTo>
                  <a:lnTo>
                    <a:pt x="172466" y="388607"/>
                  </a:lnTo>
                  <a:lnTo>
                    <a:pt x="170726" y="391147"/>
                  </a:lnTo>
                  <a:lnTo>
                    <a:pt x="184277" y="394957"/>
                  </a:lnTo>
                  <a:lnTo>
                    <a:pt x="219697" y="412737"/>
                  </a:lnTo>
                  <a:lnTo>
                    <a:pt x="237909" y="448297"/>
                  </a:lnTo>
                  <a:lnTo>
                    <a:pt x="236677" y="450837"/>
                  </a:lnTo>
                  <a:lnTo>
                    <a:pt x="229044" y="453377"/>
                  </a:lnTo>
                  <a:lnTo>
                    <a:pt x="226758" y="450837"/>
                  </a:lnTo>
                  <a:lnTo>
                    <a:pt x="225513" y="447027"/>
                  </a:lnTo>
                  <a:lnTo>
                    <a:pt x="215074" y="426707"/>
                  </a:lnTo>
                  <a:lnTo>
                    <a:pt x="212496" y="424789"/>
                  </a:lnTo>
                  <a:lnTo>
                    <a:pt x="212496" y="459727"/>
                  </a:lnTo>
                  <a:lnTo>
                    <a:pt x="199199" y="464807"/>
                  </a:lnTo>
                  <a:lnTo>
                    <a:pt x="173951" y="431787"/>
                  </a:lnTo>
                  <a:lnTo>
                    <a:pt x="168173" y="429247"/>
                  </a:lnTo>
                  <a:lnTo>
                    <a:pt x="155130" y="426707"/>
                  </a:lnTo>
                  <a:lnTo>
                    <a:pt x="150304" y="425437"/>
                  </a:lnTo>
                  <a:lnTo>
                    <a:pt x="144881" y="425437"/>
                  </a:lnTo>
                  <a:lnTo>
                    <a:pt x="146558" y="412737"/>
                  </a:lnTo>
                  <a:lnTo>
                    <a:pt x="155816" y="412737"/>
                  </a:lnTo>
                  <a:lnTo>
                    <a:pt x="200596" y="435597"/>
                  </a:lnTo>
                  <a:lnTo>
                    <a:pt x="209677" y="453377"/>
                  </a:lnTo>
                  <a:lnTo>
                    <a:pt x="212496" y="459727"/>
                  </a:lnTo>
                  <a:lnTo>
                    <a:pt x="212496" y="424789"/>
                  </a:lnTo>
                  <a:lnTo>
                    <a:pt x="199859" y="415366"/>
                  </a:lnTo>
                  <a:lnTo>
                    <a:pt x="160134" y="402577"/>
                  </a:lnTo>
                  <a:lnTo>
                    <a:pt x="150139" y="405117"/>
                  </a:lnTo>
                  <a:lnTo>
                    <a:pt x="145580" y="405117"/>
                  </a:lnTo>
                  <a:lnTo>
                    <a:pt x="142087" y="398767"/>
                  </a:lnTo>
                  <a:lnTo>
                    <a:pt x="140830" y="400037"/>
                  </a:lnTo>
                  <a:lnTo>
                    <a:pt x="139331" y="400037"/>
                  </a:lnTo>
                  <a:lnTo>
                    <a:pt x="138379" y="401307"/>
                  </a:lnTo>
                  <a:lnTo>
                    <a:pt x="125704" y="411467"/>
                  </a:lnTo>
                  <a:lnTo>
                    <a:pt x="111975" y="421627"/>
                  </a:lnTo>
                  <a:lnTo>
                    <a:pt x="97510" y="429247"/>
                  </a:lnTo>
                  <a:lnTo>
                    <a:pt x="82600" y="438137"/>
                  </a:lnTo>
                  <a:lnTo>
                    <a:pt x="88950" y="443217"/>
                  </a:lnTo>
                  <a:lnTo>
                    <a:pt x="92811" y="439407"/>
                  </a:lnTo>
                  <a:lnTo>
                    <a:pt x="96926" y="438137"/>
                  </a:lnTo>
                  <a:lnTo>
                    <a:pt x="116065" y="433057"/>
                  </a:lnTo>
                  <a:lnTo>
                    <a:pt x="135115" y="431787"/>
                  </a:lnTo>
                  <a:lnTo>
                    <a:pt x="154038" y="434327"/>
                  </a:lnTo>
                  <a:lnTo>
                    <a:pt x="172783" y="439407"/>
                  </a:lnTo>
                  <a:lnTo>
                    <a:pt x="180022" y="443217"/>
                  </a:lnTo>
                  <a:lnTo>
                    <a:pt x="187020" y="447027"/>
                  </a:lnTo>
                  <a:lnTo>
                    <a:pt x="191071" y="458457"/>
                  </a:lnTo>
                  <a:lnTo>
                    <a:pt x="194030" y="460997"/>
                  </a:lnTo>
                  <a:lnTo>
                    <a:pt x="185610" y="466077"/>
                  </a:lnTo>
                  <a:lnTo>
                    <a:pt x="183400" y="466077"/>
                  </a:lnTo>
                  <a:lnTo>
                    <a:pt x="179946" y="462267"/>
                  </a:lnTo>
                  <a:lnTo>
                    <a:pt x="164198" y="452107"/>
                  </a:lnTo>
                  <a:lnTo>
                    <a:pt x="160401" y="449656"/>
                  </a:lnTo>
                  <a:lnTo>
                    <a:pt x="160693" y="449656"/>
                  </a:lnTo>
                  <a:lnTo>
                    <a:pt x="136664" y="444487"/>
                  </a:lnTo>
                  <a:lnTo>
                    <a:pt x="112395" y="445757"/>
                  </a:lnTo>
                  <a:lnTo>
                    <a:pt x="90665" y="455917"/>
                  </a:lnTo>
                  <a:lnTo>
                    <a:pt x="86487" y="458457"/>
                  </a:lnTo>
                  <a:lnTo>
                    <a:pt x="82651" y="466077"/>
                  </a:lnTo>
                  <a:lnTo>
                    <a:pt x="70180" y="454647"/>
                  </a:lnTo>
                  <a:lnTo>
                    <a:pt x="77317" y="449656"/>
                  </a:lnTo>
                  <a:lnTo>
                    <a:pt x="77571" y="449249"/>
                  </a:lnTo>
                  <a:lnTo>
                    <a:pt x="80543" y="441947"/>
                  </a:lnTo>
                  <a:lnTo>
                    <a:pt x="72466" y="445757"/>
                  </a:lnTo>
                  <a:lnTo>
                    <a:pt x="66154" y="450837"/>
                  </a:lnTo>
                  <a:lnTo>
                    <a:pt x="61429" y="455917"/>
                  </a:lnTo>
                  <a:lnTo>
                    <a:pt x="58089" y="463537"/>
                  </a:lnTo>
                  <a:lnTo>
                    <a:pt x="55638" y="469887"/>
                  </a:lnTo>
                  <a:lnTo>
                    <a:pt x="60363" y="472427"/>
                  </a:lnTo>
                  <a:lnTo>
                    <a:pt x="82207" y="472427"/>
                  </a:lnTo>
                  <a:lnTo>
                    <a:pt x="89865" y="471157"/>
                  </a:lnTo>
                  <a:lnTo>
                    <a:pt x="97459" y="468617"/>
                  </a:lnTo>
                  <a:lnTo>
                    <a:pt x="102031" y="467347"/>
                  </a:lnTo>
                  <a:lnTo>
                    <a:pt x="104355" y="466077"/>
                  </a:lnTo>
                  <a:lnTo>
                    <a:pt x="106667" y="464807"/>
                  </a:lnTo>
                  <a:lnTo>
                    <a:pt x="109715" y="471157"/>
                  </a:lnTo>
                  <a:lnTo>
                    <a:pt x="114160" y="477507"/>
                  </a:lnTo>
                  <a:lnTo>
                    <a:pt x="118694" y="477507"/>
                  </a:lnTo>
                  <a:lnTo>
                    <a:pt x="123355" y="471157"/>
                  </a:lnTo>
                  <a:lnTo>
                    <a:pt x="118046" y="471157"/>
                  </a:lnTo>
                  <a:lnTo>
                    <a:pt x="114782" y="467347"/>
                  </a:lnTo>
                  <a:lnTo>
                    <a:pt x="116001" y="464807"/>
                  </a:lnTo>
                  <a:lnTo>
                    <a:pt x="120256" y="455917"/>
                  </a:lnTo>
                  <a:lnTo>
                    <a:pt x="127609" y="455917"/>
                  </a:lnTo>
                  <a:lnTo>
                    <a:pt x="137375" y="454647"/>
                  </a:lnTo>
                  <a:lnTo>
                    <a:pt x="139839" y="457187"/>
                  </a:lnTo>
                  <a:lnTo>
                    <a:pt x="139750" y="462267"/>
                  </a:lnTo>
                  <a:lnTo>
                    <a:pt x="139649" y="467347"/>
                  </a:lnTo>
                  <a:lnTo>
                    <a:pt x="134048" y="468617"/>
                  </a:lnTo>
                  <a:lnTo>
                    <a:pt x="128828" y="468617"/>
                  </a:lnTo>
                  <a:lnTo>
                    <a:pt x="131102" y="472427"/>
                  </a:lnTo>
                  <a:lnTo>
                    <a:pt x="135636" y="473697"/>
                  </a:lnTo>
                  <a:lnTo>
                    <a:pt x="138887" y="474967"/>
                  </a:lnTo>
                  <a:lnTo>
                    <a:pt x="137287" y="478777"/>
                  </a:lnTo>
                  <a:lnTo>
                    <a:pt x="132524" y="482587"/>
                  </a:lnTo>
                  <a:lnTo>
                    <a:pt x="126377" y="483857"/>
                  </a:lnTo>
                  <a:lnTo>
                    <a:pt x="119545" y="483857"/>
                  </a:lnTo>
                  <a:lnTo>
                    <a:pt x="112687" y="481317"/>
                  </a:lnTo>
                  <a:lnTo>
                    <a:pt x="111201" y="480047"/>
                  </a:lnTo>
                  <a:lnTo>
                    <a:pt x="110096" y="478777"/>
                  </a:lnTo>
                  <a:lnTo>
                    <a:pt x="108813" y="477507"/>
                  </a:lnTo>
                  <a:lnTo>
                    <a:pt x="100723" y="481317"/>
                  </a:lnTo>
                  <a:lnTo>
                    <a:pt x="92189" y="483857"/>
                  </a:lnTo>
                  <a:lnTo>
                    <a:pt x="74574" y="486397"/>
                  </a:lnTo>
                  <a:lnTo>
                    <a:pt x="80708" y="491477"/>
                  </a:lnTo>
                  <a:lnTo>
                    <a:pt x="88633" y="491477"/>
                  </a:lnTo>
                  <a:lnTo>
                    <a:pt x="93510" y="486397"/>
                  </a:lnTo>
                  <a:lnTo>
                    <a:pt x="98894" y="487667"/>
                  </a:lnTo>
                  <a:lnTo>
                    <a:pt x="104432" y="490207"/>
                  </a:lnTo>
                  <a:lnTo>
                    <a:pt x="109740" y="488937"/>
                  </a:lnTo>
                  <a:lnTo>
                    <a:pt x="110718" y="490207"/>
                  </a:lnTo>
                  <a:lnTo>
                    <a:pt x="111518" y="488937"/>
                  </a:lnTo>
                  <a:lnTo>
                    <a:pt x="113830" y="486397"/>
                  </a:lnTo>
                  <a:lnTo>
                    <a:pt x="114973" y="485127"/>
                  </a:lnTo>
                  <a:lnTo>
                    <a:pt x="119545" y="486397"/>
                  </a:lnTo>
                  <a:lnTo>
                    <a:pt x="128003" y="486397"/>
                  </a:lnTo>
                  <a:lnTo>
                    <a:pt x="132562" y="487667"/>
                  </a:lnTo>
                  <a:lnTo>
                    <a:pt x="136423" y="486397"/>
                  </a:lnTo>
                  <a:lnTo>
                    <a:pt x="140957" y="485127"/>
                  </a:lnTo>
                  <a:lnTo>
                    <a:pt x="145503" y="483857"/>
                  </a:lnTo>
                  <a:lnTo>
                    <a:pt x="154762" y="482587"/>
                  </a:lnTo>
                  <a:lnTo>
                    <a:pt x="163703" y="480047"/>
                  </a:lnTo>
                  <a:lnTo>
                    <a:pt x="167754" y="477507"/>
                  </a:lnTo>
                  <a:lnTo>
                    <a:pt x="171818" y="474967"/>
                  </a:lnTo>
                  <a:lnTo>
                    <a:pt x="162737" y="477507"/>
                  </a:lnTo>
                  <a:lnTo>
                    <a:pt x="158673" y="469887"/>
                  </a:lnTo>
                  <a:lnTo>
                    <a:pt x="149936" y="462267"/>
                  </a:lnTo>
                  <a:lnTo>
                    <a:pt x="148920" y="458457"/>
                  </a:lnTo>
                  <a:lnTo>
                    <a:pt x="152793" y="454647"/>
                  </a:lnTo>
                  <a:lnTo>
                    <a:pt x="155371" y="452107"/>
                  </a:lnTo>
                  <a:lnTo>
                    <a:pt x="159054" y="453377"/>
                  </a:lnTo>
                  <a:lnTo>
                    <a:pt x="168821" y="460997"/>
                  </a:lnTo>
                  <a:lnTo>
                    <a:pt x="171919" y="467347"/>
                  </a:lnTo>
                  <a:lnTo>
                    <a:pt x="171894" y="468617"/>
                  </a:lnTo>
                  <a:lnTo>
                    <a:pt x="171780" y="474967"/>
                  </a:lnTo>
                  <a:lnTo>
                    <a:pt x="194589" y="471157"/>
                  </a:lnTo>
                  <a:lnTo>
                    <a:pt x="238175" y="458457"/>
                  </a:lnTo>
                  <a:lnTo>
                    <a:pt x="259054" y="449656"/>
                  </a:lnTo>
                  <a:lnTo>
                    <a:pt x="258902" y="449656"/>
                  </a:lnTo>
                  <a:lnTo>
                    <a:pt x="259308" y="449529"/>
                  </a:lnTo>
                  <a:lnTo>
                    <a:pt x="259245" y="449656"/>
                  </a:lnTo>
                  <a:lnTo>
                    <a:pt x="259981" y="449656"/>
                  </a:lnTo>
                  <a:lnTo>
                    <a:pt x="259448" y="449491"/>
                  </a:lnTo>
                  <a:lnTo>
                    <a:pt x="279806" y="443217"/>
                  </a:lnTo>
                  <a:lnTo>
                    <a:pt x="318719" y="424167"/>
                  </a:lnTo>
                  <a:lnTo>
                    <a:pt x="330441" y="417817"/>
                  </a:lnTo>
                  <a:lnTo>
                    <a:pt x="337477" y="414007"/>
                  </a:lnTo>
                  <a:lnTo>
                    <a:pt x="343827" y="410197"/>
                  </a:lnTo>
                  <a:lnTo>
                    <a:pt x="352310" y="405117"/>
                  </a:lnTo>
                  <a:lnTo>
                    <a:pt x="366534" y="394957"/>
                  </a:lnTo>
                  <a:lnTo>
                    <a:pt x="369760" y="392417"/>
                  </a:lnTo>
                  <a:lnTo>
                    <a:pt x="379412" y="384797"/>
                  </a:lnTo>
                  <a:lnTo>
                    <a:pt x="390169" y="370827"/>
                  </a:lnTo>
                  <a:lnTo>
                    <a:pt x="391261" y="368287"/>
                  </a:lnTo>
                  <a:lnTo>
                    <a:pt x="393446" y="363207"/>
                  </a:lnTo>
                  <a:lnTo>
                    <a:pt x="394068" y="358127"/>
                  </a:lnTo>
                  <a:close/>
                </a:path>
                <a:path w="417194" h="491489">
                  <a:moveTo>
                    <a:pt x="416915" y="34328"/>
                  </a:moveTo>
                  <a:lnTo>
                    <a:pt x="391960" y="1714"/>
                  </a:lnTo>
                  <a:lnTo>
                    <a:pt x="26047" y="0"/>
                  </a:lnTo>
                  <a:lnTo>
                    <a:pt x="14312" y="4876"/>
                  </a:lnTo>
                  <a:lnTo>
                    <a:pt x="13512" y="4940"/>
                  </a:lnTo>
                  <a:lnTo>
                    <a:pt x="13004" y="4584"/>
                  </a:lnTo>
                  <a:lnTo>
                    <a:pt x="12801" y="3822"/>
                  </a:lnTo>
                  <a:lnTo>
                    <a:pt x="12395" y="6248"/>
                  </a:lnTo>
                  <a:lnTo>
                    <a:pt x="6362" y="12141"/>
                  </a:lnTo>
                  <a:lnTo>
                    <a:pt x="0" y="25831"/>
                  </a:lnTo>
                  <a:lnTo>
                    <a:pt x="444" y="182029"/>
                  </a:lnTo>
                  <a:lnTo>
                    <a:pt x="5918" y="174548"/>
                  </a:lnTo>
                  <a:lnTo>
                    <a:pt x="12547" y="175336"/>
                  </a:lnTo>
                  <a:lnTo>
                    <a:pt x="140703" y="226529"/>
                  </a:lnTo>
                  <a:lnTo>
                    <a:pt x="145326" y="227304"/>
                  </a:lnTo>
                  <a:lnTo>
                    <a:pt x="142786" y="241617"/>
                  </a:lnTo>
                  <a:lnTo>
                    <a:pt x="139382" y="245198"/>
                  </a:lnTo>
                  <a:lnTo>
                    <a:pt x="131635" y="243649"/>
                  </a:lnTo>
                  <a:lnTo>
                    <a:pt x="137642" y="246519"/>
                  </a:lnTo>
                  <a:lnTo>
                    <a:pt x="139827" y="251002"/>
                  </a:lnTo>
                  <a:lnTo>
                    <a:pt x="137490" y="257416"/>
                  </a:lnTo>
                  <a:lnTo>
                    <a:pt x="143332" y="248653"/>
                  </a:lnTo>
                  <a:lnTo>
                    <a:pt x="146977" y="238848"/>
                  </a:lnTo>
                  <a:lnTo>
                    <a:pt x="150304" y="228917"/>
                  </a:lnTo>
                  <a:lnTo>
                    <a:pt x="155244" y="219722"/>
                  </a:lnTo>
                  <a:lnTo>
                    <a:pt x="25946" y="162941"/>
                  </a:lnTo>
                  <a:lnTo>
                    <a:pt x="16700" y="157822"/>
                  </a:lnTo>
                  <a:lnTo>
                    <a:pt x="11074" y="154990"/>
                  </a:lnTo>
                  <a:lnTo>
                    <a:pt x="17551" y="140271"/>
                  </a:lnTo>
                  <a:lnTo>
                    <a:pt x="23253" y="140741"/>
                  </a:lnTo>
                  <a:lnTo>
                    <a:pt x="98513" y="174142"/>
                  </a:lnTo>
                  <a:lnTo>
                    <a:pt x="119100" y="183642"/>
                  </a:lnTo>
                  <a:lnTo>
                    <a:pt x="129540" y="188036"/>
                  </a:lnTo>
                  <a:lnTo>
                    <a:pt x="140347" y="191579"/>
                  </a:lnTo>
                  <a:lnTo>
                    <a:pt x="139801" y="185242"/>
                  </a:lnTo>
                  <a:lnTo>
                    <a:pt x="134188" y="183057"/>
                  </a:lnTo>
                  <a:lnTo>
                    <a:pt x="114058" y="173609"/>
                  </a:lnTo>
                  <a:lnTo>
                    <a:pt x="66001" y="152044"/>
                  </a:lnTo>
                  <a:lnTo>
                    <a:pt x="62369" y="150964"/>
                  </a:lnTo>
                  <a:lnTo>
                    <a:pt x="57937" y="152781"/>
                  </a:lnTo>
                  <a:lnTo>
                    <a:pt x="55029" y="149034"/>
                  </a:lnTo>
                  <a:lnTo>
                    <a:pt x="48895" y="143014"/>
                  </a:lnTo>
                  <a:lnTo>
                    <a:pt x="44018" y="143344"/>
                  </a:lnTo>
                  <a:lnTo>
                    <a:pt x="39712" y="142468"/>
                  </a:lnTo>
                  <a:lnTo>
                    <a:pt x="37426" y="137452"/>
                  </a:lnTo>
                  <a:lnTo>
                    <a:pt x="32969" y="136867"/>
                  </a:lnTo>
                  <a:lnTo>
                    <a:pt x="29019" y="135255"/>
                  </a:lnTo>
                  <a:lnTo>
                    <a:pt x="25984" y="131787"/>
                  </a:lnTo>
                  <a:lnTo>
                    <a:pt x="21158" y="131876"/>
                  </a:lnTo>
                  <a:lnTo>
                    <a:pt x="17729" y="132740"/>
                  </a:lnTo>
                  <a:lnTo>
                    <a:pt x="16611" y="137134"/>
                  </a:lnTo>
                  <a:lnTo>
                    <a:pt x="13131" y="139115"/>
                  </a:lnTo>
                  <a:lnTo>
                    <a:pt x="5473" y="138671"/>
                  </a:lnTo>
                  <a:lnTo>
                    <a:pt x="6121" y="134797"/>
                  </a:lnTo>
                  <a:lnTo>
                    <a:pt x="6235" y="49225"/>
                  </a:lnTo>
                  <a:lnTo>
                    <a:pt x="7683" y="47561"/>
                  </a:lnTo>
                  <a:lnTo>
                    <a:pt x="8458" y="45872"/>
                  </a:lnTo>
                  <a:lnTo>
                    <a:pt x="9067" y="40741"/>
                  </a:lnTo>
                  <a:lnTo>
                    <a:pt x="8813" y="38277"/>
                  </a:lnTo>
                  <a:lnTo>
                    <a:pt x="9156" y="36017"/>
                  </a:lnTo>
                  <a:lnTo>
                    <a:pt x="11290" y="34391"/>
                  </a:lnTo>
                  <a:lnTo>
                    <a:pt x="15201" y="27076"/>
                  </a:lnTo>
                  <a:lnTo>
                    <a:pt x="12522" y="25895"/>
                  </a:lnTo>
                  <a:lnTo>
                    <a:pt x="6565" y="26924"/>
                  </a:lnTo>
                  <a:lnTo>
                    <a:pt x="10668" y="15938"/>
                  </a:lnTo>
                  <a:lnTo>
                    <a:pt x="17119" y="15290"/>
                  </a:lnTo>
                  <a:lnTo>
                    <a:pt x="23596" y="17437"/>
                  </a:lnTo>
                  <a:lnTo>
                    <a:pt x="31635" y="12776"/>
                  </a:lnTo>
                  <a:lnTo>
                    <a:pt x="40081" y="9525"/>
                  </a:lnTo>
                  <a:lnTo>
                    <a:pt x="48971" y="7645"/>
                  </a:lnTo>
                  <a:lnTo>
                    <a:pt x="58331" y="7035"/>
                  </a:lnTo>
                  <a:lnTo>
                    <a:pt x="355739" y="7175"/>
                  </a:lnTo>
                  <a:lnTo>
                    <a:pt x="374827" y="9220"/>
                  </a:lnTo>
                  <a:lnTo>
                    <a:pt x="389128" y="15595"/>
                  </a:lnTo>
                  <a:lnTo>
                    <a:pt x="399351" y="26746"/>
                  </a:lnTo>
                  <a:lnTo>
                    <a:pt x="406260" y="43091"/>
                  </a:lnTo>
                  <a:lnTo>
                    <a:pt x="409651" y="46634"/>
                  </a:lnTo>
                  <a:lnTo>
                    <a:pt x="408711" y="51104"/>
                  </a:lnTo>
                  <a:lnTo>
                    <a:pt x="408787" y="330987"/>
                  </a:lnTo>
                  <a:lnTo>
                    <a:pt x="407708" y="334187"/>
                  </a:lnTo>
                  <a:lnTo>
                    <a:pt x="407123" y="337400"/>
                  </a:lnTo>
                  <a:lnTo>
                    <a:pt x="406095" y="340321"/>
                  </a:lnTo>
                  <a:lnTo>
                    <a:pt x="405079" y="348348"/>
                  </a:lnTo>
                  <a:lnTo>
                    <a:pt x="409511" y="355206"/>
                  </a:lnTo>
                  <a:lnTo>
                    <a:pt x="409041" y="364680"/>
                  </a:lnTo>
                  <a:lnTo>
                    <a:pt x="416585" y="369874"/>
                  </a:lnTo>
                  <a:lnTo>
                    <a:pt x="416915" y="34328"/>
                  </a:lnTo>
                  <a:close/>
                </a:path>
              </a:pathLst>
            </a:custGeom>
            <a:solidFill>
              <a:srgbClr val="3A2C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14893188" y="3100627"/>
              <a:ext cx="398780" cy="231140"/>
            </a:xfrm>
            <a:custGeom>
              <a:avLst/>
              <a:gdLst/>
              <a:ahLst/>
              <a:cxnLst/>
              <a:rect l="l" t="t" r="r" b="b"/>
              <a:pathLst>
                <a:path w="398780" h="231139">
                  <a:moveTo>
                    <a:pt x="107" y="9079"/>
                  </a:moveTo>
                  <a:lnTo>
                    <a:pt x="0" y="195059"/>
                  </a:lnTo>
                  <a:lnTo>
                    <a:pt x="33420" y="228791"/>
                  </a:lnTo>
                  <a:lnTo>
                    <a:pt x="52442" y="230721"/>
                  </a:lnTo>
                  <a:lnTo>
                    <a:pt x="317832" y="230721"/>
                  </a:lnTo>
                  <a:lnTo>
                    <a:pt x="358399" y="228942"/>
                  </a:lnTo>
                  <a:lnTo>
                    <a:pt x="381802" y="218909"/>
                  </a:lnTo>
                  <a:lnTo>
                    <a:pt x="309034" y="218909"/>
                  </a:lnTo>
                  <a:lnTo>
                    <a:pt x="303918" y="217385"/>
                  </a:lnTo>
                  <a:lnTo>
                    <a:pt x="50246" y="217385"/>
                  </a:lnTo>
                  <a:lnTo>
                    <a:pt x="38378" y="217135"/>
                  </a:lnTo>
                  <a:lnTo>
                    <a:pt x="28345" y="213333"/>
                  </a:lnTo>
                  <a:lnTo>
                    <a:pt x="20189" y="205975"/>
                  </a:lnTo>
                  <a:lnTo>
                    <a:pt x="13950" y="195059"/>
                  </a:lnTo>
                  <a:lnTo>
                    <a:pt x="9962" y="190042"/>
                  </a:lnTo>
                  <a:lnTo>
                    <a:pt x="11473" y="184111"/>
                  </a:lnTo>
                  <a:lnTo>
                    <a:pt x="11561" y="55391"/>
                  </a:lnTo>
                  <a:lnTo>
                    <a:pt x="11664" y="33121"/>
                  </a:lnTo>
                  <a:lnTo>
                    <a:pt x="11143" y="25795"/>
                  </a:lnTo>
                  <a:lnTo>
                    <a:pt x="9257" y="19292"/>
                  </a:lnTo>
                  <a:lnTo>
                    <a:pt x="5723" y="13766"/>
                  </a:lnTo>
                  <a:lnTo>
                    <a:pt x="107" y="9079"/>
                  </a:lnTo>
                  <a:close/>
                </a:path>
                <a:path w="398780" h="231139">
                  <a:moveTo>
                    <a:pt x="315232" y="214934"/>
                  </a:moveTo>
                  <a:lnTo>
                    <a:pt x="314927" y="215506"/>
                  </a:lnTo>
                  <a:lnTo>
                    <a:pt x="314470" y="215772"/>
                  </a:lnTo>
                  <a:lnTo>
                    <a:pt x="313796" y="215772"/>
                  </a:lnTo>
                  <a:lnTo>
                    <a:pt x="309034" y="218909"/>
                  </a:lnTo>
                  <a:lnTo>
                    <a:pt x="381802" y="218909"/>
                  </a:lnTo>
                  <a:lnTo>
                    <a:pt x="383349" y="217824"/>
                  </a:lnTo>
                  <a:lnTo>
                    <a:pt x="339187" y="217824"/>
                  </a:lnTo>
                  <a:lnTo>
                    <a:pt x="327311" y="217135"/>
                  </a:lnTo>
                  <a:lnTo>
                    <a:pt x="315232" y="214934"/>
                  </a:lnTo>
                  <a:close/>
                </a:path>
                <a:path w="398780" h="231139">
                  <a:moveTo>
                    <a:pt x="398455" y="0"/>
                  </a:moveTo>
                  <a:lnTo>
                    <a:pt x="391673" y="241"/>
                  </a:lnTo>
                  <a:lnTo>
                    <a:pt x="383190" y="10794"/>
                  </a:lnTo>
                  <a:lnTo>
                    <a:pt x="386809" y="13766"/>
                  </a:lnTo>
                  <a:lnTo>
                    <a:pt x="385247" y="17843"/>
                  </a:lnTo>
                  <a:lnTo>
                    <a:pt x="385272" y="180987"/>
                  </a:lnTo>
                  <a:lnTo>
                    <a:pt x="363124" y="214693"/>
                  </a:lnTo>
                  <a:lnTo>
                    <a:pt x="350530" y="217135"/>
                  </a:lnTo>
                  <a:lnTo>
                    <a:pt x="349361" y="217135"/>
                  </a:lnTo>
                  <a:lnTo>
                    <a:pt x="339187" y="217824"/>
                  </a:lnTo>
                  <a:lnTo>
                    <a:pt x="383349" y="217824"/>
                  </a:lnTo>
                  <a:lnTo>
                    <a:pt x="385774" y="216122"/>
                  </a:lnTo>
                  <a:lnTo>
                    <a:pt x="394093" y="204232"/>
                  </a:lnTo>
                  <a:lnTo>
                    <a:pt x="397223" y="190271"/>
                  </a:lnTo>
                  <a:lnTo>
                    <a:pt x="397492" y="144980"/>
                  </a:lnTo>
                  <a:lnTo>
                    <a:pt x="397502" y="4991"/>
                  </a:lnTo>
                  <a:lnTo>
                    <a:pt x="398409" y="241"/>
                  </a:lnTo>
                  <a:lnTo>
                    <a:pt x="398455" y="0"/>
                  </a:lnTo>
                  <a:close/>
                </a:path>
                <a:path w="398780" h="231139">
                  <a:moveTo>
                    <a:pt x="56181" y="217135"/>
                  </a:moveTo>
                  <a:lnTo>
                    <a:pt x="52366" y="217135"/>
                  </a:lnTo>
                  <a:lnTo>
                    <a:pt x="50246" y="217385"/>
                  </a:lnTo>
                  <a:lnTo>
                    <a:pt x="58994" y="217385"/>
                  </a:lnTo>
                  <a:lnTo>
                    <a:pt x="56181" y="217135"/>
                  </a:lnTo>
                  <a:close/>
                </a:path>
              </a:pathLst>
            </a:custGeom>
            <a:solidFill>
              <a:srgbClr val="5BC0D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9" name="object 10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187321" y="3111421"/>
              <a:ext cx="92671" cy="204977"/>
            </a:xfrm>
            <a:prstGeom prst="rect">
              <a:avLst/>
            </a:prstGeom>
          </p:spPr>
        </p:pic>
        <p:pic>
          <p:nvPicPr>
            <p:cNvPr id="110" name="object 110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118198" y="2883818"/>
              <a:ext cx="123393" cy="85470"/>
            </a:xfrm>
            <a:prstGeom prst="rect">
              <a:avLst/>
            </a:prstGeom>
          </p:spPr>
        </p:pic>
        <p:sp>
          <p:nvSpPr>
            <p:cNvPr id="111" name="object 111" descr=""/>
            <p:cNvSpPr/>
            <p:nvPr/>
          </p:nvSpPr>
          <p:spPr>
            <a:xfrm>
              <a:off x="14883751" y="2761123"/>
              <a:ext cx="50165" cy="257175"/>
            </a:xfrm>
            <a:custGeom>
              <a:avLst/>
              <a:gdLst/>
              <a:ahLst/>
              <a:cxnLst/>
              <a:rect l="l" t="t" r="r" b="b"/>
              <a:pathLst>
                <a:path w="50165" h="257175">
                  <a:moveTo>
                    <a:pt x="749" y="0"/>
                  </a:moveTo>
                  <a:lnTo>
                    <a:pt x="68" y="233692"/>
                  </a:lnTo>
                  <a:lnTo>
                    <a:pt x="0" y="257022"/>
                  </a:lnTo>
                  <a:lnTo>
                    <a:pt x="3454" y="256387"/>
                  </a:lnTo>
                  <a:lnTo>
                    <a:pt x="3631" y="252514"/>
                  </a:lnTo>
                  <a:lnTo>
                    <a:pt x="3746" y="249986"/>
                  </a:lnTo>
                  <a:lnTo>
                    <a:pt x="12802" y="249986"/>
                  </a:lnTo>
                  <a:lnTo>
                    <a:pt x="13500" y="247268"/>
                  </a:lnTo>
                  <a:lnTo>
                    <a:pt x="10144" y="242320"/>
                  </a:lnTo>
                  <a:lnTo>
                    <a:pt x="4940" y="238950"/>
                  </a:lnTo>
                  <a:lnTo>
                    <a:pt x="6883" y="233692"/>
                  </a:lnTo>
                  <a:lnTo>
                    <a:pt x="6773" y="178447"/>
                  </a:lnTo>
                  <a:lnTo>
                    <a:pt x="6731" y="21996"/>
                  </a:lnTo>
                  <a:lnTo>
                    <a:pt x="5034" y="17398"/>
                  </a:lnTo>
                  <a:lnTo>
                    <a:pt x="4940" y="17144"/>
                  </a:lnTo>
                  <a:lnTo>
                    <a:pt x="10515" y="14998"/>
                  </a:lnTo>
                  <a:lnTo>
                    <a:pt x="33129" y="14998"/>
                  </a:lnTo>
                  <a:lnTo>
                    <a:pt x="24950" y="11885"/>
                  </a:lnTo>
                  <a:lnTo>
                    <a:pt x="12446" y="6808"/>
                  </a:lnTo>
                  <a:lnTo>
                    <a:pt x="749" y="0"/>
                  </a:lnTo>
                  <a:close/>
                </a:path>
                <a:path w="50165" h="257175">
                  <a:moveTo>
                    <a:pt x="12802" y="249986"/>
                  </a:moveTo>
                  <a:lnTo>
                    <a:pt x="3746" y="249986"/>
                  </a:lnTo>
                  <a:lnTo>
                    <a:pt x="12153" y="252514"/>
                  </a:lnTo>
                  <a:lnTo>
                    <a:pt x="12802" y="249986"/>
                  </a:lnTo>
                  <a:close/>
                </a:path>
                <a:path w="50165" h="257175">
                  <a:moveTo>
                    <a:pt x="33129" y="14998"/>
                  </a:moveTo>
                  <a:lnTo>
                    <a:pt x="10515" y="14998"/>
                  </a:lnTo>
                  <a:lnTo>
                    <a:pt x="19799" y="17398"/>
                  </a:lnTo>
                  <a:lnTo>
                    <a:pt x="23698" y="19773"/>
                  </a:lnTo>
                  <a:lnTo>
                    <a:pt x="23850" y="19913"/>
                  </a:lnTo>
                  <a:lnTo>
                    <a:pt x="30267" y="20933"/>
                  </a:lnTo>
                  <a:lnTo>
                    <a:pt x="36653" y="22247"/>
                  </a:lnTo>
                  <a:lnTo>
                    <a:pt x="43090" y="23088"/>
                  </a:lnTo>
                  <a:lnTo>
                    <a:pt x="49657" y="22694"/>
                  </a:lnTo>
                  <a:lnTo>
                    <a:pt x="37580" y="16693"/>
                  </a:lnTo>
                  <a:lnTo>
                    <a:pt x="33129" y="14998"/>
                  </a:lnTo>
                  <a:close/>
                </a:path>
              </a:pathLst>
            </a:custGeom>
            <a:solidFill>
              <a:srgbClr val="3A2C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14887632" y="3019022"/>
              <a:ext cx="77470" cy="47625"/>
            </a:xfrm>
            <a:custGeom>
              <a:avLst/>
              <a:gdLst/>
              <a:ahLst/>
              <a:cxnLst/>
              <a:rect l="l" t="t" r="r" b="b"/>
              <a:pathLst>
                <a:path w="77469" h="47625">
                  <a:moveTo>
                    <a:pt x="18305" y="0"/>
                  </a:moveTo>
                  <a:lnTo>
                    <a:pt x="13568" y="4635"/>
                  </a:lnTo>
                  <a:lnTo>
                    <a:pt x="8348" y="8889"/>
                  </a:lnTo>
                  <a:lnTo>
                    <a:pt x="4208" y="14008"/>
                  </a:lnTo>
                  <a:lnTo>
                    <a:pt x="722" y="20868"/>
                  </a:lnTo>
                  <a:lnTo>
                    <a:pt x="0" y="28292"/>
                  </a:lnTo>
                  <a:lnTo>
                    <a:pt x="1927" y="34721"/>
                  </a:lnTo>
                  <a:lnTo>
                    <a:pt x="6392" y="38595"/>
                  </a:lnTo>
                  <a:lnTo>
                    <a:pt x="23743" y="43854"/>
                  </a:lnTo>
                  <a:lnTo>
                    <a:pt x="41335" y="46877"/>
                  </a:lnTo>
                  <a:lnTo>
                    <a:pt x="59172" y="47330"/>
                  </a:lnTo>
                  <a:lnTo>
                    <a:pt x="77258" y="44881"/>
                  </a:lnTo>
                  <a:lnTo>
                    <a:pt x="71124" y="39573"/>
                  </a:lnTo>
                  <a:lnTo>
                    <a:pt x="55833" y="38053"/>
                  </a:lnTo>
                  <a:lnTo>
                    <a:pt x="47461" y="34148"/>
                  </a:lnTo>
                  <a:lnTo>
                    <a:pt x="43771" y="25526"/>
                  </a:lnTo>
                  <a:lnTo>
                    <a:pt x="42448" y="7899"/>
                  </a:lnTo>
                  <a:lnTo>
                    <a:pt x="42562" y="5664"/>
                  </a:lnTo>
                  <a:lnTo>
                    <a:pt x="38739" y="5346"/>
                  </a:lnTo>
                  <a:lnTo>
                    <a:pt x="36631" y="6311"/>
                  </a:lnTo>
                  <a:lnTo>
                    <a:pt x="29265" y="13665"/>
                  </a:lnTo>
                  <a:lnTo>
                    <a:pt x="29290" y="20802"/>
                  </a:lnTo>
                  <a:lnTo>
                    <a:pt x="34713" y="32842"/>
                  </a:lnTo>
                  <a:lnTo>
                    <a:pt x="36771" y="37807"/>
                  </a:lnTo>
                  <a:lnTo>
                    <a:pt x="24147" y="42290"/>
                  </a:lnTo>
                  <a:lnTo>
                    <a:pt x="21886" y="37096"/>
                  </a:lnTo>
                  <a:lnTo>
                    <a:pt x="19854" y="32943"/>
                  </a:lnTo>
                  <a:lnTo>
                    <a:pt x="17250" y="25369"/>
                  </a:lnTo>
                  <a:lnTo>
                    <a:pt x="16697" y="17821"/>
                  </a:lnTo>
                  <a:lnTo>
                    <a:pt x="17970" y="10315"/>
                  </a:lnTo>
                  <a:lnTo>
                    <a:pt x="20845" y="2870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15296634" y="3072992"/>
              <a:ext cx="10795" cy="221615"/>
            </a:xfrm>
            <a:custGeom>
              <a:avLst/>
              <a:gdLst/>
              <a:ahLst/>
              <a:cxnLst/>
              <a:rect l="l" t="t" r="r" b="b"/>
              <a:pathLst>
                <a:path w="10794" h="221614">
                  <a:moveTo>
                    <a:pt x="4813" y="0"/>
                  </a:moveTo>
                  <a:lnTo>
                    <a:pt x="4114" y="647"/>
                  </a:lnTo>
                  <a:lnTo>
                    <a:pt x="4197" y="191403"/>
                  </a:lnTo>
                  <a:lnTo>
                    <a:pt x="4444" y="209905"/>
                  </a:lnTo>
                  <a:lnTo>
                    <a:pt x="4508" y="213182"/>
                  </a:lnTo>
                  <a:lnTo>
                    <a:pt x="0" y="221234"/>
                  </a:lnTo>
                  <a:lnTo>
                    <a:pt x="10020" y="219621"/>
                  </a:lnTo>
                  <a:lnTo>
                    <a:pt x="7594" y="217500"/>
                  </a:lnTo>
                  <a:lnTo>
                    <a:pt x="8204" y="215455"/>
                  </a:lnTo>
                  <a:lnTo>
                    <a:pt x="10185" y="213461"/>
                  </a:lnTo>
                  <a:lnTo>
                    <a:pt x="10121" y="167881"/>
                  </a:lnTo>
                  <a:lnTo>
                    <a:pt x="9804" y="167182"/>
                  </a:lnTo>
                  <a:lnTo>
                    <a:pt x="9397" y="166497"/>
                  </a:lnTo>
                  <a:lnTo>
                    <a:pt x="9156" y="165557"/>
                  </a:lnTo>
                  <a:lnTo>
                    <a:pt x="9791" y="165188"/>
                  </a:lnTo>
                  <a:lnTo>
                    <a:pt x="10109" y="164896"/>
                  </a:lnTo>
                  <a:lnTo>
                    <a:pt x="10083" y="30797"/>
                  </a:lnTo>
                  <a:lnTo>
                    <a:pt x="6515" y="23164"/>
                  </a:lnTo>
                  <a:lnTo>
                    <a:pt x="6502" y="15532"/>
                  </a:lnTo>
                  <a:lnTo>
                    <a:pt x="10096" y="7899"/>
                  </a:lnTo>
                  <a:lnTo>
                    <a:pt x="10096" y="2235"/>
                  </a:lnTo>
                  <a:lnTo>
                    <a:pt x="4813" y="0"/>
                  </a:lnTo>
                  <a:close/>
                </a:path>
              </a:pathLst>
            </a:custGeom>
            <a:solidFill>
              <a:srgbClr val="E5DD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14915661" y="2952098"/>
              <a:ext cx="106680" cy="64769"/>
            </a:xfrm>
            <a:custGeom>
              <a:avLst/>
              <a:gdLst/>
              <a:ahLst/>
              <a:cxnLst/>
              <a:rect l="l" t="t" r="r" b="b"/>
              <a:pathLst>
                <a:path w="106680" h="64769">
                  <a:moveTo>
                    <a:pt x="103543" y="0"/>
                  </a:moveTo>
                  <a:lnTo>
                    <a:pt x="101460" y="4673"/>
                  </a:lnTo>
                  <a:lnTo>
                    <a:pt x="97256" y="6819"/>
                  </a:lnTo>
                  <a:lnTo>
                    <a:pt x="66914" y="20264"/>
                  </a:lnTo>
                  <a:lnTo>
                    <a:pt x="43007" y="31993"/>
                  </a:lnTo>
                  <a:lnTo>
                    <a:pt x="27865" y="40014"/>
                  </a:lnTo>
                  <a:lnTo>
                    <a:pt x="13383" y="49125"/>
                  </a:lnTo>
                  <a:lnTo>
                    <a:pt x="0" y="60032"/>
                  </a:lnTo>
                  <a:lnTo>
                    <a:pt x="965" y="60756"/>
                  </a:lnTo>
                  <a:lnTo>
                    <a:pt x="6017" y="58892"/>
                  </a:lnTo>
                  <a:lnTo>
                    <a:pt x="11075" y="56507"/>
                  </a:lnTo>
                  <a:lnTo>
                    <a:pt x="16251" y="56472"/>
                  </a:lnTo>
                  <a:lnTo>
                    <a:pt x="21653" y="61658"/>
                  </a:lnTo>
                  <a:lnTo>
                    <a:pt x="23533" y="64630"/>
                  </a:lnTo>
                  <a:lnTo>
                    <a:pt x="29527" y="57061"/>
                  </a:lnTo>
                  <a:lnTo>
                    <a:pt x="39293" y="49504"/>
                  </a:lnTo>
                  <a:lnTo>
                    <a:pt x="32600" y="50253"/>
                  </a:lnTo>
                  <a:lnTo>
                    <a:pt x="28168" y="46901"/>
                  </a:lnTo>
                  <a:lnTo>
                    <a:pt x="29006" y="44653"/>
                  </a:lnTo>
                  <a:lnTo>
                    <a:pt x="34505" y="40665"/>
                  </a:lnTo>
                  <a:lnTo>
                    <a:pt x="38519" y="37414"/>
                  </a:lnTo>
                  <a:lnTo>
                    <a:pt x="44399" y="43624"/>
                  </a:lnTo>
                  <a:lnTo>
                    <a:pt x="45554" y="46634"/>
                  </a:lnTo>
                  <a:lnTo>
                    <a:pt x="48666" y="44208"/>
                  </a:lnTo>
                  <a:lnTo>
                    <a:pt x="63858" y="34260"/>
                  </a:lnTo>
                  <a:lnTo>
                    <a:pt x="79705" y="25180"/>
                  </a:lnTo>
                  <a:lnTo>
                    <a:pt x="94504" y="14715"/>
                  </a:lnTo>
                  <a:lnTo>
                    <a:pt x="106553" y="609"/>
                  </a:lnTo>
                  <a:lnTo>
                    <a:pt x="103543" y="0"/>
                  </a:lnTo>
                  <a:close/>
                </a:path>
              </a:pathLst>
            </a:custGeom>
            <a:solidFill>
              <a:srgbClr val="3A2C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15272911" y="2608764"/>
              <a:ext cx="6985" cy="299720"/>
            </a:xfrm>
            <a:custGeom>
              <a:avLst/>
              <a:gdLst/>
              <a:ahLst/>
              <a:cxnLst/>
              <a:rect l="l" t="t" r="r" b="b"/>
              <a:pathLst>
                <a:path w="6984" h="299719">
                  <a:moveTo>
                    <a:pt x="495" y="0"/>
                  </a:moveTo>
                  <a:lnTo>
                    <a:pt x="2468" y="19963"/>
                  </a:lnTo>
                  <a:lnTo>
                    <a:pt x="2717" y="26619"/>
                  </a:lnTo>
                  <a:lnTo>
                    <a:pt x="2849" y="196138"/>
                  </a:lnTo>
                  <a:lnTo>
                    <a:pt x="2387" y="252641"/>
                  </a:lnTo>
                  <a:lnTo>
                    <a:pt x="3265" y="274994"/>
                  </a:lnTo>
                  <a:lnTo>
                    <a:pt x="2757" y="286175"/>
                  </a:lnTo>
                  <a:lnTo>
                    <a:pt x="0" y="297205"/>
                  </a:lnTo>
                  <a:lnTo>
                    <a:pt x="3124" y="299516"/>
                  </a:lnTo>
                  <a:lnTo>
                    <a:pt x="6197" y="294500"/>
                  </a:lnTo>
                  <a:lnTo>
                    <a:pt x="5600" y="14884"/>
                  </a:lnTo>
                  <a:lnTo>
                    <a:pt x="6680" y="6604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14892821" y="2780906"/>
              <a:ext cx="17145" cy="514984"/>
            </a:xfrm>
            <a:custGeom>
              <a:avLst/>
              <a:gdLst/>
              <a:ahLst/>
              <a:cxnLst/>
              <a:rect l="l" t="t" r="r" b="b"/>
              <a:pathLst>
                <a:path w="17144" h="514985">
                  <a:moveTo>
                    <a:pt x="16535" y="218033"/>
                  </a:moveTo>
                  <a:lnTo>
                    <a:pt x="13868" y="213639"/>
                  </a:lnTo>
                  <a:lnTo>
                    <a:pt x="14833" y="208775"/>
                  </a:lnTo>
                  <a:lnTo>
                    <a:pt x="14770" y="139"/>
                  </a:lnTo>
                  <a:lnTo>
                    <a:pt x="14617" y="0"/>
                  </a:lnTo>
                  <a:lnTo>
                    <a:pt x="12268" y="0"/>
                  </a:lnTo>
                  <a:lnTo>
                    <a:pt x="12242" y="153276"/>
                  </a:lnTo>
                  <a:lnTo>
                    <a:pt x="12420" y="208775"/>
                  </a:lnTo>
                  <a:lnTo>
                    <a:pt x="12420" y="213639"/>
                  </a:lnTo>
                  <a:lnTo>
                    <a:pt x="10655" y="220103"/>
                  </a:lnTo>
                  <a:lnTo>
                    <a:pt x="939" y="222364"/>
                  </a:lnTo>
                  <a:lnTo>
                    <a:pt x="4419" y="227495"/>
                  </a:lnTo>
                  <a:lnTo>
                    <a:pt x="16535" y="218033"/>
                  </a:lnTo>
                  <a:close/>
                </a:path>
                <a:path w="17144" h="514985">
                  <a:moveTo>
                    <a:pt x="16776" y="341807"/>
                  </a:moveTo>
                  <a:lnTo>
                    <a:pt x="5156" y="323011"/>
                  </a:lnTo>
                  <a:lnTo>
                    <a:pt x="1917" y="323545"/>
                  </a:lnTo>
                  <a:lnTo>
                    <a:pt x="0" y="325183"/>
                  </a:lnTo>
                  <a:lnTo>
                    <a:pt x="393" y="328739"/>
                  </a:lnTo>
                  <a:lnTo>
                    <a:pt x="6032" y="333400"/>
                  </a:lnTo>
                  <a:lnTo>
                    <a:pt x="9613" y="339026"/>
                  </a:lnTo>
                  <a:lnTo>
                    <a:pt x="11506" y="345528"/>
                  </a:lnTo>
                  <a:lnTo>
                    <a:pt x="12026" y="352844"/>
                  </a:lnTo>
                  <a:lnTo>
                    <a:pt x="11836" y="503834"/>
                  </a:lnTo>
                  <a:lnTo>
                    <a:pt x="10325" y="509765"/>
                  </a:lnTo>
                  <a:lnTo>
                    <a:pt x="14312" y="514781"/>
                  </a:lnTo>
                  <a:lnTo>
                    <a:pt x="14719" y="353822"/>
                  </a:lnTo>
                  <a:lnTo>
                    <a:pt x="13360" y="347497"/>
                  </a:lnTo>
                  <a:lnTo>
                    <a:pt x="16776" y="341807"/>
                  </a:lnTo>
                  <a:close/>
                </a:path>
              </a:pathLst>
            </a:custGeom>
            <a:solidFill>
              <a:srgbClr val="085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15135804" y="3006643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30" h="15239">
                  <a:moveTo>
                    <a:pt x="5549" y="0"/>
                  </a:moveTo>
                  <a:lnTo>
                    <a:pt x="3644" y="342"/>
                  </a:lnTo>
                  <a:lnTo>
                    <a:pt x="0" y="4826"/>
                  </a:lnTo>
                  <a:lnTo>
                    <a:pt x="533" y="8191"/>
                  </a:lnTo>
                  <a:lnTo>
                    <a:pt x="3594" y="12623"/>
                  </a:lnTo>
                  <a:lnTo>
                    <a:pt x="5994" y="13474"/>
                  </a:lnTo>
                  <a:lnTo>
                    <a:pt x="7848" y="14706"/>
                  </a:lnTo>
                  <a:lnTo>
                    <a:pt x="7550" y="14706"/>
                  </a:lnTo>
                  <a:lnTo>
                    <a:pt x="8407" y="12992"/>
                  </a:lnTo>
                  <a:lnTo>
                    <a:pt x="9448" y="11404"/>
                  </a:lnTo>
                  <a:lnTo>
                    <a:pt x="11061" y="6299"/>
                  </a:lnTo>
                  <a:lnTo>
                    <a:pt x="10452" y="3225"/>
                  </a:lnTo>
                  <a:lnTo>
                    <a:pt x="5549" y="0"/>
                  </a:lnTo>
                  <a:close/>
                </a:path>
              </a:pathLst>
            </a:custGeom>
            <a:solidFill>
              <a:srgbClr val="E484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15276041" y="2903273"/>
              <a:ext cx="14604" cy="17780"/>
            </a:xfrm>
            <a:custGeom>
              <a:avLst/>
              <a:gdLst/>
              <a:ahLst/>
              <a:cxnLst/>
              <a:rect l="l" t="t" r="r" b="b"/>
              <a:pathLst>
                <a:path w="14605" h="17780">
                  <a:moveTo>
                    <a:pt x="3073" y="0"/>
                  </a:moveTo>
                  <a:lnTo>
                    <a:pt x="0" y="5003"/>
                  </a:lnTo>
                  <a:lnTo>
                    <a:pt x="13220" y="17513"/>
                  </a:lnTo>
                  <a:lnTo>
                    <a:pt x="14236" y="9474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085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15301440" y="3058361"/>
              <a:ext cx="6985" cy="17145"/>
            </a:xfrm>
            <a:custGeom>
              <a:avLst/>
              <a:gdLst/>
              <a:ahLst/>
              <a:cxnLst/>
              <a:rect l="l" t="t" r="r" b="b"/>
              <a:pathLst>
                <a:path w="6984" h="17144">
                  <a:moveTo>
                    <a:pt x="4686" y="0"/>
                  </a:moveTo>
                  <a:lnTo>
                    <a:pt x="368" y="88"/>
                  </a:lnTo>
                  <a:lnTo>
                    <a:pt x="0" y="14630"/>
                  </a:lnTo>
                  <a:lnTo>
                    <a:pt x="5295" y="16865"/>
                  </a:lnTo>
                  <a:lnTo>
                    <a:pt x="6565" y="11188"/>
                  </a:lnTo>
                  <a:lnTo>
                    <a:pt x="5778" y="5587"/>
                  </a:lnTo>
                  <a:lnTo>
                    <a:pt x="4686" y="0"/>
                  </a:lnTo>
                  <a:close/>
                </a:path>
              </a:pathLst>
            </a:custGeom>
            <a:solidFill>
              <a:srgbClr val="C3BC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14908658" y="3011817"/>
              <a:ext cx="99695" cy="53340"/>
            </a:xfrm>
            <a:custGeom>
              <a:avLst/>
              <a:gdLst/>
              <a:ahLst/>
              <a:cxnLst/>
              <a:rect l="l" t="t" r="r" b="b"/>
              <a:pathLst>
                <a:path w="99694" h="53339">
                  <a:moveTo>
                    <a:pt x="7962" y="1054"/>
                  </a:moveTo>
                  <a:lnTo>
                    <a:pt x="6997" y="317"/>
                  </a:lnTo>
                  <a:lnTo>
                    <a:pt x="3467" y="0"/>
                  </a:lnTo>
                  <a:lnTo>
                    <a:pt x="1282" y="1752"/>
                  </a:lnTo>
                  <a:lnTo>
                    <a:pt x="0" y="4876"/>
                  </a:lnTo>
                  <a:lnTo>
                    <a:pt x="736" y="5473"/>
                  </a:lnTo>
                  <a:lnTo>
                    <a:pt x="1460" y="6108"/>
                  </a:lnTo>
                  <a:lnTo>
                    <a:pt x="2133" y="6769"/>
                  </a:lnTo>
                  <a:lnTo>
                    <a:pt x="7962" y="1054"/>
                  </a:lnTo>
                  <a:close/>
                </a:path>
                <a:path w="99694" h="53339">
                  <a:moveTo>
                    <a:pt x="85255" y="49314"/>
                  </a:moveTo>
                  <a:lnTo>
                    <a:pt x="79946" y="49568"/>
                  </a:lnTo>
                  <a:lnTo>
                    <a:pt x="74409" y="47498"/>
                  </a:lnTo>
                  <a:lnTo>
                    <a:pt x="69024" y="46863"/>
                  </a:lnTo>
                  <a:lnTo>
                    <a:pt x="64147" y="51422"/>
                  </a:lnTo>
                  <a:lnTo>
                    <a:pt x="71259" y="51498"/>
                  </a:lnTo>
                  <a:lnTo>
                    <a:pt x="78524" y="53098"/>
                  </a:lnTo>
                  <a:lnTo>
                    <a:pt x="85255" y="49314"/>
                  </a:lnTo>
                  <a:close/>
                </a:path>
                <a:path w="99694" h="53339">
                  <a:moveTo>
                    <a:pt x="99275" y="46545"/>
                  </a:moveTo>
                  <a:lnTo>
                    <a:pt x="95059" y="46672"/>
                  </a:lnTo>
                  <a:lnTo>
                    <a:pt x="90487" y="45059"/>
                  </a:lnTo>
                  <a:lnTo>
                    <a:pt x="87033" y="48983"/>
                  </a:lnTo>
                  <a:lnTo>
                    <a:pt x="91300" y="49110"/>
                  </a:lnTo>
                  <a:lnTo>
                    <a:pt x="95592" y="49390"/>
                  </a:lnTo>
                  <a:lnTo>
                    <a:pt x="99275" y="46545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15255630" y="2900376"/>
              <a:ext cx="8890" cy="3810"/>
            </a:xfrm>
            <a:custGeom>
              <a:avLst/>
              <a:gdLst/>
              <a:ahLst/>
              <a:cxnLst/>
              <a:rect l="l" t="t" r="r" b="b"/>
              <a:pathLst>
                <a:path w="8890" h="3810">
                  <a:moveTo>
                    <a:pt x="6057" y="0"/>
                  </a:moveTo>
                  <a:lnTo>
                    <a:pt x="2971" y="698"/>
                  </a:lnTo>
                  <a:lnTo>
                    <a:pt x="0" y="888"/>
                  </a:lnTo>
                  <a:lnTo>
                    <a:pt x="2286" y="3809"/>
                  </a:lnTo>
                  <a:lnTo>
                    <a:pt x="5397" y="2933"/>
                  </a:lnTo>
                  <a:lnTo>
                    <a:pt x="8369" y="2743"/>
                  </a:lnTo>
                  <a:lnTo>
                    <a:pt x="6057" y="0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15002218" y="2943669"/>
              <a:ext cx="13335" cy="5715"/>
            </a:xfrm>
            <a:custGeom>
              <a:avLst/>
              <a:gdLst/>
              <a:ahLst/>
              <a:cxnLst/>
              <a:rect l="l" t="t" r="r" b="b"/>
              <a:pathLst>
                <a:path w="13334" h="5714">
                  <a:moveTo>
                    <a:pt x="4102" y="3263"/>
                  </a:moveTo>
                  <a:lnTo>
                    <a:pt x="0" y="5016"/>
                  </a:lnTo>
                  <a:lnTo>
                    <a:pt x="1778" y="5410"/>
                  </a:lnTo>
                  <a:lnTo>
                    <a:pt x="3403" y="5435"/>
                  </a:lnTo>
                  <a:lnTo>
                    <a:pt x="4102" y="3263"/>
                  </a:lnTo>
                  <a:close/>
                </a:path>
                <a:path w="13334" h="5714">
                  <a:moveTo>
                    <a:pt x="13169" y="2514"/>
                  </a:moveTo>
                  <a:lnTo>
                    <a:pt x="11823" y="177"/>
                  </a:lnTo>
                  <a:lnTo>
                    <a:pt x="10299" y="0"/>
                  </a:lnTo>
                  <a:lnTo>
                    <a:pt x="8597" y="2171"/>
                  </a:lnTo>
                  <a:lnTo>
                    <a:pt x="13169" y="2514"/>
                  </a:lnTo>
                  <a:close/>
                </a:path>
              </a:pathLst>
            </a:custGeom>
            <a:solidFill>
              <a:srgbClr val="3A2C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14905927" y="3016706"/>
              <a:ext cx="10795" cy="87630"/>
            </a:xfrm>
            <a:custGeom>
              <a:avLst/>
              <a:gdLst/>
              <a:ahLst/>
              <a:cxnLst/>
              <a:rect l="l" t="t" r="r" b="b"/>
              <a:pathLst>
                <a:path w="10794" h="87630">
                  <a:moveTo>
                    <a:pt x="4864" y="1892"/>
                  </a:moveTo>
                  <a:lnTo>
                    <a:pt x="4191" y="1219"/>
                  </a:lnTo>
                  <a:lnTo>
                    <a:pt x="3479" y="584"/>
                  </a:lnTo>
                  <a:lnTo>
                    <a:pt x="2730" y="0"/>
                  </a:lnTo>
                  <a:lnTo>
                    <a:pt x="1828" y="774"/>
                  </a:lnTo>
                  <a:lnTo>
                    <a:pt x="0" y="2324"/>
                  </a:lnTo>
                  <a:lnTo>
                    <a:pt x="2552" y="5194"/>
                  </a:lnTo>
                  <a:lnTo>
                    <a:pt x="3314" y="4089"/>
                  </a:lnTo>
                  <a:lnTo>
                    <a:pt x="4864" y="1892"/>
                  </a:lnTo>
                  <a:close/>
                </a:path>
                <a:path w="10794" h="87630">
                  <a:moveTo>
                    <a:pt x="9994" y="85979"/>
                  </a:moveTo>
                  <a:lnTo>
                    <a:pt x="9410" y="85407"/>
                  </a:lnTo>
                  <a:lnTo>
                    <a:pt x="8255" y="85407"/>
                  </a:lnTo>
                  <a:lnTo>
                    <a:pt x="8128" y="85559"/>
                  </a:lnTo>
                  <a:lnTo>
                    <a:pt x="7937" y="85979"/>
                  </a:lnTo>
                  <a:lnTo>
                    <a:pt x="8572" y="86487"/>
                  </a:lnTo>
                  <a:lnTo>
                    <a:pt x="9994" y="85979"/>
                  </a:lnTo>
                  <a:close/>
                </a:path>
                <a:path w="10794" h="87630">
                  <a:moveTo>
                    <a:pt x="10617" y="86487"/>
                  </a:moveTo>
                  <a:lnTo>
                    <a:pt x="8572" y="86487"/>
                  </a:lnTo>
                  <a:lnTo>
                    <a:pt x="9690" y="87401"/>
                  </a:lnTo>
                  <a:lnTo>
                    <a:pt x="10617" y="86487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15320931" y="2732761"/>
              <a:ext cx="33020" cy="33655"/>
            </a:xfrm>
            <a:custGeom>
              <a:avLst/>
              <a:gdLst/>
              <a:ahLst/>
              <a:cxnLst/>
              <a:rect l="l" t="t" r="r" b="b"/>
              <a:pathLst>
                <a:path w="33019" h="33655">
                  <a:moveTo>
                    <a:pt x="12883" y="0"/>
                  </a:moveTo>
                  <a:lnTo>
                    <a:pt x="660" y="0"/>
                  </a:lnTo>
                  <a:lnTo>
                    <a:pt x="539" y="2903"/>
                  </a:lnTo>
                  <a:lnTo>
                    <a:pt x="444" y="5181"/>
                  </a:lnTo>
                  <a:lnTo>
                    <a:pt x="0" y="10365"/>
                  </a:lnTo>
                  <a:lnTo>
                    <a:pt x="63" y="15532"/>
                  </a:lnTo>
                  <a:lnTo>
                    <a:pt x="3065" y="24790"/>
                  </a:lnTo>
                  <a:lnTo>
                    <a:pt x="10433" y="31172"/>
                  </a:lnTo>
                  <a:lnTo>
                    <a:pt x="20048" y="33591"/>
                  </a:lnTo>
                  <a:lnTo>
                    <a:pt x="29794" y="30962"/>
                  </a:lnTo>
                  <a:lnTo>
                    <a:pt x="32834" y="10365"/>
                  </a:lnTo>
                  <a:lnTo>
                    <a:pt x="30381" y="2903"/>
                  </a:lnTo>
                  <a:lnTo>
                    <a:pt x="22799" y="196"/>
                  </a:lnTo>
                  <a:lnTo>
                    <a:pt x="12883" y="0"/>
                  </a:lnTo>
                  <a:close/>
                </a:path>
              </a:pathLst>
            </a:custGeom>
            <a:solidFill>
              <a:srgbClr val="A542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14880345" y="2598256"/>
              <a:ext cx="4445" cy="420370"/>
            </a:xfrm>
            <a:custGeom>
              <a:avLst/>
              <a:gdLst/>
              <a:ahLst/>
              <a:cxnLst/>
              <a:rect l="l" t="t" r="r" b="b"/>
              <a:pathLst>
                <a:path w="4444" h="420369">
                  <a:moveTo>
                    <a:pt x="3835" y="0"/>
                  </a:moveTo>
                  <a:lnTo>
                    <a:pt x="0" y="4559"/>
                  </a:lnTo>
                  <a:lnTo>
                    <a:pt x="1600" y="10033"/>
                  </a:lnTo>
                  <a:lnTo>
                    <a:pt x="1612" y="419887"/>
                  </a:lnTo>
                  <a:lnTo>
                    <a:pt x="3403" y="419887"/>
                  </a:lnTo>
                  <a:lnTo>
                    <a:pt x="4152" y="162864"/>
                  </a:lnTo>
                  <a:lnTo>
                    <a:pt x="4051" y="78106"/>
                  </a:lnTo>
                  <a:lnTo>
                    <a:pt x="3942" y="39052"/>
                  </a:lnTo>
                  <a:lnTo>
                    <a:pt x="3835" y="0"/>
                  </a:lnTo>
                  <a:close/>
                </a:path>
              </a:pathLst>
            </a:custGeom>
            <a:solidFill>
              <a:srgbClr val="A99E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15333350" y="2644284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69" h="11430">
                  <a:moveTo>
                    <a:pt x="10490" y="0"/>
                  </a:moveTo>
                  <a:lnTo>
                    <a:pt x="3975" y="749"/>
                  </a:lnTo>
                  <a:lnTo>
                    <a:pt x="0" y="1269"/>
                  </a:lnTo>
                  <a:lnTo>
                    <a:pt x="584" y="9499"/>
                  </a:lnTo>
                  <a:lnTo>
                    <a:pt x="3759" y="10769"/>
                  </a:lnTo>
                  <a:lnTo>
                    <a:pt x="7289" y="10998"/>
                  </a:lnTo>
                  <a:lnTo>
                    <a:pt x="10972" y="10896"/>
                  </a:lnTo>
                  <a:lnTo>
                    <a:pt x="13728" y="9575"/>
                  </a:lnTo>
                  <a:lnTo>
                    <a:pt x="13703" y="977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4218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14894592" y="2576247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2387" y="0"/>
                  </a:moveTo>
                  <a:lnTo>
                    <a:pt x="1587" y="241"/>
                  </a:lnTo>
                  <a:lnTo>
                    <a:pt x="800" y="495"/>
                  </a:lnTo>
                  <a:lnTo>
                    <a:pt x="0" y="736"/>
                  </a:lnTo>
                  <a:lnTo>
                    <a:pt x="660" y="1295"/>
                  </a:lnTo>
                  <a:lnTo>
                    <a:pt x="1320" y="1866"/>
                  </a:lnTo>
                  <a:lnTo>
                    <a:pt x="1981" y="2425"/>
                  </a:lnTo>
                  <a:lnTo>
                    <a:pt x="2108" y="1625"/>
                  </a:lnTo>
                  <a:lnTo>
                    <a:pt x="2387" y="0"/>
                  </a:lnTo>
                  <a:close/>
                </a:path>
              </a:pathLst>
            </a:custGeom>
            <a:solidFill>
              <a:srgbClr val="E5DD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14889189" y="3109474"/>
              <a:ext cx="4445" cy="186690"/>
            </a:xfrm>
            <a:custGeom>
              <a:avLst/>
              <a:gdLst/>
              <a:ahLst/>
              <a:cxnLst/>
              <a:rect l="l" t="t" r="r" b="b"/>
              <a:pathLst>
                <a:path w="4444" h="186689">
                  <a:moveTo>
                    <a:pt x="4102" y="0"/>
                  </a:moveTo>
                  <a:lnTo>
                    <a:pt x="0" y="3175"/>
                  </a:lnTo>
                  <a:lnTo>
                    <a:pt x="1206" y="7785"/>
                  </a:lnTo>
                  <a:lnTo>
                    <a:pt x="1143" y="178358"/>
                  </a:lnTo>
                  <a:lnTo>
                    <a:pt x="660" y="182714"/>
                  </a:lnTo>
                  <a:lnTo>
                    <a:pt x="3975" y="186169"/>
                  </a:lnTo>
                  <a:lnTo>
                    <a:pt x="4102" y="0"/>
                  </a:lnTo>
                  <a:close/>
                </a:path>
              </a:pathLst>
            </a:custGeom>
            <a:solidFill>
              <a:srgbClr val="085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15303129" y="3080894"/>
              <a:ext cx="3810" cy="23495"/>
            </a:xfrm>
            <a:custGeom>
              <a:avLst/>
              <a:gdLst/>
              <a:ahLst/>
              <a:cxnLst/>
              <a:rect l="l" t="t" r="r" b="b"/>
              <a:pathLst>
                <a:path w="3809" h="23494">
                  <a:moveTo>
                    <a:pt x="3606" y="0"/>
                  </a:moveTo>
                  <a:lnTo>
                    <a:pt x="0" y="7632"/>
                  </a:lnTo>
                  <a:lnTo>
                    <a:pt x="12" y="15265"/>
                  </a:lnTo>
                  <a:lnTo>
                    <a:pt x="3594" y="22898"/>
                  </a:lnTo>
                  <a:lnTo>
                    <a:pt x="3606" y="0"/>
                  </a:lnTo>
                  <a:close/>
                </a:path>
              </a:pathLst>
            </a:custGeom>
            <a:solidFill>
              <a:srgbClr val="C3BC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15300373" y="3295914"/>
              <a:ext cx="9525" cy="16510"/>
            </a:xfrm>
            <a:custGeom>
              <a:avLst/>
              <a:gdLst/>
              <a:ahLst/>
              <a:cxnLst/>
              <a:rect l="l" t="t" r="r" b="b"/>
              <a:pathLst>
                <a:path w="9525" h="16510">
                  <a:moveTo>
                    <a:pt x="1549" y="0"/>
                  </a:moveTo>
                  <a:lnTo>
                    <a:pt x="0" y="16002"/>
                  </a:lnTo>
                  <a:lnTo>
                    <a:pt x="6235" y="13550"/>
                  </a:lnTo>
                  <a:lnTo>
                    <a:pt x="6248" y="8953"/>
                  </a:lnTo>
                  <a:lnTo>
                    <a:pt x="9067" y="3467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rgbClr val="E5DD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15304224" y="3237890"/>
              <a:ext cx="3175" cy="55244"/>
            </a:xfrm>
            <a:custGeom>
              <a:avLst/>
              <a:gdLst/>
              <a:ahLst/>
              <a:cxnLst/>
              <a:rect l="l" t="t" r="r" b="b"/>
              <a:pathLst>
                <a:path w="3175" h="55245">
                  <a:moveTo>
                    <a:pt x="2527" y="1993"/>
                  </a:moveTo>
                  <a:lnTo>
                    <a:pt x="2514" y="990"/>
                  </a:lnTo>
                  <a:lnTo>
                    <a:pt x="2514" y="0"/>
                  </a:lnTo>
                  <a:lnTo>
                    <a:pt x="2197" y="292"/>
                  </a:lnTo>
                  <a:lnTo>
                    <a:pt x="1562" y="660"/>
                  </a:lnTo>
                  <a:lnTo>
                    <a:pt x="1790" y="1600"/>
                  </a:lnTo>
                  <a:lnTo>
                    <a:pt x="2197" y="2286"/>
                  </a:lnTo>
                  <a:lnTo>
                    <a:pt x="2527" y="2984"/>
                  </a:lnTo>
                  <a:lnTo>
                    <a:pt x="2527" y="1993"/>
                  </a:lnTo>
                  <a:close/>
                </a:path>
                <a:path w="3175" h="55245">
                  <a:moveTo>
                    <a:pt x="2590" y="48564"/>
                  </a:moveTo>
                  <a:lnTo>
                    <a:pt x="609" y="50558"/>
                  </a:lnTo>
                  <a:lnTo>
                    <a:pt x="0" y="52603"/>
                  </a:lnTo>
                  <a:lnTo>
                    <a:pt x="2425" y="54724"/>
                  </a:lnTo>
                  <a:lnTo>
                    <a:pt x="2476" y="52666"/>
                  </a:lnTo>
                  <a:lnTo>
                    <a:pt x="2540" y="50609"/>
                  </a:lnTo>
                  <a:lnTo>
                    <a:pt x="2590" y="48564"/>
                  </a:lnTo>
                  <a:close/>
                </a:path>
              </a:pathLst>
            </a:custGeom>
            <a:solidFill>
              <a:srgbClr val="C3BC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14775828" y="3206178"/>
              <a:ext cx="46355" cy="75565"/>
            </a:xfrm>
            <a:custGeom>
              <a:avLst/>
              <a:gdLst/>
              <a:ahLst/>
              <a:cxnLst/>
              <a:rect l="l" t="t" r="r" b="b"/>
              <a:pathLst>
                <a:path w="46355" h="75564">
                  <a:moveTo>
                    <a:pt x="11734" y="0"/>
                  </a:moveTo>
                  <a:lnTo>
                    <a:pt x="5664" y="736"/>
                  </a:lnTo>
                  <a:lnTo>
                    <a:pt x="0" y="1371"/>
                  </a:lnTo>
                  <a:lnTo>
                    <a:pt x="8712" y="12560"/>
                  </a:lnTo>
                  <a:lnTo>
                    <a:pt x="9575" y="16738"/>
                  </a:lnTo>
                  <a:lnTo>
                    <a:pt x="11125" y="20396"/>
                  </a:lnTo>
                  <a:lnTo>
                    <a:pt x="11734" y="0"/>
                  </a:lnTo>
                  <a:close/>
                </a:path>
                <a:path w="46355" h="75564">
                  <a:moveTo>
                    <a:pt x="45872" y="64592"/>
                  </a:moveTo>
                  <a:lnTo>
                    <a:pt x="39293" y="63106"/>
                  </a:lnTo>
                  <a:lnTo>
                    <a:pt x="32842" y="63080"/>
                  </a:lnTo>
                  <a:lnTo>
                    <a:pt x="15684" y="68326"/>
                  </a:lnTo>
                  <a:lnTo>
                    <a:pt x="11125" y="63779"/>
                  </a:lnTo>
                  <a:lnTo>
                    <a:pt x="11747" y="49809"/>
                  </a:lnTo>
                  <a:lnTo>
                    <a:pt x="11239" y="46494"/>
                  </a:lnTo>
                  <a:lnTo>
                    <a:pt x="11036" y="43192"/>
                  </a:lnTo>
                  <a:lnTo>
                    <a:pt x="5562" y="48933"/>
                  </a:lnTo>
                  <a:lnTo>
                    <a:pt x="4076" y="56349"/>
                  </a:lnTo>
                  <a:lnTo>
                    <a:pt x="6667" y="63042"/>
                  </a:lnTo>
                  <a:lnTo>
                    <a:pt x="8585" y="68389"/>
                  </a:lnTo>
                  <a:lnTo>
                    <a:pt x="11290" y="73279"/>
                  </a:lnTo>
                  <a:lnTo>
                    <a:pt x="15760" y="75247"/>
                  </a:lnTo>
                  <a:lnTo>
                    <a:pt x="22948" y="71869"/>
                  </a:lnTo>
                  <a:lnTo>
                    <a:pt x="28676" y="70040"/>
                  </a:lnTo>
                  <a:lnTo>
                    <a:pt x="35140" y="70510"/>
                  </a:lnTo>
                  <a:lnTo>
                    <a:pt x="41236" y="69837"/>
                  </a:lnTo>
                  <a:lnTo>
                    <a:pt x="45872" y="64592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14844555" y="3194806"/>
              <a:ext cx="12065" cy="8890"/>
            </a:xfrm>
            <a:custGeom>
              <a:avLst/>
              <a:gdLst/>
              <a:ahLst/>
              <a:cxnLst/>
              <a:rect l="l" t="t" r="r" b="b"/>
              <a:pathLst>
                <a:path w="12065" h="8889">
                  <a:moveTo>
                    <a:pt x="5473" y="0"/>
                  </a:moveTo>
                  <a:lnTo>
                    <a:pt x="660" y="1384"/>
                  </a:lnTo>
                  <a:lnTo>
                    <a:pt x="0" y="8534"/>
                  </a:lnTo>
                  <a:lnTo>
                    <a:pt x="5956" y="8445"/>
                  </a:lnTo>
                  <a:lnTo>
                    <a:pt x="7797" y="5740"/>
                  </a:lnTo>
                  <a:lnTo>
                    <a:pt x="12026" y="4635"/>
                  </a:lnTo>
                  <a:lnTo>
                    <a:pt x="11480" y="304"/>
                  </a:lnTo>
                  <a:lnTo>
                    <a:pt x="5473" y="0"/>
                  </a:lnTo>
                  <a:close/>
                </a:path>
              </a:pathLst>
            </a:custGeom>
            <a:solidFill>
              <a:srgbClr val="101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14779842" y="3231997"/>
              <a:ext cx="29845" cy="53340"/>
            </a:xfrm>
            <a:custGeom>
              <a:avLst/>
              <a:gdLst/>
              <a:ahLst/>
              <a:cxnLst/>
              <a:rect l="l" t="t" r="r" b="b"/>
              <a:pathLst>
                <a:path w="29844" h="53339">
                  <a:moveTo>
                    <a:pt x="7048" y="0"/>
                  </a:moveTo>
                  <a:lnTo>
                    <a:pt x="3746" y="723"/>
                  </a:lnTo>
                  <a:lnTo>
                    <a:pt x="0" y="1625"/>
                  </a:lnTo>
                  <a:lnTo>
                    <a:pt x="469" y="9702"/>
                  </a:lnTo>
                  <a:lnTo>
                    <a:pt x="4470" y="8420"/>
                  </a:lnTo>
                  <a:lnTo>
                    <a:pt x="6985" y="9067"/>
                  </a:lnTo>
                  <a:lnTo>
                    <a:pt x="7048" y="0"/>
                  </a:lnTo>
                  <a:close/>
                </a:path>
                <a:path w="29844" h="53339">
                  <a:moveTo>
                    <a:pt x="29337" y="51536"/>
                  </a:moveTo>
                  <a:lnTo>
                    <a:pt x="29108" y="50977"/>
                  </a:lnTo>
                  <a:lnTo>
                    <a:pt x="28879" y="50393"/>
                  </a:lnTo>
                  <a:lnTo>
                    <a:pt x="27647" y="50215"/>
                  </a:lnTo>
                  <a:lnTo>
                    <a:pt x="26860" y="49872"/>
                  </a:lnTo>
                  <a:lnTo>
                    <a:pt x="26517" y="50660"/>
                  </a:lnTo>
                  <a:lnTo>
                    <a:pt x="25730" y="51638"/>
                  </a:lnTo>
                  <a:lnTo>
                    <a:pt x="26174" y="52768"/>
                  </a:lnTo>
                  <a:lnTo>
                    <a:pt x="27406" y="52946"/>
                  </a:lnTo>
                  <a:lnTo>
                    <a:pt x="28194" y="53289"/>
                  </a:lnTo>
                  <a:lnTo>
                    <a:pt x="28536" y="52501"/>
                  </a:lnTo>
                  <a:lnTo>
                    <a:pt x="29337" y="51536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14904352" y="2777720"/>
              <a:ext cx="243840" cy="283845"/>
            </a:xfrm>
            <a:custGeom>
              <a:avLst/>
              <a:gdLst/>
              <a:ahLst/>
              <a:cxnLst/>
              <a:rect l="l" t="t" r="r" b="b"/>
              <a:pathLst>
                <a:path w="243840" h="283844">
                  <a:moveTo>
                    <a:pt x="27592" y="230884"/>
                  </a:moveTo>
                  <a:lnTo>
                    <a:pt x="22381" y="230884"/>
                  </a:lnTo>
                  <a:lnTo>
                    <a:pt x="17325" y="233272"/>
                  </a:lnTo>
                  <a:lnTo>
                    <a:pt x="12275" y="235138"/>
                  </a:lnTo>
                  <a:lnTo>
                    <a:pt x="6445" y="240866"/>
                  </a:lnTo>
                  <a:lnTo>
                    <a:pt x="4121" y="244168"/>
                  </a:lnTo>
                  <a:lnTo>
                    <a:pt x="1246" y="251614"/>
                  </a:lnTo>
                  <a:lnTo>
                    <a:pt x="0" y="258964"/>
                  </a:lnTo>
                  <a:lnTo>
                    <a:pt x="80" y="260577"/>
                  </a:lnTo>
                  <a:lnTo>
                    <a:pt x="192" y="262113"/>
                  </a:lnTo>
                  <a:lnTo>
                    <a:pt x="319" y="263840"/>
                  </a:lnTo>
                  <a:lnTo>
                    <a:pt x="376" y="264624"/>
                  </a:lnTo>
                  <a:lnTo>
                    <a:pt x="498" y="266279"/>
                  </a:lnTo>
                  <a:lnTo>
                    <a:pt x="616" y="266928"/>
                  </a:lnTo>
                  <a:lnTo>
                    <a:pt x="3131" y="274242"/>
                  </a:lnTo>
                  <a:lnTo>
                    <a:pt x="5163" y="278407"/>
                  </a:lnTo>
                  <a:lnTo>
                    <a:pt x="7423" y="283602"/>
                  </a:lnTo>
                  <a:lnTo>
                    <a:pt x="20047" y="279106"/>
                  </a:lnTo>
                  <a:lnTo>
                    <a:pt x="18027" y="274242"/>
                  </a:lnTo>
                  <a:lnTo>
                    <a:pt x="12567" y="262113"/>
                  </a:lnTo>
                  <a:lnTo>
                    <a:pt x="12541" y="254976"/>
                  </a:lnTo>
                  <a:lnTo>
                    <a:pt x="19920" y="247623"/>
                  </a:lnTo>
                  <a:lnTo>
                    <a:pt x="21354" y="246962"/>
                  </a:lnTo>
                  <a:lnTo>
                    <a:pt x="44001" y="246962"/>
                  </a:lnTo>
                  <a:lnTo>
                    <a:pt x="45885" y="244676"/>
                  </a:lnTo>
                  <a:lnTo>
                    <a:pt x="46517" y="244168"/>
                  </a:lnTo>
                  <a:lnTo>
                    <a:pt x="52293" y="239950"/>
                  </a:lnTo>
                  <a:lnTo>
                    <a:pt x="54534" y="238999"/>
                  </a:lnTo>
                  <a:lnTo>
                    <a:pt x="34843" y="238999"/>
                  </a:lnTo>
                  <a:lnTo>
                    <a:pt x="32963" y="236040"/>
                  </a:lnTo>
                  <a:lnTo>
                    <a:pt x="27592" y="230884"/>
                  </a:lnTo>
                  <a:close/>
                </a:path>
                <a:path w="243840" h="283844">
                  <a:moveTo>
                    <a:pt x="44001" y="246962"/>
                  </a:moveTo>
                  <a:lnTo>
                    <a:pt x="25838" y="246962"/>
                  </a:lnTo>
                  <a:lnTo>
                    <a:pt x="25946" y="252982"/>
                  </a:lnTo>
                  <a:lnTo>
                    <a:pt x="26421" y="258964"/>
                  </a:lnTo>
                  <a:lnTo>
                    <a:pt x="26529" y="260323"/>
                  </a:lnTo>
                  <a:lnTo>
                    <a:pt x="26622" y="261491"/>
                  </a:lnTo>
                  <a:lnTo>
                    <a:pt x="26719" y="262710"/>
                  </a:lnTo>
                  <a:lnTo>
                    <a:pt x="26809" y="263840"/>
                  </a:lnTo>
                  <a:lnTo>
                    <a:pt x="26872" y="264624"/>
                  </a:lnTo>
                  <a:lnTo>
                    <a:pt x="26990" y="266117"/>
                  </a:lnTo>
                  <a:lnTo>
                    <a:pt x="27088" y="266928"/>
                  </a:lnTo>
                  <a:lnTo>
                    <a:pt x="30737" y="275456"/>
                  </a:lnTo>
                  <a:lnTo>
                    <a:pt x="39324" y="279459"/>
                  </a:lnTo>
                  <a:lnTo>
                    <a:pt x="40124" y="279459"/>
                  </a:lnTo>
                  <a:lnTo>
                    <a:pt x="54401" y="280871"/>
                  </a:lnTo>
                  <a:lnTo>
                    <a:pt x="89274" y="266928"/>
                  </a:lnTo>
                  <a:lnTo>
                    <a:pt x="47906" y="266928"/>
                  </a:lnTo>
                  <a:lnTo>
                    <a:pt x="40189" y="266279"/>
                  </a:lnTo>
                  <a:lnTo>
                    <a:pt x="35465" y="263840"/>
                  </a:lnTo>
                  <a:lnTo>
                    <a:pt x="37916" y="257122"/>
                  </a:lnTo>
                  <a:lnTo>
                    <a:pt x="41249" y="250301"/>
                  </a:lnTo>
                  <a:lnTo>
                    <a:pt x="44001" y="246962"/>
                  </a:lnTo>
                  <a:close/>
                </a:path>
                <a:path w="243840" h="283844">
                  <a:moveTo>
                    <a:pt x="86493" y="258964"/>
                  </a:moveTo>
                  <a:lnTo>
                    <a:pt x="54267" y="266928"/>
                  </a:lnTo>
                  <a:lnTo>
                    <a:pt x="89274" y="266928"/>
                  </a:lnTo>
                  <a:lnTo>
                    <a:pt x="89541" y="265085"/>
                  </a:lnTo>
                  <a:lnTo>
                    <a:pt x="86571" y="259119"/>
                  </a:lnTo>
                  <a:lnTo>
                    <a:pt x="86493" y="258964"/>
                  </a:lnTo>
                  <a:close/>
                </a:path>
                <a:path w="243840" h="283844">
                  <a:moveTo>
                    <a:pt x="68499" y="236523"/>
                  </a:moveTo>
                  <a:lnTo>
                    <a:pt x="60370" y="236523"/>
                  </a:lnTo>
                  <a:lnTo>
                    <a:pt x="57266" y="243943"/>
                  </a:lnTo>
                  <a:lnTo>
                    <a:pt x="50006" y="249058"/>
                  </a:lnTo>
                  <a:lnTo>
                    <a:pt x="62478" y="260577"/>
                  </a:lnTo>
                  <a:lnTo>
                    <a:pt x="66313" y="252588"/>
                  </a:lnTo>
                  <a:lnTo>
                    <a:pt x="70491" y="249769"/>
                  </a:lnTo>
                  <a:lnTo>
                    <a:pt x="92223" y="240436"/>
                  </a:lnTo>
                  <a:lnTo>
                    <a:pt x="116489" y="238539"/>
                  </a:lnTo>
                  <a:lnTo>
                    <a:pt x="162238" y="238539"/>
                  </a:lnTo>
                  <a:lnTo>
                    <a:pt x="159849" y="237082"/>
                  </a:lnTo>
                  <a:lnTo>
                    <a:pt x="158995" y="236713"/>
                  </a:lnTo>
                  <a:lnTo>
                    <a:pt x="68777" y="236713"/>
                  </a:lnTo>
                  <a:lnTo>
                    <a:pt x="68499" y="236523"/>
                  </a:lnTo>
                  <a:close/>
                </a:path>
                <a:path w="243840" h="283844">
                  <a:moveTo>
                    <a:pt x="162238" y="238539"/>
                  </a:moveTo>
                  <a:lnTo>
                    <a:pt x="116489" y="238539"/>
                  </a:lnTo>
                  <a:lnTo>
                    <a:pt x="140077" y="243943"/>
                  </a:lnTo>
                  <a:lnTo>
                    <a:pt x="159772" y="256513"/>
                  </a:lnTo>
                  <a:lnTo>
                    <a:pt x="163227" y="259853"/>
                  </a:lnTo>
                  <a:lnTo>
                    <a:pt x="165437" y="260323"/>
                  </a:lnTo>
                  <a:lnTo>
                    <a:pt x="173857" y="255204"/>
                  </a:lnTo>
                  <a:lnTo>
                    <a:pt x="170898" y="252982"/>
                  </a:lnTo>
                  <a:lnTo>
                    <a:pt x="166846" y="241349"/>
                  </a:lnTo>
                  <a:lnTo>
                    <a:pt x="162238" y="238539"/>
                  </a:lnTo>
                  <a:close/>
                </a:path>
                <a:path w="243840" h="283844">
                  <a:moveTo>
                    <a:pt x="184984" y="197292"/>
                  </a:moveTo>
                  <a:lnTo>
                    <a:pt x="139960" y="197292"/>
                  </a:lnTo>
                  <a:lnTo>
                    <a:pt x="160779" y="201436"/>
                  </a:lnTo>
                  <a:lnTo>
                    <a:pt x="179570" y="208792"/>
                  </a:lnTo>
                  <a:lnTo>
                    <a:pt x="194901" y="221349"/>
                  </a:lnTo>
                  <a:lnTo>
                    <a:pt x="205219" y="240866"/>
                  </a:lnTo>
                  <a:lnTo>
                    <a:pt x="205340" y="241095"/>
                  </a:lnTo>
                  <a:lnTo>
                    <a:pt x="206458" y="244676"/>
                  </a:lnTo>
                  <a:lnTo>
                    <a:pt x="206585" y="245083"/>
                  </a:lnTo>
                  <a:lnTo>
                    <a:pt x="208951" y="246962"/>
                  </a:lnTo>
                  <a:lnTo>
                    <a:pt x="208653" y="246962"/>
                  </a:lnTo>
                  <a:lnTo>
                    <a:pt x="216503" y="244676"/>
                  </a:lnTo>
                  <a:lnTo>
                    <a:pt x="217748" y="242581"/>
                  </a:lnTo>
                  <a:lnTo>
                    <a:pt x="199523" y="207376"/>
                  </a:lnTo>
                  <a:lnTo>
                    <a:pt x="188693" y="199207"/>
                  </a:lnTo>
                  <a:lnTo>
                    <a:pt x="184984" y="197292"/>
                  </a:lnTo>
                  <a:close/>
                </a:path>
                <a:path w="243840" h="283844">
                  <a:moveTo>
                    <a:pt x="77308" y="223874"/>
                  </a:moveTo>
                  <a:lnTo>
                    <a:pt x="50603" y="223874"/>
                  </a:lnTo>
                  <a:lnTo>
                    <a:pt x="40824" y="231443"/>
                  </a:lnTo>
                  <a:lnTo>
                    <a:pt x="34843" y="238999"/>
                  </a:lnTo>
                  <a:lnTo>
                    <a:pt x="54534" y="238999"/>
                  </a:lnTo>
                  <a:lnTo>
                    <a:pt x="60370" y="236523"/>
                  </a:lnTo>
                  <a:lnTo>
                    <a:pt x="68499" y="236523"/>
                  </a:lnTo>
                  <a:lnTo>
                    <a:pt x="62427" y="232357"/>
                  </a:lnTo>
                  <a:lnTo>
                    <a:pt x="77308" y="223874"/>
                  </a:lnTo>
                  <a:close/>
                </a:path>
                <a:path w="243840" h="283844">
                  <a:moveTo>
                    <a:pt x="114943" y="225528"/>
                  </a:moveTo>
                  <a:lnTo>
                    <a:pt x="95894" y="226878"/>
                  </a:lnTo>
                  <a:lnTo>
                    <a:pt x="76753" y="231786"/>
                  </a:lnTo>
                  <a:lnTo>
                    <a:pt x="72581" y="233272"/>
                  </a:lnTo>
                  <a:lnTo>
                    <a:pt x="68777" y="236713"/>
                  </a:lnTo>
                  <a:lnTo>
                    <a:pt x="158995" y="236713"/>
                  </a:lnTo>
                  <a:lnTo>
                    <a:pt x="152610" y="233957"/>
                  </a:lnTo>
                  <a:lnTo>
                    <a:pt x="133861" y="227849"/>
                  </a:lnTo>
                  <a:lnTo>
                    <a:pt x="114943" y="225528"/>
                  </a:lnTo>
                  <a:close/>
                </a:path>
                <a:path w="243840" h="283844">
                  <a:moveTo>
                    <a:pt x="211631" y="179320"/>
                  </a:moveTo>
                  <a:lnTo>
                    <a:pt x="174159" y="179320"/>
                  </a:lnTo>
                  <a:lnTo>
                    <a:pt x="194736" y="185393"/>
                  </a:lnTo>
                  <a:lnTo>
                    <a:pt x="196602" y="185977"/>
                  </a:lnTo>
                  <a:lnTo>
                    <a:pt x="227369" y="213812"/>
                  </a:lnTo>
                  <a:lnTo>
                    <a:pt x="229982" y="221349"/>
                  </a:lnTo>
                  <a:lnTo>
                    <a:pt x="230105" y="225956"/>
                  </a:lnTo>
                  <a:lnTo>
                    <a:pt x="243364" y="221943"/>
                  </a:lnTo>
                  <a:lnTo>
                    <a:pt x="242195" y="215771"/>
                  </a:lnTo>
                  <a:lnTo>
                    <a:pt x="240519" y="209713"/>
                  </a:lnTo>
                  <a:lnTo>
                    <a:pt x="237662" y="203179"/>
                  </a:lnTo>
                  <a:lnTo>
                    <a:pt x="233634" y="197445"/>
                  </a:lnTo>
                  <a:lnTo>
                    <a:pt x="229337" y="191911"/>
                  </a:lnTo>
                  <a:lnTo>
                    <a:pt x="225830" y="186231"/>
                  </a:lnTo>
                  <a:lnTo>
                    <a:pt x="225364" y="185977"/>
                  </a:lnTo>
                  <a:lnTo>
                    <a:pt x="215825" y="181573"/>
                  </a:lnTo>
                  <a:lnTo>
                    <a:pt x="211631" y="179320"/>
                  </a:lnTo>
                  <a:close/>
                </a:path>
                <a:path w="243840" h="283844">
                  <a:moveTo>
                    <a:pt x="49829" y="211783"/>
                  </a:moveTo>
                  <a:lnTo>
                    <a:pt x="45638" y="215176"/>
                  </a:lnTo>
                  <a:lnTo>
                    <a:pt x="40304" y="219035"/>
                  </a:lnTo>
                  <a:lnTo>
                    <a:pt x="39626" y="220868"/>
                  </a:lnTo>
                  <a:lnTo>
                    <a:pt x="39572" y="221016"/>
                  </a:lnTo>
                  <a:lnTo>
                    <a:pt x="39449" y="221349"/>
                  </a:lnTo>
                  <a:lnTo>
                    <a:pt x="39582" y="221349"/>
                  </a:lnTo>
                  <a:lnTo>
                    <a:pt x="43910" y="224636"/>
                  </a:lnTo>
                  <a:lnTo>
                    <a:pt x="50603" y="223874"/>
                  </a:lnTo>
                  <a:lnTo>
                    <a:pt x="77309" y="223874"/>
                  </a:lnTo>
                  <a:lnTo>
                    <a:pt x="82070" y="221016"/>
                  </a:lnTo>
                  <a:lnTo>
                    <a:pt x="56864" y="221016"/>
                  </a:lnTo>
                  <a:lnTo>
                    <a:pt x="55696" y="217993"/>
                  </a:lnTo>
                  <a:lnTo>
                    <a:pt x="49829" y="211783"/>
                  </a:lnTo>
                  <a:close/>
                </a:path>
                <a:path w="243840" h="283844">
                  <a:moveTo>
                    <a:pt x="158052" y="106310"/>
                  </a:moveTo>
                  <a:lnTo>
                    <a:pt x="143342" y="106310"/>
                  </a:lnTo>
                  <a:lnTo>
                    <a:pt x="141358" y="125762"/>
                  </a:lnTo>
                  <a:lnTo>
                    <a:pt x="141290" y="126424"/>
                  </a:lnTo>
                  <a:lnTo>
                    <a:pt x="117862" y="174991"/>
                  </a:lnTo>
                  <a:lnTo>
                    <a:pt x="75166" y="208642"/>
                  </a:lnTo>
                  <a:lnTo>
                    <a:pt x="59976" y="218590"/>
                  </a:lnTo>
                  <a:lnTo>
                    <a:pt x="56864" y="221016"/>
                  </a:lnTo>
                  <a:lnTo>
                    <a:pt x="82070" y="221016"/>
                  </a:lnTo>
                  <a:lnTo>
                    <a:pt x="91802" y="215176"/>
                  </a:lnTo>
                  <a:lnTo>
                    <a:pt x="105525" y="205734"/>
                  </a:lnTo>
                  <a:lnTo>
                    <a:pt x="118205" y="194956"/>
                  </a:lnTo>
                  <a:lnTo>
                    <a:pt x="119158" y="194041"/>
                  </a:lnTo>
                  <a:lnTo>
                    <a:pt x="120669" y="193686"/>
                  </a:lnTo>
                  <a:lnTo>
                    <a:pt x="121853" y="193093"/>
                  </a:lnTo>
                  <a:lnTo>
                    <a:pt x="176848" y="193093"/>
                  </a:lnTo>
                  <a:lnTo>
                    <a:pt x="164098" y="188626"/>
                  </a:lnTo>
                  <a:lnTo>
                    <a:pt x="150552" y="185393"/>
                  </a:lnTo>
                  <a:lnTo>
                    <a:pt x="150809" y="185050"/>
                  </a:lnTo>
                  <a:lnTo>
                    <a:pt x="130029" y="185050"/>
                  </a:lnTo>
                  <a:lnTo>
                    <a:pt x="129428" y="183462"/>
                  </a:lnTo>
                  <a:lnTo>
                    <a:pt x="128655" y="183462"/>
                  </a:lnTo>
                  <a:lnTo>
                    <a:pt x="130067" y="182840"/>
                  </a:lnTo>
                  <a:lnTo>
                    <a:pt x="132032" y="182840"/>
                  </a:lnTo>
                  <a:lnTo>
                    <a:pt x="144585" y="158925"/>
                  </a:lnTo>
                  <a:lnTo>
                    <a:pt x="152675" y="132976"/>
                  </a:lnTo>
                  <a:lnTo>
                    <a:pt x="158052" y="106310"/>
                  </a:lnTo>
                  <a:close/>
                </a:path>
                <a:path w="243840" h="283844">
                  <a:moveTo>
                    <a:pt x="176848" y="193093"/>
                  </a:moveTo>
                  <a:lnTo>
                    <a:pt x="121932" y="193093"/>
                  </a:lnTo>
                  <a:lnTo>
                    <a:pt x="125299" y="198579"/>
                  </a:lnTo>
                  <a:lnTo>
                    <a:pt x="125398" y="198741"/>
                  </a:lnTo>
                  <a:lnTo>
                    <a:pt x="129966" y="199402"/>
                  </a:lnTo>
                  <a:lnTo>
                    <a:pt x="135019" y="197951"/>
                  </a:lnTo>
                  <a:lnTo>
                    <a:pt x="139960" y="197292"/>
                  </a:lnTo>
                  <a:lnTo>
                    <a:pt x="184984" y="197292"/>
                  </a:lnTo>
                  <a:lnTo>
                    <a:pt x="176848" y="193093"/>
                  </a:lnTo>
                  <a:close/>
                </a:path>
                <a:path w="243840" h="283844">
                  <a:moveTo>
                    <a:pt x="213620" y="13028"/>
                  </a:moveTo>
                  <a:lnTo>
                    <a:pt x="208248" y="17600"/>
                  </a:lnTo>
                  <a:lnTo>
                    <a:pt x="202625" y="20432"/>
                  </a:lnTo>
                  <a:lnTo>
                    <a:pt x="187687" y="37200"/>
                  </a:lnTo>
                  <a:lnTo>
                    <a:pt x="177867" y="56213"/>
                  </a:lnTo>
                  <a:lnTo>
                    <a:pt x="171976" y="76919"/>
                  </a:lnTo>
                  <a:lnTo>
                    <a:pt x="168859" y="98399"/>
                  </a:lnTo>
                  <a:lnTo>
                    <a:pt x="166054" y="116724"/>
                  </a:lnTo>
                  <a:lnTo>
                    <a:pt x="145256" y="169314"/>
                  </a:lnTo>
                  <a:lnTo>
                    <a:pt x="131104" y="183462"/>
                  </a:lnTo>
                  <a:lnTo>
                    <a:pt x="131350" y="183462"/>
                  </a:lnTo>
                  <a:lnTo>
                    <a:pt x="130029" y="185050"/>
                  </a:lnTo>
                  <a:lnTo>
                    <a:pt x="150809" y="185050"/>
                  </a:lnTo>
                  <a:lnTo>
                    <a:pt x="152463" y="182840"/>
                  </a:lnTo>
                  <a:lnTo>
                    <a:pt x="152817" y="181573"/>
                  </a:lnTo>
                  <a:lnTo>
                    <a:pt x="152876" y="181405"/>
                  </a:lnTo>
                  <a:lnTo>
                    <a:pt x="153943" y="181011"/>
                  </a:lnTo>
                  <a:lnTo>
                    <a:pt x="174159" y="179320"/>
                  </a:lnTo>
                  <a:lnTo>
                    <a:pt x="211631" y="179320"/>
                  </a:lnTo>
                  <a:lnTo>
                    <a:pt x="205921" y="176252"/>
                  </a:lnTo>
                  <a:lnTo>
                    <a:pt x="195575" y="171411"/>
                  </a:lnTo>
                  <a:lnTo>
                    <a:pt x="190337" y="169937"/>
                  </a:lnTo>
                  <a:lnTo>
                    <a:pt x="175190" y="169937"/>
                  </a:lnTo>
                  <a:lnTo>
                    <a:pt x="171633" y="166990"/>
                  </a:lnTo>
                  <a:lnTo>
                    <a:pt x="161741" y="166990"/>
                  </a:lnTo>
                  <a:lnTo>
                    <a:pt x="171409" y="145343"/>
                  </a:lnTo>
                  <a:lnTo>
                    <a:pt x="177646" y="123580"/>
                  </a:lnTo>
                  <a:lnTo>
                    <a:pt x="181767" y="101777"/>
                  </a:lnTo>
                  <a:lnTo>
                    <a:pt x="185084" y="80008"/>
                  </a:lnTo>
                  <a:lnTo>
                    <a:pt x="188562" y="64628"/>
                  </a:lnTo>
                  <a:lnTo>
                    <a:pt x="216427" y="28522"/>
                  </a:lnTo>
                  <a:lnTo>
                    <a:pt x="221253" y="25766"/>
                  </a:lnTo>
                  <a:lnTo>
                    <a:pt x="221082" y="22109"/>
                  </a:lnTo>
                  <a:lnTo>
                    <a:pt x="221075" y="21969"/>
                  </a:lnTo>
                  <a:lnTo>
                    <a:pt x="220415" y="17600"/>
                  </a:lnTo>
                  <a:lnTo>
                    <a:pt x="213620" y="13028"/>
                  </a:lnTo>
                  <a:close/>
                </a:path>
                <a:path w="243840" h="283844">
                  <a:moveTo>
                    <a:pt x="132032" y="182840"/>
                  </a:moveTo>
                  <a:lnTo>
                    <a:pt x="130067" y="182840"/>
                  </a:lnTo>
                  <a:lnTo>
                    <a:pt x="131705" y="183462"/>
                  </a:lnTo>
                  <a:lnTo>
                    <a:pt x="132032" y="182840"/>
                  </a:lnTo>
                  <a:close/>
                </a:path>
                <a:path w="243840" h="283844">
                  <a:moveTo>
                    <a:pt x="236125" y="26947"/>
                  </a:moveTo>
                  <a:lnTo>
                    <a:pt x="202561" y="59932"/>
                  </a:lnTo>
                  <a:lnTo>
                    <a:pt x="190702" y="98399"/>
                  </a:lnTo>
                  <a:lnTo>
                    <a:pt x="187039" y="118298"/>
                  </a:lnTo>
                  <a:lnTo>
                    <a:pt x="184779" y="129449"/>
                  </a:lnTo>
                  <a:lnTo>
                    <a:pt x="182055" y="140344"/>
                  </a:lnTo>
                  <a:lnTo>
                    <a:pt x="179231" y="151261"/>
                  </a:lnTo>
                  <a:lnTo>
                    <a:pt x="176727" y="162266"/>
                  </a:lnTo>
                  <a:lnTo>
                    <a:pt x="175315" y="169314"/>
                  </a:lnTo>
                  <a:lnTo>
                    <a:pt x="175190" y="169937"/>
                  </a:lnTo>
                  <a:lnTo>
                    <a:pt x="190337" y="169937"/>
                  </a:lnTo>
                  <a:lnTo>
                    <a:pt x="184156" y="168197"/>
                  </a:lnTo>
                  <a:lnTo>
                    <a:pt x="190151" y="161669"/>
                  </a:lnTo>
                  <a:lnTo>
                    <a:pt x="191599" y="153770"/>
                  </a:lnTo>
                  <a:lnTo>
                    <a:pt x="195371" y="146988"/>
                  </a:lnTo>
                  <a:lnTo>
                    <a:pt x="197568" y="142314"/>
                  </a:lnTo>
                  <a:lnTo>
                    <a:pt x="200679" y="106310"/>
                  </a:lnTo>
                  <a:lnTo>
                    <a:pt x="203444" y="98791"/>
                  </a:lnTo>
                  <a:lnTo>
                    <a:pt x="203566" y="98399"/>
                  </a:lnTo>
                  <a:lnTo>
                    <a:pt x="205548" y="90528"/>
                  </a:lnTo>
                  <a:lnTo>
                    <a:pt x="208493" y="82866"/>
                  </a:lnTo>
                  <a:lnTo>
                    <a:pt x="214065" y="76376"/>
                  </a:lnTo>
                  <a:lnTo>
                    <a:pt x="214878" y="70839"/>
                  </a:lnTo>
                  <a:lnTo>
                    <a:pt x="211919" y="64628"/>
                  </a:lnTo>
                  <a:lnTo>
                    <a:pt x="216979" y="59932"/>
                  </a:lnTo>
                  <a:lnTo>
                    <a:pt x="218795" y="56213"/>
                  </a:lnTo>
                  <a:lnTo>
                    <a:pt x="220771" y="52093"/>
                  </a:lnTo>
                  <a:lnTo>
                    <a:pt x="225063" y="44791"/>
                  </a:lnTo>
                  <a:lnTo>
                    <a:pt x="236976" y="39101"/>
                  </a:lnTo>
                  <a:lnTo>
                    <a:pt x="240151" y="36498"/>
                  </a:lnTo>
                  <a:lnTo>
                    <a:pt x="236125" y="26947"/>
                  </a:lnTo>
                  <a:close/>
                </a:path>
                <a:path w="243840" h="283844">
                  <a:moveTo>
                    <a:pt x="168535" y="164425"/>
                  </a:moveTo>
                  <a:lnTo>
                    <a:pt x="161741" y="166990"/>
                  </a:lnTo>
                  <a:lnTo>
                    <a:pt x="171633" y="166990"/>
                  </a:lnTo>
                  <a:lnTo>
                    <a:pt x="168535" y="164425"/>
                  </a:lnTo>
                  <a:close/>
                </a:path>
                <a:path w="243840" h="283844">
                  <a:moveTo>
                    <a:pt x="178330" y="0"/>
                  </a:moveTo>
                  <a:lnTo>
                    <a:pt x="149020" y="30379"/>
                  </a:lnTo>
                  <a:lnTo>
                    <a:pt x="134195" y="83666"/>
                  </a:lnTo>
                  <a:lnTo>
                    <a:pt x="131471" y="94511"/>
                  </a:lnTo>
                  <a:lnTo>
                    <a:pt x="127005" y="104005"/>
                  </a:lnTo>
                  <a:lnTo>
                    <a:pt x="119784" y="111355"/>
                  </a:lnTo>
                  <a:lnTo>
                    <a:pt x="108795" y="115771"/>
                  </a:lnTo>
                  <a:lnTo>
                    <a:pt x="104146" y="116724"/>
                  </a:lnTo>
                  <a:lnTo>
                    <a:pt x="98597" y="118438"/>
                  </a:lnTo>
                  <a:lnTo>
                    <a:pt x="102775" y="130706"/>
                  </a:lnTo>
                  <a:lnTo>
                    <a:pt x="108325" y="129449"/>
                  </a:lnTo>
                  <a:lnTo>
                    <a:pt x="112998" y="128573"/>
                  </a:lnTo>
                  <a:lnTo>
                    <a:pt x="121425" y="125762"/>
                  </a:lnTo>
                  <a:lnTo>
                    <a:pt x="128923" y="120911"/>
                  </a:lnTo>
                  <a:lnTo>
                    <a:pt x="136046" y="114303"/>
                  </a:lnTo>
                  <a:lnTo>
                    <a:pt x="143271" y="106310"/>
                  </a:lnTo>
                  <a:lnTo>
                    <a:pt x="158054" y="106310"/>
                  </a:lnTo>
                  <a:lnTo>
                    <a:pt x="162871" y="79233"/>
                  </a:lnTo>
                  <a:lnTo>
                    <a:pt x="166610" y="64628"/>
                  </a:lnTo>
                  <a:lnTo>
                    <a:pt x="166732" y="64152"/>
                  </a:lnTo>
                  <a:lnTo>
                    <a:pt x="167134" y="63168"/>
                  </a:lnTo>
                  <a:lnTo>
                    <a:pt x="152216" y="63168"/>
                  </a:lnTo>
                  <a:lnTo>
                    <a:pt x="154706" y="51419"/>
                  </a:lnTo>
                  <a:lnTo>
                    <a:pt x="158995" y="40600"/>
                  </a:lnTo>
                  <a:lnTo>
                    <a:pt x="165250" y="30799"/>
                  </a:lnTo>
                  <a:lnTo>
                    <a:pt x="173641" y="22109"/>
                  </a:lnTo>
                  <a:lnTo>
                    <a:pt x="194555" y="22109"/>
                  </a:lnTo>
                  <a:lnTo>
                    <a:pt x="196412" y="20432"/>
                  </a:lnTo>
                  <a:lnTo>
                    <a:pt x="196304" y="17600"/>
                  </a:lnTo>
                  <a:lnTo>
                    <a:pt x="196260" y="16432"/>
                  </a:lnTo>
                  <a:lnTo>
                    <a:pt x="191853" y="11860"/>
                  </a:lnTo>
                  <a:lnTo>
                    <a:pt x="190176" y="11352"/>
                  </a:lnTo>
                  <a:lnTo>
                    <a:pt x="187179" y="11149"/>
                  </a:lnTo>
                  <a:lnTo>
                    <a:pt x="186989" y="10310"/>
                  </a:lnTo>
                  <a:lnTo>
                    <a:pt x="183386" y="2140"/>
                  </a:lnTo>
                  <a:lnTo>
                    <a:pt x="183560" y="2140"/>
                  </a:lnTo>
                  <a:lnTo>
                    <a:pt x="178330" y="0"/>
                  </a:lnTo>
                  <a:close/>
                </a:path>
                <a:path w="243840" h="283844">
                  <a:moveTo>
                    <a:pt x="194555" y="22109"/>
                  </a:moveTo>
                  <a:lnTo>
                    <a:pt x="173641" y="22109"/>
                  </a:lnTo>
                  <a:lnTo>
                    <a:pt x="152216" y="63168"/>
                  </a:lnTo>
                  <a:lnTo>
                    <a:pt x="167134" y="63168"/>
                  </a:lnTo>
                  <a:lnTo>
                    <a:pt x="172557" y="49884"/>
                  </a:lnTo>
                  <a:lnTo>
                    <a:pt x="180650" y="36739"/>
                  </a:lnTo>
                  <a:lnTo>
                    <a:pt x="191319" y="25030"/>
                  </a:lnTo>
                  <a:lnTo>
                    <a:pt x="194555" y="22109"/>
                  </a:lnTo>
                  <a:close/>
                </a:path>
              </a:pathLst>
            </a:custGeom>
            <a:solidFill>
              <a:srgbClr val="E4BA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6" name="object 13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884498" y="2670107"/>
              <a:ext cx="360578" cy="291073"/>
            </a:xfrm>
            <a:prstGeom prst="rect">
              <a:avLst/>
            </a:prstGeom>
          </p:spPr>
        </p:pic>
        <p:sp>
          <p:nvSpPr>
            <p:cNvPr id="137" name="object 137" descr=""/>
            <p:cNvSpPr/>
            <p:nvPr/>
          </p:nvSpPr>
          <p:spPr>
            <a:xfrm>
              <a:off x="14926082" y="3234511"/>
              <a:ext cx="332105" cy="55880"/>
            </a:xfrm>
            <a:custGeom>
              <a:avLst/>
              <a:gdLst/>
              <a:ahLst/>
              <a:cxnLst/>
              <a:rect l="l" t="t" r="r" b="b"/>
              <a:pathLst>
                <a:path w="332105" h="55879">
                  <a:moveTo>
                    <a:pt x="64960" y="49415"/>
                  </a:moveTo>
                  <a:lnTo>
                    <a:pt x="63995" y="3594"/>
                  </a:lnTo>
                  <a:lnTo>
                    <a:pt x="51663" y="2895"/>
                  </a:lnTo>
                  <a:lnTo>
                    <a:pt x="39319" y="2971"/>
                  </a:lnTo>
                  <a:lnTo>
                    <a:pt x="26936" y="2819"/>
                  </a:lnTo>
                  <a:lnTo>
                    <a:pt x="14566" y="1447"/>
                  </a:lnTo>
                  <a:lnTo>
                    <a:pt x="6794" y="0"/>
                  </a:lnTo>
                  <a:lnTo>
                    <a:pt x="203" y="3276"/>
                  </a:lnTo>
                  <a:lnTo>
                    <a:pt x="1041" y="14249"/>
                  </a:lnTo>
                  <a:lnTo>
                    <a:pt x="1231" y="21844"/>
                  </a:lnTo>
                  <a:lnTo>
                    <a:pt x="914" y="29476"/>
                  </a:lnTo>
                  <a:lnTo>
                    <a:pt x="406" y="37134"/>
                  </a:lnTo>
                  <a:lnTo>
                    <a:pt x="88" y="44780"/>
                  </a:lnTo>
                  <a:lnTo>
                    <a:pt x="0" y="49657"/>
                  </a:lnTo>
                  <a:lnTo>
                    <a:pt x="825" y="55575"/>
                  </a:lnTo>
                  <a:lnTo>
                    <a:pt x="7772" y="53086"/>
                  </a:lnTo>
                  <a:lnTo>
                    <a:pt x="14859" y="51714"/>
                  </a:lnTo>
                  <a:lnTo>
                    <a:pt x="21805" y="52019"/>
                  </a:lnTo>
                  <a:lnTo>
                    <a:pt x="28676" y="52933"/>
                  </a:lnTo>
                  <a:lnTo>
                    <a:pt x="43065" y="53975"/>
                  </a:lnTo>
                  <a:lnTo>
                    <a:pt x="50673" y="54698"/>
                  </a:lnTo>
                  <a:lnTo>
                    <a:pt x="58064" y="53784"/>
                  </a:lnTo>
                  <a:lnTo>
                    <a:pt x="64960" y="49415"/>
                  </a:lnTo>
                  <a:close/>
                </a:path>
                <a:path w="332105" h="55879">
                  <a:moveTo>
                    <a:pt x="132257" y="53682"/>
                  </a:moveTo>
                  <a:lnTo>
                    <a:pt x="123736" y="53517"/>
                  </a:lnTo>
                  <a:lnTo>
                    <a:pt x="124320" y="53149"/>
                  </a:lnTo>
                  <a:lnTo>
                    <a:pt x="126365" y="51904"/>
                  </a:lnTo>
                  <a:lnTo>
                    <a:pt x="131343" y="48844"/>
                  </a:lnTo>
                  <a:lnTo>
                    <a:pt x="131851" y="43573"/>
                  </a:lnTo>
                  <a:lnTo>
                    <a:pt x="107962" y="43573"/>
                  </a:lnTo>
                  <a:lnTo>
                    <a:pt x="107962" y="53149"/>
                  </a:lnTo>
                  <a:lnTo>
                    <a:pt x="107340" y="53187"/>
                  </a:lnTo>
                  <a:lnTo>
                    <a:pt x="105879" y="53149"/>
                  </a:lnTo>
                  <a:lnTo>
                    <a:pt x="107962" y="53149"/>
                  </a:lnTo>
                  <a:lnTo>
                    <a:pt x="107962" y="43573"/>
                  </a:lnTo>
                  <a:lnTo>
                    <a:pt x="69303" y="43573"/>
                  </a:lnTo>
                  <a:lnTo>
                    <a:pt x="69303" y="49441"/>
                  </a:lnTo>
                  <a:lnTo>
                    <a:pt x="70675" y="50749"/>
                  </a:lnTo>
                  <a:lnTo>
                    <a:pt x="72517" y="53454"/>
                  </a:lnTo>
                  <a:lnTo>
                    <a:pt x="73342" y="53149"/>
                  </a:lnTo>
                  <a:lnTo>
                    <a:pt x="81267" y="51904"/>
                  </a:lnTo>
                  <a:lnTo>
                    <a:pt x="89179" y="52641"/>
                  </a:lnTo>
                  <a:lnTo>
                    <a:pt x="96799" y="53682"/>
                  </a:lnTo>
                  <a:lnTo>
                    <a:pt x="123469" y="53682"/>
                  </a:lnTo>
                  <a:lnTo>
                    <a:pt x="132257" y="53682"/>
                  </a:lnTo>
                  <a:close/>
                </a:path>
                <a:path w="332105" h="55879">
                  <a:moveTo>
                    <a:pt x="147396" y="43446"/>
                  </a:moveTo>
                  <a:lnTo>
                    <a:pt x="131864" y="43446"/>
                  </a:lnTo>
                  <a:lnTo>
                    <a:pt x="131851" y="43573"/>
                  </a:lnTo>
                  <a:lnTo>
                    <a:pt x="147383" y="43573"/>
                  </a:lnTo>
                  <a:lnTo>
                    <a:pt x="147396" y="43446"/>
                  </a:lnTo>
                  <a:close/>
                </a:path>
                <a:path w="332105" h="55879">
                  <a:moveTo>
                    <a:pt x="195630" y="43573"/>
                  </a:moveTo>
                  <a:lnTo>
                    <a:pt x="147383" y="43573"/>
                  </a:lnTo>
                  <a:lnTo>
                    <a:pt x="147167" y="45859"/>
                  </a:lnTo>
                  <a:lnTo>
                    <a:pt x="150444" y="48704"/>
                  </a:lnTo>
                  <a:lnTo>
                    <a:pt x="159283" y="53682"/>
                  </a:lnTo>
                  <a:lnTo>
                    <a:pt x="159829" y="53682"/>
                  </a:lnTo>
                  <a:lnTo>
                    <a:pt x="168287" y="54991"/>
                  </a:lnTo>
                  <a:lnTo>
                    <a:pt x="175907" y="54787"/>
                  </a:lnTo>
                  <a:lnTo>
                    <a:pt x="191236" y="54787"/>
                  </a:lnTo>
                  <a:lnTo>
                    <a:pt x="195199" y="54991"/>
                  </a:lnTo>
                  <a:lnTo>
                    <a:pt x="195135" y="54787"/>
                  </a:lnTo>
                  <a:lnTo>
                    <a:pt x="192798" y="47078"/>
                  </a:lnTo>
                  <a:lnTo>
                    <a:pt x="195630" y="43573"/>
                  </a:lnTo>
                  <a:close/>
                </a:path>
                <a:path w="332105" h="55879">
                  <a:moveTo>
                    <a:pt x="200939" y="43573"/>
                  </a:moveTo>
                  <a:lnTo>
                    <a:pt x="200875" y="43446"/>
                  </a:lnTo>
                  <a:lnTo>
                    <a:pt x="195745" y="43446"/>
                  </a:lnTo>
                  <a:lnTo>
                    <a:pt x="195630" y="43573"/>
                  </a:lnTo>
                  <a:lnTo>
                    <a:pt x="200939" y="43573"/>
                  </a:lnTo>
                  <a:close/>
                </a:path>
                <a:path w="332105" h="55879">
                  <a:moveTo>
                    <a:pt x="267284" y="43573"/>
                  </a:moveTo>
                  <a:lnTo>
                    <a:pt x="200939" y="43573"/>
                  </a:lnTo>
                  <a:lnTo>
                    <a:pt x="203123" y="46380"/>
                  </a:lnTo>
                  <a:lnTo>
                    <a:pt x="203238" y="47078"/>
                  </a:lnTo>
                  <a:lnTo>
                    <a:pt x="202387" y="51904"/>
                  </a:lnTo>
                  <a:lnTo>
                    <a:pt x="202298" y="52438"/>
                  </a:lnTo>
                  <a:lnTo>
                    <a:pt x="202171" y="53149"/>
                  </a:lnTo>
                  <a:lnTo>
                    <a:pt x="202095" y="53543"/>
                  </a:lnTo>
                  <a:lnTo>
                    <a:pt x="208191" y="52438"/>
                  </a:lnTo>
                  <a:lnTo>
                    <a:pt x="215988" y="51904"/>
                  </a:lnTo>
                  <a:lnTo>
                    <a:pt x="219976" y="51904"/>
                  </a:lnTo>
                  <a:lnTo>
                    <a:pt x="228561" y="52641"/>
                  </a:lnTo>
                  <a:lnTo>
                    <a:pt x="228396" y="52641"/>
                  </a:lnTo>
                  <a:lnTo>
                    <a:pt x="237972" y="53936"/>
                  </a:lnTo>
                  <a:lnTo>
                    <a:pt x="247878" y="54698"/>
                  </a:lnTo>
                  <a:lnTo>
                    <a:pt x="256806" y="54216"/>
                  </a:lnTo>
                  <a:lnTo>
                    <a:pt x="263258" y="51904"/>
                  </a:lnTo>
                  <a:lnTo>
                    <a:pt x="263448" y="51904"/>
                  </a:lnTo>
                  <a:lnTo>
                    <a:pt x="267258" y="46380"/>
                  </a:lnTo>
                  <a:lnTo>
                    <a:pt x="267284" y="43573"/>
                  </a:lnTo>
                  <a:close/>
                </a:path>
                <a:path w="332105" h="55879">
                  <a:moveTo>
                    <a:pt x="282435" y="43573"/>
                  </a:moveTo>
                  <a:lnTo>
                    <a:pt x="282422" y="43446"/>
                  </a:lnTo>
                  <a:lnTo>
                    <a:pt x="267284" y="43446"/>
                  </a:lnTo>
                  <a:lnTo>
                    <a:pt x="267284" y="43573"/>
                  </a:lnTo>
                  <a:lnTo>
                    <a:pt x="282435" y="43573"/>
                  </a:lnTo>
                  <a:close/>
                </a:path>
                <a:path w="332105" h="55879">
                  <a:moveTo>
                    <a:pt x="330060" y="43573"/>
                  </a:moveTo>
                  <a:lnTo>
                    <a:pt x="282435" y="43573"/>
                  </a:lnTo>
                  <a:lnTo>
                    <a:pt x="283641" y="51904"/>
                  </a:lnTo>
                  <a:lnTo>
                    <a:pt x="283667" y="52031"/>
                  </a:lnTo>
                  <a:lnTo>
                    <a:pt x="283972" y="52247"/>
                  </a:lnTo>
                  <a:lnTo>
                    <a:pt x="289712" y="54787"/>
                  </a:lnTo>
                  <a:lnTo>
                    <a:pt x="292696" y="55486"/>
                  </a:lnTo>
                  <a:lnTo>
                    <a:pt x="311645" y="55486"/>
                  </a:lnTo>
                  <a:lnTo>
                    <a:pt x="314617" y="54787"/>
                  </a:lnTo>
                  <a:lnTo>
                    <a:pt x="314883" y="54787"/>
                  </a:lnTo>
                  <a:lnTo>
                    <a:pt x="318020" y="53149"/>
                  </a:lnTo>
                  <a:lnTo>
                    <a:pt x="326758" y="47879"/>
                  </a:lnTo>
                  <a:lnTo>
                    <a:pt x="330060" y="43573"/>
                  </a:lnTo>
                  <a:close/>
                </a:path>
                <a:path w="332105" h="55879">
                  <a:moveTo>
                    <a:pt x="331762" y="33820"/>
                  </a:moveTo>
                  <a:lnTo>
                    <a:pt x="330746" y="29667"/>
                  </a:lnTo>
                  <a:lnTo>
                    <a:pt x="330174" y="27343"/>
                  </a:lnTo>
                  <a:lnTo>
                    <a:pt x="329780" y="25781"/>
                  </a:lnTo>
                  <a:lnTo>
                    <a:pt x="329552" y="24828"/>
                  </a:lnTo>
                  <a:lnTo>
                    <a:pt x="329438" y="24384"/>
                  </a:lnTo>
                  <a:lnTo>
                    <a:pt x="329361" y="24041"/>
                  </a:lnTo>
                  <a:lnTo>
                    <a:pt x="317182" y="18948"/>
                  </a:lnTo>
                  <a:lnTo>
                    <a:pt x="322656" y="15074"/>
                  </a:lnTo>
                  <a:lnTo>
                    <a:pt x="329463" y="12001"/>
                  </a:lnTo>
                  <a:lnTo>
                    <a:pt x="326377" y="3886"/>
                  </a:lnTo>
                  <a:lnTo>
                    <a:pt x="316090" y="2324"/>
                  </a:lnTo>
                  <a:lnTo>
                    <a:pt x="306793" y="901"/>
                  </a:lnTo>
                  <a:lnTo>
                    <a:pt x="298958" y="2324"/>
                  </a:lnTo>
                  <a:lnTo>
                    <a:pt x="292887" y="2324"/>
                  </a:lnTo>
                  <a:lnTo>
                    <a:pt x="284962" y="1219"/>
                  </a:lnTo>
                  <a:lnTo>
                    <a:pt x="283654" y="1219"/>
                  </a:lnTo>
                  <a:lnTo>
                    <a:pt x="277749" y="2628"/>
                  </a:lnTo>
                  <a:lnTo>
                    <a:pt x="277914" y="2628"/>
                  </a:lnTo>
                  <a:lnTo>
                    <a:pt x="272326" y="6324"/>
                  </a:lnTo>
                  <a:lnTo>
                    <a:pt x="276161" y="12522"/>
                  </a:lnTo>
                  <a:lnTo>
                    <a:pt x="278904" y="19596"/>
                  </a:lnTo>
                  <a:lnTo>
                    <a:pt x="276707" y="22694"/>
                  </a:lnTo>
                  <a:lnTo>
                    <a:pt x="272021" y="24041"/>
                  </a:lnTo>
                  <a:lnTo>
                    <a:pt x="267601" y="25781"/>
                  </a:lnTo>
                  <a:lnTo>
                    <a:pt x="267068" y="23139"/>
                  </a:lnTo>
                  <a:lnTo>
                    <a:pt x="266573" y="21755"/>
                  </a:lnTo>
                  <a:lnTo>
                    <a:pt x="266522" y="20358"/>
                  </a:lnTo>
                  <a:lnTo>
                    <a:pt x="265811" y="9525"/>
                  </a:lnTo>
                  <a:lnTo>
                    <a:pt x="263702" y="4991"/>
                  </a:lnTo>
                  <a:lnTo>
                    <a:pt x="263436" y="4394"/>
                  </a:lnTo>
                  <a:lnTo>
                    <a:pt x="258025" y="3009"/>
                  </a:lnTo>
                  <a:lnTo>
                    <a:pt x="246659" y="3009"/>
                  </a:lnTo>
                  <a:lnTo>
                    <a:pt x="232664" y="3886"/>
                  </a:lnTo>
                  <a:lnTo>
                    <a:pt x="235623" y="3886"/>
                  </a:lnTo>
                  <a:lnTo>
                    <a:pt x="231178" y="4394"/>
                  </a:lnTo>
                  <a:lnTo>
                    <a:pt x="231025" y="4394"/>
                  </a:lnTo>
                  <a:lnTo>
                    <a:pt x="224853" y="4991"/>
                  </a:lnTo>
                  <a:lnTo>
                    <a:pt x="219024" y="4991"/>
                  </a:lnTo>
                  <a:lnTo>
                    <a:pt x="200621" y="16675"/>
                  </a:lnTo>
                  <a:lnTo>
                    <a:pt x="200545" y="18237"/>
                  </a:lnTo>
                  <a:lnTo>
                    <a:pt x="200456" y="20320"/>
                  </a:lnTo>
                  <a:lnTo>
                    <a:pt x="199275" y="18237"/>
                  </a:lnTo>
                  <a:lnTo>
                    <a:pt x="198399" y="16675"/>
                  </a:lnTo>
                  <a:lnTo>
                    <a:pt x="192557" y="18237"/>
                  </a:lnTo>
                  <a:lnTo>
                    <a:pt x="194398" y="4991"/>
                  </a:lnTo>
                  <a:lnTo>
                    <a:pt x="194424" y="4838"/>
                  </a:lnTo>
                  <a:lnTo>
                    <a:pt x="194487" y="4394"/>
                  </a:lnTo>
                  <a:lnTo>
                    <a:pt x="194551" y="3886"/>
                  </a:lnTo>
                  <a:lnTo>
                    <a:pt x="194614" y="3390"/>
                  </a:lnTo>
                  <a:lnTo>
                    <a:pt x="192252" y="3886"/>
                  </a:lnTo>
                  <a:lnTo>
                    <a:pt x="187820" y="4826"/>
                  </a:lnTo>
                  <a:lnTo>
                    <a:pt x="180784" y="2628"/>
                  </a:lnTo>
                  <a:lnTo>
                    <a:pt x="170040" y="1219"/>
                  </a:lnTo>
                  <a:lnTo>
                    <a:pt x="159550" y="2324"/>
                  </a:lnTo>
                  <a:lnTo>
                    <a:pt x="148704" y="3886"/>
                  </a:lnTo>
                  <a:lnTo>
                    <a:pt x="138531" y="3886"/>
                  </a:lnTo>
                  <a:lnTo>
                    <a:pt x="135610" y="8013"/>
                  </a:lnTo>
                  <a:lnTo>
                    <a:pt x="135953" y="11595"/>
                  </a:lnTo>
                  <a:lnTo>
                    <a:pt x="136080" y="12738"/>
                  </a:lnTo>
                  <a:lnTo>
                    <a:pt x="141351" y="18757"/>
                  </a:lnTo>
                  <a:lnTo>
                    <a:pt x="143459" y="20066"/>
                  </a:lnTo>
                  <a:lnTo>
                    <a:pt x="138264" y="24384"/>
                  </a:lnTo>
                  <a:lnTo>
                    <a:pt x="136220" y="27343"/>
                  </a:lnTo>
                  <a:lnTo>
                    <a:pt x="130276" y="24828"/>
                  </a:lnTo>
                  <a:lnTo>
                    <a:pt x="130873" y="21755"/>
                  </a:lnTo>
                  <a:lnTo>
                    <a:pt x="130962" y="21310"/>
                  </a:lnTo>
                  <a:lnTo>
                    <a:pt x="131076" y="18757"/>
                  </a:lnTo>
                  <a:lnTo>
                    <a:pt x="131178" y="16675"/>
                  </a:lnTo>
                  <a:lnTo>
                    <a:pt x="131267" y="15074"/>
                  </a:lnTo>
                  <a:lnTo>
                    <a:pt x="131343" y="13576"/>
                  </a:lnTo>
                  <a:lnTo>
                    <a:pt x="131813" y="9525"/>
                  </a:lnTo>
                  <a:lnTo>
                    <a:pt x="131940" y="8534"/>
                  </a:lnTo>
                  <a:lnTo>
                    <a:pt x="131978" y="8013"/>
                  </a:lnTo>
                  <a:lnTo>
                    <a:pt x="132092" y="6731"/>
                  </a:lnTo>
                  <a:lnTo>
                    <a:pt x="132130" y="6324"/>
                  </a:lnTo>
                  <a:lnTo>
                    <a:pt x="132245" y="4991"/>
                  </a:lnTo>
                  <a:lnTo>
                    <a:pt x="132346" y="3886"/>
                  </a:lnTo>
                  <a:lnTo>
                    <a:pt x="135001" y="3886"/>
                  </a:lnTo>
                  <a:lnTo>
                    <a:pt x="117703" y="1219"/>
                  </a:lnTo>
                  <a:lnTo>
                    <a:pt x="115531" y="1219"/>
                  </a:lnTo>
                  <a:lnTo>
                    <a:pt x="102552" y="1473"/>
                  </a:lnTo>
                  <a:lnTo>
                    <a:pt x="87401" y="3009"/>
                  </a:lnTo>
                  <a:lnTo>
                    <a:pt x="71793" y="4394"/>
                  </a:lnTo>
                  <a:lnTo>
                    <a:pt x="71551" y="4394"/>
                  </a:lnTo>
                  <a:lnTo>
                    <a:pt x="70485" y="7048"/>
                  </a:lnTo>
                  <a:lnTo>
                    <a:pt x="69329" y="8534"/>
                  </a:lnTo>
                  <a:lnTo>
                    <a:pt x="69303" y="43446"/>
                  </a:lnTo>
                  <a:lnTo>
                    <a:pt x="131864" y="43446"/>
                  </a:lnTo>
                  <a:lnTo>
                    <a:pt x="132626" y="35420"/>
                  </a:lnTo>
                  <a:lnTo>
                    <a:pt x="132753" y="34201"/>
                  </a:lnTo>
                  <a:lnTo>
                    <a:pt x="139446" y="42875"/>
                  </a:lnTo>
                  <a:lnTo>
                    <a:pt x="148158" y="35420"/>
                  </a:lnTo>
                  <a:lnTo>
                    <a:pt x="147612" y="41173"/>
                  </a:lnTo>
                  <a:lnTo>
                    <a:pt x="147535" y="41935"/>
                  </a:lnTo>
                  <a:lnTo>
                    <a:pt x="147447" y="42875"/>
                  </a:lnTo>
                  <a:lnTo>
                    <a:pt x="147396" y="43446"/>
                  </a:lnTo>
                  <a:lnTo>
                    <a:pt x="195745" y="43446"/>
                  </a:lnTo>
                  <a:lnTo>
                    <a:pt x="195059" y="42075"/>
                  </a:lnTo>
                  <a:lnTo>
                    <a:pt x="194995" y="41935"/>
                  </a:lnTo>
                  <a:lnTo>
                    <a:pt x="192570" y="37033"/>
                  </a:lnTo>
                  <a:lnTo>
                    <a:pt x="186207" y="41935"/>
                  </a:lnTo>
                  <a:lnTo>
                    <a:pt x="181584" y="39243"/>
                  </a:lnTo>
                  <a:lnTo>
                    <a:pt x="183388" y="35420"/>
                  </a:lnTo>
                  <a:lnTo>
                    <a:pt x="183959" y="34201"/>
                  </a:lnTo>
                  <a:lnTo>
                    <a:pt x="186105" y="29667"/>
                  </a:lnTo>
                  <a:lnTo>
                    <a:pt x="196075" y="30276"/>
                  </a:lnTo>
                  <a:lnTo>
                    <a:pt x="209143" y="33820"/>
                  </a:lnTo>
                  <a:lnTo>
                    <a:pt x="198780" y="39052"/>
                  </a:lnTo>
                  <a:lnTo>
                    <a:pt x="200875" y="43446"/>
                  </a:lnTo>
                  <a:lnTo>
                    <a:pt x="267284" y="43446"/>
                  </a:lnTo>
                  <a:lnTo>
                    <a:pt x="267347" y="36791"/>
                  </a:lnTo>
                  <a:lnTo>
                    <a:pt x="274205" y="41173"/>
                  </a:lnTo>
                  <a:lnTo>
                    <a:pt x="282371" y="43065"/>
                  </a:lnTo>
                  <a:lnTo>
                    <a:pt x="282422" y="43446"/>
                  </a:lnTo>
                  <a:lnTo>
                    <a:pt x="330161" y="43446"/>
                  </a:lnTo>
                  <a:lnTo>
                    <a:pt x="331228" y="42075"/>
                  </a:lnTo>
                  <a:lnTo>
                    <a:pt x="331698" y="37033"/>
                  </a:lnTo>
                  <a:lnTo>
                    <a:pt x="331724" y="36791"/>
                  </a:lnTo>
                  <a:lnTo>
                    <a:pt x="331762" y="33820"/>
                  </a:lnTo>
                  <a:close/>
                </a:path>
              </a:pathLst>
            </a:custGeom>
            <a:solidFill>
              <a:srgbClr val="5BC0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14990077" y="3238004"/>
              <a:ext cx="145415" cy="46355"/>
            </a:xfrm>
            <a:custGeom>
              <a:avLst/>
              <a:gdLst/>
              <a:ahLst/>
              <a:cxnLst/>
              <a:rect l="l" t="t" r="r" b="b"/>
              <a:pathLst>
                <a:path w="145415" h="46354">
                  <a:moveTo>
                    <a:pt x="5346" y="5016"/>
                  </a:moveTo>
                  <a:lnTo>
                    <a:pt x="3251" y="3721"/>
                  </a:lnTo>
                  <a:lnTo>
                    <a:pt x="3365" y="12"/>
                  </a:lnTo>
                  <a:lnTo>
                    <a:pt x="0" y="101"/>
                  </a:lnTo>
                  <a:lnTo>
                    <a:pt x="965" y="45923"/>
                  </a:lnTo>
                  <a:lnTo>
                    <a:pt x="5308" y="45948"/>
                  </a:lnTo>
                  <a:lnTo>
                    <a:pt x="5346" y="5016"/>
                  </a:lnTo>
                  <a:close/>
                </a:path>
                <a:path w="145415" h="46354">
                  <a:moveTo>
                    <a:pt x="79451" y="16573"/>
                  </a:moveTo>
                  <a:lnTo>
                    <a:pt x="77343" y="15265"/>
                  </a:lnTo>
                  <a:lnTo>
                    <a:pt x="72072" y="9258"/>
                  </a:lnTo>
                  <a:lnTo>
                    <a:pt x="71602" y="4533"/>
                  </a:lnTo>
                  <a:lnTo>
                    <a:pt x="74726" y="127"/>
                  </a:lnTo>
                  <a:lnTo>
                    <a:pt x="68376" y="0"/>
                  </a:lnTo>
                  <a:lnTo>
                    <a:pt x="67932" y="5054"/>
                  </a:lnTo>
                  <a:lnTo>
                    <a:pt x="67335" y="10096"/>
                  </a:lnTo>
                  <a:lnTo>
                    <a:pt x="66954" y="17830"/>
                  </a:lnTo>
                  <a:lnTo>
                    <a:pt x="66268" y="21348"/>
                  </a:lnTo>
                  <a:lnTo>
                    <a:pt x="72212" y="23850"/>
                  </a:lnTo>
                  <a:lnTo>
                    <a:pt x="74256" y="20891"/>
                  </a:lnTo>
                  <a:lnTo>
                    <a:pt x="79451" y="16573"/>
                  </a:lnTo>
                  <a:close/>
                </a:path>
                <a:path w="145415" h="46354">
                  <a:moveTo>
                    <a:pt x="145135" y="30327"/>
                  </a:moveTo>
                  <a:lnTo>
                    <a:pt x="132067" y="26784"/>
                  </a:lnTo>
                  <a:lnTo>
                    <a:pt x="122097" y="26174"/>
                  </a:lnTo>
                  <a:lnTo>
                    <a:pt x="117576" y="35750"/>
                  </a:lnTo>
                  <a:lnTo>
                    <a:pt x="122199" y="38442"/>
                  </a:lnTo>
                  <a:lnTo>
                    <a:pt x="128562" y="33540"/>
                  </a:lnTo>
                  <a:lnTo>
                    <a:pt x="131737" y="39954"/>
                  </a:lnTo>
                  <a:lnTo>
                    <a:pt x="136944" y="40081"/>
                  </a:lnTo>
                  <a:lnTo>
                    <a:pt x="134772" y="35560"/>
                  </a:lnTo>
                  <a:lnTo>
                    <a:pt x="145135" y="30327"/>
                  </a:lnTo>
                  <a:close/>
                </a:path>
              </a:pathLst>
            </a:custGeom>
            <a:solidFill>
              <a:srgbClr val="085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14905984" y="2595223"/>
              <a:ext cx="359410" cy="126364"/>
            </a:xfrm>
            <a:custGeom>
              <a:avLst/>
              <a:gdLst/>
              <a:ahLst/>
              <a:cxnLst/>
              <a:rect l="l" t="t" r="r" b="b"/>
              <a:pathLst>
                <a:path w="359409" h="126364">
                  <a:moveTo>
                    <a:pt x="33063" y="108712"/>
                  </a:moveTo>
                  <a:lnTo>
                    <a:pt x="18931" y="108712"/>
                  </a:lnTo>
                  <a:lnTo>
                    <a:pt x="27377" y="111633"/>
                  </a:lnTo>
                  <a:lnTo>
                    <a:pt x="27363" y="111887"/>
                  </a:lnTo>
                  <a:lnTo>
                    <a:pt x="27242" y="114173"/>
                  </a:lnTo>
                  <a:lnTo>
                    <a:pt x="27169" y="115570"/>
                  </a:lnTo>
                  <a:lnTo>
                    <a:pt x="27084" y="120269"/>
                  </a:lnTo>
                  <a:lnTo>
                    <a:pt x="33219" y="126238"/>
                  </a:lnTo>
                  <a:lnTo>
                    <a:pt x="33096" y="112522"/>
                  </a:lnTo>
                  <a:lnTo>
                    <a:pt x="33063" y="108712"/>
                  </a:lnTo>
                  <a:close/>
                </a:path>
                <a:path w="359409" h="126364">
                  <a:moveTo>
                    <a:pt x="29976" y="80391"/>
                  </a:moveTo>
                  <a:lnTo>
                    <a:pt x="7" y="80391"/>
                  </a:lnTo>
                  <a:lnTo>
                    <a:pt x="1037" y="97282"/>
                  </a:lnTo>
                  <a:lnTo>
                    <a:pt x="5698" y="100203"/>
                  </a:lnTo>
                  <a:lnTo>
                    <a:pt x="3992" y="104775"/>
                  </a:lnTo>
                  <a:lnTo>
                    <a:pt x="4164" y="108712"/>
                  </a:lnTo>
                  <a:lnTo>
                    <a:pt x="4186" y="109093"/>
                  </a:lnTo>
                  <a:lnTo>
                    <a:pt x="7209" y="112522"/>
                  </a:lnTo>
                  <a:lnTo>
                    <a:pt x="11159" y="114173"/>
                  </a:lnTo>
                  <a:lnTo>
                    <a:pt x="15616" y="114681"/>
                  </a:lnTo>
                  <a:lnTo>
                    <a:pt x="17128" y="111887"/>
                  </a:lnTo>
                  <a:lnTo>
                    <a:pt x="18931" y="108712"/>
                  </a:lnTo>
                  <a:lnTo>
                    <a:pt x="33063" y="108712"/>
                  </a:lnTo>
                  <a:lnTo>
                    <a:pt x="32962" y="97282"/>
                  </a:lnTo>
                  <a:lnTo>
                    <a:pt x="32838" y="83185"/>
                  </a:lnTo>
                  <a:lnTo>
                    <a:pt x="29976" y="80391"/>
                  </a:lnTo>
                  <a:close/>
                </a:path>
                <a:path w="359409" h="126364">
                  <a:moveTo>
                    <a:pt x="286924" y="80391"/>
                  </a:moveTo>
                  <a:lnTo>
                    <a:pt x="269447" y="80391"/>
                  </a:lnTo>
                  <a:lnTo>
                    <a:pt x="273198" y="91186"/>
                  </a:lnTo>
                  <a:lnTo>
                    <a:pt x="285250" y="90043"/>
                  </a:lnTo>
                  <a:lnTo>
                    <a:pt x="286880" y="80645"/>
                  </a:lnTo>
                  <a:lnTo>
                    <a:pt x="286924" y="80391"/>
                  </a:lnTo>
                  <a:close/>
                </a:path>
                <a:path w="359409" h="126364">
                  <a:moveTo>
                    <a:pt x="220274" y="80391"/>
                  </a:moveTo>
                  <a:lnTo>
                    <a:pt x="212592" y="80391"/>
                  </a:lnTo>
                  <a:lnTo>
                    <a:pt x="212612" y="80645"/>
                  </a:lnTo>
                  <a:lnTo>
                    <a:pt x="212736" y="82677"/>
                  </a:lnTo>
                  <a:lnTo>
                    <a:pt x="213876" y="85725"/>
                  </a:lnTo>
                  <a:lnTo>
                    <a:pt x="215933" y="88265"/>
                  </a:lnTo>
                  <a:lnTo>
                    <a:pt x="216124" y="88646"/>
                  </a:lnTo>
                  <a:lnTo>
                    <a:pt x="219362" y="90297"/>
                  </a:lnTo>
                  <a:lnTo>
                    <a:pt x="220531" y="90043"/>
                  </a:lnTo>
                  <a:lnTo>
                    <a:pt x="221120" y="90043"/>
                  </a:lnTo>
                  <a:lnTo>
                    <a:pt x="221046" y="88265"/>
                  </a:lnTo>
                  <a:lnTo>
                    <a:pt x="220939" y="85725"/>
                  </a:lnTo>
                  <a:lnTo>
                    <a:pt x="220821" y="82931"/>
                  </a:lnTo>
                  <a:lnTo>
                    <a:pt x="220810" y="82677"/>
                  </a:lnTo>
                  <a:lnTo>
                    <a:pt x="220334" y="80645"/>
                  </a:lnTo>
                  <a:lnTo>
                    <a:pt x="220274" y="80391"/>
                  </a:lnTo>
                  <a:close/>
                </a:path>
                <a:path w="359409" h="126364">
                  <a:moveTo>
                    <a:pt x="167102" y="80391"/>
                  </a:moveTo>
                  <a:lnTo>
                    <a:pt x="145112" y="80391"/>
                  </a:lnTo>
                  <a:lnTo>
                    <a:pt x="150808" y="85979"/>
                  </a:lnTo>
                  <a:lnTo>
                    <a:pt x="154415" y="86614"/>
                  </a:lnTo>
                  <a:lnTo>
                    <a:pt x="158009" y="88265"/>
                  </a:lnTo>
                  <a:lnTo>
                    <a:pt x="161462" y="86360"/>
                  </a:lnTo>
                  <a:lnTo>
                    <a:pt x="161873" y="85979"/>
                  </a:lnTo>
                  <a:lnTo>
                    <a:pt x="164209" y="83312"/>
                  </a:lnTo>
                  <a:lnTo>
                    <a:pt x="167102" y="80391"/>
                  </a:lnTo>
                  <a:close/>
                </a:path>
                <a:path w="359409" h="126364">
                  <a:moveTo>
                    <a:pt x="104300" y="80391"/>
                  </a:moveTo>
                  <a:lnTo>
                    <a:pt x="91322" y="80391"/>
                  </a:lnTo>
                  <a:lnTo>
                    <a:pt x="95055" y="83312"/>
                  </a:lnTo>
                  <a:lnTo>
                    <a:pt x="96172" y="83185"/>
                  </a:lnTo>
                  <a:lnTo>
                    <a:pt x="98420" y="83185"/>
                  </a:lnTo>
                  <a:lnTo>
                    <a:pt x="99347" y="82931"/>
                  </a:lnTo>
                  <a:lnTo>
                    <a:pt x="101458" y="82931"/>
                  </a:lnTo>
                  <a:lnTo>
                    <a:pt x="104300" y="80391"/>
                  </a:lnTo>
                  <a:close/>
                </a:path>
                <a:path w="359409" h="126364">
                  <a:moveTo>
                    <a:pt x="101458" y="82931"/>
                  </a:moveTo>
                  <a:lnTo>
                    <a:pt x="99347" y="82931"/>
                  </a:lnTo>
                  <a:lnTo>
                    <a:pt x="103284" y="83185"/>
                  </a:lnTo>
                  <a:lnTo>
                    <a:pt x="101174" y="83185"/>
                  </a:lnTo>
                  <a:lnTo>
                    <a:pt x="101458" y="82931"/>
                  </a:lnTo>
                  <a:close/>
                </a:path>
                <a:path w="359409" h="126364">
                  <a:moveTo>
                    <a:pt x="270241" y="82677"/>
                  </a:moveTo>
                  <a:lnTo>
                    <a:pt x="220810" y="82677"/>
                  </a:lnTo>
                  <a:lnTo>
                    <a:pt x="220821" y="82931"/>
                  </a:lnTo>
                  <a:lnTo>
                    <a:pt x="270329" y="82931"/>
                  </a:lnTo>
                  <a:lnTo>
                    <a:pt x="270241" y="82677"/>
                  </a:lnTo>
                  <a:close/>
                </a:path>
                <a:path w="359409" h="126364">
                  <a:moveTo>
                    <a:pt x="335305" y="80391"/>
                  </a:moveTo>
                  <a:lnTo>
                    <a:pt x="334541" y="80391"/>
                  </a:lnTo>
                  <a:lnTo>
                    <a:pt x="335313" y="80645"/>
                  </a:lnTo>
                  <a:lnTo>
                    <a:pt x="335305" y="80391"/>
                  </a:lnTo>
                  <a:close/>
                </a:path>
                <a:path w="359409" h="126364">
                  <a:moveTo>
                    <a:pt x="91160" y="80264"/>
                  </a:moveTo>
                  <a:lnTo>
                    <a:pt x="29846" y="80264"/>
                  </a:lnTo>
                  <a:lnTo>
                    <a:pt x="29976" y="80391"/>
                  </a:lnTo>
                  <a:lnTo>
                    <a:pt x="91322" y="80391"/>
                  </a:lnTo>
                  <a:lnTo>
                    <a:pt x="91160" y="80264"/>
                  </a:lnTo>
                  <a:close/>
                </a:path>
                <a:path w="359409" h="126364">
                  <a:moveTo>
                    <a:pt x="144983" y="80264"/>
                  </a:moveTo>
                  <a:lnTo>
                    <a:pt x="105202" y="80264"/>
                  </a:lnTo>
                  <a:lnTo>
                    <a:pt x="104300" y="80391"/>
                  </a:lnTo>
                  <a:lnTo>
                    <a:pt x="145112" y="80391"/>
                  </a:lnTo>
                  <a:lnTo>
                    <a:pt x="144983" y="80264"/>
                  </a:lnTo>
                  <a:close/>
                </a:path>
                <a:path w="359409" h="126364">
                  <a:moveTo>
                    <a:pt x="212582" y="80264"/>
                  </a:moveTo>
                  <a:lnTo>
                    <a:pt x="167132" y="80264"/>
                  </a:lnTo>
                  <a:lnTo>
                    <a:pt x="212592" y="80391"/>
                  </a:lnTo>
                  <a:close/>
                </a:path>
                <a:path w="359409" h="126364">
                  <a:moveTo>
                    <a:pt x="269403" y="80264"/>
                  </a:moveTo>
                  <a:lnTo>
                    <a:pt x="220244" y="80264"/>
                  </a:lnTo>
                  <a:lnTo>
                    <a:pt x="269447" y="80391"/>
                  </a:lnTo>
                  <a:close/>
                </a:path>
                <a:path w="359409" h="126364">
                  <a:moveTo>
                    <a:pt x="334154" y="80264"/>
                  </a:moveTo>
                  <a:lnTo>
                    <a:pt x="286946" y="80264"/>
                  </a:lnTo>
                  <a:lnTo>
                    <a:pt x="334541" y="80391"/>
                  </a:lnTo>
                  <a:lnTo>
                    <a:pt x="334154" y="80264"/>
                  </a:lnTo>
                  <a:close/>
                </a:path>
                <a:path w="359409" h="126364">
                  <a:moveTo>
                    <a:pt x="350096" y="0"/>
                  </a:moveTo>
                  <a:lnTo>
                    <a:pt x="15997" y="0"/>
                  </a:lnTo>
                  <a:lnTo>
                    <a:pt x="13241" y="3556"/>
                  </a:lnTo>
                  <a:lnTo>
                    <a:pt x="11051" y="5461"/>
                  </a:lnTo>
                  <a:lnTo>
                    <a:pt x="10290" y="6096"/>
                  </a:lnTo>
                  <a:lnTo>
                    <a:pt x="7285" y="9017"/>
                  </a:lnTo>
                  <a:lnTo>
                    <a:pt x="4224" y="14605"/>
                  </a:lnTo>
                  <a:lnTo>
                    <a:pt x="2733" y="17018"/>
                  </a:lnTo>
                  <a:lnTo>
                    <a:pt x="2453" y="17653"/>
                  </a:lnTo>
                  <a:lnTo>
                    <a:pt x="1081" y="25527"/>
                  </a:lnTo>
                  <a:lnTo>
                    <a:pt x="1037" y="25781"/>
                  </a:lnTo>
                  <a:lnTo>
                    <a:pt x="3488" y="27178"/>
                  </a:lnTo>
                  <a:lnTo>
                    <a:pt x="2929" y="28321"/>
                  </a:lnTo>
                  <a:lnTo>
                    <a:pt x="404" y="29337"/>
                  </a:lnTo>
                  <a:lnTo>
                    <a:pt x="714" y="29337"/>
                  </a:lnTo>
                  <a:lnTo>
                    <a:pt x="620" y="31623"/>
                  </a:lnTo>
                  <a:lnTo>
                    <a:pt x="505" y="34417"/>
                  </a:lnTo>
                  <a:lnTo>
                    <a:pt x="386" y="37338"/>
                  </a:lnTo>
                  <a:lnTo>
                    <a:pt x="271" y="40132"/>
                  </a:lnTo>
                  <a:lnTo>
                    <a:pt x="161" y="42799"/>
                  </a:lnTo>
                  <a:lnTo>
                    <a:pt x="36" y="45847"/>
                  </a:lnTo>
                  <a:lnTo>
                    <a:pt x="0" y="80264"/>
                  </a:lnTo>
                  <a:lnTo>
                    <a:pt x="29846" y="80264"/>
                  </a:lnTo>
                  <a:lnTo>
                    <a:pt x="28545" y="78994"/>
                  </a:lnTo>
                  <a:lnTo>
                    <a:pt x="31618" y="77978"/>
                  </a:lnTo>
                  <a:lnTo>
                    <a:pt x="38603" y="76962"/>
                  </a:lnTo>
                  <a:lnTo>
                    <a:pt x="44280" y="73279"/>
                  </a:lnTo>
                  <a:lnTo>
                    <a:pt x="110827" y="73279"/>
                  </a:lnTo>
                  <a:lnTo>
                    <a:pt x="111425" y="70739"/>
                  </a:lnTo>
                  <a:lnTo>
                    <a:pt x="114422" y="70231"/>
                  </a:lnTo>
                  <a:lnTo>
                    <a:pt x="334655" y="70231"/>
                  </a:lnTo>
                  <a:lnTo>
                    <a:pt x="340965" y="67691"/>
                  </a:lnTo>
                  <a:lnTo>
                    <a:pt x="124544" y="67691"/>
                  </a:lnTo>
                  <a:lnTo>
                    <a:pt x="119744" y="64643"/>
                  </a:lnTo>
                  <a:lnTo>
                    <a:pt x="119813" y="64516"/>
                  </a:lnTo>
                  <a:lnTo>
                    <a:pt x="68906" y="64516"/>
                  </a:lnTo>
                  <a:lnTo>
                    <a:pt x="69579" y="62738"/>
                  </a:lnTo>
                  <a:lnTo>
                    <a:pt x="69675" y="62484"/>
                  </a:lnTo>
                  <a:lnTo>
                    <a:pt x="55190" y="62484"/>
                  </a:lnTo>
                  <a:lnTo>
                    <a:pt x="49562" y="61722"/>
                  </a:lnTo>
                  <a:lnTo>
                    <a:pt x="48673" y="61722"/>
                  </a:lnTo>
                  <a:lnTo>
                    <a:pt x="47481" y="58674"/>
                  </a:lnTo>
                  <a:lnTo>
                    <a:pt x="47360" y="57785"/>
                  </a:lnTo>
                  <a:lnTo>
                    <a:pt x="47273" y="57150"/>
                  </a:lnTo>
                  <a:lnTo>
                    <a:pt x="47204" y="56642"/>
                  </a:lnTo>
                  <a:lnTo>
                    <a:pt x="47101" y="55880"/>
                  </a:lnTo>
                  <a:lnTo>
                    <a:pt x="47049" y="55499"/>
                  </a:lnTo>
                  <a:lnTo>
                    <a:pt x="37781" y="51943"/>
                  </a:lnTo>
                  <a:lnTo>
                    <a:pt x="31555" y="51943"/>
                  </a:lnTo>
                  <a:lnTo>
                    <a:pt x="31644" y="45847"/>
                  </a:lnTo>
                  <a:lnTo>
                    <a:pt x="37731" y="45847"/>
                  </a:lnTo>
                  <a:lnTo>
                    <a:pt x="38629" y="45466"/>
                  </a:lnTo>
                  <a:lnTo>
                    <a:pt x="39041" y="43815"/>
                  </a:lnTo>
                  <a:lnTo>
                    <a:pt x="38924" y="40132"/>
                  </a:lnTo>
                  <a:lnTo>
                    <a:pt x="38807" y="34925"/>
                  </a:lnTo>
                  <a:lnTo>
                    <a:pt x="38718" y="31623"/>
                  </a:lnTo>
                  <a:lnTo>
                    <a:pt x="35212" y="31623"/>
                  </a:lnTo>
                  <a:lnTo>
                    <a:pt x="31961" y="30734"/>
                  </a:lnTo>
                  <a:lnTo>
                    <a:pt x="30634" y="24384"/>
                  </a:lnTo>
                  <a:lnTo>
                    <a:pt x="30580" y="24130"/>
                  </a:lnTo>
                  <a:lnTo>
                    <a:pt x="30501" y="23749"/>
                  </a:lnTo>
                  <a:lnTo>
                    <a:pt x="32930" y="23749"/>
                  </a:lnTo>
                  <a:lnTo>
                    <a:pt x="35708" y="23114"/>
                  </a:lnTo>
                  <a:lnTo>
                    <a:pt x="36241" y="22352"/>
                  </a:lnTo>
                  <a:lnTo>
                    <a:pt x="36305" y="21590"/>
                  </a:lnTo>
                  <a:lnTo>
                    <a:pt x="35898" y="20828"/>
                  </a:lnTo>
                  <a:lnTo>
                    <a:pt x="37215" y="17780"/>
                  </a:lnTo>
                  <a:lnTo>
                    <a:pt x="38454" y="14605"/>
                  </a:lnTo>
                  <a:lnTo>
                    <a:pt x="38553" y="14351"/>
                  </a:lnTo>
                  <a:lnTo>
                    <a:pt x="40432" y="11811"/>
                  </a:lnTo>
                  <a:lnTo>
                    <a:pt x="41169" y="11557"/>
                  </a:lnTo>
                  <a:lnTo>
                    <a:pt x="41258" y="10922"/>
                  </a:lnTo>
                  <a:lnTo>
                    <a:pt x="42077" y="6096"/>
                  </a:lnTo>
                  <a:lnTo>
                    <a:pt x="42185" y="5461"/>
                  </a:lnTo>
                  <a:lnTo>
                    <a:pt x="92108" y="5461"/>
                  </a:lnTo>
                  <a:lnTo>
                    <a:pt x="94758" y="5207"/>
                  </a:lnTo>
                  <a:lnTo>
                    <a:pt x="349833" y="5207"/>
                  </a:lnTo>
                  <a:lnTo>
                    <a:pt x="349957" y="3556"/>
                  </a:lnTo>
                  <a:lnTo>
                    <a:pt x="350071" y="2032"/>
                  </a:lnTo>
                  <a:lnTo>
                    <a:pt x="350096" y="0"/>
                  </a:lnTo>
                  <a:close/>
                </a:path>
                <a:path w="359409" h="126364">
                  <a:moveTo>
                    <a:pt x="110290" y="75565"/>
                  </a:moveTo>
                  <a:lnTo>
                    <a:pt x="85543" y="75565"/>
                  </a:lnTo>
                  <a:lnTo>
                    <a:pt x="90673" y="79883"/>
                  </a:lnTo>
                  <a:lnTo>
                    <a:pt x="91160" y="80264"/>
                  </a:lnTo>
                  <a:lnTo>
                    <a:pt x="105202" y="80264"/>
                  </a:lnTo>
                  <a:lnTo>
                    <a:pt x="106028" y="79883"/>
                  </a:lnTo>
                  <a:lnTo>
                    <a:pt x="106790" y="79375"/>
                  </a:lnTo>
                  <a:lnTo>
                    <a:pt x="110015" y="77597"/>
                  </a:lnTo>
                  <a:lnTo>
                    <a:pt x="109991" y="76835"/>
                  </a:lnTo>
                  <a:lnTo>
                    <a:pt x="110140" y="76200"/>
                  </a:lnTo>
                  <a:lnTo>
                    <a:pt x="110200" y="75946"/>
                  </a:lnTo>
                  <a:lnTo>
                    <a:pt x="110290" y="75565"/>
                  </a:lnTo>
                  <a:close/>
                </a:path>
                <a:path w="359409" h="126364">
                  <a:moveTo>
                    <a:pt x="168483" y="74549"/>
                  </a:moveTo>
                  <a:lnTo>
                    <a:pt x="131453" y="74549"/>
                  </a:lnTo>
                  <a:lnTo>
                    <a:pt x="133739" y="74676"/>
                  </a:lnTo>
                  <a:lnTo>
                    <a:pt x="135615" y="76835"/>
                  </a:lnTo>
                  <a:lnTo>
                    <a:pt x="136283" y="76835"/>
                  </a:lnTo>
                  <a:lnTo>
                    <a:pt x="140953" y="77597"/>
                  </a:lnTo>
                  <a:lnTo>
                    <a:pt x="144077" y="79375"/>
                  </a:lnTo>
                  <a:lnTo>
                    <a:pt x="144983" y="80264"/>
                  </a:lnTo>
                  <a:lnTo>
                    <a:pt x="167132" y="80264"/>
                  </a:lnTo>
                  <a:lnTo>
                    <a:pt x="168093" y="76200"/>
                  </a:lnTo>
                  <a:lnTo>
                    <a:pt x="168153" y="75946"/>
                  </a:lnTo>
                  <a:lnTo>
                    <a:pt x="168243" y="75565"/>
                  </a:lnTo>
                  <a:lnTo>
                    <a:pt x="168363" y="75057"/>
                  </a:lnTo>
                  <a:lnTo>
                    <a:pt x="168483" y="74549"/>
                  </a:lnTo>
                  <a:close/>
                </a:path>
                <a:path w="359409" h="126364">
                  <a:moveTo>
                    <a:pt x="227582" y="77216"/>
                  </a:moveTo>
                  <a:lnTo>
                    <a:pt x="212339" y="77216"/>
                  </a:lnTo>
                  <a:lnTo>
                    <a:pt x="212370" y="77597"/>
                  </a:lnTo>
                  <a:lnTo>
                    <a:pt x="212481" y="78994"/>
                  </a:lnTo>
                  <a:lnTo>
                    <a:pt x="212582" y="80264"/>
                  </a:lnTo>
                  <a:lnTo>
                    <a:pt x="220244" y="80264"/>
                  </a:lnTo>
                  <a:lnTo>
                    <a:pt x="220125" y="79756"/>
                  </a:lnTo>
                  <a:lnTo>
                    <a:pt x="220036" y="79375"/>
                  </a:lnTo>
                  <a:lnTo>
                    <a:pt x="219947" y="78994"/>
                  </a:lnTo>
                  <a:lnTo>
                    <a:pt x="223695" y="77597"/>
                  </a:lnTo>
                  <a:lnTo>
                    <a:pt x="222263" y="77597"/>
                  </a:lnTo>
                  <a:lnTo>
                    <a:pt x="227582" y="77216"/>
                  </a:lnTo>
                  <a:close/>
                </a:path>
                <a:path w="359409" h="126364">
                  <a:moveTo>
                    <a:pt x="287540" y="76835"/>
                  </a:moveTo>
                  <a:lnTo>
                    <a:pt x="246197" y="76835"/>
                  </a:lnTo>
                  <a:lnTo>
                    <a:pt x="250629" y="76962"/>
                  </a:lnTo>
                  <a:lnTo>
                    <a:pt x="260972" y="77851"/>
                  </a:lnTo>
                  <a:lnTo>
                    <a:pt x="260828" y="77851"/>
                  </a:lnTo>
                  <a:lnTo>
                    <a:pt x="268829" y="78613"/>
                  </a:lnTo>
                  <a:lnTo>
                    <a:pt x="269403" y="80264"/>
                  </a:lnTo>
                  <a:lnTo>
                    <a:pt x="286946" y="80264"/>
                  </a:lnTo>
                  <a:lnTo>
                    <a:pt x="287034" y="79756"/>
                  </a:lnTo>
                  <a:lnTo>
                    <a:pt x="287100" y="79375"/>
                  </a:lnTo>
                  <a:lnTo>
                    <a:pt x="287166" y="78994"/>
                  </a:lnTo>
                  <a:lnTo>
                    <a:pt x="287232" y="78613"/>
                  </a:lnTo>
                  <a:lnTo>
                    <a:pt x="287342" y="77978"/>
                  </a:lnTo>
                  <a:lnTo>
                    <a:pt x="287408" y="77597"/>
                  </a:lnTo>
                  <a:lnTo>
                    <a:pt x="287518" y="76962"/>
                  </a:lnTo>
                  <a:close/>
                </a:path>
                <a:path w="359409" h="126364">
                  <a:moveTo>
                    <a:pt x="335037" y="72136"/>
                  </a:moveTo>
                  <a:lnTo>
                    <a:pt x="328011" y="72136"/>
                  </a:lnTo>
                  <a:lnTo>
                    <a:pt x="332608" y="79756"/>
                  </a:lnTo>
                  <a:lnTo>
                    <a:pt x="334154" y="80264"/>
                  </a:lnTo>
                  <a:lnTo>
                    <a:pt x="335301" y="80264"/>
                  </a:lnTo>
                  <a:lnTo>
                    <a:pt x="335189" y="76835"/>
                  </a:lnTo>
                  <a:lnTo>
                    <a:pt x="335074" y="73279"/>
                  </a:lnTo>
                  <a:lnTo>
                    <a:pt x="335037" y="72136"/>
                  </a:lnTo>
                  <a:close/>
                </a:path>
                <a:path w="359409" h="126364">
                  <a:moveTo>
                    <a:pt x="110827" y="73279"/>
                  </a:moveTo>
                  <a:lnTo>
                    <a:pt x="49944" y="73279"/>
                  </a:lnTo>
                  <a:lnTo>
                    <a:pt x="55609" y="76962"/>
                  </a:lnTo>
                  <a:lnTo>
                    <a:pt x="59403" y="77597"/>
                  </a:lnTo>
                  <a:lnTo>
                    <a:pt x="63737" y="77597"/>
                  </a:lnTo>
                  <a:lnTo>
                    <a:pt x="73922" y="77851"/>
                  </a:lnTo>
                  <a:lnTo>
                    <a:pt x="79263" y="77851"/>
                  </a:lnTo>
                  <a:lnTo>
                    <a:pt x="85543" y="75565"/>
                  </a:lnTo>
                  <a:lnTo>
                    <a:pt x="110290" y="75565"/>
                  </a:lnTo>
                  <a:lnTo>
                    <a:pt x="110708" y="73787"/>
                  </a:lnTo>
                  <a:lnTo>
                    <a:pt x="110827" y="73279"/>
                  </a:lnTo>
                  <a:close/>
                </a:path>
                <a:path w="359409" h="126364">
                  <a:moveTo>
                    <a:pt x="323855" y="73787"/>
                  </a:moveTo>
                  <a:lnTo>
                    <a:pt x="198623" y="73787"/>
                  </a:lnTo>
                  <a:lnTo>
                    <a:pt x="201240" y="76835"/>
                  </a:lnTo>
                  <a:lnTo>
                    <a:pt x="204867" y="77597"/>
                  </a:lnTo>
                  <a:lnTo>
                    <a:pt x="200224" y="77597"/>
                  </a:lnTo>
                  <a:lnTo>
                    <a:pt x="212339" y="77216"/>
                  </a:lnTo>
                  <a:lnTo>
                    <a:pt x="227582" y="77216"/>
                  </a:lnTo>
                  <a:lnTo>
                    <a:pt x="232902" y="76835"/>
                  </a:lnTo>
                  <a:lnTo>
                    <a:pt x="287540" y="76835"/>
                  </a:lnTo>
                  <a:lnTo>
                    <a:pt x="287650" y="76200"/>
                  </a:lnTo>
                  <a:lnTo>
                    <a:pt x="298934" y="76200"/>
                  </a:lnTo>
                  <a:lnTo>
                    <a:pt x="300171" y="74676"/>
                  </a:lnTo>
                  <a:lnTo>
                    <a:pt x="300274" y="74549"/>
                  </a:lnTo>
                  <a:lnTo>
                    <a:pt x="321936" y="74549"/>
                  </a:lnTo>
                  <a:lnTo>
                    <a:pt x="323855" y="73787"/>
                  </a:lnTo>
                  <a:close/>
                </a:path>
                <a:path w="359409" h="126364">
                  <a:moveTo>
                    <a:pt x="298934" y="76200"/>
                  </a:moveTo>
                  <a:lnTo>
                    <a:pt x="287650" y="76200"/>
                  </a:lnTo>
                  <a:lnTo>
                    <a:pt x="301239" y="76835"/>
                  </a:lnTo>
                  <a:lnTo>
                    <a:pt x="298418" y="76835"/>
                  </a:lnTo>
                  <a:lnTo>
                    <a:pt x="298934" y="76200"/>
                  </a:lnTo>
                  <a:close/>
                </a:path>
                <a:path w="359409" h="126364">
                  <a:moveTo>
                    <a:pt x="334991" y="70739"/>
                  </a:moveTo>
                  <a:lnTo>
                    <a:pt x="169595" y="70739"/>
                  </a:lnTo>
                  <a:lnTo>
                    <a:pt x="177033" y="75946"/>
                  </a:lnTo>
                  <a:lnTo>
                    <a:pt x="181778" y="75057"/>
                  </a:lnTo>
                  <a:lnTo>
                    <a:pt x="190800" y="75057"/>
                  </a:lnTo>
                  <a:lnTo>
                    <a:pt x="195220" y="74549"/>
                  </a:lnTo>
                  <a:lnTo>
                    <a:pt x="198623" y="73787"/>
                  </a:lnTo>
                  <a:lnTo>
                    <a:pt x="323855" y="73787"/>
                  </a:lnTo>
                  <a:lnTo>
                    <a:pt x="328011" y="72136"/>
                  </a:lnTo>
                  <a:lnTo>
                    <a:pt x="335037" y="72136"/>
                  </a:lnTo>
                  <a:lnTo>
                    <a:pt x="334991" y="70739"/>
                  </a:lnTo>
                  <a:close/>
                </a:path>
                <a:path w="359409" h="126364">
                  <a:moveTo>
                    <a:pt x="334975" y="70231"/>
                  </a:moveTo>
                  <a:lnTo>
                    <a:pt x="114422" y="70231"/>
                  </a:lnTo>
                  <a:lnTo>
                    <a:pt x="118870" y="75057"/>
                  </a:lnTo>
                  <a:lnTo>
                    <a:pt x="129053" y="75057"/>
                  </a:lnTo>
                  <a:lnTo>
                    <a:pt x="131453" y="74549"/>
                  </a:lnTo>
                  <a:lnTo>
                    <a:pt x="168483" y="74549"/>
                  </a:lnTo>
                  <a:lnTo>
                    <a:pt x="169383" y="70739"/>
                  </a:lnTo>
                  <a:lnTo>
                    <a:pt x="334991" y="70739"/>
                  </a:lnTo>
                  <a:lnTo>
                    <a:pt x="334975" y="70231"/>
                  </a:lnTo>
                  <a:close/>
                </a:path>
                <a:path w="359409" h="126364">
                  <a:moveTo>
                    <a:pt x="321936" y="74549"/>
                  </a:moveTo>
                  <a:lnTo>
                    <a:pt x="302573" y="74549"/>
                  </a:lnTo>
                  <a:lnTo>
                    <a:pt x="305773" y="75057"/>
                  </a:lnTo>
                  <a:lnTo>
                    <a:pt x="320658" y="75057"/>
                  </a:lnTo>
                  <a:lnTo>
                    <a:pt x="321936" y="74549"/>
                  </a:lnTo>
                  <a:close/>
                </a:path>
                <a:path w="359409" h="126364">
                  <a:moveTo>
                    <a:pt x="301272" y="57658"/>
                  </a:moveTo>
                  <a:lnTo>
                    <a:pt x="127095" y="57658"/>
                  </a:lnTo>
                  <a:lnTo>
                    <a:pt x="126974" y="58674"/>
                  </a:lnTo>
                  <a:lnTo>
                    <a:pt x="126914" y="59182"/>
                  </a:lnTo>
                  <a:lnTo>
                    <a:pt x="126809" y="60071"/>
                  </a:lnTo>
                  <a:lnTo>
                    <a:pt x="126703" y="60960"/>
                  </a:lnTo>
                  <a:lnTo>
                    <a:pt x="127873" y="64516"/>
                  </a:lnTo>
                  <a:lnTo>
                    <a:pt x="127999" y="64897"/>
                  </a:lnTo>
                  <a:lnTo>
                    <a:pt x="124544" y="67691"/>
                  </a:lnTo>
                  <a:lnTo>
                    <a:pt x="340965" y="67691"/>
                  </a:lnTo>
                  <a:lnTo>
                    <a:pt x="352865" y="69850"/>
                  </a:lnTo>
                  <a:lnTo>
                    <a:pt x="356459" y="72898"/>
                  </a:lnTo>
                  <a:lnTo>
                    <a:pt x="359088" y="62738"/>
                  </a:lnTo>
                  <a:lnTo>
                    <a:pt x="357537" y="61722"/>
                  </a:lnTo>
                  <a:lnTo>
                    <a:pt x="319007" y="61722"/>
                  </a:lnTo>
                  <a:lnTo>
                    <a:pt x="317056" y="59309"/>
                  </a:lnTo>
                  <a:lnTo>
                    <a:pt x="303094" y="59309"/>
                  </a:lnTo>
                  <a:lnTo>
                    <a:pt x="302116" y="59182"/>
                  </a:lnTo>
                  <a:lnTo>
                    <a:pt x="301342" y="57785"/>
                  </a:lnTo>
                  <a:lnTo>
                    <a:pt x="301272" y="57658"/>
                  </a:lnTo>
                  <a:close/>
                </a:path>
                <a:path w="359409" h="126364">
                  <a:moveTo>
                    <a:pt x="118131" y="51689"/>
                  </a:moveTo>
                  <a:lnTo>
                    <a:pt x="89265" y="51689"/>
                  </a:lnTo>
                  <a:lnTo>
                    <a:pt x="86990" y="52832"/>
                  </a:lnTo>
                  <a:lnTo>
                    <a:pt x="84285" y="54610"/>
                  </a:lnTo>
                  <a:lnTo>
                    <a:pt x="81263" y="55626"/>
                  </a:lnTo>
                  <a:lnTo>
                    <a:pt x="77757" y="57150"/>
                  </a:lnTo>
                  <a:lnTo>
                    <a:pt x="76294" y="57150"/>
                  </a:lnTo>
                  <a:lnTo>
                    <a:pt x="75553" y="57658"/>
                  </a:lnTo>
                  <a:lnTo>
                    <a:pt x="75711" y="57658"/>
                  </a:lnTo>
                  <a:lnTo>
                    <a:pt x="75498" y="58674"/>
                  </a:lnTo>
                  <a:lnTo>
                    <a:pt x="75391" y="59182"/>
                  </a:lnTo>
                  <a:lnTo>
                    <a:pt x="75342" y="60452"/>
                  </a:lnTo>
                  <a:lnTo>
                    <a:pt x="76808" y="64516"/>
                  </a:lnTo>
                  <a:lnTo>
                    <a:pt x="119813" y="64516"/>
                  </a:lnTo>
                  <a:lnTo>
                    <a:pt x="122042" y="60452"/>
                  </a:lnTo>
                  <a:lnTo>
                    <a:pt x="121647" y="57785"/>
                  </a:lnTo>
                  <a:lnTo>
                    <a:pt x="121553" y="57150"/>
                  </a:lnTo>
                  <a:lnTo>
                    <a:pt x="121266" y="56642"/>
                  </a:lnTo>
                  <a:lnTo>
                    <a:pt x="119388" y="53975"/>
                  </a:lnTo>
                  <a:lnTo>
                    <a:pt x="118131" y="51689"/>
                  </a:lnTo>
                  <a:close/>
                </a:path>
                <a:path w="359409" h="126364">
                  <a:moveTo>
                    <a:pt x="55736" y="57658"/>
                  </a:moveTo>
                  <a:lnTo>
                    <a:pt x="55507" y="58674"/>
                  </a:lnTo>
                  <a:lnTo>
                    <a:pt x="55393" y="59182"/>
                  </a:lnTo>
                  <a:lnTo>
                    <a:pt x="55278" y="59690"/>
                  </a:lnTo>
                  <a:lnTo>
                    <a:pt x="55190" y="62484"/>
                  </a:lnTo>
                  <a:lnTo>
                    <a:pt x="69675" y="62484"/>
                  </a:lnTo>
                  <a:lnTo>
                    <a:pt x="70445" y="60452"/>
                  </a:lnTo>
                  <a:lnTo>
                    <a:pt x="70350" y="59690"/>
                  </a:lnTo>
                  <a:lnTo>
                    <a:pt x="69922" y="57785"/>
                  </a:lnTo>
                  <a:lnTo>
                    <a:pt x="65184" y="57785"/>
                  </a:lnTo>
                  <a:lnTo>
                    <a:pt x="55736" y="57658"/>
                  </a:lnTo>
                  <a:close/>
                </a:path>
                <a:path w="359409" h="126364">
                  <a:moveTo>
                    <a:pt x="334323" y="46990"/>
                  </a:moveTo>
                  <a:lnTo>
                    <a:pt x="332659" y="49149"/>
                  </a:lnTo>
                  <a:lnTo>
                    <a:pt x="329675" y="51689"/>
                  </a:lnTo>
                  <a:lnTo>
                    <a:pt x="320667" y="55499"/>
                  </a:lnTo>
                  <a:lnTo>
                    <a:pt x="321214" y="55499"/>
                  </a:lnTo>
                  <a:lnTo>
                    <a:pt x="320549" y="58674"/>
                  </a:lnTo>
                  <a:lnTo>
                    <a:pt x="320443" y="59182"/>
                  </a:lnTo>
                  <a:lnTo>
                    <a:pt x="320416" y="59309"/>
                  </a:lnTo>
                  <a:lnTo>
                    <a:pt x="319007" y="61722"/>
                  </a:lnTo>
                  <a:lnTo>
                    <a:pt x="357537" y="61722"/>
                  </a:lnTo>
                  <a:lnTo>
                    <a:pt x="356180" y="60833"/>
                  </a:lnTo>
                  <a:lnTo>
                    <a:pt x="344521" y="57785"/>
                  </a:lnTo>
                  <a:lnTo>
                    <a:pt x="338476" y="53594"/>
                  </a:lnTo>
                  <a:lnTo>
                    <a:pt x="334323" y="46990"/>
                  </a:lnTo>
                  <a:close/>
                </a:path>
                <a:path w="359409" h="126364">
                  <a:moveTo>
                    <a:pt x="315311" y="57150"/>
                  </a:moveTo>
                  <a:lnTo>
                    <a:pt x="304122" y="57658"/>
                  </a:lnTo>
                  <a:lnTo>
                    <a:pt x="303173" y="59182"/>
                  </a:lnTo>
                  <a:lnTo>
                    <a:pt x="303094" y="59309"/>
                  </a:lnTo>
                  <a:lnTo>
                    <a:pt x="317056" y="59309"/>
                  </a:lnTo>
                  <a:lnTo>
                    <a:pt x="315414" y="57277"/>
                  </a:lnTo>
                  <a:lnTo>
                    <a:pt x="315311" y="57150"/>
                  </a:lnTo>
                  <a:close/>
                </a:path>
                <a:path w="359409" h="126364">
                  <a:moveTo>
                    <a:pt x="162076" y="57150"/>
                  </a:moveTo>
                  <a:lnTo>
                    <a:pt x="139275" y="57150"/>
                  </a:lnTo>
                  <a:lnTo>
                    <a:pt x="123054" y="57658"/>
                  </a:lnTo>
                  <a:lnTo>
                    <a:pt x="172249" y="57658"/>
                  </a:lnTo>
                  <a:lnTo>
                    <a:pt x="162076" y="57150"/>
                  </a:lnTo>
                  <a:close/>
                </a:path>
                <a:path w="359409" h="126364">
                  <a:moveTo>
                    <a:pt x="349833" y="5207"/>
                  </a:moveTo>
                  <a:lnTo>
                    <a:pt x="171725" y="5207"/>
                  </a:lnTo>
                  <a:lnTo>
                    <a:pt x="172935" y="13716"/>
                  </a:lnTo>
                  <a:lnTo>
                    <a:pt x="173044" y="14351"/>
                  </a:lnTo>
                  <a:lnTo>
                    <a:pt x="174633" y="19812"/>
                  </a:lnTo>
                  <a:lnTo>
                    <a:pt x="167292" y="20828"/>
                  </a:lnTo>
                  <a:lnTo>
                    <a:pt x="167205" y="22352"/>
                  </a:lnTo>
                  <a:lnTo>
                    <a:pt x="167115" y="24130"/>
                  </a:lnTo>
                  <a:lnTo>
                    <a:pt x="167000" y="26162"/>
                  </a:lnTo>
                  <a:lnTo>
                    <a:pt x="167360" y="28321"/>
                  </a:lnTo>
                  <a:lnTo>
                    <a:pt x="167445" y="28829"/>
                  </a:lnTo>
                  <a:lnTo>
                    <a:pt x="167640" y="29337"/>
                  </a:lnTo>
                  <a:lnTo>
                    <a:pt x="167737" y="29591"/>
                  </a:lnTo>
                  <a:lnTo>
                    <a:pt x="168160" y="30353"/>
                  </a:lnTo>
                  <a:lnTo>
                    <a:pt x="168247" y="30734"/>
                  </a:lnTo>
                  <a:lnTo>
                    <a:pt x="168334" y="31115"/>
                  </a:lnTo>
                  <a:lnTo>
                    <a:pt x="167682" y="31623"/>
                  </a:lnTo>
                  <a:lnTo>
                    <a:pt x="167496" y="31877"/>
                  </a:lnTo>
                  <a:lnTo>
                    <a:pt x="166772" y="37338"/>
                  </a:lnTo>
                  <a:lnTo>
                    <a:pt x="169337" y="38862"/>
                  </a:lnTo>
                  <a:lnTo>
                    <a:pt x="172106" y="40132"/>
                  </a:lnTo>
                  <a:lnTo>
                    <a:pt x="172442" y="42799"/>
                  </a:lnTo>
                  <a:lnTo>
                    <a:pt x="172474" y="43053"/>
                  </a:lnTo>
                  <a:lnTo>
                    <a:pt x="172593" y="43815"/>
                  </a:lnTo>
                  <a:lnTo>
                    <a:pt x="174963" y="54610"/>
                  </a:lnTo>
                  <a:lnTo>
                    <a:pt x="169477" y="57658"/>
                  </a:lnTo>
                  <a:lnTo>
                    <a:pt x="308027" y="57658"/>
                  </a:lnTo>
                  <a:lnTo>
                    <a:pt x="287549" y="57277"/>
                  </a:lnTo>
                  <a:lnTo>
                    <a:pt x="287213" y="57150"/>
                  </a:lnTo>
                  <a:lnTo>
                    <a:pt x="238222" y="57150"/>
                  </a:lnTo>
                  <a:lnTo>
                    <a:pt x="236842" y="56642"/>
                  </a:lnTo>
                  <a:lnTo>
                    <a:pt x="203001" y="56642"/>
                  </a:lnTo>
                  <a:lnTo>
                    <a:pt x="199195" y="55499"/>
                  </a:lnTo>
                  <a:lnTo>
                    <a:pt x="199286" y="51181"/>
                  </a:lnTo>
                  <a:lnTo>
                    <a:pt x="199405" y="42799"/>
                  </a:lnTo>
                  <a:lnTo>
                    <a:pt x="199530" y="19812"/>
                  </a:lnTo>
                  <a:lnTo>
                    <a:pt x="199644" y="14351"/>
                  </a:lnTo>
                  <a:lnTo>
                    <a:pt x="199661" y="13716"/>
                  </a:lnTo>
                  <a:lnTo>
                    <a:pt x="199061" y="11811"/>
                  </a:lnTo>
                  <a:lnTo>
                    <a:pt x="197379" y="6858"/>
                  </a:lnTo>
                  <a:lnTo>
                    <a:pt x="211006" y="6858"/>
                  </a:lnTo>
                  <a:lnTo>
                    <a:pt x="194394" y="6096"/>
                  </a:lnTo>
                  <a:lnTo>
                    <a:pt x="211237" y="6096"/>
                  </a:lnTo>
                  <a:lnTo>
                    <a:pt x="217145" y="5461"/>
                  </a:lnTo>
                  <a:lnTo>
                    <a:pt x="349814" y="5461"/>
                  </a:lnTo>
                  <a:lnTo>
                    <a:pt x="349833" y="5207"/>
                  </a:lnTo>
                  <a:close/>
                </a:path>
                <a:path w="359409" h="126364">
                  <a:moveTo>
                    <a:pt x="255850" y="56134"/>
                  </a:moveTo>
                  <a:lnTo>
                    <a:pt x="253820" y="56134"/>
                  </a:lnTo>
                  <a:lnTo>
                    <a:pt x="243448" y="57150"/>
                  </a:lnTo>
                  <a:lnTo>
                    <a:pt x="287213" y="57150"/>
                  </a:lnTo>
                  <a:lnTo>
                    <a:pt x="285872" y="56642"/>
                  </a:lnTo>
                  <a:lnTo>
                    <a:pt x="246604" y="56642"/>
                  </a:lnTo>
                  <a:lnTo>
                    <a:pt x="255850" y="56134"/>
                  </a:lnTo>
                  <a:close/>
                </a:path>
                <a:path w="359409" h="126364">
                  <a:moveTo>
                    <a:pt x="220899" y="33782"/>
                  </a:moveTo>
                  <a:lnTo>
                    <a:pt x="218334" y="34417"/>
                  </a:lnTo>
                  <a:lnTo>
                    <a:pt x="218388" y="48768"/>
                  </a:lnTo>
                  <a:lnTo>
                    <a:pt x="218507" y="51181"/>
                  </a:lnTo>
                  <a:lnTo>
                    <a:pt x="218589" y="52832"/>
                  </a:lnTo>
                  <a:lnTo>
                    <a:pt x="218696" y="54991"/>
                  </a:lnTo>
                  <a:lnTo>
                    <a:pt x="219041" y="54991"/>
                  </a:lnTo>
                  <a:lnTo>
                    <a:pt x="214629" y="56642"/>
                  </a:lnTo>
                  <a:lnTo>
                    <a:pt x="236842" y="56642"/>
                  </a:lnTo>
                  <a:lnTo>
                    <a:pt x="232357" y="54991"/>
                  </a:lnTo>
                  <a:lnTo>
                    <a:pt x="227846" y="48768"/>
                  </a:lnTo>
                  <a:lnTo>
                    <a:pt x="225815" y="43815"/>
                  </a:lnTo>
                  <a:lnTo>
                    <a:pt x="223044" y="38354"/>
                  </a:lnTo>
                  <a:lnTo>
                    <a:pt x="220899" y="33782"/>
                  </a:lnTo>
                  <a:close/>
                </a:path>
                <a:path w="359409" h="126364">
                  <a:moveTo>
                    <a:pt x="284662" y="6096"/>
                  </a:moveTo>
                  <a:lnTo>
                    <a:pt x="255850" y="6096"/>
                  </a:lnTo>
                  <a:lnTo>
                    <a:pt x="256683" y="9017"/>
                  </a:lnTo>
                  <a:lnTo>
                    <a:pt x="256561" y="15748"/>
                  </a:lnTo>
                  <a:lnTo>
                    <a:pt x="256463" y="20828"/>
                  </a:lnTo>
                  <a:lnTo>
                    <a:pt x="256345" y="43053"/>
                  </a:lnTo>
                  <a:lnTo>
                    <a:pt x="256221" y="45466"/>
                  </a:lnTo>
                  <a:lnTo>
                    <a:pt x="256104" y="47752"/>
                  </a:lnTo>
                  <a:lnTo>
                    <a:pt x="260472" y="55880"/>
                  </a:lnTo>
                  <a:lnTo>
                    <a:pt x="246604" y="56642"/>
                  </a:lnTo>
                  <a:lnTo>
                    <a:pt x="285872" y="56642"/>
                  </a:lnTo>
                  <a:lnTo>
                    <a:pt x="282786" y="56134"/>
                  </a:lnTo>
                  <a:lnTo>
                    <a:pt x="282661" y="54610"/>
                  </a:lnTo>
                  <a:lnTo>
                    <a:pt x="281610" y="43815"/>
                  </a:lnTo>
                  <a:lnTo>
                    <a:pt x="281518" y="42799"/>
                  </a:lnTo>
                  <a:lnTo>
                    <a:pt x="280739" y="31877"/>
                  </a:lnTo>
                  <a:lnTo>
                    <a:pt x="280840" y="27178"/>
                  </a:lnTo>
                  <a:lnTo>
                    <a:pt x="280925" y="25527"/>
                  </a:lnTo>
                  <a:lnTo>
                    <a:pt x="281049" y="23114"/>
                  </a:lnTo>
                  <a:lnTo>
                    <a:pt x="281167" y="20828"/>
                  </a:lnTo>
                  <a:lnTo>
                    <a:pt x="281291" y="18415"/>
                  </a:lnTo>
                  <a:lnTo>
                    <a:pt x="284662" y="6096"/>
                  </a:lnTo>
                  <a:close/>
                </a:path>
                <a:path w="359409" h="126364">
                  <a:moveTo>
                    <a:pt x="321081" y="56134"/>
                  </a:moveTo>
                  <a:lnTo>
                    <a:pt x="282786" y="56134"/>
                  </a:lnTo>
                  <a:lnTo>
                    <a:pt x="285872" y="56642"/>
                  </a:lnTo>
                  <a:lnTo>
                    <a:pt x="320975" y="56642"/>
                  </a:lnTo>
                  <a:lnTo>
                    <a:pt x="321081" y="56134"/>
                  </a:lnTo>
                  <a:close/>
                </a:path>
                <a:path w="359409" h="126364">
                  <a:moveTo>
                    <a:pt x="34476" y="51181"/>
                  </a:moveTo>
                  <a:lnTo>
                    <a:pt x="31555" y="51943"/>
                  </a:lnTo>
                  <a:lnTo>
                    <a:pt x="37781" y="51943"/>
                  </a:lnTo>
                  <a:lnTo>
                    <a:pt x="37119" y="51689"/>
                  </a:lnTo>
                  <a:lnTo>
                    <a:pt x="38438" y="51689"/>
                  </a:lnTo>
                  <a:lnTo>
                    <a:pt x="34476" y="51181"/>
                  </a:lnTo>
                  <a:close/>
                </a:path>
                <a:path w="359409" h="126364">
                  <a:moveTo>
                    <a:pt x="171725" y="5207"/>
                  </a:moveTo>
                  <a:lnTo>
                    <a:pt x="96033" y="5207"/>
                  </a:lnTo>
                  <a:lnTo>
                    <a:pt x="91321" y="17018"/>
                  </a:lnTo>
                  <a:lnTo>
                    <a:pt x="89732" y="22352"/>
                  </a:lnTo>
                  <a:lnTo>
                    <a:pt x="89657" y="22606"/>
                  </a:lnTo>
                  <a:lnTo>
                    <a:pt x="89543" y="22987"/>
                  </a:lnTo>
                  <a:lnTo>
                    <a:pt x="94026" y="25781"/>
                  </a:lnTo>
                  <a:lnTo>
                    <a:pt x="92553" y="30353"/>
                  </a:lnTo>
                  <a:lnTo>
                    <a:pt x="92789" y="33782"/>
                  </a:lnTo>
                  <a:lnTo>
                    <a:pt x="92914" y="34925"/>
                  </a:lnTo>
                  <a:lnTo>
                    <a:pt x="93300" y="37338"/>
                  </a:lnTo>
                  <a:lnTo>
                    <a:pt x="93340" y="37592"/>
                  </a:lnTo>
                  <a:lnTo>
                    <a:pt x="99132" y="49149"/>
                  </a:lnTo>
                  <a:lnTo>
                    <a:pt x="89012" y="51689"/>
                  </a:lnTo>
                  <a:lnTo>
                    <a:pt x="117990" y="51689"/>
                  </a:lnTo>
                  <a:lnTo>
                    <a:pt x="118003" y="49149"/>
                  </a:lnTo>
                  <a:lnTo>
                    <a:pt x="118157" y="48768"/>
                  </a:lnTo>
                  <a:lnTo>
                    <a:pt x="119464" y="46609"/>
                  </a:lnTo>
                  <a:lnTo>
                    <a:pt x="119584" y="45466"/>
                  </a:lnTo>
                  <a:lnTo>
                    <a:pt x="119697" y="42799"/>
                  </a:lnTo>
                  <a:lnTo>
                    <a:pt x="119810" y="40132"/>
                  </a:lnTo>
                  <a:lnTo>
                    <a:pt x="119929" y="37338"/>
                  </a:lnTo>
                  <a:lnTo>
                    <a:pt x="119566" y="34925"/>
                  </a:lnTo>
                  <a:lnTo>
                    <a:pt x="119076" y="31877"/>
                  </a:lnTo>
                  <a:lnTo>
                    <a:pt x="118953" y="31115"/>
                  </a:lnTo>
                  <a:lnTo>
                    <a:pt x="118831" y="30353"/>
                  </a:lnTo>
                  <a:lnTo>
                    <a:pt x="118708" y="29591"/>
                  </a:lnTo>
                  <a:lnTo>
                    <a:pt x="118620" y="13716"/>
                  </a:lnTo>
                  <a:lnTo>
                    <a:pt x="121496" y="6096"/>
                  </a:lnTo>
                  <a:lnTo>
                    <a:pt x="168738" y="6096"/>
                  </a:lnTo>
                  <a:lnTo>
                    <a:pt x="171725" y="5207"/>
                  </a:lnTo>
                  <a:close/>
                </a:path>
                <a:path w="359409" h="126364">
                  <a:moveTo>
                    <a:pt x="37731" y="45847"/>
                  </a:moveTo>
                  <a:lnTo>
                    <a:pt x="31644" y="45847"/>
                  </a:lnTo>
                  <a:lnTo>
                    <a:pt x="34527" y="46609"/>
                  </a:lnTo>
                  <a:lnTo>
                    <a:pt x="35530" y="46482"/>
                  </a:lnTo>
                  <a:lnTo>
                    <a:pt x="36234" y="46482"/>
                  </a:lnTo>
                  <a:lnTo>
                    <a:pt x="37731" y="45847"/>
                  </a:lnTo>
                  <a:close/>
                </a:path>
                <a:path w="359409" h="126364">
                  <a:moveTo>
                    <a:pt x="349814" y="5461"/>
                  </a:moveTo>
                  <a:lnTo>
                    <a:pt x="217145" y="5461"/>
                  </a:lnTo>
                  <a:lnTo>
                    <a:pt x="223190" y="6858"/>
                  </a:lnTo>
                  <a:lnTo>
                    <a:pt x="222760" y="6858"/>
                  </a:lnTo>
                  <a:lnTo>
                    <a:pt x="227173" y="11557"/>
                  </a:lnTo>
                  <a:lnTo>
                    <a:pt x="230358" y="17653"/>
                  </a:lnTo>
                  <a:lnTo>
                    <a:pt x="233180" y="24130"/>
                  </a:lnTo>
                  <a:lnTo>
                    <a:pt x="238743" y="30353"/>
                  </a:lnTo>
                  <a:lnTo>
                    <a:pt x="238762" y="17018"/>
                  </a:lnTo>
                  <a:lnTo>
                    <a:pt x="237898" y="9525"/>
                  </a:lnTo>
                  <a:lnTo>
                    <a:pt x="237840" y="9017"/>
                  </a:lnTo>
                  <a:lnTo>
                    <a:pt x="237752" y="8255"/>
                  </a:lnTo>
                  <a:lnTo>
                    <a:pt x="241139" y="6096"/>
                  </a:lnTo>
                  <a:lnTo>
                    <a:pt x="349766" y="6096"/>
                  </a:lnTo>
                  <a:lnTo>
                    <a:pt x="349814" y="5461"/>
                  </a:lnTo>
                  <a:close/>
                </a:path>
                <a:path w="359409" h="126364">
                  <a:moveTo>
                    <a:pt x="349210" y="17018"/>
                  </a:moveTo>
                  <a:lnTo>
                    <a:pt x="343275" y="17018"/>
                  </a:lnTo>
                  <a:lnTo>
                    <a:pt x="348966" y="19304"/>
                  </a:lnTo>
                  <a:lnTo>
                    <a:pt x="349061" y="18415"/>
                  </a:lnTo>
                  <a:lnTo>
                    <a:pt x="349142" y="17653"/>
                  </a:lnTo>
                  <a:lnTo>
                    <a:pt x="349210" y="17018"/>
                  </a:lnTo>
                  <a:close/>
                </a:path>
                <a:path w="359409" h="126364">
                  <a:moveTo>
                    <a:pt x="349766" y="6096"/>
                  </a:moveTo>
                  <a:lnTo>
                    <a:pt x="319726" y="6096"/>
                  </a:lnTo>
                  <a:lnTo>
                    <a:pt x="323934" y="7874"/>
                  </a:lnTo>
                  <a:lnTo>
                    <a:pt x="327463" y="9017"/>
                  </a:lnTo>
                  <a:lnTo>
                    <a:pt x="327246" y="9017"/>
                  </a:lnTo>
                  <a:lnTo>
                    <a:pt x="329814" y="10922"/>
                  </a:lnTo>
                  <a:lnTo>
                    <a:pt x="336506" y="17653"/>
                  </a:lnTo>
                  <a:lnTo>
                    <a:pt x="338577" y="17653"/>
                  </a:lnTo>
                  <a:lnTo>
                    <a:pt x="342229" y="17018"/>
                  </a:lnTo>
                  <a:lnTo>
                    <a:pt x="349210" y="17018"/>
                  </a:lnTo>
                  <a:lnTo>
                    <a:pt x="349766" y="11811"/>
                  </a:lnTo>
                  <a:lnTo>
                    <a:pt x="348377" y="11557"/>
                  </a:lnTo>
                  <a:lnTo>
                    <a:pt x="344811" y="11557"/>
                  </a:lnTo>
                  <a:lnTo>
                    <a:pt x="345727" y="7239"/>
                  </a:lnTo>
                  <a:lnTo>
                    <a:pt x="348280" y="6858"/>
                  </a:lnTo>
                  <a:lnTo>
                    <a:pt x="349766" y="6096"/>
                  </a:lnTo>
                  <a:close/>
                </a:path>
                <a:path w="359409" h="126364">
                  <a:moveTo>
                    <a:pt x="168738" y="6096"/>
                  </a:moveTo>
                  <a:lnTo>
                    <a:pt x="125929" y="6096"/>
                  </a:lnTo>
                  <a:lnTo>
                    <a:pt x="208987" y="6858"/>
                  </a:lnTo>
                  <a:lnTo>
                    <a:pt x="166177" y="6858"/>
                  </a:lnTo>
                  <a:lnTo>
                    <a:pt x="168738" y="6096"/>
                  </a:lnTo>
                  <a:close/>
                </a:path>
                <a:path w="359409" h="126364">
                  <a:moveTo>
                    <a:pt x="197120" y="6096"/>
                  </a:moveTo>
                  <a:lnTo>
                    <a:pt x="194394" y="6096"/>
                  </a:lnTo>
                  <a:lnTo>
                    <a:pt x="211006" y="6858"/>
                  </a:lnTo>
                  <a:lnTo>
                    <a:pt x="197379" y="6858"/>
                  </a:lnTo>
                  <a:lnTo>
                    <a:pt x="197120" y="6096"/>
                  </a:lnTo>
                  <a:close/>
                </a:path>
                <a:path w="359409" h="126364">
                  <a:moveTo>
                    <a:pt x="211237" y="6096"/>
                  </a:moveTo>
                  <a:lnTo>
                    <a:pt x="197120" y="6096"/>
                  </a:lnTo>
                  <a:lnTo>
                    <a:pt x="197379" y="6858"/>
                  </a:lnTo>
                  <a:lnTo>
                    <a:pt x="202584" y="6858"/>
                  </a:lnTo>
                  <a:lnTo>
                    <a:pt x="211237" y="6096"/>
                  </a:lnTo>
                  <a:close/>
                </a:path>
                <a:path w="359409" h="126364">
                  <a:moveTo>
                    <a:pt x="92108" y="5461"/>
                  </a:moveTo>
                  <a:lnTo>
                    <a:pt x="42185" y="5461"/>
                  </a:lnTo>
                  <a:lnTo>
                    <a:pt x="47265" y="6096"/>
                  </a:lnTo>
                  <a:lnTo>
                    <a:pt x="85483" y="6096"/>
                  </a:lnTo>
                  <a:lnTo>
                    <a:pt x="92108" y="5461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14892579" y="2579610"/>
              <a:ext cx="398780" cy="333375"/>
            </a:xfrm>
            <a:custGeom>
              <a:avLst/>
              <a:gdLst/>
              <a:ahLst/>
              <a:cxnLst/>
              <a:rect l="l" t="t" r="r" b="b"/>
              <a:pathLst>
                <a:path w="398780" h="333375">
                  <a:moveTo>
                    <a:pt x="352386" y="41592"/>
                  </a:moveTo>
                  <a:lnTo>
                    <a:pt x="337337" y="23418"/>
                  </a:lnTo>
                  <a:lnTo>
                    <a:pt x="333730" y="21958"/>
                  </a:lnTo>
                  <a:lnTo>
                    <a:pt x="332613" y="21958"/>
                  </a:lnTo>
                  <a:lnTo>
                    <a:pt x="332613" y="41592"/>
                  </a:lnTo>
                  <a:lnTo>
                    <a:pt x="332244" y="54762"/>
                  </a:lnTo>
                  <a:lnTo>
                    <a:pt x="328028" y="57188"/>
                  </a:lnTo>
                  <a:lnTo>
                    <a:pt x="312521" y="57188"/>
                  </a:lnTo>
                  <a:lnTo>
                    <a:pt x="315315" y="50088"/>
                  </a:lnTo>
                  <a:lnTo>
                    <a:pt x="314337" y="39065"/>
                  </a:lnTo>
                  <a:lnTo>
                    <a:pt x="316522" y="35610"/>
                  </a:lnTo>
                  <a:lnTo>
                    <a:pt x="321437" y="36372"/>
                  </a:lnTo>
                  <a:lnTo>
                    <a:pt x="321919" y="36372"/>
                  </a:lnTo>
                  <a:lnTo>
                    <a:pt x="330415" y="36906"/>
                  </a:lnTo>
                  <a:lnTo>
                    <a:pt x="332613" y="41592"/>
                  </a:lnTo>
                  <a:lnTo>
                    <a:pt x="332613" y="21958"/>
                  </a:lnTo>
                  <a:lnTo>
                    <a:pt x="298005" y="21958"/>
                  </a:lnTo>
                  <a:lnTo>
                    <a:pt x="297472" y="32981"/>
                  </a:lnTo>
                  <a:lnTo>
                    <a:pt x="297395" y="34632"/>
                  </a:lnTo>
                  <a:lnTo>
                    <a:pt x="296506" y="47472"/>
                  </a:lnTo>
                  <a:lnTo>
                    <a:pt x="296849" y="54762"/>
                  </a:lnTo>
                  <a:lnTo>
                    <a:pt x="296964" y="57188"/>
                  </a:lnTo>
                  <a:lnTo>
                    <a:pt x="297040" y="58864"/>
                  </a:lnTo>
                  <a:lnTo>
                    <a:pt x="297116" y="60236"/>
                  </a:lnTo>
                  <a:lnTo>
                    <a:pt x="301078" y="73215"/>
                  </a:lnTo>
                  <a:lnTo>
                    <a:pt x="327240" y="73215"/>
                  </a:lnTo>
                  <a:lnTo>
                    <a:pt x="350723" y="57188"/>
                  </a:lnTo>
                  <a:lnTo>
                    <a:pt x="351574" y="55448"/>
                  </a:lnTo>
                  <a:lnTo>
                    <a:pt x="352348" y="50088"/>
                  </a:lnTo>
                  <a:lnTo>
                    <a:pt x="352386" y="41592"/>
                  </a:lnTo>
                  <a:close/>
                </a:path>
                <a:path w="398780" h="333375">
                  <a:moveTo>
                    <a:pt x="398716" y="330225"/>
                  </a:moveTo>
                  <a:lnTo>
                    <a:pt x="398132" y="315353"/>
                  </a:lnTo>
                  <a:lnTo>
                    <a:pt x="397878" y="307911"/>
                  </a:lnTo>
                  <a:lnTo>
                    <a:pt x="397776" y="35763"/>
                  </a:lnTo>
                  <a:lnTo>
                    <a:pt x="390944" y="19570"/>
                  </a:lnTo>
                  <a:lnTo>
                    <a:pt x="383374" y="11328"/>
                  </a:lnTo>
                  <a:lnTo>
                    <a:pt x="380707" y="8420"/>
                  </a:lnTo>
                  <a:lnTo>
                    <a:pt x="366420" y="2044"/>
                  </a:lnTo>
                  <a:lnTo>
                    <a:pt x="347332" y="0"/>
                  </a:lnTo>
                  <a:lnTo>
                    <a:pt x="47764" y="0"/>
                  </a:lnTo>
                  <a:lnTo>
                    <a:pt x="6781" y="19900"/>
                  </a:lnTo>
                  <a:lnTo>
                    <a:pt x="2895" y="27266"/>
                  </a:lnTo>
                  <a:lnTo>
                    <a:pt x="3009" y="28194"/>
                  </a:lnTo>
                  <a:lnTo>
                    <a:pt x="3073" y="30187"/>
                  </a:lnTo>
                  <a:lnTo>
                    <a:pt x="2679" y="31889"/>
                  </a:lnTo>
                  <a:lnTo>
                    <a:pt x="647" y="33566"/>
                  </a:lnTo>
                  <a:lnTo>
                    <a:pt x="50" y="38696"/>
                  </a:lnTo>
                  <a:lnTo>
                    <a:pt x="0" y="116243"/>
                  </a:lnTo>
                  <a:lnTo>
                    <a:pt x="1790" y="122212"/>
                  </a:lnTo>
                  <a:lnTo>
                    <a:pt x="9309" y="125564"/>
                  </a:lnTo>
                  <a:lnTo>
                    <a:pt x="12750" y="124701"/>
                  </a:lnTo>
                  <a:lnTo>
                    <a:pt x="14427" y="112839"/>
                  </a:lnTo>
                  <a:lnTo>
                    <a:pt x="13398" y="95834"/>
                  </a:lnTo>
                  <a:lnTo>
                    <a:pt x="13119" y="78841"/>
                  </a:lnTo>
                  <a:lnTo>
                    <a:pt x="13423" y="61836"/>
                  </a:lnTo>
                  <a:lnTo>
                    <a:pt x="14122" y="44831"/>
                  </a:lnTo>
                  <a:lnTo>
                    <a:pt x="12585" y="43522"/>
                  </a:lnTo>
                  <a:lnTo>
                    <a:pt x="12725" y="42367"/>
                  </a:lnTo>
                  <a:lnTo>
                    <a:pt x="14439" y="41363"/>
                  </a:lnTo>
                  <a:lnTo>
                    <a:pt x="15798" y="33566"/>
                  </a:lnTo>
                  <a:lnTo>
                    <a:pt x="15900" y="32943"/>
                  </a:lnTo>
                  <a:lnTo>
                    <a:pt x="17627" y="30187"/>
                  </a:lnTo>
                  <a:lnTo>
                    <a:pt x="20688" y="24523"/>
                  </a:lnTo>
                  <a:lnTo>
                    <a:pt x="20586" y="22593"/>
                  </a:lnTo>
                  <a:lnTo>
                    <a:pt x="21526" y="21907"/>
                  </a:lnTo>
                  <a:lnTo>
                    <a:pt x="23431" y="21907"/>
                  </a:lnTo>
                  <a:lnTo>
                    <a:pt x="26644" y="19100"/>
                  </a:lnTo>
                  <a:lnTo>
                    <a:pt x="29210" y="15735"/>
                  </a:lnTo>
                  <a:lnTo>
                    <a:pt x="29311" y="15595"/>
                  </a:lnTo>
                  <a:lnTo>
                    <a:pt x="31623" y="15595"/>
                  </a:lnTo>
                  <a:lnTo>
                    <a:pt x="34340" y="15735"/>
                  </a:lnTo>
                  <a:lnTo>
                    <a:pt x="34505" y="15595"/>
                  </a:lnTo>
                  <a:lnTo>
                    <a:pt x="38404" y="12306"/>
                  </a:lnTo>
                  <a:lnTo>
                    <a:pt x="43954" y="13309"/>
                  </a:lnTo>
                  <a:lnTo>
                    <a:pt x="354558" y="13309"/>
                  </a:lnTo>
                  <a:lnTo>
                    <a:pt x="357136" y="12306"/>
                  </a:lnTo>
                  <a:lnTo>
                    <a:pt x="359651" y="11328"/>
                  </a:lnTo>
                  <a:lnTo>
                    <a:pt x="363613" y="15595"/>
                  </a:lnTo>
                  <a:lnTo>
                    <a:pt x="369265" y="17919"/>
                  </a:lnTo>
                  <a:lnTo>
                    <a:pt x="374611" y="21539"/>
                  </a:lnTo>
                  <a:lnTo>
                    <a:pt x="376351" y="21717"/>
                  </a:lnTo>
                  <a:lnTo>
                    <a:pt x="377431" y="22593"/>
                  </a:lnTo>
                  <a:lnTo>
                    <a:pt x="377609" y="24523"/>
                  </a:lnTo>
                  <a:lnTo>
                    <a:pt x="379412" y="27266"/>
                  </a:lnTo>
                  <a:lnTo>
                    <a:pt x="380339" y="27559"/>
                  </a:lnTo>
                  <a:lnTo>
                    <a:pt x="380796" y="28194"/>
                  </a:lnTo>
                  <a:lnTo>
                    <a:pt x="380822" y="29159"/>
                  </a:lnTo>
                  <a:lnTo>
                    <a:pt x="387007" y="35763"/>
                  </a:lnTo>
                  <a:lnTo>
                    <a:pt x="385991" y="43522"/>
                  </a:lnTo>
                  <a:lnTo>
                    <a:pt x="386105" y="125564"/>
                  </a:lnTo>
                  <a:lnTo>
                    <a:pt x="386486" y="307911"/>
                  </a:lnTo>
                  <a:lnTo>
                    <a:pt x="386524" y="323659"/>
                  </a:lnTo>
                  <a:lnTo>
                    <a:pt x="397687" y="333146"/>
                  </a:lnTo>
                  <a:lnTo>
                    <a:pt x="398716" y="330225"/>
                  </a:lnTo>
                  <a:close/>
                </a:path>
              </a:pathLst>
            </a:custGeom>
            <a:solidFill>
              <a:srgbClr val="5BC0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 descr=""/>
            <p:cNvSpPr/>
            <p:nvPr/>
          </p:nvSpPr>
          <p:spPr>
            <a:xfrm>
              <a:off x="15116266" y="2837595"/>
              <a:ext cx="88265" cy="46990"/>
            </a:xfrm>
            <a:custGeom>
              <a:avLst/>
              <a:gdLst/>
              <a:ahLst/>
              <a:cxnLst/>
              <a:rect l="l" t="t" r="r" b="b"/>
              <a:pathLst>
                <a:path w="88265" h="46989">
                  <a:moveTo>
                    <a:pt x="5118" y="0"/>
                  </a:moveTo>
                  <a:lnTo>
                    <a:pt x="0" y="4762"/>
                  </a:lnTo>
                  <a:lnTo>
                    <a:pt x="2959" y="10972"/>
                  </a:lnTo>
                  <a:lnTo>
                    <a:pt x="2146" y="16497"/>
                  </a:lnTo>
                  <a:lnTo>
                    <a:pt x="8623" y="23482"/>
                  </a:lnTo>
                  <a:lnTo>
                    <a:pt x="32610" y="30765"/>
                  </a:lnTo>
                  <a:lnTo>
                    <a:pt x="45710" y="35358"/>
                  </a:lnTo>
                  <a:lnTo>
                    <a:pt x="58605" y="40487"/>
                  </a:lnTo>
                  <a:lnTo>
                    <a:pt x="71272" y="46215"/>
                  </a:lnTo>
                  <a:lnTo>
                    <a:pt x="78638" y="46723"/>
                  </a:lnTo>
                  <a:lnTo>
                    <a:pt x="83235" y="45339"/>
                  </a:lnTo>
                  <a:lnTo>
                    <a:pt x="85420" y="41490"/>
                  </a:lnTo>
                  <a:lnTo>
                    <a:pt x="87731" y="37782"/>
                  </a:lnTo>
                  <a:lnTo>
                    <a:pt x="85166" y="32219"/>
                  </a:lnTo>
                  <a:lnTo>
                    <a:pt x="65579" y="23110"/>
                  </a:lnTo>
                  <a:lnTo>
                    <a:pt x="45618" y="14928"/>
                  </a:lnTo>
                  <a:lnTo>
                    <a:pt x="25419" y="7338"/>
                  </a:lnTo>
                  <a:lnTo>
                    <a:pt x="5118" y="0"/>
                  </a:lnTo>
                  <a:close/>
                </a:path>
              </a:pathLst>
            </a:custGeom>
            <a:solidFill>
              <a:srgbClr val="E484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15194890" y="2613558"/>
              <a:ext cx="71120" cy="283210"/>
            </a:xfrm>
            <a:custGeom>
              <a:avLst/>
              <a:gdLst/>
              <a:ahLst/>
              <a:cxnLst/>
              <a:rect l="l" t="t" r="r" b="b"/>
              <a:pathLst>
                <a:path w="71119" h="283210">
                  <a:moveTo>
                    <a:pt x="32740" y="261073"/>
                  </a:moveTo>
                  <a:lnTo>
                    <a:pt x="26619" y="255676"/>
                  </a:lnTo>
                  <a:lnTo>
                    <a:pt x="23291" y="256070"/>
                  </a:lnTo>
                  <a:lnTo>
                    <a:pt x="15595" y="256527"/>
                  </a:lnTo>
                  <a:lnTo>
                    <a:pt x="13931" y="262305"/>
                  </a:lnTo>
                  <a:lnTo>
                    <a:pt x="9105" y="261810"/>
                  </a:lnTo>
                  <a:lnTo>
                    <a:pt x="6781" y="265531"/>
                  </a:lnTo>
                  <a:lnTo>
                    <a:pt x="4597" y="269367"/>
                  </a:lnTo>
                  <a:lnTo>
                    <a:pt x="0" y="270764"/>
                  </a:lnTo>
                  <a:lnTo>
                    <a:pt x="26085" y="282930"/>
                  </a:lnTo>
                  <a:lnTo>
                    <a:pt x="27266" y="277545"/>
                  </a:lnTo>
                  <a:lnTo>
                    <a:pt x="25171" y="271538"/>
                  </a:lnTo>
                  <a:lnTo>
                    <a:pt x="31229" y="263867"/>
                  </a:lnTo>
                  <a:lnTo>
                    <a:pt x="32740" y="261073"/>
                  </a:lnTo>
                  <a:close/>
                </a:path>
                <a:path w="71119" h="283210">
                  <a:moveTo>
                    <a:pt x="70726" y="22923"/>
                  </a:moveTo>
                  <a:lnTo>
                    <a:pt x="69354" y="9588"/>
                  </a:lnTo>
                  <a:lnTo>
                    <a:pt x="69405" y="9118"/>
                  </a:lnTo>
                  <a:lnTo>
                    <a:pt x="68795" y="3175"/>
                  </a:lnTo>
                  <a:lnTo>
                    <a:pt x="66624" y="0"/>
                  </a:lnTo>
                  <a:lnTo>
                    <a:pt x="58585" y="6985"/>
                  </a:lnTo>
                  <a:lnTo>
                    <a:pt x="55765" y="7708"/>
                  </a:lnTo>
                  <a:lnTo>
                    <a:pt x="52387" y="7683"/>
                  </a:lnTo>
                  <a:lnTo>
                    <a:pt x="52197" y="10668"/>
                  </a:lnTo>
                  <a:lnTo>
                    <a:pt x="52882" y="13893"/>
                  </a:lnTo>
                  <a:lnTo>
                    <a:pt x="50050" y="16141"/>
                  </a:lnTo>
                  <a:lnTo>
                    <a:pt x="49263" y="21513"/>
                  </a:lnTo>
                  <a:lnTo>
                    <a:pt x="49237" y="25107"/>
                  </a:lnTo>
                  <a:lnTo>
                    <a:pt x="62534" y="29032"/>
                  </a:lnTo>
                  <a:lnTo>
                    <a:pt x="69062" y="28778"/>
                  </a:lnTo>
                  <a:lnTo>
                    <a:pt x="70726" y="22923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15211022" y="2686906"/>
              <a:ext cx="33655" cy="12065"/>
            </a:xfrm>
            <a:custGeom>
              <a:avLst/>
              <a:gdLst/>
              <a:ahLst/>
              <a:cxnLst/>
              <a:rect l="l" t="t" r="r" b="b"/>
              <a:pathLst>
                <a:path w="33655" h="12064">
                  <a:moveTo>
                    <a:pt x="7620" y="0"/>
                  </a:moveTo>
                  <a:lnTo>
                    <a:pt x="0" y="3500"/>
                  </a:lnTo>
                  <a:lnTo>
                    <a:pt x="8893" y="4866"/>
                  </a:lnTo>
                  <a:lnTo>
                    <a:pt x="17640" y="5370"/>
                  </a:lnTo>
                  <a:lnTo>
                    <a:pt x="25796" y="7051"/>
                  </a:lnTo>
                  <a:lnTo>
                    <a:pt x="32918" y="11946"/>
                  </a:lnTo>
                  <a:lnTo>
                    <a:pt x="33299" y="8022"/>
                  </a:lnTo>
                  <a:lnTo>
                    <a:pt x="32575" y="4554"/>
                  </a:lnTo>
                  <a:lnTo>
                    <a:pt x="28879" y="2332"/>
                  </a:lnTo>
                  <a:lnTo>
                    <a:pt x="21988" y="1718"/>
                  </a:lnTo>
                  <a:lnTo>
                    <a:pt x="14925" y="173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085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15233752" y="2704032"/>
              <a:ext cx="19050" cy="185420"/>
            </a:xfrm>
            <a:custGeom>
              <a:avLst/>
              <a:gdLst/>
              <a:ahLst/>
              <a:cxnLst/>
              <a:rect l="l" t="t" r="r" b="b"/>
              <a:pathLst>
                <a:path w="19050" h="185419">
                  <a:moveTo>
                    <a:pt x="7175" y="178866"/>
                  </a:moveTo>
                  <a:lnTo>
                    <a:pt x="5499" y="177660"/>
                  </a:lnTo>
                  <a:lnTo>
                    <a:pt x="2235" y="179006"/>
                  </a:lnTo>
                  <a:lnTo>
                    <a:pt x="723" y="180809"/>
                  </a:lnTo>
                  <a:lnTo>
                    <a:pt x="0" y="184708"/>
                  </a:lnTo>
                  <a:lnTo>
                    <a:pt x="2222" y="184975"/>
                  </a:lnTo>
                  <a:lnTo>
                    <a:pt x="4114" y="185039"/>
                  </a:lnTo>
                  <a:lnTo>
                    <a:pt x="6350" y="184708"/>
                  </a:lnTo>
                  <a:lnTo>
                    <a:pt x="7162" y="183146"/>
                  </a:lnTo>
                  <a:lnTo>
                    <a:pt x="7175" y="178866"/>
                  </a:lnTo>
                  <a:close/>
                </a:path>
                <a:path w="19050" h="185419">
                  <a:moveTo>
                    <a:pt x="18999" y="1943"/>
                  </a:moveTo>
                  <a:lnTo>
                    <a:pt x="15163" y="647"/>
                  </a:lnTo>
                  <a:lnTo>
                    <a:pt x="11315" y="0"/>
                  </a:lnTo>
                  <a:lnTo>
                    <a:pt x="9042" y="10858"/>
                  </a:lnTo>
                  <a:lnTo>
                    <a:pt x="12903" y="11353"/>
                  </a:lnTo>
                  <a:lnTo>
                    <a:pt x="16903" y="11087"/>
                  </a:lnTo>
                  <a:lnTo>
                    <a:pt x="18999" y="1943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15250827" y="26012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927" y="0"/>
                  </a:moveTo>
                  <a:lnTo>
                    <a:pt x="3441" y="736"/>
                  </a:lnTo>
                  <a:lnTo>
                    <a:pt x="888" y="1244"/>
                  </a:lnTo>
                  <a:lnTo>
                    <a:pt x="0" y="5334"/>
                  </a:lnTo>
                  <a:lnTo>
                    <a:pt x="2844" y="5308"/>
                  </a:lnTo>
                  <a:lnTo>
                    <a:pt x="4927" y="5727"/>
                  </a:lnTo>
                  <a:lnTo>
                    <a:pt x="4927" y="0"/>
                  </a:lnTo>
                  <a:close/>
                </a:path>
              </a:pathLst>
            </a:custGeom>
            <a:solidFill>
              <a:srgbClr val="171C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15244936" y="2621128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89">
                  <a:moveTo>
                    <a:pt x="812" y="0"/>
                  </a:moveTo>
                  <a:lnTo>
                    <a:pt x="38" y="25"/>
                  </a:lnTo>
                  <a:lnTo>
                    <a:pt x="0" y="8572"/>
                  </a:lnTo>
                  <a:lnTo>
                    <a:pt x="2844" y="6311"/>
                  </a:lnTo>
                  <a:lnTo>
                    <a:pt x="2146" y="3086"/>
                  </a:lnTo>
                  <a:lnTo>
                    <a:pt x="2349" y="101"/>
                  </a:lnTo>
                  <a:lnTo>
                    <a:pt x="1574" y="2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 descr=""/>
            <p:cNvSpPr/>
            <p:nvPr/>
          </p:nvSpPr>
          <p:spPr>
            <a:xfrm>
              <a:off x="15226772" y="272132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1587" y="0"/>
                  </a:moveTo>
                  <a:lnTo>
                    <a:pt x="0" y="2070"/>
                  </a:lnTo>
                  <a:lnTo>
                    <a:pt x="2260" y="2717"/>
                  </a:lnTo>
                  <a:lnTo>
                    <a:pt x="4330" y="2616"/>
                  </a:lnTo>
                  <a:lnTo>
                    <a:pt x="5943" y="609"/>
                  </a:lnTo>
                  <a:lnTo>
                    <a:pt x="3771" y="355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 descr=""/>
            <p:cNvSpPr/>
            <p:nvPr/>
          </p:nvSpPr>
          <p:spPr>
            <a:xfrm>
              <a:off x="15241859" y="2678027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698" y="0"/>
                  </a:moveTo>
                  <a:lnTo>
                    <a:pt x="469" y="2082"/>
                  </a:lnTo>
                  <a:lnTo>
                    <a:pt x="228" y="4152"/>
                  </a:lnTo>
                  <a:lnTo>
                    <a:pt x="0" y="6235"/>
                  </a:lnTo>
                  <a:lnTo>
                    <a:pt x="2578" y="4419"/>
                  </a:lnTo>
                  <a:lnTo>
                    <a:pt x="3721" y="2451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085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 descr=""/>
            <p:cNvSpPr/>
            <p:nvPr/>
          </p:nvSpPr>
          <p:spPr>
            <a:xfrm>
              <a:off x="15261854" y="2597522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5" h="3810">
                  <a:moveTo>
                    <a:pt x="0" y="0"/>
                  </a:moveTo>
                  <a:lnTo>
                    <a:pt x="546" y="3022"/>
                  </a:lnTo>
                  <a:lnTo>
                    <a:pt x="2781" y="3581"/>
                  </a:lnTo>
                  <a:lnTo>
                    <a:pt x="5346" y="3632"/>
                  </a:lnTo>
                  <a:lnTo>
                    <a:pt x="3568" y="24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C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 descr=""/>
            <p:cNvSpPr/>
            <p:nvPr/>
          </p:nvSpPr>
          <p:spPr>
            <a:xfrm>
              <a:off x="15242239" y="261257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774" y="0"/>
                  </a:moveTo>
                  <a:lnTo>
                    <a:pt x="0" y="12"/>
                  </a:lnTo>
                  <a:lnTo>
                    <a:pt x="1244" y="2273"/>
                  </a:lnTo>
                  <a:lnTo>
                    <a:pt x="1879" y="3403"/>
                  </a:lnTo>
                  <a:lnTo>
                    <a:pt x="2031" y="2349"/>
                  </a:lnTo>
                  <a:lnTo>
                    <a:pt x="2171" y="1282"/>
                  </a:lnTo>
                  <a:lnTo>
                    <a:pt x="2324" y="228"/>
                  </a:lnTo>
                  <a:lnTo>
                    <a:pt x="1549" y="76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 descr=""/>
            <p:cNvSpPr/>
            <p:nvPr/>
          </p:nvSpPr>
          <p:spPr>
            <a:xfrm>
              <a:off x="15236876" y="271665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4">
                  <a:moveTo>
                    <a:pt x="4203" y="0"/>
                  </a:moveTo>
                  <a:lnTo>
                    <a:pt x="1397" y="2730"/>
                  </a:lnTo>
                  <a:lnTo>
                    <a:pt x="0" y="4102"/>
                  </a:lnTo>
                  <a:lnTo>
                    <a:pt x="2400" y="3746"/>
                  </a:lnTo>
                  <a:lnTo>
                    <a:pt x="3810" y="2400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 descr=""/>
            <p:cNvSpPr/>
            <p:nvPr/>
          </p:nvSpPr>
          <p:spPr>
            <a:xfrm>
              <a:off x="15242494" y="2635063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663" y="0"/>
                  </a:moveTo>
                  <a:lnTo>
                    <a:pt x="546" y="2273"/>
                  </a:lnTo>
                  <a:lnTo>
                    <a:pt x="0" y="3416"/>
                  </a:lnTo>
                  <a:lnTo>
                    <a:pt x="1092" y="3517"/>
                  </a:lnTo>
                  <a:lnTo>
                    <a:pt x="1638" y="3594"/>
                  </a:lnTo>
                  <a:lnTo>
                    <a:pt x="1651" y="2387"/>
                  </a:lnTo>
                  <a:lnTo>
                    <a:pt x="1651" y="1193"/>
                  </a:lnTo>
                  <a:lnTo>
                    <a:pt x="1663" y="0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 descr=""/>
            <p:cNvSpPr/>
            <p:nvPr/>
          </p:nvSpPr>
          <p:spPr>
            <a:xfrm>
              <a:off x="15029066" y="2918408"/>
              <a:ext cx="243840" cy="130810"/>
            </a:xfrm>
            <a:custGeom>
              <a:avLst/>
              <a:gdLst/>
              <a:ahLst/>
              <a:cxnLst/>
              <a:rect l="l" t="t" r="r" b="b"/>
              <a:pathLst>
                <a:path w="243840" h="130810">
                  <a:moveTo>
                    <a:pt x="27025" y="120345"/>
                  </a:moveTo>
                  <a:lnTo>
                    <a:pt x="23926" y="113906"/>
                  </a:lnTo>
                  <a:lnTo>
                    <a:pt x="14160" y="106870"/>
                  </a:lnTo>
                  <a:lnTo>
                    <a:pt x="10490" y="105613"/>
                  </a:lnTo>
                  <a:lnTo>
                    <a:pt x="4025" y="112344"/>
                  </a:lnTo>
                  <a:lnTo>
                    <a:pt x="5041" y="115519"/>
                  </a:lnTo>
                  <a:lnTo>
                    <a:pt x="13779" y="123469"/>
                  </a:lnTo>
                  <a:lnTo>
                    <a:pt x="17843" y="130568"/>
                  </a:lnTo>
                  <a:lnTo>
                    <a:pt x="26898" y="128333"/>
                  </a:lnTo>
                  <a:lnTo>
                    <a:pt x="27025" y="120345"/>
                  </a:lnTo>
                  <a:close/>
                </a:path>
                <a:path w="243840" h="130810">
                  <a:moveTo>
                    <a:pt x="67602" y="112649"/>
                  </a:moveTo>
                  <a:lnTo>
                    <a:pt x="64782" y="106426"/>
                  </a:lnTo>
                  <a:lnTo>
                    <a:pt x="63258" y="101650"/>
                  </a:lnTo>
                  <a:lnTo>
                    <a:pt x="55702" y="88417"/>
                  </a:lnTo>
                  <a:lnTo>
                    <a:pt x="43154" y="77279"/>
                  </a:lnTo>
                  <a:lnTo>
                    <a:pt x="27571" y="69519"/>
                  </a:lnTo>
                  <a:lnTo>
                    <a:pt x="10934" y="66408"/>
                  </a:lnTo>
                  <a:lnTo>
                    <a:pt x="6489" y="66217"/>
                  </a:lnTo>
                  <a:lnTo>
                    <a:pt x="1663" y="66459"/>
                  </a:lnTo>
                  <a:lnTo>
                    <a:pt x="0" y="78486"/>
                  </a:lnTo>
                  <a:lnTo>
                    <a:pt x="5422" y="78841"/>
                  </a:lnTo>
                  <a:lnTo>
                    <a:pt x="10236" y="79540"/>
                  </a:lnTo>
                  <a:lnTo>
                    <a:pt x="51155" y="107251"/>
                  </a:lnTo>
                  <a:lnTo>
                    <a:pt x="54317" y="118732"/>
                  </a:lnTo>
                  <a:lnTo>
                    <a:pt x="67602" y="112649"/>
                  </a:lnTo>
                  <a:close/>
                </a:path>
                <a:path w="243840" h="130810">
                  <a:moveTo>
                    <a:pt x="162267" y="75526"/>
                  </a:moveTo>
                  <a:lnTo>
                    <a:pt x="154457" y="69850"/>
                  </a:lnTo>
                  <a:lnTo>
                    <a:pt x="153098" y="66700"/>
                  </a:lnTo>
                  <a:lnTo>
                    <a:pt x="151384" y="62725"/>
                  </a:lnTo>
                  <a:lnTo>
                    <a:pt x="150317" y="61188"/>
                  </a:lnTo>
                  <a:lnTo>
                    <a:pt x="150152" y="60896"/>
                  </a:lnTo>
                  <a:lnTo>
                    <a:pt x="149504" y="59753"/>
                  </a:lnTo>
                  <a:lnTo>
                    <a:pt x="144932" y="60896"/>
                  </a:lnTo>
                  <a:lnTo>
                    <a:pt x="143395" y="55841"/>
                  </a:lnTo>
                  <a:lnTo>
                    <a:pt x="139992" y="54927"/>
                  </a:lnTo>
                  <a:lnTo>
                    <a:pt x="134404" y="52654"/>
                  </a:lnTo>
                  <a:lnTo>
                    <a:pt x="128663" y="50190"/>
                  </a:lnTo>
                  <a:lnTo>
                    <a:pt x="123215" y="49707"/>
                  </a:lnTo>
                  <a:lnTo>
                    <a:pt x="118491" y="53365"/>
                  </a:lnTo>
                  <a:lnTo>
                    <a:pt x="117017" y="59194"/>
                  </a:lnTo>
                  <a:lnTo>
                    <a:pt x="120484" y="62496"/>
                  </a:lnTo>
                  <a:lnTo>
                    <a:pt x="125742" y="64998"/>
                  </a:lnTo>
                  <a:lnTo>
                    <a:pt x="129400" y="68211"/>
                  </a:lnTo>
                  <a:lnTo>
                    <a:pt x="134696" y="66700"/>
                  </a:lnTo>
                  <a:lnTo>
                    <a:pt x="138531" y="69392"/>
                  </a:lnTo>
                  <a:lnTo>
                    <a:pt x="144462" y="78054"/>
                  </a:lnTo>
                  <a:lnTo>
                    <a:pt x="145859" y="86664"/>
                  </a:lnTo>
                  <a:lnTo>
                    <a:pt x="162267" y="75526"/>
                  </a:lnTo>
                  <a:close/>
                </a:path>
                <a:path w="243840" h="130810">
                  <a:moveTo>
                    <a:pt x="198221" y="51168"/>
                  </a:moveTo>
                  <a:lnTo>
                    <a:pt x="198069" y="50888"/>
                  </a:lnTo>
                  <a:lnTo>
                    <a:pt x="195910" y="48679"/>
                  </a:lnTo>
                  <a:lnTo>
                    <a:pt x="192938" y="47383"/>
                  </a:lnTo>
                  <a:lnTo>
                    <a:pt x="187147" y="44665"/>
                  </a:lnTo>
                  <a:lnTo>
                    <a:pt x="186575" y="44399"/>
                  </a:lnTo>
                  <a:lnTo>
                    <a:pt x="178041" y="44665"/>
                  </a:lnTo>
                  <a:lnTo>
                    <a:pt x="178041" y="36652"/>
                  </a:lnTo>
                  <a:lnTo>
                    <a:pt x="177952" y="32639"/>
                  </a:lnTo>
                  <a:lnTo>
                    <a:pt x="177342" y="25603"/>
                  </a:lnTo>
                  <a:lnTo>
                    <a:pt x="177215" y="24231"/>
                  </a:lnTo>
                  <a:lnTo>
                    <a:pt x="175348" y="18542"/>
                  </a:lnTo>
                  <a:lnTo>
                    <a:pt x="175298" y="18364"/>
                  </a:lnTo>
                  <a:lnTo>
                    <a:pt x="175196" y="18059"/>
                  </a:lnTo>
                  <a:lnTo>
                    <a:pt x="174396" y="15621"/>
                  </a:lnTo>
                  <a:lnTo>
                    <a:pt x="169011" y="8674"/>
                  </a:lnTo>
                  <a:lnTo>
                    <a:pt x="164490" y="6286"/>
                  </a:lnTo>
                  <a:lnTo>
                    <a:pt x="164490" y="33921"/>
                  </a:lnTo>
                  <a:lnTo>
                    <a:pt x="163931" y="36423"/>
                  </a:lnTo>
                  <a:lnTo>
                    <a:pt x="163880" y="36652"/>
                  </a:lnTo>
                  <a:lnTo>
                    <a:pt x="150418" y="32905"/>
                  </a:lnTo>
                  <a:lnTo>
                    <a:pt x="142849" y="31978"/>
                  </a:lnTo>
                  <a:lnTo>
                    <a:pt x="133197" y="30149"/>
                  </a:lnTo>
                  <a:lnTo>
                    <a:pt x="138226" y="24612"/>
                  </a:lnTo>
                  <a:lnTo>
                    <a:pt x="138696" y="24231"/>
                  </a:lnTo>
                  <a:lnTo>
                    <a:pt x="143814" y="20535"/>
                  </a:lnTo>
                  <a:lnTo>
                    <a:pt x="149682" y="18364"/>
                  </a:lnTo>
                  <a:lnTo>
                    <a:pt x="156032" y="18059"/>
                  </a:lnTo>
                  <a:lnTo>
                    <a:pt x="161086" y="18542"/>
                  </a:lnTo>
                  <a:lnTo>
                    <a:pt x="162306" y="24231"/>
                  </a:lnTo>
                  <a:lnTo>
                    <a:pt x="164414" y="33566"/>
                  </a:lnTo>
                  <a:lnTo>
                    <a:pt x="164490" y="33921"/>
                  </a:lnTo>
                  <a:lnTo>
                    <a:pt x="164490" y="6286"/>
                  </a:lnTo>
                  <a:lnTo>
                    <a:pt x="160502" y="4165"/>
                  </a:lnTo>
                  <a:lnTo>
                    <a:pt x="149415" y="3009"/>
                  </a:lnTo>
                  <a:lnTo>
                    <a:pt x="139471" y="5803"/>
                  </a:lnTo>
                  <a:lnTo>
                    <a:pt x="130835" y="11658"/>
                  </a:lnTo>
                  <a:lnTo>
                    <a:pt x="123659" y="19697"/>
                  </a:lnTo>
                  <a:lnTo>
                    <a:pt x="118719" y="25603"/>
                  </a:lnTo>
                  <a:lnTo>
                    <a:pt x="113347" y="29946"/>
                  </a:lnTo>
                  <a:lnTo>
                    <a:pt x="107188" y="32639"/>
                  </a:lnTo>
                  <a:lnTo>
                    <a:pt x="99885" y="33566"/>
                  </a:lnTo>
                  <a:lnTo>
                    <a:pt x="98031" y="36423"/>
                  </a:lnTo>
                  <a:lnTo>
                    <a:pt x="101193" y="45554"/>
                  </a:lnTo>
                  <a:lnTo>
                    <a:pt x="131597" y="45554"/>
                  </a:lnTo>
                  <a:lnTo>
                    <a:pt x="141592" y="46024"/>
                  </a:lnTo>
                  <a:lnTo>
                    <a:pt x="155003" y="48514"/>
                  </a:lnTo>
                  <a:lnTo>
                    <a:pt x="165392" y="51739"/>
                  </a:lnTo>
                  <a:lnTo>
                    <a:pt x="171335" y="54165"/>
                  </a:lnTo>
                  <a:lnTo>
                    <a:pt x="177457" y="56248"/>
                  </a:lnTo>
                  <a:lnTo>
                    <a:pt x="192493" y="63728"/>
                  </a:lnTo>
                  <a:lnTo>
                    <a:pt x="197065" y="60629"/>
                  </a:lnTo>
                  <a:lnTo>
                    <a:pt x="198158" y="51739"/>
                  </a:lnTo>
                  <a:lnTo>
                    <a:pt x="198221" y="51168"/>
                  </a:lnTo>
                  <a:close/>
                </a:path>
                <a:path w="243840" h="130810">
                  <a:moveTo>
                    <a:pt x="243281" y="13347"/>
                  </a:moveTo>
                  <a:lnTo>
                    <a:pt x="217322" y="0"/>
                  </a:lnTo>
                  <a:lnTo>
                    <a:pt x="209854" y="901"/>
                  </a:lnTo>
                  <a:lnTo>
                    <a:pt x="208140" y="4851"/>
                  </a:lnTo>
                  <a:lnTo>
                    <a:pt x="209181" y="8674"/>
                  </a:lnTo>
                  <a:lnTo>
                    <a:pt x="210439" y="12471"/>
                  </a:lnTo>
                  <a:lnTo>
                    <a:pt x="217487" y="10769"/>
                  </a:lnTo>
                  <a:lnTo>
                    <a:pt x="224459" y="10096"/>
                  </a:lnTo>
                  <a:lnTo>
                    <a:pt x="232892" y="18224"/>
                  </a:lnTo>
                  <a:lnTo>
                    <a:pt x="234670" y="22237"/>
                  </a:lnTo>
                  <a:lnTo>
                    <a:pt x="243281" y="13347"/>
                  </a:lnTo>
                  <a:close/>
                </a:path>
              </a:pathLst>
            </a:custGeom>
            <a:solidFill>
              <a:srgbClr val="E4BA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 descr=""/>
            <p:cNvSpPr/>
            <p:nvPr/>
          </p:nvSpPr>
          <p:spPr>
            <a:xfrm>
              <a:off x="14992986" y="2966922"/>
              <a:ext cx="207645" cy="89535"/>
            </a:xfrm>
            <a:custGeom>
              <a:avLst/>
              <a:gdLst/>
              <a:ahLst/>
              <a:cxnLst/>
              <a:rect l="l" t="t" r="r" b="b"/>
              <a:pathLst>
                <a:path w="207644" h="89535">
                  <a:moveTo>
                    <a:pt x="30073" y="79565"/>
                  </a:moveTo>
                  <a:lnTo>
                    <a:pt x="26835" y="78105"/>
                  </a:lnTo>
                  <a:lnTo>
                    <a:pt x="22301" y="77000"/>
                  </a:lnTo>
                  <a:lnTo>
                    <a:pt x="20027" y="74053"/>
                  </a:lnTo>
                  <a:lnTo>
                    <a:pt x="14541" y="76149"/>
                  </a:lnTo>
                  <a:lnTo>
                    <a:pt x="9880" y="82816"/>
                  </a:lnTo>
                  <a:lnTo>
                    <a:pt x="5346" y="82080"/>
                  </a:lnTo>
                  <a:lnTo>
                    <a:pt x="901" y="75882"/>
                  </a:lnTo>
                  <a:lnTo>
                    <a:pt x="0" y="82092"/>
                  </a:lnTo>
                  <a:lnTo>
                    <a:pt x="1282" y="83388"/>
                  </a:lnTo>
                  <a:lnTo>
                    <a:pt x="2400" y="84950"/>
                  </a:lnTo>
                  <a:lnTo>
                    <a:pt x="3886" y="85940"/>
                  </a:lnTo>
                  <a:lnTo>
                    <a:pt x="10731" y="88912"/>
                  </a:lnTo>
                  <a:lnTo>
                    <a:pt x="17576" y="89217"/>
                  </a:lnTo>
                  <a:lnTo>
                    <a:pt x="23710" y="87274"/>
                  </a:lnTo>
                  <a:lnTo>
                    <a:pt x="28473" y="83566"/>
                  </a:lnTo>
                  <a:lnTo>
                    <a:pt x="30073" y="79565"/>
                  </a:lnTo>
                  <a:close/>
                </a:path>
                <a:path w="207644" h="89535">
                  <a:moveTo>
                    <a:pt x="185699" y="11061"/>
                  </a:moveTo>
                  <a:lnTo>
                    <a:pt x="185496" y="11061"/>
                  </a:lnTo>
                  <a:lnTo>
                    <a:pt x="185623" y="11226"/>
                  </a:lnTo>
                  <a:lnTo>
                    <a:pt x="185699" y="11061"/>
                  </a:lnTo>
                  <a:close/>
                </a:path>
                <a:path w="207644" h="89535">
                  <a:moveTo>
                    <a:pt x="207264" y="19507"/>
                  </a:moveTo>
                  <a:lnTo>
                    <a:pt x="206235" y="16611"/>
                  </a:lnTo>
                  <a:lnTo>
                    <a:pt x="203936" y="10337"/>
                  </a:lnTo>
                  <a:lnTo>
                    <a:pt x="202984" y="10020"/>
                  </a:lnTo>
                  <a:lnTo>
                    <a:pt x="198081" y="8394"/>
                  </a:lnTo>
                  <a:lnTo>
                    <a:pt x="201472" y="3213"/>
                  </a:lnTo>
                  <a:lnTo>
                    <a:pt x="191084" y="0"/>
                  </a:lnTo>
                  <a:lnTo>
                    <a:pt x="185712" y="11036"/>
                  </a:lnTo>
                  <a:lnTo>
                    <a:pt x="191858" y="10020"/>
                  </a:lnTo>
                  <a:lnTo>
                    <a:pt x="194271" y="15113"/>
                  </a:lnTo>
                  <a:lnTo>
                    <a:pt x="199377" y="21209"/>
                  </a:lnTo>
                  <a:lnTo>
                    <a:pt x="201561" y="23164"/>
                  </a:lnTo>
                  <a:lnTo>
                    <a:pt x="207264" y="19507"/>
                  </a:lnTo>
                  <a:close/>
                </a:path>
              </a:pathLst>
            </a:custGeom>
            <a:solidFill>
              <a:srgbClr val="E484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 descr=""/>
            <p:cNvSpPr/>
            <p:nvPr/>
          </p:nvSpPr>
          <p:spPr>
            <a:xfrm>
              <a:off x="14998969" y="3027000"/>
              <a:ext cx="25400" cy="16510"/>
            </a:xfrm>
            <a:custGeom>
              <a:avLst/>
              <a:gdLst/>
              <a:ahLst/>
              <a:cxnLst/>
              <a:rect l="l" t="t" r="r" b="b"/>
              <a:pathLst>
                <a:path w="25400" h="16510">
                  <a:moveTo>
                    <a:pt x="22593" y="0"/>
                  </a:moveTo>
                  <a:lnTo>
                    <a:pt x="5473" y="863"/>
                  </a:lnTo>
                  <a:lnTo>
                    <a:pt x="0" y="12369"/>
                  </a:lnTo>
                  <a:lnTo>
                    <a:pt x="3263" y="15621"/>
                  </a:lnTo>
                  <a:lnTo>
                    <a:pt x="8559" y="16065"/>
                  </a:lnTo>
                  <a:lnTo>
                    <a:pt x="14046" y="13970"/>
                  </a:lnTo>
                  <a:lnTo>
                    <a:pt x="19265" y="13068"/>
                  </a:lnTo>
                  <a:lnTo>
                    <a:pt x="24866" y="12433"/>
                  </a:lnTo>
                  <a:lnTo>
                    <a:pt x="25044" y="2057"/>
                  </a:lnTo>
                  <a:lnTo>
                    <a:pt x="22593" y="0"/>
                  </a:lnTo>
                  <a:close/>
                </a:path>
              </a:pathLst>
            </a:custGeom>
            <a:solidFill>
              <a:srgbClr val="E4BA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 descr=""/>
            <p:cNvSpPr/>
            <p:nvPr/>
          </p:nvSpPr>
          <p:spPr>
            <a:xfrm>
              <a:off x="15152015" y="2986615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60">
                  <a:moveTo>
                    <a:pt x="6575" y="239"/>
                  </a:moveTo>
                  <a:lnTo>
                    <a:pt x="290" y="3064"/>
                  </a:lnTo>
                  <a:lnTo>
                    <a:pt x="0" y="7681"/>
                  </a:lnTo>
                  <a:lnTo>
                    <a:pt x="1886" y="12954"/>
                  </a:lnTo>
                  <a:lnTo>
                    <a:pt x="1995" y="16827"/>
                  </a:lnTo>
                  <a:lnTo>
                    <a:pt x="2022" y="17792"/>
                  </a:lnTo>
                  <a:lnTo>
                    <a:pt x="1311" y="19265"/>
                  </a:lnTo>
                  <a:lnTo>
                    <a:pt x="5387" y="22580"/>
                  </a:lnTo>
                  <a:lnTo>
                    <a:pt x="14976" y="16827"/>
                  </a:lnTo>
                  <a:lnTo>
                    <a:pt x="9324" y="3771"/>
                  </a:lnTo>
                  <a:lnTo>
                    <a:pt x="7712" y="1955"/>
                  </a:lnTo>
                  <a:lnTo>
                    <a:pt x="6575" y="239"/>
                  </a:lnTo>
                  <a:close/>
                </a:path>
                <a:path w="15240" h="22860">
                  <a:moveTo>
                    <a:pt x="6416" y="0"/>
                  </a:moveTo>
                  <a:lnTo>
                    <a:pt x="6575" y="239"/>
                  </a:lnTo>
                  <a:lnTo>
                    <a:pt x="6751" y="239"/>
                  </a:lnTo>
                  <a:lnTo>
                    <a:pt x="6416" y="0"/>
                  </a:lnTo>
                  <a:close/>
                </a:path>
              </a:pathLst>
            </a:custGeom>
            <a:solidFill>
              <a:srgbClr val="E484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 descr=""/>
            <p:cNvSpPr/>
            <p:nvPr/>
          </p:nvSpPr>
          <p:spPr>
            <a:xfrm>
              <a:off x="15237438" y="2942339"/>
              <a:ext cx="18415" cy="22225"/>
            </a:xfrm>
            <a:custGeom>
              <a:avLst/>
              <a:gdLst/>
              <a:ahLst/>
              <a:cxnLst/>
              <a:rect l="l" t="t" r="r" b="b"/>
              <a:pathLst>
                <a:path w="18415" h="22225">
                  <a:moveTo>
                    <a:pt x="4152" y="0"/>
                  </a:moveTo>
                  <a:lnTo>
                    <a:pt x="406" y="3492"/>
                  </a:lnTo>
                  <a:lnTo>
                    <a:pt x="0" y="7861"/>
                  </a:lnTo>
                  <a:lnTo>
                    <a:pt x="901" y="12560"/>
                  </a:lnTo>
                  <a:lnTo>
                    <a:pt x="5460" y="12458"/>
                  </a:lnTo>
                  <a:lnTo>
                    <a:pt x="9118" y="21691"/>
                  </a:lnTo>
                  <a:lnTo>
                    <a:pt x="17983" y="8928"/>
                  </a:lnTo>
                  <a:lnTo>
                    <a:pt x="12750" y="4775"/>
                  </a:lnTo>
                  <a:lnTo>
                    <a:pt x="6934" y="723"/>
                  </a:lnTo>
                  <a:lnTo>
                    <a:pt x="5460" y="482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C3BC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 descr=""/>
            <p:cNvSpPr/>
            <p:nvPr/>
          </p:nvSpPr>
          <p:spPr>
            <a:xfrm>
              <a:off x="15290428" y="2615517"/>
              <a:ext cx="3810" cy="294640"/>
            </a:xfrm>
            <a:custGeom>
              <a:avLst/>
              <a:gdLst/>
              <a:ahLst/>
              <a:cxnLst/>
              <a:rect l="l" t="t" r="r" b="b"/>
              <a:pathLst>
                <a:path w="3809" h="294639">
                  <a:moveTo>
                    <a:pt x="0" y="0"/>
                  </a:moveTo>
                  <a:lnTo>
                    <a:pt x="42" y="271992"/>
                  </a:lnTo>
                  <a:lnTo>
                    <a:pt x="876" y="294309"/>
                  </a:lnTo>
                  <a:lnTo>
                    <a:pt x="1460" y="291109"/>
                  </a:lnTo>
                  <a:lnTo>
                    <a:pt x="2539" y="287896"/>
                  </a:lnTo>
                  <a:lnTo>
                    <a:pt x="2451" y="8026"/>
                  </a:lnTo>
                  <a:lnTo>
                    <a:pt x="3403" y="35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5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 descr=""/>
            <p:cNvSpPr/>
            <p:nvPr/>
          </p:nvSpPr>
          <p:spPr>
            <a:xfrm>
              <a:off x="14889646" y="2587726"/>
              <a:ext cx="43815" cy="128270"/>
            </a:xfrm>
            <a:custGeom>
              <a:avLst/>
              <a:gdLst/>
              <a:ahLst/>
              <a:cxnLst/>
              <a:rect l="l" t="t" r="r" b="b"/>
              <a:pathLst>
                <a:path w="43815" h="128269">
                  <a:moveTo>
                    <a:pt x="6121" y="21564"/>
                  </a:moveTo>
                  <a:lnTo>
                    <a:pt x="5816" y="19088"/>
                  </a:lnTo>
                  <a:lnTo>
                    <a:pt x="3683" y="20713"/>
                  </a:lnTo>
                  <a:lnTo>
                    <a:pt x="3340" y="22974"/>
                  </a:lnTo>
                  <a:lnTo>
                    <a:pt x="3594" y="25438"/>
                  </a:lnTo>
                  <a:lnTo>
                    <a:pt x="5626" y="23774"/>
                  </a:lnTo>
                  <a:lnTo>
                    <a:pt x="6121" y="21564"/>
                  </a:lnTo>
                  <a:close/>
                </a:path>
                <a:path w="43815" h="128269">
                  <a:moveTo>
                    <a:pt x="12255" y="117449"/>
                  </a:moveTo>
                  <a:lnTo>
                    <a:pt x="4724" y="114096"/>
                  </a:lnTo>
                  <a:lnTo>
                    <a:pt x="2933" y="108127"/>
                  </a:lnTo>
                  <a:lnTo>
                    <a:pt x="3187" y="82854"/>
                  </a:lnTo>
                  <a:lnTo>
                    <a:pt x="2984" y="30581"/>
                  </a:lnTo>
                  <a:lnTo>
                    <a:pt x="2209" y="32258"/>
                  </a:lnTo>
                  <a:lnTo>
                    <a:pt x="762" y="33934"/>
                  </a:lnTo>
                  <a:lnTo>
                    <a:pt x="647" y="119494"/>
                  </a:lnTo>
                  <a:lnTo>
                    <a:pt x="0" y="123367"/>
                  </a:lnTo>
                  <a:lnTo>
                    <a:pt x="7658" y="123812"/>
                  </a:lnTo>
                  <a:lnTo>
                    <a:pt x="11137" y="121843"/>
                  </a:lnTo>
                  <a:lnTo>
                    <a:pt x="12255" y="117449"/>
                  </a:lnTo>
                  <a:close/>
                </a:path>
                <a:path w="43815" h="128269">
                  <a:moveTo>
                    <a:pt x="18122" y="2146"/>
                  </a:moveTo>
                  <a:lnTo>
                    <a:pt x="11658" y="0"/>
                  </a:lnTo>
                  <a:lnTo>
                    <a:pt x="5194" y="635"/>
                  </a:lnTo>
                  <a:lnTo>
                    <a:pt x="1092" y="11620"/>
                  </a:lnTo>
                  <a:lnTo>
                    <a:pt x="7048" y="10591"/>
                  </a:lnTo>
                  <a:lnTo>
                    <a:pt x="9728" y="11772"/>
                  </a:lnTo>
                  <a:lnTo>
                    <a:pt x="18122" y="2146"/>
                  </a:lnTo>
                  <a:close/>
                </a:path>
                <a:path w="43815" h="128269">
                  <a:moveTo>
                    <a:pt x="22034" y="107670"/>
                  </a:moveTo>
                  <a:lnTo>
                    <a:pt x="17373" y="104711"/>
                  </a:lnTo>
                  <a:lnTo>
                    <a:pt x="15684" y="116586"/>
                  </a:lnTo>
                  <a:lnTo>
                    <a:pt x="20523" y="116484"/>
                  </a:lnTo>
                  <a:lnTo>
                    <a:pt x="20281" y="112344"/>
                  </a:lnTo>
                  <a:lnTo>
                    <a:pt x="22034" y="107670"/>
                  </a:lnTo>
                  <a:close/>
                </a:path>
                <a:path w="43815" h="128269">
                  <a:moveTo>
                    <a:pt x="43713" y="119113"/>
                  </a:moveTo>
                  <a:lnTo>
                    <a:pt x="35267" y="116116"/>
                  </a:lnTo>
                  <a:lnTo>
                    <a:pt x="33451" y="119278"/>
                  </a:lnTo>
                  <a:lnTo>
                    <a:pt x="31953" y="122148"/>
                  </a:lnTo>
                  <a:lnTo>
                    <a:pt x="34239" y="127165"/>
                  </a:lnTo>
                  <a:lnTo>
                    <a:pt x="38531" y="128041"/>
                  </a:lnTo>
                  <a:lnTo>
                    <a:pt x="43421" y="127711"/>
                  </a:lnTo>
                  <a:lnTo>
                    <a:pt x="43472" y="123609"/>
                  </a:lnTo>
                  <a:lnTo>
                    <a:pt x="43713" y="119113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 descr=""/>
            <p:cNvSpPr/>
            <p:nvPr/>
          </p:nvSpPr>
          <p:spPr>
            <a:xfrm>
              <a:off x="15101913" y="2864256"/>
              <a:ext cx="157480" cy="454659"/>
            </a:xfrm>
            <a:custGeom>
              <a:avLst/>
              <a:gdLst/>
              <a:ahLst/>
              <a:cxnLst/>
              <a:rect l="l" t="t" r="r" b="b"/>
              <a:pathLst>
                <a:path w="157480" h="454660">
                  <a:moveTo>
                    <a:pt x="85623" y="19570"/>
                  </a:moveTo>
                  <a:lnTo>
                    <a:pt x="72948" y="13843"/>
                  </a:lnTo>
                  <a:lnTo>
                    <a:pt x="60045" y="8712"/>
                  </a:lnTo>
                  <a:lnTo>
                    <a:pt x="46951" y="4114"/>
                  </a:lnTo>
                  <a:lnTo>
                    <a:pt x="33680" y="0"/>
                  </a:lnTo>
                  <a:lnTo>
                    <a:pt x="33616" y="9118"/>
                  </a:lnTo>
                  <a:lnTo>
                    <a:pt x="27597" y="15176"/>
                  </a:lnTo>
                  <a:lnTo>
                    <a:pt x="17081" y="27343"/>
                  </a:lnTo>
                  <a:lnTo>
                    <a:pt x="12039" y="27063"/>
                  </a:lnTo>
                  <a:lnTo>
                    <a:pt x="8166" y="19697"/>
                  </a:lnTo>
                  <a:lnTo>
                    <a:pt x="3111" y="19786"/>
                  </a:lnTo>
                  <a:lnTo>
                    <a:pt x="0" y="55791"/>
                  </a:lnTo>
                  <a:lnTo>
                    <a:pt x="6769" y="51727"/>
                  </a:lnTo>
                  <a:lnTo>
                    <a:pt x="13690" y="48298"/>
                  </a:lnTo>
                  <a:lnTo>
                    <a:pt x="21082" y="46977"/>
                  </a:lnTo>
                  <a:lnTo>
                    <a:pt x="29273" y="49225"/>
                  </a:lnTo>
                  <a:lnTo>
                    <a:pt x="41325" y="37934"/>
                  </a:lnTo>
                  <a:lnTo>
                    <a:pt x="54470" y="28727"/>
                  </a:lnTo>
                  <a:lnTo>
                    <a:pt x="69100" y="22352"/>
                  </a:lnTo>
                  <a:lnTo>
                    <a:pt x="85623" y="19570"/>
                  </a:lnTo>
                  <a:close/>
                </a:path>
                <a:path w="157480" h="454660">
                  <a:moveTo>
                    <a:pt x="113880" y="425043"/>
                  </a:moveTo>
                  <a:lnTo>
                    <a:pt x="108140" y="422503"/>
                  </a:lnTo>
                  <a:lnTo>
                    <a:pt x="109461" y="424675"/>
                  </a:lnTo>
                  <a:lnTo>
                    <a:pt x="111544" y="425145"/>
                  </a:lnTo>
                  <a:lnTo>
                    <a:pt x="113880" y="425043"/>
                  </a:lnTo>
                  <a:close/>
                </a:path>
                <a:path w="157480" h="454660">
                  <a:moveTo>
                    <a:pt x="122948" y="69824"/>
                  </a:moveTo>
                  <a:lnTo>
                    <a:pt x="99745" y="38633"/>
                  </a:lnTo>
                  <a:lnTo>
                    <a:pt x="83248" y="35407"/>
                  </a:lnTo>
                  <a:lnTo>
                    <a:pt x="66408" y="38976"/>
                  </a:lnTo>
                  <a:lnTo>
                    <a:pt x="50876" y="49326"/>
                  </a:lnTo>
                  <a:lnTo>
                    <a:pt x="43408" y="58039"/>
                  </a:lnTo>
                  <a:lnTo>
                    <a:pt x="37465" y="67640"/>
                  </a:lnTo>
                  <a:lnTo>
                    <a:pt x="27051" y="87718"/>
                  </a:lnTo>
                  <a:lnTo>
                    <a:pt x="34340" y="86791"/>
                  </a:lnTo>
                  <a:lnTo>
                    <a:pt x="40500" y="84099"/>
                  </a:lnTo>
                  <a:lnTo>
                    <a:pt x="45872" y="79743"/>
                  </a:lnTo>
                  <a:lnTo>
                    <a:pt x="50812" y="73837"/>
                  </a:lnTo>
                  <a:lnTo>
                    <a:pt x="57988" y="65811"/>
                  </a:lnTo>
                  <a:lnTo>
                    <a:pt x="66624" y="59956"/>
                  </a:lnTo>
                  <a:lnTo>
                    <a:pt x="76568" y="57162"/>
                  </a:lnTo>
                  <a:lnTo>
                    <a:pt x="87655" y="58318"/>
                  </a:lnTo>
                  <a:lnTo>
                    <a:pt x="96151" y="62826"/>
                  </a:lnTo>
                  <a:lnTo>
                    <a:pt x="101549" y="69773"/>
                  </a:lnTo>
                  <a:lnTo>
                    <a:pt x="104368" y="78384"/>
                  </a:lnTo>
                  <a:lnTo>
                    <a:pt x="105194" y="87871"/>
                  </a:lnTo>
                  <a:lnTo>
                    <a:pt x="105194" y="98818"/>
                  </a:lnTo>
                  <a:lnTo>
                    <a:pt x="113728" y="98552"/>
                  </a:lnTo>
                  <a:lnTo>
                    <a:pt x="120091" y="101536"/>
                  </a:lnTo>
                  <a:lnTo>
                    <a:pt x="121081" y="93560"/>
                  </a:lnTo>
                  <a:lnTo>
                    <a:pt x="122555" y="85623"/>
                  </a:lnTo>
                  <a:lnTo>
                    <a:pt x="122948" y="77622"/>
                  </a:lnTo>
                  <a:lnTo>
                    <a:pt x="122948" y="69824"/>
                  </a:lnTo>
                  <a:close/>
                </a:path>
                <a:path w="157480" h="454660">
                  <a:moveTo>
                    <a:pt x="136613" y="425564"/>
                  </a:moveTo>
                  <a:lnTo>
                    <a:pt x="116852" y="425754"/>
                  </a:lnTo>
                  <a:lnTo>
                    <a:pt x="123494" y="431888"/>
                  </a:lnTo>
                  <a:lnTo>
                    <a:pt x="130086" y="432003"/>
                  </a:lnTo>
                  <a:lnTo>
                    <a:pt x="136613" y="425564"/>
                  </a:lnTo>
                  <a:close/>
                </a:path>
                <a:path w="157480" h="454660">
                  <a:moveTo>
                    <a:pt x="154393" y="451078"/>
                  </a:moveTo>
                  <a:lnTo>
                    <a:pt x="106502" y="451307"/>
                  </a:lnTo>
                  <a:lnTo>
                    <a:pt x="118478" y="453504"/>
                  </a:lnTo>
                  <a:lnTo>
                    <a:pt x="130467" y="454202"/>
                  </a:lnTo>
                  <a:lnTo>
                    <a:pt x="142430" y="453390"/>
                  </a:lnTo>
                  <a:lnTo>
                    <a:pt x="154393" y="451078"/>
                  </a:lnTo>
                  <a:close/>
                </a:path>
                <a:path w="157480" h="454660">
                  <a:moveTo>
                    <a:pt x="156972" y="379920"/>
                  </a:moveTo>
                  <a:lnTo>
                    <a:pt x="150583" y="374078"/>
                  </a:lnTo>
                  <a:lnTo>
                    <a:pt x="145313" y="364972"/>
                  </a:lnTo>
                  <a:lnTo>
                    <a:pt x="138404" y="366318"/>
                  </a:lnTo>
                  <a:lnTo>
                    <a:pt x="130949" y="371170"/>
                  </a:lnTo>
                  <a:lnTo>
                    <a:pt x="150533" y="374142"/>
                  </a:lnTo>
                  <a:lnTo>
                    <a:pt x="153619" y="382257"/>
                  </a:lnTo>
                  <a:lnTo>
                    <a:pt x="146812" y="385330"/>
                  </a:lnTo>
                  <a:lnTo>
                    <a:pt x="141351" y="389216"/>
                  </a:lnTo>
                  <a:lnTo>
                    <a:pt x="153517" y="394296"/>
                  </a:lnTo>
                  <a:lnTo>
                    <a:pt x="152742" y="387477"/>
                  </a:lnTo>
                  <a:lnTo>
                    <a:pt x="156972" y="379920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 descr=""/>
            <p:cNvSpPr/>
            <p:nvPr/>
          </p:nvSpPr>
          <p:spPr>
            <a:xfrm>
              <a:off x="15088499" y="2922231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09" h="41910">
                  <a:moveTo>
                    <a:pt x="37807" y="0"/>
                  </a:moveTo>
                  <a:lnTo>
                    <a:pt x="24984" y="6262"/>
                  </a:lnTo>
                  <a:lnTo>
                    <a:pt x="18337" y="6859"/>
                  </a:lnTo>
                  <a:lnTo>
                    <a:pt x="11226" y="2476"/>
                  </a:lnTo>
                  <a:lnTo>
                    <a:pt x="7454" y="9258"/>
                  </a:lnTo>
                  <a:lnTo>
                    <a:pt x="6007" y="17157"/>
                  </a:lnTo>
                  <a:lnTo>
                    <a:pt x="0" y="23685"/>
                  </a:lnTo>
                  <a:lnTo>
                    <a:pt x="11418" y="26899"/>
                  </a:lnTo>
                  <a:lnTo>
                    <a:pt x="21766" y="31740"/>
                  </a:lnTo>
                  <a:lnTo>
                    <a:pt x="31673" y="37062"/>
                  </a:lnTo>
                  <a:lnTo>
                    <a:pt x="41770" y="41719"/>
                  </a:lnTo>
                  <a:lnTo>
                    <a:pt x="38607" y="32588"/>
                  </a:lnTo>
                  <a:lnTo>
                    <a:pt x="30733" y="30581"/>
                  </a:lnTo>
                  <a:lnTo>
                    <a:pt x="29705" y="24574"/>
                  </a:lnTo>
                  <a:lnTo>
                    <a:pt x="29984" y="17805"/>
                  </a:lnTo>
                  <a:lnTo>
                    <a:pt x="28232" y="18440"/>
                  </a:lnTo>
                  <a:lnTo>
                    <a:pt x="22720" y="19951"/>
                  </a:lnTo>
                  <a:lnTo>
                    <a:pt x="17970" y="24396"/>
                  </a:lnTo>
                  <a:lnTo>
                    <a:pt x="13055" y="17830"/>
                  </a:lnTo>
                  <a:lnTo>
                    <a:pt x="14198" y="14528"/>
                  </a:lnTo>
                  <a:lnTo>
                    <a:pt x="20459" y="11417"/>
                  </a:lnTo>
                  <a:lnTo>
                    <a:pt x="26161" y="6413"/>
                  </a:lnTo>
                  <a:lnTo>
                    <a:pt x="30454" y="15227"/>
                  </a:lnTo>
                  <a:lnTo>
                    <a:pt x="34620" y="10985"/>
                  </a:lnTo>
                  <a:lnTo>
                    <a:pt x="35699" y="5245"/>
                  </a:lnTo>
                  <a:lnTo>
                    <a:pt x="37807" y="0"/>
                  </a:lnTo>
                  <a:close/>
                </a:path>
              </a:pathLst>
            </a:custGeom>
            <a:solidFill>
              <a:srgbClr val="3A2C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 descr=""/>
            <p:cNvSpPr/>
            <p:nvPr/>
          </p:nvSpPr>
          <p:spPr>
            <a:xfrm>
              <a:off x="15099722" y="2911230"/>
              <a:ext cx="31750" cy="18415"/>
            </a:xfrm>
            <a:custGeom>
              <a:avLst/>
              <a:gdLst/>
              <a:ahLst/>
              <a:cxnLst/>
              <a:rect l="l" t="t" r="r" b="b"/>
              <a:pathLst>
                <a:path w="31750" h="18414">
                  <a:moveTo>
                    <a:pt x="23276" y="0"/>
                  </a:moveTo>
                  <a:lnTo>
                    <a:pt x="15886" y="1324"/>
                  </a:lnTo>
                  <a:lnTo>
                    <a:pt x="8969" y="4749"/>
                  </a:lnTo>
                  <a:lnTo>
                    <a:pt x="2197" y="8808"/>
                  </a:lnTo>
                  <a:lnTo>
                    <a:pt x="0" y="13481"/>
                  </a:lnTo>
                  <a:lnTo>
                    <a:pt x="7110" y="17863"/>
                  </a:lnTo>
                  <a:lnTo>
                    <a:pt x="13757" y="17263"/>
                  </a:lnTo>
                  <a:lnTo>
                    <a:pt x="26581" y="11005"/>
                  </a:lnTo>
                  <a:lnTo>
                    <a:pt x="30251" y="9227"/>
                  </a:lnTo>
                  <a:lnTo>
                    <a:pt x="31292" y="5976"/>
                  </a:lnTo>
                  <a:lnTo>
                    <a:pt x="31470" y="2242"/>
                  </a:lnTo>
                  <a:lnTo>
                    <a:pt x="23276" y="0"/>
                  </a:lnTo>
                  <a:close/>
                </a:path>
              </a:pathLst>
            </a:custGeom>
            <a:solidFill>
              <a:srgbClr val="A542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 descr=""/>
            <p:cNvSpPr/>
            <p:nvPr/>
          </p:nvSpPr>
          <p:spPr>
            <a:xfrm>
              <a:off x="15101561" y="2928645"/>
              <a:ext cx="17780" cy="18415"/>
            </a:xfrm>
            <a:custGeom>
              <a:avLst/>
              <a:gdLst/>
              <a:ahLst/>
              <a:cxnLst/>
              <a:rect l="l" t="t" r="r" b="b"/>
              <a:pathLst>
                <a:path w="17780" h="18414">
                  <a:moveTo>
                    <a:pt x="13093" y="0"/>
                  </a:moveTo>
                  <a:lnTo>
                    <a:pt x="7404" y="5003"/>
                  </a:lnTo>
                  <a:lnTo>
                    <a:pt x="1130" y="8115"/>
                  </a:lnTo>
                  <a:lnTo>
                    <a:pt x="0" y="11417"/>
                  </a:lnTo>
                  <a:lnTo>
                    <a:pt x="4902" y="17983"/>
                  </a:lnTo>
                  <a:lnTo>
                    <a:pt x="9652" y="13538"/>
                  </a:lnTo>
                  <a:lnTo>
                    <a:pt x="15163" y="12014"/>
                  </a:lnTo>
                  <a:lnTo>
                    <a:pt x="16040" y="11683"/>
                  </a:lnTo>
                  <a:lnTo>
                    <a:pt x="16929" y="11391"/>
                  </a:lnTo>
                  <a:lnTo>
                    <a:pt x="17373" y="10579"/>
                  </a:lnTo>
                  <a:lnTo>
                    <a:pt x="17526" y="9728"/>
                  </a:lnTo>
                  <a:lnTo>
                    <a:pt x="17399" y="8813"/>
                  </a:lnTo>
                  <a:lnTo>
                    <a:pt x="13093" y="0"/>
                  </a:lnTo>
                  <a:close/>
                </a:path>
              </a:pathLst>
            </a:custGeom>
            <a:solidFill>
              <a:srgbClr val="E484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 descr=""/>
            <p:cNvSpPr/>
            <p:nvPr/>
          </p:nvSpPr>
          <p:spPr>
            <a:xfrm>
              <a:off x="15224986" y="2966928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3479" y="0"/>
                  </a:moveTo>
                  <a:lnTo>
                    <a:pt x="1270" y="533"/>
                  </a:lnTo>
                  <a:lnTo>
                    <a:pt x="0" y="152"/>
                  </a:lnTo>
                  <a:lnTo>
                    <a:pt x="812" y="977"/>
                  </a:lnTo>
                  <a:lnTo>
                    <a:pt x="1625" y="1816"/>
                  </a:lnTo>
                  <a:lnTo>
                    <a:pt x="2438" y="2641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3A2C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 descr=""/>
            <p:cNvSpPr/>
            <p:nvPr/>
          </p:nvSpPr>
          <p:spPr>
            <a:xfrm>
              <a:off x="14893444" y="2776114"/>
              <a:ext cx="12065" cy="227329"/>
            </a:xfrm>
            <a:custGeom>
              <a:avLst/>
              <a:gdLst/>
              <a:ahLst/>
              <a:cxnLst/>
              <a:rect l="l" t="t" r="r" b="b"/>
              <a:pathLst>
                <a:path w="12065" h="227330">
                  <a:moveTo>
                    <a:pt x="821" y="0"/>
                  </a:moveTo>
                  <a:lnTo>
                    <a:pt x="240" y="30505"/>
                  </a:lnTo>
                  <a:lnTo>
                    <a:pt x="0" y="45759"/>
                  </a:lnTo>
                  <a:lnTo>
                    <a:pt x="78" y="144138"/>
                  </a:lnTo>
                  <a:lnTo>
                    <a:pt x="127" y="158057"/>
                  </a:lnTo>
                  <a:lnTo>
                    <a:pt x="225" y="185701"/>
                  </a:lnTo>
                  <a:lnTo>
                    <a:pt x="326" y="227152"/>
                  </a:lnTo>
                  <a:lnTo>
                    <a:pt x="10041" y="224891"/>
                  </a:lnTo>
                  <a:lnTo>
                    <a:pt x="11819" y="218363"/>
                  </a:lnTo>
                  <a:lnTo>
                    <a:pt x="11710" y="185701"/>
                  </a:lnTo>
                  <a:lnTo>
                    <a:pt x="11654" y="4724"/>
                  </a:lnTo>
                  <a:lnTo>
                    <a:pt x="11006" y="4038"/>
                  </a:lnTo>
                  <a:lnTo>
                    <a:pt x="10498" y="3263"/>
                  </a:lnTo>
                  <a:lnTo>
                    <a:pt x="10117" y="240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5BC0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 descr=""/>
            <p:cNvSpPr/>
            <p:nvPr/>
          </p:nvSpPr>
          <p:spPr>
            <a:xfrm>
              <a:off x="14888689" y="2776117"/>
              <a:ext cx="5715" cy="227329"/>
            </a:xfrm>
            <a:custGeom>
              <a:avLst/>
              <a:gdLst/>
              <a:ahLst/>
              <a:cxnLst/>
              <a:rect l="l" t="t" r="r" b="b"/>
              <a:pathLst>
                <a:path w="5715" h="227330">
                  <a:moveTo>
                    <a:pt x="5575" y="0"/>
                  </a:moveTo>
                  <a:lnTo>
                    <a:pt x="0" y="2159"/>
                  </a:lnTo>
                  <a:lnTo>
                    <a:pt x="1803" y="6997"/>
                  </a:lnTo>
                  <a:lnTo>
                    <a:pt x="1943" y="218694"/>
                  </a:lnTo>
                  <a:lnTo>
                    <a:pt x="0" y="223964"/>
                  </a:lnTo>
                  <a:lnTo>
                    <a:pt x="5118" y="227266"/>
                  </a:lnTo>
                  <a:lnTo>
                    <a:pt x="4753" y="45753"/>
                  </a:lnTo>
                  <a:lnTo>
                    <a:pt x="5575" y="0"/>
                  </a:lnTo>
                  <a:close/>
                </a:path>
              </a:pathLst>
            </a:custGeom>
            <a:solidFill>
              <a:srgbClr val="085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 descr=""/>
            <p:cNvSpPr/>
            <p:nvPr/>
          </p:nvSpPr>
          <p:spPr>
            <a:xfrm>
              <a:off x="14903562" y="2778514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4" h="2539">
                  <a:moveTo>
                    <a:pt x="0" y="0"/>
                  </a:moveTo>
                  <a:lnTo>
                    <a:pt x="381" y="863"/>
                  </a:lnTo>
                  <a:lnTo>
                    <a:pt x="889" y="1638"/>
                  </a:lnTo>
                  <a:lnTo>
                    <a:pt x="1584" y="2374"/>
                  </a:lnTo>
                  <a:lnTo>
                    <a:pt x="3886" y="23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 descr=""/>
            <p:cNvSpPr/>
            <p:nvPr/>
          </p:nvSpPr>
          <p:spPr>
            <a:xfrm>
              <a:off x="15033765" y="2799828"/>
              <a:ext cx="91440" cy="163195"/>
            </a:xfrm>
            <a:custGeom>
              <a:avLst/>
              <a:gdLst/>
              <a:ahLst/>
              <a:cxnLst/>
              <a:rect l="l" t="t" r="r" b="b"/>
              <a:pathLst>
                <a:path w="91440" h="163194">
                  <a:moveTo>
                    <a:pt x="1943" y="161353"/>
                  </a:moveTo>
                  <a:lnTo>
                    <a:pt x="0" y="161353"/>
                  </a:lnTo>
                  <a:lnTo>
                    <a:pt x="622" y="162941"/>
                  </a:lnTo>
                  <a:lnTo>
                    <a:pt x="1943" y="161353"/>
                  </a:lnTo>
                  <a:close/>
                </a:path>
                <a:path w="91440" h="163194">
                  <a:moveTo>
                    <a:pt x="44221" y="0"/>
                  </a:moveTo>
                  <a:lnTo>
                    <a:pt x="35826" y="8699"/>
                  </a:lnTo>
                  <a:lnTo>
                    <a:pt x="29578" y="18491"/>
                  </a:lnTo>
                  <a:lnTo>
                    <a:pt x="25285" y="29311"/>
                  </a:lnTo>
                  <a:lnTo>
                    <a:pt x="22796" y="41059"/>
                  </a:lnTo>
                  <a:lnTo>
                    <a:pt x="44221" y="0"/>
                  </a:lnTo>
                  <a:close/>
                </a:path>
                <a:path w="91440" h="163194">
                  <a:moveTo>
                    <a:pt x="91122" y="61264"/>
                  </a:moveTo>
                  <a:lnTo>
                    <a:pt x="84645" y="54279"/>
                  </a:lnTo>
                  <a:lnTo>
                    <a:pt x="79082" y="60769"/>
                  </a:lnTo>
                  <a:lnTo>
                    <a:pt x="76136" y="68427"/>
                  </a:lnTo>
                  <a:lnTo>
                    <a:pt x="74091" y="76492"/>
                  </a:lnTo>
                  <a:lnTo>
                    <a:pt x="71247" y="84213"/>
                  </a:lnTo>
                  <a:lnTo>
                    <a:pt x="76314" y="84124"/>
                  </a:lnTo>
                  <a:lnTo>
                    <a:pt x="91122" y="61264"/>
                  </a:lnTo>
                  <a:close/>
                </a:path>
              </a:pathLst>
            </a:custGeom>
            <a:solidFill>
              <a:srgbClr val="3A2C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 descr=""/>
            <p:cNvSpPr/>
            <p:nvPr/>
          </p:nvSpPr>
          <p:spPr>
            <a:xfrm>
              <a:off x="15145233" y="2667317"/>
              <a:ext cx="93980" cy="40640"/>
            </a:xfrm>
            <a:custGeom>
              <a:avLst/>
              <a:gdLst/>
              <a:ahLst/>
              <a:cxnLst/>
              <a:rect l="l" t="t" r="r" b="b"/>
              <a:pathLst>
                <a:path w="93980" h="40639">
                  <a:moveTo>
                    <a:pt x="19392" y="24015"/>
                  </a:moveTo>
                  <a:lnTo>
                    <a:pt x="17170" y="19951"/>
                  </a:lnTo>
                  <a:lnTo>
                    <a:pt x="2870" y="18808"/>
                  </a:lnTo>
                  <a:lnTo>
                    <a:pt x="635" y="22059"/>
                  </a:lnTo>
                  <a:lnTo>
                    <a:pt x="1435" y="26987"/>
                  </a:lnTo>
                  <a:lnTo>
                    <a:pt x="2019" y="33743"/>
                  </a:lnTo>
                  <a:lnTo>
                    <a:pt x="0" y="40462"/>
                  </a:lnTo>
                  <a:lnTo>
                    <a:pt x="15405" y="39370"/>
                  </a:lnTo>
                  <a:lnTo>
                    <a:pt x="19011" y="37172"/>
                  </a:lnTo>
                  <a:lnTo>
                    <a:pt x="19392" y="24015"/>
                  </a:lnTo>
                  <a:close/>
                </a:path>
                <a:path w="93980" h="40639">
                  <a:moveTo>
                    <a:pt x="65722" y="2806"/>
                  </a:moveTo>
                  <a:lnTo>
                    <a:pt x="63322" y="2413"/>
                  </a:lnTo>
                  <a:lnTo>
                    <a:pt x="61036" y="2451"/>
                  </a:lnTo>
                  <a:lnTo>
                    <a:pt x="59270" y="4508"/>
                  </a:lnTo>
                  <a:lnTo>
                    <a:pt x="61417" y="3937"/>
                  </a:lnTo>
                  <a:lnTo>
                    <a:pt x="63576" y="3378"/>
                  </a:lnTo>
                  <a:lnTo>
                    <a:pt x="65722" y="2806"/>
                  </a:lnTo>
                  <a:close/>
                </a:path>
                <a:path w="93980" h="40639">
                  <a:moveTo>
                    <a:pt x="93357" y="7620"/>
                  </a:moveTo>
                  <a:lnTo>
                    <a:pt x="88760" y="0"/>
                  </a:lnTo>
                  <a:lnTo>
                    <a:pt x="81407" y="2908"/>
                  </a:lnTo>
                  <a:lnTo>
                    <a:pt x="74853" y="2781"/>
                  </a:lnTo>
                  <a:lnTo>
                    <a:pt x="93357" y="7620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 descr=""/>
            <p:cNvSpPr/>
            <p:nvPr/>
          </p:nvSpPr>
          <p:spPr>
            <a:xfrm>
              <a:off x="15001228" y="2670111"/>
              <a:ext cx="123189" cy="53975"/>
            </a:xfrm>
            <a:custGeom>
              <a:avLst/>
              <a:gdLst/>
              <a:ahLst/>
              <a:cxnLst/>
              <a:rect l="l" t="t" r="r" b="b"/>
              <a:pathLst>
                <a:path w="123190" h="53975">
                  <a:moveTo>
                    <a:pt x="59728" y="26784"/>
                  </a:moveTo>
                  <a:lnTo>
                    <a:pt x="58712" y="19215"/>
                  </a:lnTo>
                  <a:lnTo>
                    <a:pt x="58674" y="18884"/>
                  </a:lnTo>
                  <a:lnTo>
                    <a:pt x="57785" y="16624"/>
                  </a:lnTo>
                  <a:lnTo>
                    <a:pt x="55613" y="11137"/>
                  </a:lnTo>
                  <a:lnTo>
                    <a:pt x="55562" y="10998"/>
                  </a:lnTo>
                  <a:lnTo>
                    <a:pt x="48831" y="4432"/>
                  </a:lnTo>
                  <a:lnTo>
                    <a:pt x="45707" y="2705"/>
                  </a:lnTo>
                  <a:lnTo>
                    <a:pt x="42659" y="2159"/>
                  </a:lnTo>
                  <a:lnTo>
                    <a:pt x="42659" y="19215"/>
                  </a:lnTo>
                  <a:lnTo>
                    <a:pt x="41681" y="33413"/>
                  </a:lnTo>
                  <a:lnTo>
                    <a:pt x="41592" y="34772"/>
                  </a:lnTo>
                  <a:lnTo>
                    <a:pt x="41541" y="35509"/>
                  </a:lnTo>
                  <a:lnTo>
                    <a:pt x="35890" y="37604"/>
                  </a:lnTo>
                  <a:lnTo>
                    <a:pt x="28879" y="37096"/>
                  </a:lnTo>
                  <a:lnTo>
                    <a:pt x="22085" y="36957"/>
                  </a:lnTo>
                  <a:lnTo>
                    <a:pt x="16979" y="34772"/>
                  </a:lnTo>
                  <a:lnTo>
                    <a:pt x="17005" y="33413"/>
                  </a:lnTo>
                  <a:lnTo>
                    <a:pt x="17119" y="26784"/>
                  </a:lnTo>
                  <a:lnTo>
                    <a:pt x="17145" y="25171"/>
                  </a:lnTo>
                  <a:lnTo>
                    <a:pt x="17272" y="18465"/>
                  </a:lnTo>
                  <a:lnTo>
                    <a:pt x="22326" y="16624"/>
                  </a:lnTo>
                  <a:lnTo>
                    <a:pt x="37007" y="16624"/>
                  </a:lnTo>
                  <a:lnTo>
                    <a:pt x="42659" y="19215"/>
                  </a:lnTo>
                  <a:lnTo>
                    <a:pt x="42659" y="2159"/>
                  </a:lnTo>
                  <a:lnTo>
                    <a:pt x="40259" y="1727"/>
                  </a:lnTo>
                  <a:lnTo>
                    <a:pt x="37820" y="2273"/>
                  </a:lnTo>
                  <a:lnTo>
                    <a:pt x="35623" y="1879"/>
                  </a:lnTo>
                  <a:lnTo>
                    <a:pt x="33807" y="63"/>
                  </a:lnTo>
                  <a:lnTo>
                    <a:pt x="23482" y="63"/>
                  </a:lnTo>
                  <a:lnTo>
                    <a:pt x="20891" y="2463"/>
                  </a:lnTo>
                  <a:lnTo>
                    <a:pt x="14719" y="2463"/>
                  </a:lnTo>
                  <a:lnTo>
                    <a:pt x="14795" y="2705"/>
                  </a:lnTo>
                  <a:lnTo>
                    <a:pt x="14579" y="2705"/>
                  </a:lnTo>
                  <a:lnTo>
                    <a:pt x="11493" y="4432"/>
                  </a:lnTo>
                  <a:lnTo>
                    <a:pt x="10782" y="4927"/>
                  </a:lnTo>
                  <a:lnTo>
                    <a:pt x="9956" y="5270"/>
                  </a:lnTo>
                  <a:lnTo>
                    <a:pt x="9055" y="5435"/>
                  </a:lnTo>
                  <a:lnTo>
                    <a:pt x="5981" y="8153"/>
                  </a:lnTo>
                  <a:lnTo>
                    <a:pt x="3403" y="10998"/>
                  </a:lnTo>
                  <a:lnTo>
                    <a:pt x="3276" y="11137"/>
                  </a:lnTo>
                  <a:lnTo>
                    <a:pt x="381" y="16624"/>
                  </a:lnTo>
                  <a:lnTo>
                    <a:pt x="43561" y="51206"/>
                  </a:lnTo>
                  <a:lnTo>
                    <a:pt x="48691" y="49885"/>
                  </a:lnTo>
                  <a:lnTo>
                    <a:pt x="58877" y="33413"/>
                  </a:lnTo>
                  <a:lnTo>
                    <a:pt x="59728" y="26784"/>
                  </a:lnTo>
                  <a:close/>
                </a:path>
                <a:path w="123190" h="53975">
                  <a:moveTo>
                    <a:pt x="122809" y="26822"/>
                  </a:moveTo>
                  <a:lnTo>
                    <a:pt x="122250" y="20269"/>
                  </a:lnTo>
                  <a:lnTo>
                    <a:pt x="121488" y="16573"/>
                  </a:lnTo>
                  <a:lnTo>
                    <a:pt x="121424" y="16319"/>
                  </a:lnTo>
                  <a:lnTo>
                    <a:pt x="120891" y="13690"/>
                  </a:lnTo>
                  <a:lnTo>
                    <a:pt x="120624" y="13233"/>
                  </a:lnTo>
                  <a:lnTo>
                    <a:pt x="118630" y="10769"/>
                  </a:lnTo>
                  <a:lnTo>
                    <a:pt x="117538" y="7848"/>
                  </a:lnTo>
                  <a:lnTo>
                    <a:pt x="109016" y="2501"/>
                  </a:lnTo>
                  <a:lnTo>
                    <a:pt x="106997" y="2120"/>
                  </a:lnTo>
                  <a:lnTo>
                    <a:pt x="106210" y="1955"/>
                  </a:lnTo>
                  <a:lnTo>
                    <a:pt x="106210" y="34010"/>
                  </a:lnTo>
                  <a:lnTo>
                    <a:pt x="101511" y="36830"/>
                  </a:lnTo>
                  <a:lnTo>
                    <a:pt x="86829" y="37185"/>
                  </a:lnTo>
                  <a:lnTo>
                    <a:pt x="80695" y="35648"/>
                  </a:lnTo>
                  <a:lnTo>
                    <a:pt x="80670" y="18643"/>
                  </a:lnTo>
                  <a:lnTo>
                    <a:pt x="86245" y="16573"/>
                  </a:lnTo>
                  <a:lnTo>
                    <a:pt x="93040" y="16319"/>
                  </a:lnTo>
                  <a:lnTo>
                    <a:pt x="99987" y="16319"/>
                  </a:lnTo>
                  <a:lnTo>
                    <a:pt x="105473" y="18034"/>
                  </a:lnTo>
                  <a:lnTo>
                    <a:pt x="106172" y="33375"/>
                  </a:lnTo>
                  <a:lnTo>
                    <a:pt x="106210" y="34010"/>
                  </a:lnTo>
                  <a:lnTo>
                    <a:pt x="106210" y="1955"/>
                  </a:lnTo>
                  <a:lnTo>
                    <a:pt x="96964" y="0"/>
                  </a:lnTo>
                  <a:lnTo>
                    <a:pt x="87223" y="0"/>
                  </a:lnTo>
                  <a:lnTo>
                    <a:pt x="63106" y="20040"/>
                  </a:lnTo>
                  <a:lnTo>
                    <a:pt x="63220" y="28587"/>
                  </a:lnTo>
                  <a:lnTo>
                    <a:pt x="92837" y="53670"/>
                  </a:lnTo>
                  <a:lnTo>
                    <a:pt x="105016" y="49999"/>
                  </a:lnTo>
                  <a:lnTo>
                    <a:pt x="117208" y="45250"/>
                  </a:lnTo>
                  <a:lnTo>
                    <a:pt x="117754" y="43116"/>
                  </a:lnTo>
                  <a:lnTo>
                    <a:pt x="118122" y="40855"/>
                  </a:lnTo>
                  <a:lnTo>
                    <a:pt x="120738" y="39916"/>
                  </a:lnTo>
                  <a:lnTo>
                    <a:pt x="121412" y="37185"/>
                  </a:lnTo>
                  <a:lnTo>
                    <a:pt x="122377" y="33375"/>
                  </a:lnTo>
                  <a:lnTo>
                    <a:pt x="122694" y="28587"/>
                  </a:lnTo>
                  <a:lnTo>
                    <a:pt x="122809" y="26822"/>
                  </a:lnTo>
                  <a:close/>
                </a:path>
              </a:pathLst>
            </a:custGeom>
            <a:solidFill>
              <a:srgbClr val="5BC0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 descr=""/>
            <p:cNvSpPr/>
            <p:nvPr/>
          </p:nvSpPr>
          <p:spPr>
            <a:xfrm>
              <a:off x="15056783" y="2681104"/>
              <a:ext cx="13335" cy="34925"/>
            </a:xfrm>
            <a:custGeom>
              <a:avLst/>
              <a:gdLst/>
              <a:ahLst/>
              <a:cxnLst/>
              <a:rect l="l" t="t" r="r" b="b"/>
              <a:pathLst>
                <a:path w="13334" h="34925">
                  <a:moveTo>
                    <a:pt x="0" y="0"/>
                  </a:moveTo>
                  <a:lnTo>
                    <a:pt x="3119" y="7889"/>
                  </a:lnTo>
                  <a:lnTo>
                    <a:pt x="4175" y="15782"/>
                  </a:lnTo>
                  <a:lnTo>
                    <a:pt x="3168" y="23681"/>
                  </a:lnTo>
                  <a:lnTo>
                    <a:pt x="101" y="31584"/>
                  </a:lnTo>
                  <a:lnTo>
                    <a:pt x="12877" y="34404"/>
                  </a:lnTo>
                  <a:lnTo>
                    <a:pt x="9885" y="26018"/>
                  </a:lnTo>
                  <a:lnTo>
                    <a:pt x="7667" y="17591"/>
                  </a:lnTo>
                  <a:lnTo>
                    <a:pt x="7559" y="9042"/>
                  </a:lnTo>
                  <a:lnTo>
                    <a:pt x="10896" y="292"/>
                  </a:lnTo>
                  <a:lnTo>
                    <a:pt x="7200" y="2387"/>
                  </a:lnTo>
                  <a:lnTo>
                    <a:pt x="3619" y="7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 descr=""/>
            <p:cNvSpPr/>
            <p:nvPr/>
          </p:nvSpPr>
          <p:spPr>
            <a:xfrm>
              <a:off x="15103714" y="2738583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4" h="2539">
                  <a:moveTo>
                    <a:pt x="1473" y="0"/>
                  </a:moveTo>
                  <a:lnTo>
                    <a:pt x="723" y="673"/>
                  </a:lnTo>
                  <a:lnTo>
                    <a:pt x="0" y="1041"/>
                  </a:lnTo>
                  <a:lnTo>
                    <a:pt x="2057" y="2387"/>
                  </a:lnTo>
                  <a:lnTo>
                    <a:pt x="2819" y="1993"/>
                  </a:lnTo>
                  <a:lnTo>
                    <a:pt x="3543" y="1600"/>
                  </a:lnTo>
                  <a:lnTo>
                    <a:pt x="4267" y="1219"/>
                  </a:lnTo>
                  <a:lnTo>
                    <a:pt x="3581" y="787"/>
                  </a:lnTo>
                  <a:lnTo>
                    <a:pt x="2895" y="50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rgbClr val="1C21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 descr=""/>
            <p:cNvSpPr/>
            <p:nvPr/>
          </p:nvSpPr>
          <p:spPr>
            <a:xfrm>
              <a:off x="15118439" y="271012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3429" y="0"/>
                  </a:moveTo>
                  <a:lnTo>
                    <a:pt x="914" y="838"/>
                  </a:lnTo>
                  <a:lnTo>
                    <a:pt x="546" y="3098"/>
                  </a:lnTo>
                  <a:lnTo>
                    <a:pt x="0" y="5245"/>
                  </a:lnTo>
                  <a:lnTo>
                    <a:pt x="2552" y="4419"/>
                  </a:lnTo>
                  <a:lnTo>
                    <a:pt x="3670" y="2654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rgbClr val="085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 descr=""/>
            <p:cNvSpPr/>
            <p:nvPr/>
          </p:nvSpPr>
          <p:spPr>
            <a:xfrm>
              <a:off x="14934527" y="2668510"/>
              <a:ext cx="70485" cy="31115"/>
            </a:xfrm>
            <a:custGeom>
              <a:avLst/>
              <a:gdLst/>
              <a:ahLst/>
              <a:cxnLst/>
              <a:rect l="l" t="t" r="r" b="b"/>
              <a:pathLst>
                <a:path w="70484" h="31114">
                  <a:moveTo>
                    <a:pt x="6934" y="4051"/>
                  </a:moveTo>
                  <a:lnTo>
                    <a:pt x="3073" y="4648"/>
                  </a:lnTo>
                  <a:lnTo>
                    <a:pt x="0" y="5600"/>
                  </a:lnTo>
                  <a:lnTo>
                    <a:pt x="4292" y="9880"/>
                  </a:lnTo>
                  <a:lnTo>
                    <a:pt x="6934" y="4051"/>
                  </a:lnTo>
                  <a:close/>
                </a:path>
                <a:path w="70484" h="31114">
                  <a:moveTo>
                    <a:pt x="27063" y="3594"/>
                  </a:moveTo>
                  <a:lnTo>
                    <a:pt x="21399" y="0"/>
                  </a:lnTo>
                  <a:lnTo>
                    <a:pt x="15735" y="0"/>
                  </a:lnTo>
                  <a:lnTo>
                    <a:pt x="10058" y="3581"/>
                  </a:lnTo>
                  <a:lnTo>
                    <a:pt x="27063" y="3594"/>
                  </a:lnTo>
                  <a:close/>
                </a:path>
                <a:path w="70484" h="31114">
                  <a:moveTo>
                    <a:pt x="45364" y="4546"/>
                  </a:moveTo>
                  <a:lnTo>
                    <a:pt x="30086" y="4076"/>
                  </a:lnTo>
                  <a:lnTo>
                    <a:pt x="33820" y="10083"/>
                  </a:lnTo>
                  <a:lnTo>
                    <a:pt x="36639" y="16916"/>
                  </a:lnTo>
                  <a:lnTo>
                    <a:pt x="39992" y="24003"/>
                  </a:lnTo>
                  <a:lnTo>
                    <a:pt x="45364" y="30772"/>
                  </a:lnTo>
                  <a:lnTo>
                    <a:pt x="45364" y="4546"/>
                  </a:lnTo>
                  <a:close/>
                </a:path>
                <a:path w="70484" h="31114">
                  <a:moveTo>
                    <a:pt x="69977" y="12738"/>
                  </a:moveTo>
                  <a:lnTo>
                    <a:pt x="69875" y="9779"/>
                  </a:lnTo>
                  <a:lnTo>
                    <a:pt x="68757" y="9842"/>
                  </a:lnTo>
                  <a:lnTo>
                    <a:pt x="66522" y="9944"/>
                  </a:lnTo>
                  <a:lnTo>
                    <a:pt x="65887" y="12763"/>
                  </a:lnTo>
                  <a:lnTo>
                    <a:pt x="62547" y="15748"/>
                  </a:lnTo>
                  <a:lnTo>
                    <a:pt x="67081" y="18211"/>
                  </a:lnTo>
                  <a:lnTo>
                    <a:pt x="69977" y="12738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 descr=""/>
            <p:cNvSpPr/>
            <p:nvPr/>
          </p:nvSpPr>
          <p:spPr>
            <a:xfrm>
              <a:off x="14941690" y="2600413"/>
              <a:ext cx="224790" cy="52705"/>
            </a:xfrm>
            <a:custGeom>
              <a:avLst/>
              <a:gdLst/>
              <a:ahLst/>
              <a:cxnLst/>
              <a:rect l="l" t="t" r="r" b="b"/>
              <a:pathLst>
                <a:path w="224790" h="52705">
                  <a:moveTo>
                    <a:pt x="57645" y="32334"/>
                  </a:moveTo>
                  <a:lnTo>
                    <a:pt x="57188" y="29603"/>
                  </a:lnTo>
                  <a:lnTo>
                    <a:pt x="57124" y="29146"/>
                  </a:lnTo>
                  <a:lnTo>
                    <a:pt x="56337" y="25234"/>
                  </a:lnTo>
                  <a:lnTo>
                    <a:pt x="44818" y="24409"/>
                  </a:lnTo>
                  <a:lnTo>
                    <a:pt x="48374" y="21755"/>
                  </a:lnTo>
                  <a:lnTo>
                    <a:pt x="53835" y="17691"/>
                  </a:lnTo>
                  <a:lnTo>
                    <a:pt x="54470" y="15582"/>
                  </a:lnTo>
                  <a:lnTo>
                    <a:pt x="54571" y="15252"/>
                  </a:lnTo>
                  <a:lnTo>
                    <a:pt x="55613" y="11811"/>
                  </a:lnTo>
                  <a:lnTo>
                    <a:pt x="55727" y="5613"/>
                  </a:lnTo>
                  <a:lnTo>
                    <a:pt x="55740" y="4724"/>
                  </a:lnTo>
                  <a:lnTo>
                    <a:pt x="55753" y="4457"/>
                  </a:lnTo>
                  <a:lnTo>
                    <a:pt x="48387" y="4724"/>
                  </a:lnTo>
                  <a:lnTo>
                    <a:pt x="46710" y="3048"/>
                  </a:lnTo>
                  <a:lnTo>
                    <a:pt x="46710" y="20370"/>
                  </a:lnTo>
                  <a:lnTo>
                    <a:pt x="36753" y="20535"/>
                  </a:lnTo>
                  <a:lnTo>
                    <a:pt x="29273" y="21755"/>
                  </a:lnTo>
                  <a:lnTo>
                    <a:pt x="22402" y="16751"/>
                  </a:lnTo>
                  <a:lnTo>
                    <a:pt x="22021" y="16751"/>
                  </a:lnTo>
                  <a:lnTo>
                    <a:pt x="27787" y="15392"/>
                  </a:lnTo>
                  <a:lnTo>
                    <a:pt x="33502" y="15252"/>
                  </a:lnTo>
                  <a:lnTo>
                    <a:pt x="39712" y="16751"/>
                  </a:lnTo>
                  <a:lnTo>
                    <a:pt x="46710" y="20370"/>
                  </a:lnTo>
                  <a:lnTo>
                    <a:pt x="46710" y="3048"/>
                  </a:lnTo>
                  <a:lnTo>
                    <a:pt x="44818" y="1143"/>
                  </a:lnTo>
                  <a:lnTo>
                    <a:pt x="13970" y="1143"/>
                  </a:lnTo>
                  <a:lnTo>
                    <a:pt x="5549" y="5613"/>
                  </a:lnTo>
                  <a:lnTo>
                    <a:pt x="5461" y="6350"/>
                  </a:lnTo>
                  <a:lnTo>
                    <a:pt x="4724" y="6502"/>
                  </a:lnTo>
                  <a:lnTo>
                    <a:pt x="2857" y="9144"/>
                  </a:lnTo>
                  <a:lnTo>
                    <a:pt x="1574" y="12471"/>
                  </a:lnTo>
                  <a:lnTo>
                    <a:pt x="342" y="15252"/>
                  </a:lnTo>
                  <a:lnTo>
                    <a:pt x="279" y="15392"/>
                  </a:lnTo>
                  <a:lnTo>
                    <a:pt x="203" y="15582"/>
                  </a:lnTo>
                  <a:lnTo>
                    <a:pt x="596" y="16395"/>
                  </a:lnTo>
                  <a:lnTo>
                    <a:pt x="533" y="17170"/>
                  </a:lnTo>
                  <a:lnTo>
                    <a:pt x="0" y="17894"/>
                  </a:lnTo>
                  <a:lnTo>
                    <a:pt x="3022" y="26377"/>
                  </a:lnTo>
                  <a:lnTo>
                    <a:pt x="8699" y="29603"/>
                  </a:lnTo>
                  <a:lnTo>
                    <a:pt x="5816" y="33020"/>
                  </a:lnTo>
                  <a:lnTo>
                    <a:pt x="3251" y="36449"/>
                  </a:lnTo>
                  <a:lnTo>
                    <a:pt x="3365" y="38481"/>
                  </a:lnTo>
                  <a:lnTo>
                    <a:pt x="2921" y="40233"/>
                  </a:lnTo>
                  <a:lnTo>
                    <a:pt x="825" y="41122"/>
                  </a:lnTo>
                  <a:lnTo>
                    <a:pt x="736" y="46329"/>
                  </a:lnTo>
                  <a:lnTo>
                    <a:pt x="1041" y="46329"/>
                  </a:lnTo>
                  <a:lnTo>
                    <a:pt x="11341" y="50215"/>
                  </a:lnTo>
                  <a:lnTo>
                    <a:pt x="20027" y="52374"/>
                  </a:lnTo>
                  <a:lnTo>
                    <a:pt x="39928" y="52374"/>
                  </a:lnTo>
                  <a:lnTo>
                    <a:pt x="40957" y="51689"/>
                  </a:lnTo>
                  <a:lnTo>
                    <a:pt x="42049" y="51930"/>
                  </a:lnTo>
                  <a:lnTo>
                    <a:pt x="42583" y="51689"/>
                  </a:lnTo>
                  <a:lnTo>
                    <a:pt x="45554" y="50368"/>
                  </a:lnTo>
                  <a:lnTo>
                    <a:pt x="48577" y="49364"/>
                  </a:lnTo>
                  <a:lnTo>
                    <a:pt x="51282" y="47536"/>
                  </a:lnTo>
                  <a:lnTo>
                    <a:pt x="53809" y="46329"/>
                  </a:lnTo>
                  <a:lnTo>
                    <a:pt x="57645" y="32334"/>
                  </a:lnTo>
                  <a:close/>
                </a:path>
                <a:path w="224790" h="52705">
                  <a:moveTo>
                    <a:pt x="139255" y="49326"/>
                  </a:moveTo>
                  <a:lnTo>
                    <a:pt x="136829" y="38303"/>
                  </a:lnTo>
                  <a:lnTo>
                    <a:pt x="128041" y="37490"/>
                  </a:lnTo>
                  <a:lnTo>
                    <a:pt x="118872" y="37871"/>
                  </a:lnTo>
                  <a:lnTo>
                    <a:pt x="109169" y="37668"/>
                  </a:lnTo>
                  <a:lnTo>
                    <a:pt x="98818" y="35052"/>
                  </a:lnTo>
                  <a:lnTo>
                    <a:pt x="107696" y="32448"/>
                  </a:lnTo>
                  <a:lnTo>
                    <a:pt x="115925" y="31889"/>
                  </a:lnTo>
                  <a:lnTo>
                    <a:pt x="123659" y="32181"/>
                  </a:lnTo>
                  <a:lnTo>
                    <a:pt x="131064" y="32131"/>
                  </a:lnTo>
                  <a:lnTo>
                    <a:pt x="131787" y="26593"/>
                  </a:lnTo>
                  <a:lnTo>
                    <a:pt x="131737" y="23647"/>
                  </a:lnTo>
                  <a:lnTo>
                    <a:pt x="131292" y="20891"/>
                  </a:lnTo>
                  <a:lnTo>
                    <a:pt x="123952" y="20269"/>
                  </a:lnTo>
                  <a:lnTo>
                    <a:pt x="116205" y="20497"/>
                  </a:lnTo>
                  <a:lnTo>
                    <a:pt x="107924" y="19989"/>
                  </a:lnTo>
                  <a:lnTo>
                    <a:pt x="98996" y="17106"/>
                  </a:lnTo>
                  <a:lnTo>
                    <a:pt x="108127" y="15392"/>
                  </a:lnTo>
                  <a:lnTo>
                    <a:pt x="116420" y="14859"/>
                  </a:lnTo>
                  <a:lnTo>
                    <a:pt x="124142" y="15074"/>
                  </a:lnTo>
                  <a:lnTo>
                    <a:pt x="131584" y="15557"/>
                  </a:lnTo>
                  <a:lnTo>
                    <a:pt x="138938" y="14592"/>
                  </a:lnTo>
                  <a:lnTo>
                    <a:pt x="137299" y="8978"/>
                  </a:lnTo>
                  <a:lnTo>
                    <a:pt x="136029" y="0"/>
                  </a:lnTo>
                  <a:lnTo>
                    <a:pt x="131749" y="1181"/>
                  </a:lnTo>
                  <a:lnTo>
                    <a:pt x="85801" y="876"/>
                  </a:lnTo>
                  <a:lnTo>
                    <a:pt x="84226" y="31927"/>
                  </a:lnTo>
                  <a:lnTo>
                    <a:pt x="83693" y="48768"/>
                  </a:lnTo>
                  <a:lnTo>
                    <a:pt x="85826" y="51777"/>
                  </a:lnTo>
                  <a:lnTo>
                    <a:pt x="91401" y="52298"/>
                  </a:lnTo>
                  <a:lnTo>
                    <a:pt x="107632" y="51790"/>
                  </a:lnTo>
                  <a:lnTo>
                    <a:pt x="115735" y="51663"/>
                  </a:lnTo>
                  <a:lnTo>
                    <a:pt x="123825" y="51816"/>
                  </a:lnTo>
                  <a:lnTo>
                    <a:pt x="133997" y="52273"/>
                  </a:lnTo>
                  <a:lnTo>
                    <a:pt x="139255" y="49326"/>
                  </a:lnTo>
                  <a:close/>
                </a:path>
                <a:path w="224790" h="52705">
                  <a:moveTo>
                    <a:pt x="224764" y="50584"/>
                  </a:moveTo>
                  <a:lnTo>
                    <a:pt x="220395" y="42532"/>
                  </a:lnTo>
                  <a:lnTo>
                    <a:pt x="220649" y="37617"/>
                  </a:lnTo>
                  <a:lnTo>
                    <a:pt x="220814" y="30861"/>
                  </a:lnTo>
                  <a:lnTo>
                    <a:pt x="220713" y="17322"/>
                  </a:lnTo>
                  <a:lnTo>
                    <a:pt x="220853" y="10566"/>
                  </a:lnTo>
                  <a:lnTo>
                    <a:pt x="221119" y="4343"/>
                  </a:lnTo>
                  <a:lnTo>
                    <a:pt x="220141" y="863"/>
                  </a:lnTo>
                  <a:lnTo>
                    <a:pt x="205232" y="977"/>
                  </a:lnTo>
                  <a:lnTo>
                    <a:pt x="202044" y="3073"/>
                  </a:lnTo>
                  <a:lnTo>
                    <a:pt x="203479" y="15455"/>
                  </a:lnTo>
                  <a:lnTo>
                    <a:pt x="203034" y="20294"/>
                  </a:lnTo>
                  <a:lnTo>
                    <a:pt x="203034" y="25069"/>
                  </a:lnTo>
                  <a:lnTo>
                    <a:pt x="197472" y="18923"/>
                  </a:lnTo>
                  <a:lnTo>
                    <a:pt x="194716" y="12509"/>
                  </a:lnTo>
                  <a:lnTo>
                    <a:pt x="191465" y="6337"/>
                  </a:lnTo>
                  <a:lnTo>
                    <a:pt x="186931" y="1473"/>
                  </a:lnTo>
                  <a:lnTo>
                    <a:pt x="181432" y="279"/>
                  </a:lnTo>
                  <a:lnTo>
                    <a:pt x="169760" y="1333"/>
                  </a:lnTo>
                  <a:lnTo>
                    <a:pt x="161455" y="1028"/>
                  </a:lnTo>
                  <a:lnTo>
                    <a:pt x="163957" y="8356"/>
                  </a:lnTo>
                  <a:lnTo>
                    <a:pt x="163703" y="20548"/>
                  </a:lnTo>
                  <a:lnTo>
                    <a:pt x="163715" y="35509"/>
                  </a:lnTo>
                  <a:lnTo>
                    <a:pt x="163487" y="50292"/>
                  </a:lnTo>
                  <a:lnTo>
                    <a:pt x="167716" y="51562"/>
                  </a:lnTo>
                  <a:lnTo>
                    <a:pt x="179260" y="51282"/>
                  </a:lnTo>
                  <a:lnTo>
                    <a:pt x="182994" y="49860"/>
                  </a:lnTo>
                  <a:lnTo>
                    <a:pt x="182435" y="38633"/>
                  </a:lnTo>
                  <a:lnTo>
                    <a:pt x="182626" y="33896"/>
                  </a:lnTo>
                  <a:lnTo>
                    <a:pt x="182626" y="29171"/>
                  </a:lnTo>
                  <a:lnTo>
                    <a:pt x="185191" y="28486"/>
                  </a:lnTo>
                  <a:lnTo>
                    <a:pt x="187515" y="33502"/>
                  </a:lnTo>
                  <a:lnTo>
                    <a:pt x="190055" y="38430"/>
                  </a:lnTo>
                  <a:lnTo>
                    <a:pt x="192138" y="43548"/>
                  </a:lnTo>
                  <a:lnTo>
                    <a:pt x="196646" y="49784"/>
                  </a:lnTo>
                  <a:lnTo>
                    <a:pt x="202514" y="51943"/>
                  </a:lnTo>
                  <a:lnTo>
                    <a:pt x="209029" y="51803"/>
                  </a:lnTo>
                  <a:lnTo>
                    <a:pt x="215519" y="51130"/>
                  </a:lnTo>
                  <a:lnTo>
                    <a:pt x="224764" y="50584"/>
                  </a:lnTo>
                  <a:close/>
                </a:path>
              </a:pathLst>
            </a:custGeom>
            <a:solidFill>
              <a:srgbClr val="5BC0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 descr=""/>
            <p:cNvSpPr/>
            <p:nvPr/>
          </p:nvSpPr>
          <p:spPr>
            <a:xfrm>
              <a:off x="14926927" y="2590934"/>
              <a:ext cx="329565" cy="4445"/>
            </a:xfrm>
            <a:custGeom>
              <a:avLst/>
              <a:gdLst/>
              <a:ahLst/>
              <a:cxnLst/>
              <a:rect l="l" t="t" r="r" b="b"/>
              <a:pathLst>
                <a:path w="329565" h="4444">
                  <a:moveTo>
                    <a:pt x="325310" y="0"/>
                  </a:moveTo>
                  <a:lnTo>
                    <a:pt x="320217" y="1981"/>
                  </a:lnTo>
                  <a:lnTo>
                    <a:pt x="8978" y="1866"/>
                  </a:lnTo>
                  <a:lnTo>
                    <a:pt x="4064" y="977"/>
                  </a:lnTo>
                  <a:lnTo>
                    <a:pt x="0" y="4406"/>
                  </a:lnTo>
                  <a:lnTo>
                    <a:pt x="329145" y="4254"/>
                  </a:lnTo>
                  <a:lnTo>
                    <a:pt x="325310" y="0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 descr=""/>
            <p:cNvSpPr/>
            <p:nvPr/>
          </p:nvSpPr>
          <p:spPr>
            <a:xfrm>
              <a:off x="15040509" y="2615272"/>
              <a:ext cx="38100" cy="23495"/>
            </a:xfrm>
            <a:custGeom>
              <a:avLst/>
              <a:gdLst/>
              <a:ahLst/>
              <a:cxnLst/>
              <a:rect l="l" t="t" r="r" b="b"/>
              <a:pathLst>
                <a:path w="38100" h="23494">
                  <a:moveTo>
                    <a:pt x="32766" y="698"/>
                  </a:moveTo>
                  <a:lnTo>
                    <a:pt x="25323" y="215"/>
                  </a:lnTo>
                  <a:lnTo>
                    <a:pt x="17602" y="0"/>
                  </a:lnTo>
                  <a:lnTo>
                    <a:pt x="9309" y="533"/>
                  </a:lnTo>
                  <a:lnTo>
                    <a:pt x="177" y="2247"/>
                  </a:lnTo>
                  <a:lnTo>
                    <a:pt x="9105" y="5130"/>
                  </a:lnTo>
                  <a:lnTo>
                    <a:pt x="17399" y="5638"/>
                  </a:lnTo>
                  <a:lnTo>
                    <a:pt x="25133" y="5410"/>
                  </a:lnTo>
                  <a:lnTo>
                    <a:pt x="32473" y="6032"/>
                  </a:lnTo>
                  <a:lnTo>
                    <a:pt x="32766" y="698"/>
                  </a:lnTo>
                  <a:close/>
                </a:path>
                <a:path w="38100" h="23494">
                  <a:moveTo>
                    <a:pt x="38011" y="23444"/>
                  </a:moveTo>
                  <a:lnTo>
                    <a:pt x="37579" y="19989"/>
                  </a:lnTo>
                  <a:lnTo>
                    <a:pt x="34810" y="18732"/>
                  </a:lnTo>
                  <a:lnTo>
                    <a:pt x="32245" y="17272"/>
                  </a:lnTo>
                  <a:lnTo>
                    <a:pt x="24841" y="17322"/>
                  </a:lnTo>
                  <a:lnTo>
                    <a:pt x="17106" y="17043"/>
                  </a:lnTo>
                  <a:lnTo>
                    <a:pt x="8877" y="17589"/>
                  </a:lnTo>
                  <a:lnTo>
                    <a:pt x="0" y="20193"/>
                  </a:lnTo>
                  <a:lnTo>
                    <a:pt x="10350" y="22809"/>
                  </a:lnTo>
                  <a:lnTo>
                    <a:pt x="20053" y="23025"/>
                  </a:lnTo>
                  <a:lnTo>
                    <a:pt x="29222" y="22631"/>
                  </a:lnTo>
                  <a:lnTo>
                    <a:pt x="38011" y="23444"/>
                  </a:lnTo>
                  <a:close/>
                </a:path>
              </a:pathLst>
            </a:custGeom>
            <a:solidFill>
              <a:srgbClr val="085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 descr=""/>
            <p:cNvSpPr/>
            <p:nvPr/>
          </p:nvSpPr>
          <p:spPr>
            <a:xfrm>
              <a:off x="14905165" y="2600197"/>
              <a:ext cx="322580" cy="78105"/>
            </a:xfrm>
            <a:custGeom>
              <a:avLst/>
              <a:gdLst/>
              <a:ahLst/>
              <a:cxnLst/>
              <a:rect l="l" t="t" r="r" b="b"/>
              <a:pathLst>
                <a:path w="322580" h="78105">
                  <a:moveTo>
                    <a:pt x="4292" y="22161"/>
                  </a:moveTo>
                  <a:lnTo>
                    <a:pt x="1854" y="20777"/>
                  </a:lnTo>
                  <a:lnTo>
                    <a:pt x="139" y="21793"/>
                  </a:lnTo>
                  <a:lnTo>
                    <a:pt x="0" y="22936"/>
                  </a:lnTo>
                  <a:lnTo>
                    <a:pt x="1536" y="24244"/>
                  </a:lnTo>
                  <a:lnTo>
                    <a:pt x="3733" y="23279"/>
                  </a:lnTo>
                  <a:lnTo>
                    <a:pt x="4292" y="22161"/>
                  </a:lnTo>
                  <a:close/>
                </a:path>
                <a:path w="322580" h="78105">
                  <a:moveTo>
                    <a:pt x="37350" y="41338"/>
                  </a:moveTo>
                  <a:lnTo>
                    <a:pt x="35344" y="41529"/>
                  </a:lnTo>
                  <a:lnTo>
                    <a:pt x="32461" y="40843"/>
                  </a:lnTo>
                  <a:lnTo>
                    <a:pt x="32423" y="43853"/>
                  </a:lnTo>
                  <a:lnTo>
                    <a:pt x="32372" y="46888"/>
                  </a:lnTo>
                  <a:lnTo>
                    <a:pt x="35293" y="46202"/>
                  </a:lnTo>
                  <a:lnTo>
                    <a:pt x="37274" y="46443"/>
                  </a:lnTo>
                  <a:lnTo>
                    <a:pt x="37350" y="41338"/>
                  </a:lnTo>
                  <a:close/>
                </a:path>
                <a:path w="322580" h="78105">
                  <a:moveTo>
                    <a:pt x="39522" y="26581"/>
                  </a:moveTo>
                  <a:lnTo>
                    <a:pt x="36512" y="18122"/>
                  </a:lnTo>
                  <a:lnTo>
                    <a:pt x="34290" y="18605"/>
                  </a:lnTo>
                  <a:lnTo>
                    <a:pt x="31318" y="18770"/>
                  </a:lnTo>
                  <a:lnTo>
                    <a:pt x="32766" y="25742"/>
                  </a:lnTo>
                  <a:lnTo>
                    <a:pt x="36029" y="26631"/>
                  </a:lnTo>
                  <a:lnTo>
                    <a:pt x="39522" y="26581"/>
                  </a:lnTo>
                  <a:close/>
                </a:path>
                <a:path w="322580" h="78105">
                  <a:moveTo>
                    <a:pt x="45224" y="29819"/>
                  </a:moveTo>
                  <a:lnTo>
                    <a:pt x="39547" y="26593"/>
                  </a:lnTo>
                  <a:lnTo>
                    <a:pt x="39776" y="36664"/>
                  </a:lnTo>
                  <a:lnTo>
                    <a:pt x="42341" y="33248"/>
                  </a:lnTo>
                  <a:lnTo>
                    <a:pt x="45224" y="29819"/>
                  </a:lnTo>
                  <a:close/>
                </a:path>
                <a:path w="322580" h="78105">
                  <a:moveTo>
                    <a:pt x="50914" y="1143"/>
                  </a:moveTo>
                  <a:lnTo>
                    <a:pt x="47053" y="1003"/>
                  </a:lnTo>
                  <a:lnTo>
                    <a:pt x="42989" y="469"/>
                  </a:lnTo>
                  <a:lnTo>
                    <a:pt x="42062" y="5842"/>
                  </a:lnTo>
                  <a:lnTo>
                    <a:pt x="50914" y="1143"/>
                  </a:lnTo>
                  <a:close/>
                </a:path>
                <a:path w="322580" h="78105">
                  <a:moveTo>
                    <a:pt x="56540" y="52603"/>
                  </a:moveTo>
                  <a:lnTo>
                    <a:pt x="47853" y="50444"/>
                  </a:lnTo>
                  <a:lnTo>
                    <a:pt x="48285" y="53670"/>
                  </a:lnTo>
                  <a:lnTo>
                    <a:pt x="49441" y="56629"/>
                  </a:lnTo>
                  <a:lnTo>
                    <a:pt x="55994" y="57454"/>
                  </a:lnTo>
                  <a:lnTo>
                    <a:pt x="56083" y="54686"/>
                  </a:lnTo>
                  <a:lnTo>
                    <a:pt x="56540" y="52603"/>
                  </a:lnTo>
                  <a:close/>
                </a:path>
                <a:path w="322580" h="78105">
                  <a:moveTo>
                    <a:pt x="77533" y="59283"/>
                  </a:moveTo>
                  <a:lnTo>
                    <a:pt x="76022" y="55067"/>
                  </a:lnTo>
                  <a:lnTo>
                    <a:pt x="76555" y="52527"/>
                  </a:lnTo>
                  <a:lnTo>
                    <a:pt x="70739" y="52755"/>
                  </a:lnTo>
                  <a:lnTo>
                    <a:pt x="71310" y="55245"/>
                  </a:lnTo>
                  <a:lnTo>
                    <a:pt x="69735" y="59512"/>
                  </a:lnTo>
                  <a:lnTo>
                    <a:pt x="77533" y="59283"/>
                  </a:lnTo>
                  <a:close/>
                </a:path>
                <a:path w="322580" h="78105">
                  <a:moveTo>
                    <a:pt x="94856" y="20751"/>
                  </a:moveTo>
                  <a:lnTo>
                    <a:pt x="90360" y="17919"/>
                  </a:lnTo>
                  <a:lnTo>
                    <a:pt x="81343" y="24638"/>
                  </a:lnTo>
                  <a:lnTo>
                    <a:pt x="92862" y="25463"/>
                  </a:lnTo>
                  <a:lnTo>
                    <a:pt x="93649" y="29362"/>
                  </a:lnTo>
                  <a:lnTo>
                    <a:pt x="93370" y="25311"/>
                  </a:lnTo>
                  <a:lnTo>
                    <a:pt x="94856" y="20751"/>
                  </a:lnTo>
                  <a:close/>
                </a:path>
                <a:path w="322580" h="78105">
                  <a:moveTo>
                    <a:pt x="96888" y="0"/>
                  </a:moveTo>
                  <a:lnTo>
                    <a:pt x="88950" y="850"/>
                  </a:lnTo>
                  <a:lnTo>
                    <a:pt x="81330" y="1358"/>
                  </a:lnTo>
                  <a:lnTo>
                    <a:pt x="84899" y="4940"/>
                  </a:lnTo>
                  <a:lnTo>
                    <a:pt x="92278" y="4686"/>
                  </a:lnTo>
                  <a:lnTo>
                    <a:pt x="92125" y="12026"/>
                  </a:lnTo>
                  <a:lnTo>
                    <a:pt x="96888" y="0"/>
                  </a:lnTo>
                  <a:close/>
                </a:path>
                <a:path w="322580" h="78105">
                  <a:moveTo>
                    <a:pt x="99936" y="44170"/>
                  </a:moveTo>
                  <a:lnTo>
                    <a:pt x="97078" y="38366"/>
                  </a:lnTo>
                  <a:lnTo>
                    <a:pt x="94157" y="32550"/>
                  </a:lnTo>
                  <a:lnTo>
                    <a:pt x="90322" y="46545"/>
                  </a:lnTo>
                  <a:lnTo>
                    <a:pt x="99936" y="44170"/>
                  </a:lnTo>
                  <a:close/>
                </a:path>
                <a:path w="322580" h="78105">
                  <a:moveTo>
                    <a:pt x="119570" y="69951"/>
                  </a:moveTo>
                  <a:lnTo>
                    <a:pt x="115239" y="65176"/>
                  </a:lnTo>
                  <a:lnTo>
                    <a:pt x="112242" y="65709"/>
                  </a:lnTo>
                  <a:lnTo>
                    <a:pt x="110718" y="72161"/>
                  </a:lnTo>
                  <a:lnTo>
                    <a:pt x="113906" y="72377"/>
                  </a:lnTo>
                  <a:lnTo>
                    <a:pt x="117030" y="72313"/>
                  </a:lnTo>
                  <a:lnTo>
                    <a:pt x="119570" y="69951"/>
                  </a:lnTo>
                  <a:close/>
                </a:path>
                <a:path w="322580" h="78105">
                  <a:moveTo>
                    <a:pt x="120357" y="41503"/>
                  </a:moveTo>
                  <a:lnTo>
                    <a:pt x="118808" y="43967"/>
                  </a:lnTo>
                  <a:lnTo>
                    <a:pt x="118808" y="46456"/>
                  </a:lnTo>
                  <a:lnTo>
                    <a:pt x="120205" y="48983"/>
                  </a:lnTo>
                  <a:lnTo>
                    <a:pt x="120357" y="41503"/>
                  </a:lnTo>
                  <a:close/>
                </a:path>
                <a:path w="322580" h="78105">
                  <a:moveTo>
                    <a:pt x="122313" y="1092"/>
                  </a:moveTo>
                  <a:lnTo>
                    <a:pt x="119443" y="8724"/>
                  </a:lnTo>
                  <a:lnTo>
                    <a:pt x="118770" y="16471"/>
                  </a:lnTo>
                  <a:lnTo>
                    <a:pt x="119481" y="24295"/>
                  </a:lnTo>
                  <a:lnTo>
                    <a:pt x="120738" y="32143"/>
                  </a:lnTo>
                  <a:lnTo>
                    <a:pt x="122313" y="1092"/>
                  </a:lnTo>
                  <a:close/>
                </a:path>
                <a:path w="322580" h="78105">
                  <a:moveTo>
                    <a:pt x="128816" y="59893"/>
                  </a:moveTo>
                  <a:lnTo>
                    <a:pt x="127520" y="55918"/>
                  </a:lnTo>
                  <a:lnTo>
                    <a:pt x="127927" y="52514"/>
                  </a:lnTo>
                  <a:lnTo>
                    <a:pt x="122351" y="51993"/>
                  </a:lnTo>
                  <a:lnTo>
                    <a:pt x="122872" y="55435"/>
                  </a:lnTo>
                  <a:lnTo>
                    <a:pt x="120561" y="59563"/>
                  </a:lnTo>
                  <a:lnTo>
                    <a:pt x="125361" y="62661"/>
                  </a:lnTo>
                  <a:lnTo>
                    <a:pt x="128816" y="59893"/>
                  </a:lnTo>
                  <a:close/>
                </a:path>
                <a:path w="322580" h="78105">
                  <a:moveTo>
                    <a:pt x="136321" y="71640"/>
                  </a:moveTo>
                  <a:lnTo>
                    <a:pt x="134556" y="69608"/>
                  </a:lnTo>
                  <a:lnTo>
                    <a:pt x="132270" y="69545"/>
                  </a:lnTo>
                  <a:lnTo>
                    <a:pt x="129870" y="69964"/>
                  </a:lnTo>
                  <a:lnTo>
                    <a:pt x="131699" y="71780"/>
                  </a:lnTo>
                  <a:lnTo>
                    <a:pt x="133883" y="72174"/>
                  </a:lnTo>
                  <a:lnTo>
                    <a:pt x="136321" y="71640"/>
                  </a:lnTo>
                  <a:close/>
                </a:path>
                <a:path w="322580" h="78105">
                  <a:moveTo>
                    <a:pt x="183273" y="69926"/>
                  </a:moveTo>
                  <a:lnTo>
                    <a:pt x="177850" y="70878"/>
                  </a:lnTo>
                  <a:lnTo>
                    <a:pt x="170230" y="65633"/>
                  </a:lnTo>
                  <a:lnTo>
                    <a:pt x="167919" y="75374"/>
                  </a:lnTo>
                  <a:lnTo>
                    <a:pt x="183273" y="69926"/>
                  </a:lnTo>
                  <a:close/>
                </a:path>
                <a:path w="322580" h="78105">
                  <a:moveTo>
                    <a:pt x="202057" y="71843"/>
                  </a:moveTo>
                  <a:lnTo>
                    <a:pt x="199440" y="68834"/>
                  </a:lnTo>
                  <a:lnTo>
                    <a:pt x="196037" y="69545"/>
                  </a:lnTo>
                  <a:lnTo>
                    <a:pt x="192722" y="69862"/>
                  </a:lnTo>
                  <a:lnTo>
                    <a:pt x="202057" y="71843"/>
                  </a:lnTo>
                  <a:close/>
                </a:path>
                <a:path w="322580" h="78105">
                  <a:moveTo>
                    <a:pt x="213601" y="77774"/>
                  </a:moveTo>
                  <a:lnTo>
                    <a:pt x="213144" y="72174"/>
                  </a:lnTo>
                  <a:lnTo>
                    <a:pt x="209092" y="72326"/>
                  </a:lnTo>
                  <a:lnTo>
                    <a:pt x="205066" y="72428"/>
                  </a:lnTo>
                  <a:lnTo>
                    <a:pt x="213601" y="77774"/>
                  </a:lnTo>
                  <a:close/>
                </a:path>
                <a:path w="322580" h="78105">
                  <a:moveTo>
                    <a:pt x="288366" y="52235"/>
                  </a:moveTo>
                  <a:lnTo>
                    <a:pt x="284518" y="39649"/>
                  </a:lnTo>
                  <a:lnTo>
                    <a:pt x="283921" y="26898"/>
                  </a:lnTo>
                  <a:lnTo>
                    <a:pt x="284810" y="14046"/>
                  </a:lnTo>
                  <a:lnTo>
                    <a:pt x="285445" y="1219"/>
                  </a:lnTo>
                  <a:lnTo>
                    <a:pt x="282105" y="13373"/>
                  </a:lnTo>
                  <a:lnTo>
                    <a:pt x="281470" y="25641"/>
                  </a:lnTo>
                  <a:lnTo>
                    <a:pt x="282346" y="37973"/>
                  </a:lnTo>
                  <a:lnTo>
                    <a:pt x="283603" y="51079"/>
                  </a:lnTo>
                  <a:lnTo>
                    <a:pt x="286689" y="51600"/>
                  </a:lnTo>
                  <a:lnTo>
                    <a:pt x="288366" y="52235"/>
                  </a:lnTo>
                  <a:close/>
                </a:path>
                <a:path w="322580" h="78105">
                  <a:moveTo>
                    <a:pt x="322084" y="50190"/>
                  </a:moveTo>
                  <a:lnTo>
                    <a:pt x="320103" y="50850"/>
                  </a:lnTo>
                  <a:lnTo>
                    <a:pt x="318109" y="51498"/>
                  </a:lnTo>
                  <a:lnTo>
                    <a:pt x="316128" y="52158"/>
                  </a:lnTo>
                  <a:lnTo>
                    <a:pt x="319824" y="56680"/>
                  </a:lnTo>
                  <a:lnTo>
                    <a:pt x="321233" y="54279"/>
                  </a:lnTo>
                  <a:lnTo>
                    <a:pt x="322084" y="50190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 descr=""/>
            <p:cNvSpPr/>
            <p:nvPr/>
          </p:nvSpPr>
          <p:spPr>
            <a:xfrm>
              <a:off x="15004406" y="2678137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866" y="0"/>
                  </a:moveTo>
                  <a:lnTo>
                    <a:pt x="927" y="12"/>
                  </a:lnTo>
                  <a:lnTo>
                    <a:pt x="0" y="152"/>
                  </a:lnTo>
                  <a:lnTo>
                    <a:pt x="38" y="1143"/>
                  </a:lnTo>
                  <a:lnTo>
                    <a:pt x="63" y="2120"/>
                  </a:lnTo>
                  <a:lnTo>
                    <a:pt x="101" y="3111"/>
                  </a:lnTo>
                  <a:lnTo>
                    <a:pt x="1003" y="2108"/>
                  </a:lnTo>
                  <a:lnTo>
                    <a:pt x="1905" y="1117"/>
                  </a:lnTo>
                  <a:lnTo>
                    <a:pt x="2806" y="114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085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 descr=""/>
            <p:cNvSpPr/>
            <p:nvPr/>
          </p:nvSpPr>
          <p:spPr>
            <a:xfrm>
              <a:off x="15207171" y="265272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2921" y="101"/>
                  </a:moveTo>
                  <a:lnTo>
                    <a:pt x="0" y="0"/>
                  </a:lnTo>
                  <a:lnTo>
                    <a:pt x="927" y="1612"/>
                  </a:lnTo>
                  <a:lnTo>
                    <a:pt x="1892" y="1701"/>
                  </a:lnTo>
                  <a:lnTo>
                    <a:pt x="2921" y="101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 descr=""/>
            <p:cNvSpPr/>
            <p:nvPr/>
          </p:nvSpPr>
          <p:spPr>
            <a:xfrm>
              <a:off x="15073425" y="2624051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0"/>
                  </a:moveTo>
                  <a:lnTo>
                    <a:pt x="25" y="977"/>
                  </a:lnTo>
                  <a:lnTo>
                    <a:pt x="50" y="2946"/>
                  </a:lnTo>
                  <a:lnTo>
                    <a:pt x="330" y="2654"/>
                  </a:lnTo>
                  <a:lnTo>
                    <a:pt x="888" y="2285"/>
                  </a:lnTo>
                  <a:lnTo>
                    <a:pt x="838" y="2070"/>
                  </a:lnTo>
                  <a:lnTo>
                    <a:pt x="685" y="1346"/>
                  </a:lnTo>
                  <a:lnTo>
                    <a:pt x="304" y="6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5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 descr=""/>
            <p:cNvSpPr/>
            <p:nvPr/>
          </p:nvSpPr>
          <p:spPr>
            <a:xfrm>
              <a:off x="14913166" y="2601454"/>
              <a:ext cx="312420" cy="35560"/>
            </a:xfrm>
            <a:custGeom>
              <a:avLst/>
              <a:gdLst/>
              <a:ahLst/>
              <a:cxnLst/>
              <a:rect l="l" t="t" r="r" b="b"/>
              <a:pathLst>
                <a:path w="312419" h="35560">
                  <a:moveTo>
                    <a:pt x="2844" y="50"/>
                  </a:moveTo>
                  <a:lnTo>
                    <a:pt x="1041" y="0"/>
                  </a:lnTo>
                  <a:lnTo>
                    <a:pt x="0" y="736"/>
                  </a:lnTo>
                  <a:lnTo>
                    <a:pt x="101" y="2679"/>
                  </a:lnTo>
                  <a:lnTo>
                    <a:pt x="2844" y="50"/>
                  </a:lnTo>
                  <a:close/>
                </a:path>
                <a:path w="312419" h="35560">
                  <a:moveTo>
                    <a:pt x="312026" y="19748"/>
                  </a:moveTo>
                  <a:lnTo>
                    <a:pt x="309829" y="15062"/>
                  </a:lnTo>
                  <a:lnTo>
                    <a:pt x="300520" y="14478"/>
                  </a:lnTo>
                  <a:lnTo>
                    <a:pt x="295935" y="13766"/>
                  </a:lnTo>
                  <a:lnTo>
                    <a:pt x="293751" y="17221"/>
                  </a:lnTo>
                  <a:lnTo>
                    <a:pt x="294728" y="28232"/>
                  </a:lnTo>
                  <a:lnTo>
                    <a:pt x="291934" y="35344"/>
                  </a:lnTo>
                  <a:lnTo>
                    <a:pt x="307708" y="35191"/>
                  </a:lnTo>
                  <a:lnTo>
                    <a:pt x="311658" y="32918"/>
                  </a:lnTo>
                  <a:lnTo>
                    <a:pt x="312026" y="19748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 descr=""/>
            <p:cNvSpPr/>
            <p:nvPr/>
          </p:nvSpPr>
          <p:spPr>
            <a:xfrm>
              <a:off x="15110089" y="2861082"/>
              <a:ext cx="26034" cy="31115"/>
            </a:xfrm>
            <a:custGeom>
              <a:avLst/>
              <a:gdLst/>
              <a:ahLst/>
              <a:cxnLst/>
              <a:rect l="l" t="t" r="r" b="b"/>
              <a:pathLst>
                <a:path w="26034" h="31114">
                  <a:moveTo>
                    <a:pt x="14808" y="0"/>
                  </a:moveTo>
                  <a:lnTo>
                    <a:pt x="0" y="22860"/>
                  </a:lnTo>
                  <a:lnTo>
                    <a:pt x="3873" y="30226"/>
                  </a:lnTo>
                  <a:lnTo>
                    <a:pt x="8915" y="30505"/>
                  </a:lnTo>
                  <a:lnTo>
                    <a:pt x="19431" y="18338"/>
                  </a:lnTo>
                  <a:lnTo>
                    <a:pt x="25438" y="12280"/>
                  </a:lnTo>
                  <a:lnTo>
                    <a:pt x="25514" y="3162"/>
                  </a:lnTo>
                  <a:lnTo>
                    <a:pt x="14808" y="0"/>
                  </a:lnTo>
                  <a:close/>
                </a:path>
              </a:pathLst>
            </a:custGeom>
            <a:solidFill>
              <a:srgbClr val="E4BA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 descr=""/>
            <p:cNvSpPr/>
            <p:nvPr/>
          </p:nvSpPr>
          <p:spPr>
            <a:xfrm>
              <a:off x="15162268" y="2936459"/>
              <a:ext cx="31750" cy="19050"/>
            </a:xfrm>
            <a:custGeom>
              <a:avLst/>
              <a:gdLst/>
              <a:ahLst/>
              <a:cxnLst/>
              <a:rect l="l" t="t" r="r" b="b"/>
              <a:pathLst>
                <a:path w="31750" h="19050">
                  <a:moveTo>
                    <a:pt x="22834" y="0"/>
                  </a:moveTo>
                  <a:lnTo>
                    <a:pt x="16487" y="312"/>
                  </a:lnTo>
                  <a:lnTo>
                    <a:pt x="10617" y="2478"/>
                  </a:lnTo>
                  <a:lnTo>
                    <a:pt x="5146" y="6427"/>
                  </a:lnTo>
                  <a:lnTo>
                    <a:pt x="0" y="12090"/>
                  </a:lnTo>
                  <a:lnTo>
                    <a:pt x="9652" y="13919"/>
                  </a:lnTo>
                  <a:lnTo>
                    <a:pt x="17221" y="14846"/>
                  </a:lnTo>
                  <a:lnTo>
                    <a:pt x="30683" y="18592"/>
                  </a:lnTo>
                  <a:lnTo>
                    <a:pt x="31292" y="15862"/>
                  </a:lnTo>
                  <a:lnTo>
                    <a:pt x="27889" y="482"/>
                  </a:lnTo>
                  <a:lnTo>
                    <a:pt x="22834" y="0"/>
                  </a:lnTo>
                  <a:close/>
                </a:path>
              </a:pathLst>
            </a:custGeom>
            <a:solidFill>
              <a:srgbClr val="3A2C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 descr=""/>
            <p:cNvSpPr/>
            <p:nvPr/>
          </p:nvSpPr>
          <p:spPr>
            <a:xfrm>
              <a:off x="15018208" y="2686405"/>
              <a:ext cx="89535" cy="21590"/>
            </a:xfrm>
            <a:custGeom>
              <a:avLst/>
              <a:gdLst/>
              <a:ahLst/>
              <a:cxnLst/>
              <a:rect l="l" t="t" r="r" b="b"/>
              <a:pathLst>
                <a:path w="89534" h="21589">
                  <a:moveTo>
                    <a:pt x="25679" y="2921"/>
                  </a:moveTo>
                  <a:lnTo>
                    <a:pt x="19951" y="292"/>
                  </a:lnTo>
                  <a:lnTo>
                    <a:pt x="5524" y="266"/>
                  </a:lnTo>
                  <a:lnTo>
                    <a:pt x="292" y="2171"/>
                  </a:lnTo>
                  <a:lnTo>
                    <a:pt x="0" y="18478"/>
                  </a:lnTo>
                  <a:lnTo>
                    <a:pt x="5105" y="20662"/>
                  </a:lnTo>
                  <a:lnTo>
                    <a:pt x="11899" y="20802"/>
                  </a:lnTo>
                  <a:lnTo>
                    <a:pt x="18910" y="21310"/>
                  </a:lnTo>
                  <a:lnTo>
                    <a:pt x="24561" y="19215"/>
                  </a:lnTo>
                  <a:lnTo>
                    <a:pt x="25679" y="2921"/>
                  </a:lnTo>
                  <a:close/>
                </a:path>
                <a:path w="89534" h="21589">
                  <a:moveTo>
                    <a:pt x="89217" y="17729"/>
                  </a:moveTo>
                  <a:lnTo>
                    <a:pt x="88480" y="1752"/>
                  </a:lnTo>
                  <a:lnTo>
                    <a:pt x="82880" y="0"/>
                  </a:lnTo>
                  <a:lnTo>
                    <a:pt x="76073" y="38"/>
                  </a:lnTo>
                  <a:lnTo>
                    <a:pt x="69265" y="292"/>
                  </a:lnTo>
                  <a:lnTo>
                    <a:pt x="63677" y="2362"/>
                  </a:lnTo>
                  <a:lnTo>
                    <a:pt x="63715" y="19367"/>
                  </a:lnTo>
                  <a:lnTo>
                    <a:pt x="69837" y="20904"/>
                  </a:lnTo>
                  <a:lnTo>
                    <a:pt x="84531" y="20535"/>
                  </a:lnTo>
                  <a:lnTo>
                    <a:pt x="89217" y="17729"/>
                  </a:lnTo>
                  <a:close/>
                </a:path>
              </a:pathLst>
            </a:custGeom>
            <a:solidFill>
              <a:srgbClr val="112A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 descr=""/>
            <p:cNvSpPr/>
            <p:nvPr/>
          </p:nvSpPr>
          <p:spPr>
            <a:xfrm>
              <a:off x="14964005" y="2615658"/>
              <a:ext cx="24765" cy="6985"/>
            </a:xfrm>
            <a:custGeom>
              <a:avLst/>
              <a:gdLst/>
              <a:ahLst/>
              <a:cxnLst/>
              <a:rect l="l" t="t" r="r" b="b"/>
              <a:pathLst>
                <a:path w="24765" h="6985">
                  <a:moveTo>
                    <a:pt x="11188" y="0"/>
                  </a:moveTo>
                  <a:lnTo>
                    <a:pt x="5476" y="141"/>
                  </a:lnTo>
                  <a:lnTo>
                    <a:pt x="0" y="1428"/>
                  </a:lnTo>
                  <a:lnTo>
                    <a:pt x="6959" y="6508"/>
                  </a:lnTo>
                  <a:lnTo>
                    <a:pt x="14439" y="5289"/>
                  </a:lnTo>
                  <a:lnTo>
                    <a:pt x="24396" y="5124"/>
                  </a:lnTo>
                  <a:lnTo>
                    <a:pt x="17405" y="1496"/>
                  </a:lnTo>
                  <a:lnTo>
                    <a:pt x="11188" y="0"/>
                  </a:lnTo>
                  <a:close/>
                </a:path>
              </a:pathLst>
            </a:custGeom>
            <a:solidFill>
              <a:srgbClr val="085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 descr=""/>
            <p:cNvSpPr/>
            <p:nvPr/>
          </p:nvSpPr>
          <p:spPr>
            <a:xfrm>
              <a:off x="10273853" y="2458886"/>
              <a:ext cx="161925" cy="168910"/>
            </a:xfrm>
            <a:custGeom>
              <a:avLst/>
              <a:gdLst/>
              <a:ahLst/>
              <a:cxnLst/>
              <a:rect l="l" t="t" r="r" b="b"/>
              <a:pathLst>
                <a:path w="161925" h="168910">
                  <a:moveTo>
                    <a:pt x="51444" y="112890"/>
                  </a:moveTo>
                  <a:lnTo>
                    <a:pt x="39856" y="100225"/>
                  </a:lnTo>
                  <a:lnTo>
                    <a:pt x="28263" y="87561"/>
                  </a:lnTo>
                  <a:lnTo>
                    <a:pt x="16675" y="74890"/>
                  </a:lnTo>
                  <a:lnTo>
                    <a:pt x="5102" y="62204"/>
                  </a:lnTo>
                  <a:lnTo>
                    <a:pt x="1166" y="56714"/>
                  </a:lnTo>
                  <a:lnTo>
                    <a:pt x="0" y="51674"/>
                  </a:lnTo>
                  <a:lnTo>
                    <a:pt x="1619" y="46747"/>
                  </a:lnTo>
                  <a:lnTo>
                    <a:pt x="34502" y="15467"/>
                  </a:lnTo>
                  <a:lnTo>
                    <a:pt x="51520" y="0"/>
                  </a:lnTo>
                  <a:lnTo>
                    <a:pt x="57413" y="165"/>
                  </a:lnTo>
                  <a:lnTo>
                    <a:pt x="64119" y="7480"/>
                  </a:lnTo>
                  <a:lnTo>
                    <a:pt x="87190" y="32644"/>
                  </a:lnTo>
                  <a:lnTo>
                    <a:pt x="133286" y="83021"/>
                  </a:lnTo>
                  <a:lnTo>
                    <a:pt x="160257" y="113737"/>
                  </a:lnTo>
                  <a:lnTo>
                    <a:pt x="161401" y="118765"/>
                  </a:lnTo>
                  <a:lnTo>
                    <a:pt x="159744" y="123672"/>
                  </a:lnTo>
                  <a:lnTo>
                    <a:pt x="126812" y="154915"/>
                  </a:lnTo>
                  <a:lnTo>
                    <a:pt x="106845" y="168606"/>
                  </a:lnTo>
                  <a:lnTo>
                    <a:pt x="101942" y="166915"/>
                  </a:lnTo>
                  <a:lnTo>
                    <a:pt x="96758" y="162394"/>
                  </a:lnTo>
                  <a:lnTo>
                    <a:pt x="85414" y="150032"/>
                  </a:lnTo>
                  <a:lnTo>
                    <a:pt x="74087" y="137656"/>
                  </a:lnTo>
                  <a:lnTo>
                    <a:pt x="62766" y="125274"/>
                  </a:lnTo>
                  <a:lnTo>
                    <a:pt x="51444" y="11289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 descr=""/>
            <p:cNvSpPr/>
            <p:nvPr/>
          </p:nvSpPr>
          <p:spPr>
            <a:xfrm>
              <a:off x="10261514" y="2444228"/>
              <a:ext cx="54610" cy="53975"/>
            </a:xfrm>
            <a:custGeom>
              <a:avLst/>
              <a:gdLst/>
              <a:ahLst/>
              <a:cxnLst/>
              <a:rect l="l" t="t" r="r" b="b"/>
              <a:pathLst>
                <a:path w="54609" h="53975">
                  <a:moveTo>
                    <a:pt x="10012" y="53708"/>
                  </a:moveTo>
                  <a:lnTo>
                    <a:pt x="8996" y="52984"/>
                  </a:lnTo>
                  <a:lnTo>
                    <a:pt x="8310" y="52628"/>
                  </a:lnTo>
                  <a:lnTo>
                    <a:pt x="7789" y="52108"/>
                  </a:lnTo>
                  <a:lnTo>
                    <a:pt x="1929" y="45937"/>
                  </a:lnTo>
                  <a:lnTo>
                    <a:pt x="0" y="41703"/>
                  </a:lnTo>
                  <a:lnTo>
                    <a:pt x="2015" y="37588"/>
                  </a:lnTo>
                  <a:lnTo>
                    <a:pt x="7993" y="31775"/>
                  </a:lnTo>
                  <a:lnTo>
                    <a:pt x="14744" y="25603"/>
                  </a:lnTo>
                  <a:lnTo>
                    <a:pt x="21491" y="19429"/>
                  </a:lnTo>
                  <a:lnTo>
                    <a:pt x="28236" y="13253"/>
                  </a:lnTo>
                  <a:lnTo>
                    <a:pt x="34980" y="7073"/>
                  </a:lnTo>
                  <a:lnTo>
                    <a:pt x="42727" y="0"/>
                  </a:lnTo>
                  <a:lnTo>
                    <a:pt x="43387" y="12"/>
                  </a:lnTo>
                  <a:lnTo>
                    <a:pt x="50398" y="7823"/>
                  </a:lnTo>
                  <a:lnTo>
                    <a:pt x="51757" y="9334"/>
                  </a:lnTo>
                  <a:lnTo>
                    <a:pt x="53001" y="10960"/>
                  </a:lnTo>
                  <a:lnTo>
                    <a:pt x="54602" y="12915"/>
                  </a:lnTo>
                  <a:lnTo>
                    <a:pt x="43480" y="23088"/>
                  </a:lnTo>
                  <a:lnTo>
                    <a:pt x="32383" y="33240"/>
                  </a:lnTo>
                  <a:lnTo>
                    <a:pt x="21247" y="43428"/>
                  </a:lnTo>
                  <a:lnTo>
                    <a:pt x="10012" y="53708"/>
                  </a:lnTo>
                  <a:close/>
                </a:path>
              </a:pathLst>
            </a:custGeom>
            <a:ln w="12699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 descr=""/>
            <p:cNvSpPr/>
            <p:nvPr/>
          </p:nvSpPr>
          <p:spPr>
            <a:xfrm>
              <a:off x="10244893" y="2425583"/>
              <a:ext cx="41275" cy="41910"/>
            </a:xfrm>
            <a:custGeom>
              <a:avLst/>
              <a:gdLst/>
              <a:ahLst/>
              <a:cxnLst/>
              <a:rect l="l" t="t" r="r" b="b"/>
              <a:pathLst>
                <a:path w="41275" h="41910">
                  <a:moveTo>
                    <a:pt x="22974" y="41909"/>
                  </a:moveTo>
                  <a:lnTo>
                    <a:pt x="17929" y="33903"/>
                  </a:lnTo>
                  <a:lnTo>
                    <a:pt x="13036" y="26122"/>
                  </a:lnTo>
                  <a:lnTo>
                    <a:pt x="8201" y="18519"/>
                  </a:lnTo>
                  <a:lnTo>
                    <a:pt x="3327" y="11048"/>
                  </a:lnTo>
                  <a:lnTo>
                    <a:pt x="0" y="6032"/>
                  </a:lnTo>
                  <a:lnTo>
                    <a:pt x="507" y="2603"/>
                  </a:lnTo>
                  <a:lnTo>
                    <a:pt x="6807" y="0"/>
                  </a:lnTo>
                  <a:lnTo>
                    <a:pt x="15199" y="6192"/>
                  </a:lnTo>
                  <a:lnTo>
                    <a:pt x="23701" y="12471"/>
                  </a:lnTo>
                  <a:lnTo>
                    <a:pt x="32331" y="18845"/>
                  </a:lnTo>
                  <a:lnTo>
                    <a:pt x="41109" y="25323"/>
                  </a:lnTo>
                  <a:lnTo>
                    <a:pt x="34899" y="31000"/>
                  </a:lnTo>
                  <a:lnTo>
                    <a:pt x="29235" y="36182"/>
                  </a:lnTo>
                  <a:lnTo>
                    <a:pt x="22974" y="41909"/>
                  </a:lnTo>
                  <a:close/>
                </a:path>
              </a:pathLst>
            </a:custGeom>
            <a:ln w="12699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 descr=""/>
            <p:cNvSpPr/>
            <p:nvPr/>
          </p:nvSpPr>
          <p:spPr>
            <a:xfrm>
              <a:off x="9978516" y="2706785"/>
              <a:ext cx="60325" cy="111760"/>
            </a:xfrm>
            <a:custGeom>
              <a:avLst/>
              <a:gdLst/>
              <a:ahLst/>
              <a:cxnLst/>
              <a:rect l="l" t="t" r="r" b="b"/>
              <a:pathLst>
                <a:path w="60325" h="111760">
                  <a:moveTo>
                    <a:pt x="3505" y="54355"/>
                  </a:moveTo>
                  <a:lnTo>
                    <a:pt x="4280" y="43099"/>
                  </a:lnTo>
                  <a:lnTo>
                    <a:pt x="5051" y="31845"/>
                  </a:lnTo>
                  <a:lnTo>
                    <a:pt x="5826" y="20591"/>
                  </a:lnTo>
                  <a:lnTo>
                    <a:pt x="6616" y="9334"/>
                  </a:lnTo>
                  <a:lnTo>
                    <a:pt x="7111" y="2438"/>
                  </a:lnTo>
                  <a:lnTo>
                    <a:pt x="9931" y="0"/>
                  </a:lnTo>
                  <a:lnTo>
                    <a:pt x="16865" y="444"/>
                  </a:lnTo>
                  <a:lnTo>
                    <a:pt x="57264" y="3238"/>
                  </a:lnTo>
                  <a:lnTo>
                    <a:pt x="59855" y="6108"/>
                  </a:lnTo>
                  <a:lnTo>
                    <a:pt x="59410" y="12623"/>
                  </a:lnTo>
                  <a:lnTo>
                    <a:pt x="57888" y="35005"/>
                  </a:lnTo>
                  <a:lnTo>
                    <a:pt x="56353" y="57384"/>
                  </a:lnTo>
                  <a:lnTo>
                    <a:pt x="54802" y="79764"/>
                  </a:lnTo>
                  <a:lnTo>
                    <a:pt x="53238" y="102146"/>
                  </a:lnTo>
                  <a:lnTo>
                    <a:pt x="52755" y="109092"/>
                  </a:lnTo>
                  <a:lnTo>
                    <a:pt x="49936" y="111455"/>
                  </a:lnTo>
                  <a:lnTo>
                    <a:pt x="42976" y="110985"/>
                  </a:lnTo>
                  <a:lnTo>
                    <a:pt x="34537" y="110425"/>
                  </a:lnTo>
                  <a:lnTo>
                    <a:pt x="0" y="105397"/>
                  </a:lnTo>
                  <a:lnTo>
                    <a:pt x="482" y="98348"/>
                  </a:lnTo>
                  <a:lnTo>
                    <a:pt x="1224" y="87349"/>
                  </a:lnTo>
                  <a:lnTo>
                    <a:pt x="1979" y="76352"/>
                  </a:lnTo>
                  <a:lnTo>
                    <a:pt x="2741" y="65355"/>
                  </a:lnTo>
                  <a:lnTo>
                    <a:pt x="3505" y="54355"/>
                  </a:lnTo>
                  <a:close/>
                </a:path>
              </a:pathLst>
            </a:custGeom>
            <a:ln w="12699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 descr=""/>
            <p:cNvSpPr/>
            <p:nvPr/>
          </p:nvSpPr>
          <p:spPr>
            <a:xfrm>
              <a:off x="9992536" y="2690534"/>
              <a:ext cx="41275" cy="14604"/>
            </a:xfrm>
            <a:custGeom>
              <a:avLst/>
              <a:gdLst/>
              <a:ahLst/>
              <a:cxnLst/>
              <a:rect l="l" t="t" r="r" b="b"/>
              <a:pathLst>
                <a:path w="41275" h="14605">
                  <a:moveTo>
                    <a:pt x="253" y="11557"/>
                  </a:moveTo>
                  <a:lnTo>
                    <a:pt x="139" y="10744"/>
                  </a:lnTo>
                  <a:lnTo>
                    <a:pt x="0" y="10261"/>
                  </a:lnTo>
                  <a:lnTo>
                    <a:pt x="12" y="9766"/>
                  </a:lnTo>
                  <a:lnTo>
                    <a:pt x="203" y="127"/>
                  </a:lnTo>
                  <a:lnTo>
                    <a:pt x="355" y="0"/>
                  </a:lnTo>
                  <a:lnTo>
                    <a:pt x="9778" y="660"/>
                  </a:lnTo>
                  <a:lnTo>
                    <a:pt x="17767" y="1206"/>
                  </a:lnTo>
                  <a:lnTo>
                    <a:pt x="25768" y="1752"/>
                  </a:lnTo>
                  <a:lnTo>
                    <a:pt x="33756" y="2311"/>
                  </a:lnTo>
                  <a:lnTo>
                    <a:pt x="40639" y="2781"/>
                  </a:lnTo>
                  <a:lnTo>
                    <a:pt x="40932" y="3111"/>
                  </a:lnTo>
                  <a:lnTo>
                    <a:pt x="40385" y="9982"/>
                  </a:lnTo>
                  <a:lnTo>
                    <a:pt x="40284" y="11315"/>
                  </a:lnTo>
                  <a:lnTo>
                    <a:pt x="40081" y="12636"/>
                  </a:lnTo>
                  <a:lnTo>
                    <a:pt x="39877" y="14287"/>
                  </a:lnTo>
                  <a:lnTo>
                    <a:pt x="29991" y="13605"/>
                  </a:lnTo>
                  <a:lnTo>
                    <a:pt x="20127" y="12927"/>
                  </a:lnTo>
                  <a:lnTo>
                    <a:pt x="10233" y="12246"/>
                  </a:lnTo>
                  <a:lnTo>
                    <a:pt x="253" y="11557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 descr=""/>
            <p:cNvSpPr/>
            <p:nvPr/>
          </p:nvSpPr>
          <p:spPr>
            <a:xfrm>
              <a:off x="10005620" y="2658055"/>
              <a:ext cx="16510" cy="29845"/>
            </a:xfrm>
            <a:custGeom>
              <a:avLst/>
              <a:gdLst/>
              <a:ahLst/>
              <a:cxnLst/>
              <a:rect l="l" t="t" r="r" b="b"/>
              <a:pathLst>
                <a:path w="16509" h="29844">
                  <a:moveTo>
                    <a:pt x="0" y="28498"/>
                  </a:moveTo>
                  <a:lnTo>
                    <a:pt x="2044" y="20307"/>
                  </a:lnTo>
                  <a:lnTo>
                    <a:pt x="4051" y="12776"/>
                  </a:lnTo>
                  <a:lnTo>
                    <a:pt x="5778" y="5168"/>
                  </a:lnTo>
                  <a:lnTo>
                    <a:pt x="6654" y="1308"/>
                  </a:lnTo>
                  <a:lnTo>
                    <a:pt x="8521" y="0"/>
                  </a:lnTo>
                  <a:lnTo>
                    <a:pt x="12611" y="1803"/>
                  </a:lnTo>
                  <a:lnTo>
                    <a:pt x="13471" y="8611"/>
                  </a:lnTo>
                  <a:lnTo>
                    <a:pt x="14339" y="15503"/>
                  </a:lnTo>
                  <a:lnTo>
                    <a:pt x="15220" y="22495"/>
                  </a:lnTo>
                  <a:lnTo>
                    <a:pt x="16116" y="29603"/>
                  </a:lnTo>
                  <a:lnTo>
                    <a:pt x="10604" y="29222"/>
                  </a:lnTo>
                  <a:lnTo>
                    <a:pt x="5562" y="28879"/>
                  </a:lnTo>
                  <a:lnTo>
                    <a:pt x="0" y="28498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 descr=""/>
            <p:cNvSpPr/>
            <p:nvPr/>
          </p:nvSpPr>
          <p:spPr>
            <a:xfrm>
              <a:off x="10324630" y="2509619"/>
              <a:ext cx="67945" cy="68580"/>
            </a:xfrm>
            <a:custGeom>
              <a:avLst/>
              <a:gdLst/>
              <a:ahLst/>
              <a:cxnLst/>
              <a:rect l="l" t="t" r="r" b="b"/>
              <a:pathLst>
                <a:path w="67945" h="68580">
                  <a:moveTo>
                    <a:pt x="66903" y="39497"/>
                  </a:moveTo>
                  <a:lnTo>
                    <a:pt x="28854" y="37795"/>
                  </a:lnTo>
                  <a:lnTo>
                    <a:pt x="30492" y="1104"/>
                  </a:lnTo>
                  <a:lnTo>
                    <a:pt x="30505" y="685"/>
                  </a:lnTo>
                  <a:lnTo>
                    <a:pt x="30276" y="330"/>
                  </a:lnTo>
                  <a:lnTo>
                    <a:pt x="29908" y="152"/>
                  </a:lnTo>
                  <a:lnTo>
                    <a:pt x="29552" y="0"/>
                  </a:lnTo>
                  <a:lnTo>
                    <a:pt x="29121" y="63"/>
                  </a:lnTo>
                  <a:lnTo>
                    <a:pt x="22009" y="41846"/>
                  </a:lnTo>
                  <a:lnTo>
                    <a:pt x="5207" y="23469"/>
                  </a:lnTo>
                  <a:lnTo>
                    <a:pt x="4838" y="23075"/>
                  </a:lnTo>
                  <a:lnTo>
                    <a:pt x="4203" y="23037"/>
                  </a:lnTo>
                  <a:lnTo>
                    <a:pt x="3810" y="23406"/>
                  </a:lnTo>
                  <a:lnTo>
                    <a:pt x="419" y="26517"/>
                  </a:lnTo>
                  <a:lnTo>
                    <a:pt x="12" y="26873"/>
                  </a:lnTo>
                  <a:lnTo>
                    <a:pt x="0" y="27508"/>
                  </a:lnTo>
                  <a:lnTo>
                    <a:pt x="355" y="27901"/>
                  </a:lnTo>
                  <a:lnTo>
                    <a:pt x="37109" y="68059"/>
                  </a:lnTo>
                  <a:lnTo>
                    <a:pt x="37477" y="68465"/>
                  </a:lnTo>
                  <a:lnTo>
                    <a:pt x="38100" y="68491"/>
                  </a:lnTo>
                  <a:lnTo>
                    <a:pt x="38506" y="68135"/>
                  </a:lnTo>
                  <a:lnTo>
                    <a:pt x="38912" y="67767"/>
                  </a:lnTo>
                  <a:lnTo>
                    <a:pt x="38938" y="67144"/>
                  </a:lnTo>
                  <a:lnTo>
                    <a:pt x="38569" y="66738"/>
                  </a:lnTo>
                  <a:lnTo>
                    <a:pt x="2489" y="27305"/>
                  </a:lnTo>
                  <a:lnTo>
                    <a:pt x="4419" y="25539"/>
                  </a:lnTo>
                  <a:lnTo>
                    <a:pt x="22161" y="44945"/>
                  </a:lnTo>
                  <a:lnTo>
                    <a:pt x="22440" y="45237"/>
                  </a:lnTo>
                  <a:lnTo>
                    <a:pt x="22860" y="45326"/>
                  </a:lnTo>
                  <a:lnTo>
                    <a:pt x="23241" y="45186"/>
                  </a:lnTo>
                  <a:lnTo>
                    <a:pt x="23609" y="45046"/>
                  </a:lnTo>
                  <a:lnTo>
                    <a:pt x="23863" y="44716"/>
                  </a:lnTo>
                  <a:lnTo>
                    <a:pt x="23876" y="44323"/>
                  </a:lnTo>
                  <a:lnTo>
                    <a:pt x="25577" y="5969"/>
                  </a:lnTo>
                  <a:lnTo>
                    <a:pt x="28397" y="3390"/>
                  </a:lnTo>
                  <a:lnTo>
                    <a:pt x="26835" y="38709"/>
                  </a:lnTo>
                  <a:lnTo>
                    <a:pt x="26809" y="39230"/>
                  </a:lnTo>
                  <a:lnTo>
                    <a:pt x="27241" y="39712"/>
                  </a:lnTo>
                  <a:lnTo>
                    <a:pt x="27787" y="39738"/>
                  </a:lnTo>
                  <a:lnTo>
                    <a:pt x="66814" y="41452"/>
                  </a:lnTo>
                  <a:lnTo>
                    <a:pt x="67360" y="41478"/>
                  </a:lnTo>
                  <a:lnTo>
                    <a:pt x="67818" y="41059"/>
                  </a:lnTo>
                  <a:lnTo>
                    <a:pt x="67843" y="40513"/>
                  </a:lnTo>
                  <a:lnTo>
                    <a:pt x="67868" y="39979"/>
                  </a:lnTo>
                  <a:lnTo>
                    <a:pt x="67437" y="39522"/>
                  </a:lnTo>
                  <a:lnTo>
                    <a:pt x="66903" y="39497"/>
                  </a:lnTo>
                  <a:close/>
                </a:path>
              </a:pathLst>
            </a:custGeom>
            <a:ln w="3175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 descr=""/>
            <p:cNvSpPr/>
            <p:nvPr/>
          </p:nvSpPr>
          <p:spPr>
            <a:xfrm>
              <a:off x="9990172" y="2747233"/>
              <a:ext cx="34925" cy="39370"/>
            </a:xfrm>
            <a:custGeom>
              <a:avLst/>
              <a:gdLst/>
              <a:ahLst/>
              <a:cxnLst/>
              <a:rect l="l" t="t" r="r" b="b"/>
              <a:pathLst>
                <a:path w="34925" h="39369">
                  <a:moveTo>
                    <a:pt x="34251" y="2539"/>
                  </a:moveTo>
                  <a:lnTo>
                    <a:pt x="33896" y="2514"/>
                  </a:lnTo>
                  <a:lnTo>
                    <a:pt x="33578" y="2781"/>
                  </a:lnTo>
                  <a:lnTo>
                    <a:pt x="33540" y="3124"/>
                  </a:lnTo>
                  <a:lnTo>
                    <a:pt x="30175" y="37642"/>
                  </a:lnTo>
                  <a:lnTo>
                    <a:pt x="28549" y="37490"/>
                  </a:lnTo>
                  <a:lnTo>
                    <a:pt x="31927" y="2882"/>
                  </a:lnTo>
                  <a:lnTo>
                    <a:pt x="31953" y="2616"/>
                  </a:lnTo>
                  <a:lnTo>
                    <a:pt x="31813" y="2336"/>
                  </a:lnTo>
                  <a:lnTo>
                    <a:pt x="31559" y="2222"/>
                  </a:lnTo>
                  <a:lnTo>
                    <a:pt x="31292" y="2108"/>
                  </a:lnTo>
                  <a:lnTo>
                    <a:pt x="31000" y="2171"/>
                  </a:lnTo>
                  <a:lnTo>
                    <a:pt x="30810" y="2362"/>
                  </a:lnTo>
                  <a:lnTo>
                    <a:pt x="17830" y="16332"/>
                  </a:lnTo>
                  <a:lnTo>
                    <a:pt x="4622" y="279"/>
                  </a:lnTo>
                  <a:lnTo>
                    <a:pt x="4445" y="76"/>
                  </a:lnTo>
                  <a:lnTo>
                    <a:pt x="4165" y="0"/>
                  </a:lnTo>
                  <a:lnTo>
                    <a:pt x="3924" y="76"/>
                  </a:lnTo>
                  <a:lnTo>
                    <a:pt x="3683" y="152"/>
                  </a:lnTo>
                  <a:lnTo>
                    <a:pt x="3492" y="368"/>
                  </a:lnTo>
                  <a:lnTo>
                    <a:pt x="3467" y="634"/>
                  </a:lnTo>
                  <a:lnTo>
                    <a:pt x="38" y="35801"/>
                  </a:lnTo>
                  <a:lnTo>
                    <a:pt x="0" y="36156"/>
                  </a:lnTo>
                  <a:lnTo>
                    <a:pt x="254" y="36474"/>
                  </a:lnTo>
                  <a:lnTo>
                    <a:pt x="622" y="36512"/>
                  </a:lnTo>
                  <a:lnTo>
                    <a:pt x="3517" y="36791"/>
                  </a:lnTo>
                  <a:lnTo>
                    <a:pt x="3873" y="36829"/>
                  </a:lnTo>
                  <a:lnTo>
                    <a:pt x="4191" y="36575"/>
                  </a:lnTo>
                  <a:lnTo>
                    <a:pt x="4229" y="36207"/>
                  </a:lnTo>
                  <a:lnTo>
                    <a:pt x="6883" y="9004"/>
                  </a:lnTo>
                  <a:lnTo>
                    <a:pt x="6921" y="8635"/>
                  </a:lnTo>
                  <a:lnTo>
                    <a:pt x="6654" y="8331"/>
                  </a:lnTo>
                  <a:lnTo>
                    <a:pt x="6299" y="8293"/>
                  </a:lnTo>
                  <a:lnTo>
                    <a:pt x="5943" y="8254"/>
                  </a:lnTo>
                  <a:lnTo>
                    <a:pt x="5626" y="8521"/>
                  </a:lnTo>
                  <a:lnTo>
                    <a:pt x="5588" y="8877"/>
                  </a:lnTo>
                  <a:lnTo>
                    <a:pt x="2997" y="35432"/>
                  </a:lnTo>
                  <a:lnTo>
                    <a:pt x="1384" y="35267"/>
                  </a:lnTo>
                  <a:lnTo>
                    <a:pt x="4610" y="2311"/>
                  </a:lnTo>
                  <a:lnTo>
                    <a:pt x="17284" y="17741"/>
                  </a:lnTo>
                  <a:lnTo>
                    <a:pt x="17411" y="17881"/>
                  </a:lnTo>
                  <a:lnTo>
                    <a:pt x="17589" y="17970"/>
                  </a:lnTo>
                  <a:lnTo>
                    <a:pt x="17780" y="17983"/>
                  </a:lnTo>
                  <a:lnTo>
                    <a:pt x="17945" y="17983"/>
                  </a:lnTo>
                  <a:lnTo>
                    <a:pt x="18122" y="17906"/>
                  </a:lnTo>
                  <a:lnTo>
                    <a:pt x="18262" y="17767"/>
                  </a:lnTo>
                  <a:lnTo>
                    <a:pt x="30454" y="4660"/>
                  </a:lnTo>
                  <a:lnTo>
                    <a:pt x="27203" y="37985"/>
                  </a:lnTo>
                  <a:lnTo>
                    <a:pt x="27165" y="38341"/>
                  </a:lnTo>
                  <a:lnTo>
                    <a:pt x="27419" y="38671"/>
                  </a:lnTo>
                  <a:lnTo>
                    <a:pt x="27787" y="38696"/>
                  </a:lnTo>
                  <a:lnTo>
                    <a:pt x="30695" y="38976"/>
                  </a:lnTo>
                  <a:lnTo>
                    <a:pt x="31064" y="39014"/>
                  </a:lnTo>
                  <a:lnTo>
                    <a:pt x="31369" y="38760"/>
                  </a:lnTo>
                  <a:lnTo>
                    <a:pt x="31407" y="38392"/>
                  </a:lnTo>
                  <a:lnTo>
                    <a:pt x="34836" y="3251"/>
                  </a:lnTo>
                  <a:lnTo>
                    <a:pt x="34874" y="2895"/>
                  </a:lnTo>
                  <a:lnTo>
                    <a:pt x="34607" y="2578"/>
                  </a:lnTo>
                  <a:lnTo>
                    <a:pt x="34251" y="2539"/>
                  </a:lnTo>
                  <a:close/>
                </a:path>
              </a:pathLst>
            </a:custGeom>
            <a:ln w="3175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5" name="object 195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861119" y="2201925"/>
              <a:ext cx="70279" cy="184467"/>
            </a:xfrm>
            <a:prstGeom prst="rect">
              <a:avLst/>
            </a:prstGeom>
          </p:spPr>
        </p:pic>
        <p:sp>
          <p:nvSpPr>
            <p:cNvPr id="196" name="object 196" descr=""/>
            <p:cNvSpPr/>
            <p:nvPr/>
          </p:nvSpPr>
          <p:spPr>
            <a:xfrm>
              <a:off x="9877079" y="2101070"/>
              <a:ext cx="362585" cy="535940"/>
            </a:xfrm>
            <a:custGeom>
              <a:avLst/>
              <a:gdLst/>
              <a:ahLst/>
              <a:cxnLst/>
              <a:rect l="l" t="t" r="r" b="b"/>
              <a:pathLst>
                <a:path w="362584" h="535939">
                  <a:moveTo>
                    <a:pt x="79095" y="226212"/>
                  </a:moveTo>
                  <a:lnTo>
                    <a:pt x="90224" y="236696"/>
                  </a:lnTo>
                  <a:lnTo>
                    <a:pt x="102525" y="246297"/>
                  </a:lnTo>
                  <a:lnTo>
                    <a:pt x="115519" y="255669"/>
                  </a:lnTo>
                  <a:lnTo>
                    <a:pt x="128727" y="265468"/>
                  </a:lnTo>
                  <a:lnTo>
                    <a:pt x="110460" y="304036"/>
                  </a:lnTo>
                  <a:lnTo>
                    <a:pt x="91760" y="343519"/>
                  </a:lnTo>
                  <a:lnTo>
                    <a:pt x="72713" y="383740"/>
                  </a:lnTo>
                  <a:lnTo>
                    <a:pt x="53403" y="424522"/>
                  </a:lnTo>
                  <a:lnTo>
                    <a:pt x="46683" y="420116"/>
                  </a:lnTo>
                  <a:lnTo>
                    <a:pt x="40171" y="415878"/>
                  </a:lnTo>
                  <a:lnTo>
                    <a:pt x="33852" y="411676"/>
                  </a:lnTo>
                  <a:lnTo>
                    <a:pt x="27711" y="407377"/>
                  </a:lnTo>
                  <a:lnTo>
                    <a:pt x="21131" y="402865"/>
                  </a:lnTo>
                  <a:lnTo>
                    <a:pt x="13141" y="397484"/>
                  </a:lnTo>
                  <a:lnTo>
                    <a:pt x="5508" y="391979"/>
                  </a:lnTo>
                  <a:lnTo>
                    <a:pt x="0" y="387096"/>
                  </a:lnTo>
                  <a:lnTo>
                    <a:pt x="0" y="394106"/>
                  </a:lnTo>
                  <a:lnTo>
                    <a:pt x="4265" y="397475"/>
                  </a:lnTo>
                  <a:lnTo>
                    <a:pt x="10437" y="401581"/>
                  </a:lnTo>
                  <a:lnTo>
                    <a:pt x="16750" y="405681"/>
                  </a:lnTo>
                  <a:lnTo>
                    <a:pt x="21437" y="409028"/>
                  </a:lnTo>
                  <a:lnTo>
                    <a:pt x="28370" y="414469"/>
                  </a:lnTo>
                  <a:lnTo>
                    <a:pt x="35525" y="419652"/>
                  </a:lnTo>
                  <a:lnTo>
                    <a:pt x="42779" y="424730"/>
                  </a:lnTo>
                  <a:lnTo>
                    <a:pt x="50012" y="429856"/>
                  </a:lnTo>
                  <a:lnTo>
                    <a:pt x="49390" y="431774"/>
                  </a:lnTo>
                  <a:lnTo>
                    <a:pt x="49123" y="433273"/>
                  </a:lnTo>
                  <a:lnTo>
                    <a:pt x="48437" y="434543"/>
                  </a:lnTo>
                  <a:lnTo>
                    <a:pt x="37179" y="455065"/>
                  </a:lnTo>
                  <a:lnTo>
                    <a:pt x="24228" y="478312"/>
                  </a:lnTo>
                  <a:lnTo>
                    <a:pt x="11272" y="501556"/>
                  </a:lnTo>
                  <a:lnTo>
                    <a:pt x="0" y="522071"/>
                  </a:lnTo>
                  <a:lnTo>
                    <a:pt x="0" y="535686"/>
                  </a:lnTo>
                  <a:lnTo>
                    <a:pt x="5210" y="526715"/>
                  </a:lnTo>
                  <a:lnTo>
                    <a:pt x="12160" y="515042"/>
                  </a:lnTo>
                  <a:lnTo>
                    <a:pt x="32138" y="479315"/>
                  </a:lnTo>
                  <a:lnTo>
                    <a:pt x="47884" y="448791"/>
                  </a:lnTo>
                  <a:lnTo>
                    <a:pt x="55930" y="433184"/>
                  </a:lnTo>
                  <a:lnTo>
                    <a:pt x="83879" y="450900"/>
                  </a:lnTo>
                  <a:lnTo>
                    <a:pt x="107711" y="471347"/>
                  </a:lnTo>
                  <a:lnTo>
                    <a:pt x="124100" y="497195"/>
                  </a:lnTo>
                  <a:lnTo>
                    <a:pt x="129717" y="531114"/>
                  </a:lnTo>
                  <a:lnTo>
                    <a:pt x="136182" y="524916"/>
                  </a:lnTo>
                  <a:lnTo>
                    <a:pt x="128048" y="491759"/>
                  </a:lnTo>
                  <a:lnTo>
                    <a:pt x="110413" y="466021"/>
                  </a:lnTo>
                  <a:lnTo>
                    <a:pt x="86197" y="445401"/>
                  </a:lnTo>
                  <a:lnTo>
                    <a:pt x="58318" y="427596"/>
                  </a:lnTo>
                  <a:lnTo>
                    <a:pt x="77885" y="386310"/>
                  </a:lnTo>
                  <a:lnTo>
                    <a:pt x="97329" y="345276"/>
                  </a:lnTo>
                  <a:lnTo>
                    <a:pt x="116711" y="304368"/>
                  </a:lnTo>
                  <a:lnTo>
                    <a:pt x="136093" y="263461"/>
                  </a:lnTo>
                  <a:lnTo>
                    <a:pt x="159654" y="267544"/>
                  </a:lnTo>
                  <a:lnTo>
                    <a:pt x="182997" y="268859"/>
                  </a:lnTo>
                  <a:lnTo>
                    <a:pt x="206201" y="268458"/>
                  </a:lnTo>
                  <a:lnTo>
                    <a:pt x="229349" y="267398"/>
                  </a:lnTo>
                  <a:lnTo>
                    <a:pt x="242177" y="266953"/>
                  </a:lnTo>
                  <a:lnTo>
                    <a:pt x="280644" y="268046"/>
                  </a:lnTo>
                  <a:lnTo>
                    <a:pt x="324632" y="280519"/>
                  </a:lnTo>
                  <a:lnTo>
                    <a:pt x="357466" y="312623"/>
                  </a:lnTo>
                  <a:lnTo>
                    <a:pt x="359079" y="311073"/>
                  </a:lnTo>
                  <a:lnTo>
                    <a:pt x="360692" y="309524"/>
                  </a:lnTo>
                  <a:lnTo>
                    <a:pt x="362305" y="307975"/>
                  </a:lnTo>
                  <a:lnTo>
                    <a:pt x="341819" y="286003"/>
                  </a:lnTo>
                  <a:lnTo>
                    <a:pt x="317949" y="271179"/>
                  </a:lnTo>
                  <a:lnTo>
                    <a:pt x="291037" y="262876"/>
                  </a:lnTo>
                  <a:lnTo>
                    <a:pt x="261429" y="260464"/>
                  </a:lnTo>
                  <a:lnTo>
                    <a:pt x="243269" y="260931"/>
                  </a:lnTo>
                  <a:lnTo>
                    <a:pt x="225115" y="261727"/>
                  </a:lnTo>
                  <a:lnTo>
                    <a:pt x="206963" y="262485"/>
                  </a:lnTo>
                  <a:lnTo>
                    <a:pt x="188810" y="262839"/>
                  </a:lnTo>
                  <a:lnTo>
                    <a:pt x="176676" y="262495"/>
                  </a:lnTo>
                  <a:lnTo>
                    <a:pt x="164318" y="261613"/>
                  </a:lnTo>
                  <a:lnTo>
                    <a:pt x="151513" y="260474"/>
                  </a:lnTo>
                  <a:lnTo>
                    <a:pt x="138036" y="259359"/>
                  </a:lnTo>
                  <a:lnTo>
                    <a:pt x="147154" y="241902"/>
                  </a:lnTo>
                  <a:lnTo>
                    <a:pt x="155803" y="225259"/>
                  </a:lnTo>
                  <a:lnTo>
                    <a:pt x="164243" y="209217"/>
                  </a:lnTo>
                  <a:lnTo>
                    <a:pt x="197050" y="151427"/>
                  </a:lnTo>
                  <a:lnTo>
                    <a:pt x="223082" y="110615"/>
                  </a:lnTo>
                  <a:lnTo>
                    <a:pt x="251318" y="71514"/>
                  </a:lnTo>
                  <a:lnTo>
                    <a:pt x="282242" y="34513"/>
                  </a:lnTo>
                  <a:lnTo>
                    <a:pt x="316344" y="0"/>
                  </a:lnTo>
                  <a:lnTo>
                    <a:pt x="307644" y="0"/>
                  </a:lnTo>
                  <a:lnTo>
                    <a:pt x="275033" y="34432"/>
                  </a:lnTo>
                  <a:lnTo>
                    <a:pt x="234351" y="84841"/>
                  </a:lnTo>
                  <a:lnTo>
                    <a:pt x="206703" y="124990"/>
                  </a:lnTo>
                  <a:lnTo>
                    <a:pt x="181282" y="166610"/>
                  </a:lnTo>
                  <a:lnTo>
                    <a:pt x="157657" y="209410"/>
                  </a:lnTo>
                  <a:lnTo>
                    <a:pt x="138866" y="245261"/>
                  </a:lnTo>
                  <a:lnTo>
                    <a:pt x="131902" y="258572"/>
                  </a:lnTo>
                  <a:lnTo>
                    <a:pt x="120428" y="251205"/>
                  </a:lnTo>
                  <a:lnTo>
                    <a:pt x="109199" y="244225"/>
                  </a:lnTo>
                  <a:lnTo>
                    <a:pt x="98596" y="237024"/>
                  </a:lnTo>
                  <a:lnTo>
                    <a:pt x="89001" y="228993"/>
                  </a:lnTo>
                  <a:lnTo>
                    <a:pt x="66365" y="201219"/>
                  </a:lnTo>
                  <a:lnTo>
                    <a:pt x="52236" y="170422"/>
                  </a:lnTo>
                  <a:lnTo>
                    <a:pt x="46073" y="136980"/>
                  </a:lnTo>
                  <a:lnTo>
                    <a:pt x="47332" y="101269"/>
                  </a:lnTo>
                  <a:lnTo>
                    <a:pt x="52842" y="73421"/>
                  </a:lnTo>
                  <a:lnTo>
                    <a:pt x="61636" y="47353"/>
                  </a:lnTo>
                  <a:lnTo>
                    <a:pt x="73396" y="22926"/>
                  </a:lnTo>
                  <a:lnTo>
                    <a:pt x="87807" y="0"/>
                  </a:lnTo>
                  <a:lnTo>
                    <a:pt x="80378" y="0"/>
                  </a:lnTo>
                  <a:lnTo>
                    <a:pt x="57958" y="40546"/>
                  </a:lnTo>
                  <a:lnTo>
                    <a:pt x="43967" y="85636"/>
                  </a:lnTo>
                  <a:lnTo>
                    <a:pt x="39822" y="124044"/>
                  </a:lnTo>
                  <a:lnTo>
                    <a:pt x="43681" y="160567"/>
                  </a:lnTo>
                  <a:lnTo>
                    <a:pt x="56465" y="194769"/>
                  </a:lnTo>
                  <a:lnTo>
                    <a:pt x="79095" y="226212"/>
                  </a:lnTo>
                  <a:close/>
                </a:path>
              </a:pathLst>
            </a:custGeom>
            <a:ln w="254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7" name="object 197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812093" y="1111197"/>
              <a:ext cx="1381100" cy="1381100"/>
            </a:xfrm>
            <a:prstGeom prst="rect">
              <a:avLst/>
            </a:prstGeom>
          </p:spPr>
        </p:pic>
        <p:pic>
          <p:nvPicPr>
            <p:cNvPr id="198" name="object 198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968177" y="7291115"/>
              <a:ext cx="962977" cy="962990"/>
            </a:xfrm>
            <a:prstGeom prst="rect">
              <a:avLst/>
            </a:prstGeom>
          </p:spPr>
        </p:pic>
      </p:grpSp>
      <p:sp>
        <p:nvSpPr>
          <p:cNvPr id="199" name="object 199" descr=""/>
          <p:cNvSpPr txBox="1"/>
          <p:nvPr/>
        </p:nvSpPr>
        <p:spPr>
          <a:xfrm>
            <a:off x="9471748" y="569963"/>
            <a:ext cx="6210300" cy="8037195"/>
          </a:xfrm>
          <a:prstGeom prst="rect">
            <a:avLst/>
          </a:prstGeom>
        </p:spPr>
        <p:txBody>
          <a:bodyPr wrap="square" lIns="0" tIns="140335" rIns="0" bIns="0" rtlCol="0" vert="horz">
            <a:spAutoFit/>
          </a:bodyPr>
          <a:lstStyle/>
          <a:p>
            <a:pPr algn="ctr" marL="400685" marR="4006215" indent="29209">
              <a:lnSpc>
                <a:spcPct val="77600"/>
              </a:lnSpc>
              <a:spcBef>
                <a:spcPts val="1105"/>
              </a:spcBef>
            </a:pPr>
            <a:r>
              <a:rPr dirty="0" sz="3200" spc="-25">
                <a:solidFill>
                  <a:srgbClr val="FBED23"/>
                </a:solidFill>
                <a:latin typeface="Neon Light"/>
                <a:cs typeface="Neon Light"/>
              </a:rPr>
              <a:t>The </a:t>
            </a:r>
            <a:r>
              <a:rPr dirty="0" sz="3750" spc="-10">
                <a:solidFill>
                  <a:srgbClr val="FFFFFF"/>
                </a:solidFill>
                <a:latin typeface="Neon Light"/>
                <a:cs typeface="Neon Light"/>
              </a:rPr>
              <a:t>Squeeze </a:t>
            </a:r>
            <a:r>
              <a:rPr dirty="0" sz="3750" spc="-25">
                <a:solidFill>
                  <a:srgbClr val="FBED23"/>
                </a:solidFill>
                <a:latin typeface="Neon Light"/>
                <a:cs typeface="Neon Light"/>
              </a:rPr>
              <a:t>IN</a:t>
            </a:r>
            <a:endParaRPr sz="3750">
              <a:latin typeface="Neon Light"/>
              <a:cs typeface="Neon Light"/>
            </a:endParaRPr>
          </a:p>
          <a:p>
            <a:pPr>
              <a:lnSpc>
                <a:spcPct val="100000"/>
              </a:lnSpc>
            </a:pPr>
            <a:endParaRPr sz="3750">
              <a:latin typeface="Neon Light"/>
              <a:cs typeface="Neon Light"/>
            </a:endParaRPr>
          </a:p>
          <a:p>
            <a:pPr>
              <a:lnSpc>
                <a:spcPct val="100000"/>
              </a:lnSpc>
            </a:pPr>
            <a:endParaRPr sz="3750">
              <a:latin typeface="Neon Light"/>
              <a:cs typeface="Neon Light"/>
            </a:endParaRPr>
          </a:p>
          <a:p>
            <a:pPr>
              <a:lnSpc>
                <a:spcPct val="100000"/>
              </a:lnSpc>
            </a:pPr>
            <a:endParaRPr sz="3750">
              <a:latin typeface="Neon Light"/>
              <a:cs typeface="Neon Light"/>
            </a:endParaRPr>
          </a:p>
          <a:p>
            <a:pPr>
              <a:lnSpc>
                <a:spcPct val="100000"/>
              </a:lnSpc>
            </a:pPr>
            <a:endParaRPr sz="3750">
              <a:latin typeface="Neon Light"/>
              <a:cs typeface="Neon Light"/>
            </a:endParaRPr>
          </a:p>
          <a:p>
            <a:pPr>
              <a:lnSpc>
                <a:spcPct val="100000"/>
              </a:lnSpc>
            </a:pPr>
            <a:endParaRPr sz="3750">
              <a:latin typeface="Neon Light"/>
              <a:cs typeface="Neon Light"/>
            </a:endParaRPr>
          </a:p>
          <a:p>
            <a:pPr>
              <a:lnSpc>
                <a:spcPct val="100000"/>
              </a:lnSpc>
              <a:spcBef>
                <a:spcPts val="525"/>
              </a:spcBef>
            </a:pPr>
            <a:endParaRPr sz="3750">
              <a:latin typeface="Neon Light"/>
              <a:cs typeface="Neon Light"/>
            </a:endParaRPr>
          </a:p>
          <a:p>
            <a:pPr algn="ctr" marL="2270760">
              <a:lnSpc>
                <a:spcPts val="1540"/>
              </a:lnSpc>
              <a:spcBef>
                <a:spcPts val="5"/>
              </a:spcBef>
            </a:pPr>
            <a:r>
              <a:rPr dirty="0" sz="1450" spc="-10">
                <a:solidFill>
                  <a:srgbClr val="3A2215"/>
                </a:solidFill>
                <a:latin typeface="Neon Light"/>
                <a:cs typeface="Neon Light"/>
              </a:rPr>
              <a:t>SUNBURY</a:t>
            </a:r>
            <a:endParaRPr sz="1450">
              <a:latin typeface="Neon Light"/>
              <a:cs typeface="Neon Light"/>
            </a:endParaRPr>
          </a:p>
          <a:p>
            <a:pPr algn="ctr" marL="2274570">
              <a:lnSpc>
                <a:spcPts val="1410"/>
              </a:lnSpc>
            </a:pPr>
            <a:r>
              <a:rPr dirty="0" sz="1500" spc="-25">
                <a:solidFill>
                  <a:srgbClr val="3A2215"/>
                </a:solidFill>
                <a:latin typeface="Neon Light"/>
                <a:cs typeface="Neon Light"/>
              </a:rPr>
              <a:t>PA</a:t>
            </a:r>
            <a:endParaRPr sz="1500">
              <a:latin typeface="Neon Light"/>
              <a:cs typeface="Neon Light"/>
            </a:endParaRPr>
          </a:p>
          <a:p>
            <a:pPr algn="ctr" marR="2475865">
              <a:lnSpc>
                <a:spcPts val="4250"/>
              </a:lnSpc>
            </a:pPr>
            <a:r>
              <a:rPr dirty="0" sz="3700">
                <a:solidFill>
                  <a:srgbClr val="FFFFFF"/>
                </a:solidFill>
                <a:latin typeface="Neon Light"/>
                <a:cs typeface="Neon Light"/>
              </a:rPr>
              <a:t>HOT</a:t>
            </a:r>
            <a:r>
              <a:rPr dirty="0" sz="3700" spc="-245">
                <a:solidFill>
                  <a:srgbClr val="FFFFFF"/>
                </a:solidFill>
                <a:latin typeface="Neon Light"/>
                <a:cs typeface="Neon Light"/>
              </a:rPr>
              <a:t> </a:t>
            </a:r>
            <a:r>
              <a:rPr dirty="0" sz="3700" spc="-10">
                <a:solidFill>
                  <a:srgbClr val="FFFFFF"/>
                </a:solidFill>
                <a:latin typeface="Neon Light"/>
                <a:cs typeface="Neon Light"/>
              </a:rPr>
              <a:t>DOGS!</a:t>
            </a:r>
            <a:endParaRPr sz="3700">
              <a:latin typeface="Neon Light"/>
              <a:cs typeface="Neon Light"/>
            </a:endParaRPr>
          </a:p>
          <a:p>
            <a:pPr marL="1214120">
              <a:lnSpc>
                <a:spcPct val="100000"/>
              </a:lnSpc>
              <a:spcBef>
                <a:spcPts val="3435"/>
              </a:spcBef>
            </a:pPr>
            <a:r>
              <a:rPr dirty="0" sz="2300">
                <a:solidFill>
                  <a:srgbClr val="FFFFFF"/>
                </a:solidFill>
                <a:latin typeface="Neon Light"/>
                <a:cs typeface="Neon Light"/>
              </a:rPr>
              <a:t>Neon</a:t>
            </a:r>
            <a:r>
              <a:rPr dirty="0" sz="2300" spc="-60">
                <a:solidFill>
                  <a:srgbClr val="FFFFFF"/>
                </a:solidFill>
                <a:latin typeface="Neon Light"/>
                <a:cs typeface="Neon Light"/>
              </a:rPr>
              <a:t> </a:t>
            </a:r>
            <a:r>
              <a:rPr dirty="0" sz="2300" spc="-10">
                <a:solidFill>
                  <a:srgbClr val="FFFFFF"/>
                </a:solidFill>
                <a:latin typeface="Neon Light"/>
                <a:cs typeface="Neon Light"/>
              </a:rPr>
              <a:t>light</a:t>
            </a:r>
            <a:endParaRPr sz="2300">
              <a:latin typeface="Neon Light"/>
              <a:cs typeface="Neon Light"/>
            </a:endParaRPr>
          </a:p>
          <a:p>
            <a:pPr algn="ctr" marR="2416810">
              <a:lnSpc>
                <a:spcPct val="100000"/>
              </a:lnSpc>
              <a:spcBef>
                <a:spcPts val="30"/>
              </a:spcBef>
            </a:pPr>
            <a:r>
              <a:rPr dirty="0" sz="1300" spc="229">
                <a:solidFill>
                  <a:srgbClr val="FBED23"/>
                </a:solidFill>
                <a:latin typeface="Neon Light"/>
                <a:cs typeface="Neon Light"/>
              </a:rPr>
              <a:t>ABCDEFGHIJKLMNOPQRS</a:t>
            </a:r>
            <a:r>
              <a:rPr dirty="0" sz="1300" spc="-165">
                <a:solidFill>
                  <a:srgbClr val="FBED23"/>
                </a:solidFill>
                <a:latin typeface="Neon Light"/>
                <a:cs typeface="Neon Light"/>
              </a:rPr>
              <a:t> </a:t>
            </a:r>
            <a:r>
              <a:rPr dirty="0" sz="1300" spc="200">
                <a:solidFill>
                  <a:srgbClr val="FBED23"/>
                </a:solidFill>
                <a:latin typeface="Neon Light"/>
                <a:cs typeface="Neon Light"/>
              </a:rPr>
              <a:t>TUVWXYZ </a:t>
            </a:r>
            <a:endParaRPr sz="1300">
              <a:latin typeface="Neon Light"/>
              <a:cs typeface="Neon Light"/>
            </a:endParaRPr>
          </a:p>
          <a:p>
            <a:pPr marL="1353185">
              <a:lnSpc>
                <a:spcPct val="100000"/>
              </a:lnSpc>
              <a:spcBef>
                <a:spcPts val="170"/>
              </a:spcBef>
            </a:pPr>
            <a:r>
              <a:rPr dirty="0" sz="1450" spc="110">
                <a:solidFill>
                  <a:srgbClr val="FBED23"/>
                </a:solidFill>
                <a:latin typeface="Neon Light"/>
                <a:cs typeface="Neon Light"/>
              </a:rPr>
              <a:t>1234567890 </a:t>
            </a:r>
            <a:endParaRPr sz="1450">
              <a:latin typeface="Neon Light"/>
              <a:cs typeface="Neon Light"/>
            </a:endParaRPr>
          </a:p>
        </p:txBody>
      </p:sp>
      <p:grpSp>
        <p:nvGrpSpPr>
          <p:cNvPr id="200" name="object 200" descr=""/>
          <p:cNvGrpSpPr/>
          <p:nvPr/>
        </p:nvGrpSpPr>
        <p:grpSpPr>
          <a:xfrm>
            <a:off x="9675748" y="2083889"/>
            <a:ext cx="3164205" cy="6343015"/>
            <a:chOff x="9675748" y="2083889"/>
            <a:chExt cx="3164205" cy="6343015"/>
          </a:xfrm>
        </p:grpSpPr>
        <p:pic>
          <p:nvPicPr>
            <p:cNvPr id="201" name="object 201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443844" y="7454176"/>
              <a:ext cx="966215" cy="966210"/>
            </a:xfrm>
            <a:prstGeom prst="rect">
              <a:avLst/>
            </a:prstGeom>
          </p:spPr>
        </p:pic>
        <p:sp>
          <p:nvSpPr>
            <p:cNvPr id="202" name="object 202" descr=""/>
            <p:cNvSpPr/>
            <p:nvPr/>
          </p:nvSpPr>
          <p:spPr>
            <a:xfrm>
              <a:off x="10547593" y="7557116"/>
              <a:ext cx="581025" cy="581025"/>
            </a:xfrm>
            <a:custGeom>
              <a:avLst/>
              <a:gdLst/>
              <a:ahLst/>
              <a:cxnLst/>
              <a:rect l="l" t="t" r="r" b="b"/>
              <a:pathLst>
                <a:path w="581025" h="581025">
                  <a:moveTo>
                    <a:pt x="290423" y="0"/>
                  </a:moveTo>
                  <a:lnTo>
                    <a:pt x="243314" y="3801"/>
                  </a:lnTo>
                  <a:lnTo>
                    <a:pt x="198625" y="14805"/>
                  </a:lnTo>
                  <a:lnTo>
                    <a:pt x="156955" y="32415"/>
                  </a:lnTo>
                  <a:lnTo>
                    <a:pt x="118901" y="56033"/>
                  </a:lnTo>
                  <a:lnTo>
                    <a:pt x="85061" y="85061"/>
                  </a:lnTo>
                  <a:lnTo>
                    <a:pt x="56033" y="118901"/>
                  </a:lnTo>
                  <a:lnTo>
                    <a:pt x="32415" y="156955"/>
                  </a:lnTo>
                  <a:lnTo>
                    <a:pt x="14805" y="198625"/>
                  </a:lnTo>
                  <a:lnTo>
                    <a:pt x="3801" y="243314"/>
                  </a:lnTo>
                  <a:lnTo>
                    <a:pt x="0" y="290423"/>
                  </a:lnTo>
                  <a:lnTo>
                    <a:pt x="3801" y="337532"/>
                  </a:lnTo>
                  <a:lnTo>
                    <a:pt x="14805" y="382221"/>
                  </a:lnTo>
                  <a:lnTo>
                    <a:pt x="32415" y="423891"/>
                  </a:lnTo>
                  <a:lnTo>
                    <a:pt x="56033" y="461945"/>
                  </a:lnTo>
                  <a:lnTo>
                    <a:pt x="85061" y="495785"/>
                  </a:lnTo>
                  <a:lnTo>
                    <a:pt x="118901" y="524813"/>
                  </a:lnTo>
                  <a:lnTo>
                    <a:pt x="156955" y="548431"/>
                  </a:lnTo>
                  <a:lnTo>
                    <a:pt x="198625" y="566041"/>
                  </a:lnTo>
                  <a:lnTo>
                    <a:pt x="243314" y="577046"/>
                  </a:lnTo>
                  <a:lnTo>
                    <a:pt x="290423" y="580847"/>
                  </a:lnTo>
                  <a:lnTo>
                    <a:pt x="337532" y="577046"/>
                  </a:lnTo>
                  <a:lnTo>
                    <a:pt x="382221" y="566041"/>
                  </a:lnTo>
                  <a:lnTo>
                    <a:pt x="423891" y="548431"/>
                  </a:lnTo>
                  <a:lnTo>
                    <a:pt x="461945" y="524813"/>
                  </a:lnTo>
                  <a:lnTo>
                    <a:pt x="495785" y="495785"/>
                  </a:lnTo>
                  <a:lnTo>
                    <a:pt x="524813" y="461945"/>
                  </a:lnTo>
                  <a:lnTo>
                    <a:pt x="548431" y="423891"/>
                  </a:lnTo>
                  <a:lnTo>
                    <a:pt x="566041" y="382221"/>
                  </a:lnTo>
                  <a:lnTo>
                    <a:pt x="577046" y="337532"/>
                  </a:lnTo>
                  <a:lnTo>
                    <a:pt x="580847" y="290423"/>
                  </a:lnTo>
                  <a:lnTo>
                    <a:pt x="577046" y="243314"/>
                  </a:lnTo>
                  <a:lnTo>
                    <a:pt x="566041" y="198625"/>
                  </a:lnTo>
                  <a:lnTo>
                    <a:pt x="548431" y="156955"/>
                  </a:lnTo>
                  <a:lnTo>
                    <a:pt x="524813" y="118901"/>
                  </a:lnTo>
                  <a:lnTo>
                    <a:pt x="495785" y="85061"/>
                  </a:lnTo>
                  <a:lnTo>
                    <a:pt x="461945" y="56033"/>
                  </a:lnTo>
                  <a:lnTo>
                    <a:pt x="423891" y="32415"/>
                  </a:lnTo>
                  <a:lnTo>
                    <a:pt x="382221" y="14805"/>
                  </a:lnTo>
                  <a:lnTo>
                    <a:pt x="337532" y="3801"/>
                  </a:lnTo>
                  <a:lnTo>
                    <a:pt x="290423" y="0"/>
                  </a:lnTo>
                  <a:close/>
                </a:path>
              </a:pathLst>
            </a:custGeom>
            <a:solidFill>
              <a:srgbClr val="FDEE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3" name="object 203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196701" y="7441984"/>
              <a:ext cx="975359" cy="978402"/>
            </a:xfrm>
            <a:prstGeom prst="rect">
              <a:avLst/>
            </a:prstGeom>
          </p:spPr>
        </p:pic>
        <p:sp>
          <p:nvSpPr>
            <p:cNvPr id="204" name="object 204" descr=""/>
            <p:cNvSpPr/>
            <p:nvPr/>
          </p:nvSpPr>
          <p:spPr>
            <a:xfrm>
              <a:off x="11304772" y="7552243"/>
              <a:ext cx="581025" cy="581025"/>
            </a:xfrm>
            <a:custGeom>
              <a:avLst/>
              <a:gdLst/>
              <a:ahLst/>
              <a:cxnLst/>
              <a:rect l="l" t="t" r="r" b="b"/>
              <a:pathLst>
                <a:path w="581025" h="581025">
                  <a:moveTo>
                    <a:pt x="290423" y="0"/>
                  </a:moveTo>
                  <a:lnTo>
                    <a:pt x="243314" y="3801"/>
                  </a:lnTo>
                  <a:lnTo>
                    <a:pt x="198625" y="14805"/>
                  </a:lnTo>
                  <a:lnTo>
                    <a:pt x="156955" y="32415"/>
                  </a:lnTo>
                  <a:lnTo>
                    <a:pt x="118901" y="56033"/>
                  </a:lnTo>
                  <a:lnTo>
                    <a:pt x="85061" y="85061"/>
                  </a:lnTo>
                  <a:lnTo>
                    <a:pt x="56033" y="118901"/>
                  </a:lnTo>
                  <a:lnTo>
                    <a:pt x="32415" y="156955"/>
                  </a:lnTo>
                  <a:lnTo>
                    <a:pt x="14805" y="198625"/>
                  </a:lnTo>
                  <a:lnTo>
                    <a:pt x="3801" y="243314"/>
                  </a:lnTo>
                  <a:lnTo>
                    <a:pt x="0" y="290423"/>
                  </a:lnTo>
                  <a:lnTo>
                    <a:pt x="3801" y="337532"/>
                  </a:lnTo>
                  <a:lnTo>
                    <a:pt x="14805" y="382221"/>
                  </a:lnTo>
                  <a:lnTo>
                    <a:pt x="32415" y="423891"/>
                  </a:lnTo>
                  <a:lnTo>
                    <a:pt x="56033" y="461945"/>
                  </a:lnTo>
                  <a:lnTo>
                    <a:pt x="85061" y="495785"/>
                  </a:lnTo>
                  <a:lnTo>
                    <a:pt x="118901" y="524813"/>
                  </a:lnTo>
                  <a:lnTo>
                    <a:pt x="156955" y="548431"/>
                  </a:lnTo>
                  <a:lnTo>
                    <a:pt x="198625" y="566041"/>
                  </a:lnTo>
                  <a:lnTo>
                    <a:pt x="243314" y="577046"/>
                  </a:lnTo>
                  <a:lnTo>
                    <a:pt x="290423" y="580847"/>
                  </a:lnTo>
                  <a:lnTo>
                    <a:pt x="337532" y="577046"/>
                  </a:lnTo>
                  <a:lnTo>
                    <a:pt x="382221" y="566041"/>
                  </a:lnTo>
                  <a:lnTo>
                    <a:pt x="423891" y="548431"/>
                  </a:lnTo>
                  <a:lnTo>
                    <a:pt x="461945" y="524813"/>
                  </a:lnTo>
                  <a:lnTo>
                    <a:pt x="495785" y="495785"/>
                  </a:lnTo>
                  <a:lnTo>
                    <a:pt x="524813" y="461945"/>
                  </a:lnTo>
                  <a:lnTo>
                    <a:pt x="548431" y="423891"/>
                  </a:lnTo>
                  <a:lnTo>
                    <a:pt x="566041" y="382221"/>
                  </a:lnTo>
                  <a:lnTo>
                    <a:pt x="577046" y="337532"/>
                  </a:lnTo>
                  <a:lnTo>
                    <a:pt x="580847" y="290423"/>
                  </a:lnTo>
                  <a:lnTo>
                    <a:pt x="577046" y="243314"/>
                  </a:lnTo>
                  <a:lnTo>
                    <a:pt x="566041" y="198625"/>
                  </a:lnTo>
                  <a:lnTo>
                    <a:pt x="548431" y="156955"/>
                  </a:lnTo>
                  <a:lnTo>
                    <a:pt x="524813" y="118901"/>
                  </a:lnTo>
                  <a:lnTo>
                    <a:pt x="495785" y="85061"/>
                  </a:lnTo>
                  <a:lnTo>
                    <a:pt x="461945" y="56033"/>
                  </a:lnTo>
                  <a:lnTo>
                    <a:pt x="423891" y="32415"/>
                  </a:lnTo>
                  <a:lnTo>
                    <a:pt x="382221" y="14805"/>
                  </a:lnTo>
                  <a:lnTo>
                    <a:pt x="337532" y="3801"/>
                  </a:lnTo>
                  <a:lnTo>
                    <a:pt x="2904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 descr=""/>
            <p:cNvSpPr/>
            <p:nvPr/>
          </p:nvSpPr>
          <p:spPr>
            <a:xfrm>
              <a:off x="11304772" y="7552243"/>
              <a:ext cx="581025" cy="581025"/>
            </a:xfrm>
            <a:custGeom>
              <a:avLst/>
              <a:gdLst/>
              <a:ahLst/>
              <a:cxnLst/>
              <a:rect l="l" t="t" r="r" b="b"/>
              <a:pathLst>
                <a:path w="581025" h="581025">
                  <a:moveTo>
                    <a:pt x="580847" y="290423"/>
                  </a:moveTo>
                  <a:lnTo>
                    <a:pt x="577046" y="337532"/>
                  </a:lnTo>
                  <a:lnTo>
                    <a:pt x="566041" y="382221"/>
                  </a:lnTo>
                  <a:lnTo>
                    <a:pt x="548431" y="423891"/>
                  </a:lnTo>
                  <a:lnTo>
                    <a:pt x="524813" y="461945"/>
                  </a:lnTo>
                  <a:lnTo>
                    <a:pt x="495785" y="495785"/>
                  </a:lnTo>
                  <a:lnTo>
                    <a:pt x="461945" y="524813"/>
                  </a:lnTo>
                  <a:lnTo>
                    <a:pt x="423891" y="548431"/>
                  </a:lnTo>
                  <a:lnTo>
                    <a:pt x="382221" y="566041"/>
                  </a:lnTo>
                  <a:lnTo>
                    <a:pt x="337532" y="577046"/>
                  </a:lnTo>
                  <a:lnTo>
                    <a:pt x="290423" y="580847"/>
                  </a:lnTo>
                  <a:lnTo>
                    <a:pt x="243314" y="577046"/>
                  </a:lnTo>
                  <a:lnTo>
                    <a:pt x="198625" y="566041"/>
                  </a:lnTo>
                  <a:lnTo>
                    <a:pt x="156955" y="548431"/>
                  </a:lnTo>
                  <a:lnTo>
                    <a:pt x="118901" y="524813"/>
                  </a:lnTo>
                  <a:lnTo>
                    <a:pt x="85061" y="495785"/>
                  </a:lnTo>
                  <a:lnTo>
                    <a:pt x="56033" y="461945"/>
                  </a:lnTo>
                  <a:lnTo>
                    <a:pt x="32415" y="423891"/>
                  </a:lnTo>
                  <a:lnTo>
                    <a:pt x="14805" y="382221"/>
                  </a:lnTo>
                  <a:lnTo>
                    <a:pt x="3801" y="337532"/>
                  </a:lnTo>
                  <a:lnTo>
                    <a:pt x="0" y="290423"/>
                  </a:lnTo>
                  <a:lnTo>
                    <a:pt x="3801" y="243314"/>
                  </a:lnTo>
                  <a:lnTo>
                    <a:pt x="14805" y="198625"/>
                  </a:lnTo>
                  <a:lnTo>
                    <a:pt x="32415" y="156955"/>
                  </a:lnTo>
                  <a:lnTo>
                    <a:pt x="56033" y="118901"/>
                  </a:lnTo>
                  <a:lnTo>
                    <a:pt x="85061" y="85061"/>
                  </a:lnTo>
                  <a:lnTo>
                    <a:pt x="118901" y="56033"/>
                  </a:lnTo>
                  <a:lnTo>
                    <a:pt x="156955" y="32415"/>
                  </a:lnTo>
                  <a:lnTo>
                    <a:pt x="198625" y="14805"/>
                  </a:lnTo>
                  <a:lnTo>
                    <a:pt x="243314" y="3801"/>
                  </a:lnTo>
                  <a:lnTo>
                    <a:pt x="290423" y="0"/>
                  </a:lnTo>
                  <a:lnTo>
                    <a:pt x="337532" y="3801"/>
                  </a:lnTo>
                  <a:lnTo>
                    <a:pt x="382221" y="14805"/>
                  </a:lnTo>
                  <a:lnTo>
                    <a:pt x="423891" y="32415"/>
                  </a:lnTo>
                  <a:lnTo>
                    <a:pt x="461945" y="56033"/>
                  </a:lnTo>
                  <a:lnTo>
                    <a:pt x="495785" y="85061"/>
                  </a:lnTo>
                  <a:lnTo>
                    <a:pt x="524813" y="118901"/>
                  </a:lnTo>
                  <a:lnTo>
                    <a:pt x="548431" y="156955"/>
                  </a:lnTo>
                  <a:lnTo>
                    <a:pt x="566041" y="198625"/>
                  </a:lnTo>
                  <a:lnTo>
                    <a:pt x="577046" y="243314"/>
                  </a:lnTo>
                  <a:lnTo>
                    <a:pt x="580847" y="290423"/>
                  </a:lnTo>
                  <a:close/>
                </a:path>
              </a:pathLst>
            </a:custGeom>
            <a:ln w="12700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6" name="object 206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873356" y="7423696"/>
              <a:ext cx="966215" cy="966210"/>
            </a:xfrm>
            <a:prstGeom prst="rect">
              <a:avLst/>
            </a:prstGeom>
          </p:spPr>
        </p:pic>
        <p:sp>
          <p:nvSpPr>
            <p:cNvPr id="207" name="object 207" descr=""/>
            <p:cNvSpPr/>
            <p:nvPr/>
          </p:nvSpPr>
          <p:spPr>
            <a:xfrm>
              <a:off x="11976955" y="7527222"/>
              <a:ext cx="581025" cy="581025"/>
            </a:xfrm>
            <a:custGeom>
              <a:avLst/>
              <a:gdLst/>
              <a:ahLst/>
              <a:cxnLst/>
              <a:rect l="l" t="t" r="r" b="b"/>
              <a:pathLst>
                <a:path w="581025" h="581025">
                  <a:moveTo>
                    <a:pt x="290423" y="0"/>
                  </a:moveTo>
                  <a:lnTo>
                    <a:pt x="243314" y="3801"/>
                  </a:lnTo>
                  <a:lnTo>
                    <a:pt x="198625" y="14805"/>
                  </a:lnTo>
                  <a:lnTo>
                    <a:pt x="156955" y="32415"/>
                  </a:lnTo>
                  <a:lnTo>
                    <a:pt x="118901" y="56033"/>
                  </a:lnTo>
                  <a:lnTo>
                    <a:pt x="85061" y="85061"/>
                  </a:lnTo>
                  <a:lnTo>
                    <a:pt x="56033" y="118901"/>
                  </a:lnTo>
                  <a:lnTo>
                    <a:pt x="32415" y="156955"/>
                  </a:lnTo>
                  <a:lnTo>
                    <a:pt x="14805" y="198625"/>
                  </a:lnTo>
                  <a:lnTo>
                    <a:pt x="3801" y="243314"/>
                  </a:lnTo>
                  <a:lnTo>
                    <a:pt x="0" y="290423"/>
                  </a:lnTo>
                  <a:lnTo>
                    <a:pt x="3801" y="337532"/>
                  </a:lnTo>
                  <a:lnTo>
                    <a:pt x="14805" y="382221"/>
                  </a:lnTo>
                  <a:lnTo>
                    <a:pt x="32415" y="423891"/>
                  </a:lnTo>
                  <a:lnTo>
                    <a:pt x="56033" y="461945"/>
                  </a:lnTo>
                  <a:lnTo>
                    <a:pt x="85061" y="495785"/>
                  </a:lnTo>
                  <a:lnTo>
                    <a:pt x="118901" y="524813"/>
                  </a:lnTo>
                  <a:lnTo>
                    <a:pt x="156955" y="548431"/>
                  </a:lnTo>
                  <a:lnTo>
                    <a:pt x="198625" y="566041"/>
                  </a:lnTo>
                  <a:lnTo>
                    <a:pt x="243314" y="577046"/>
                  </a:lnTo>
                  <a:lnTo>
                    <a:pt x="290423" y="580847"/>
                  </a:lnTo>
                  <a:lnTo>
                    <a:pt x="337532" y="577046"/>
                  </a:lnTo>
                  <a:lnTo>
                    <a:pt x="382221" y="566041"/>
                  </a:lnTo>
                  <a:lnTo>
                    <a:pt x="423891" y="548431"/>
                  </a:lnTo>
                  <a:lnTo>
                    <a:pt x="461945" y="524813"/>
                  </a:lnTo>
                  <a:lnTo>
                    <a:pt x="495785" y="495785"/>
                  </a:lnTo>
                  <a:lnTo>
                    <a:pt x="524813" y="461945"/>
                  </a:lnTo>
                  <a:lnTo>
                    <a:pt x="548431" y="423891"/>
                  </a:lnTo>
                  <a:lnTo>
                    <a:pt x="566041" y="382221"/>
                  </a:lnTo>
                  <a:lnTo>
                    <a:pt x="577046" y="337532"/>
                  </a:lnTo>
                  <a:lnTo>
                    <a:pt x="580847" y="290423"/>
                  </a:lnTo>
                  <a:lnTo>
                    <a:pt x="577046" y="243314"/>
                  </a:lnTo>
                  <a:lnTo>
                    <a:pt x="566041" y="198625"/>
                  </a:lnTo>
                  <a:lnTo>
                    <a:pt x="548431" y="156955"/>
                  </a:lnTo>
                  <a:lnTo>
                    <a:pt x="524813" y="118901"/>
                  </a:lnTo>
                  <a:lnTo>
                    <a:pt x="495785" y="85061"/>
                  </a:lnTo>
                  <a:lnTo>
                    <a:pt x="461945" y="56033"/>
                  </a:lnTo>
                  <a:lnTo>
                    <a:pt x="423891" y="32415"/>
                  </a:lnTo>
                  <a:lnTo>
                    <a:pt x="382221" y="14805"/>
                  </a:lnTo>
                  <a:lnTo>
                    <a:pt x="337532" y="3801"/>
                  </a:lnTo>
                  <a:lnTo>
                    <a:pt x="290423" y="0"/>
                  </a:lnTo>
                  <a:close/>
                </a:path>
              </a:pathLst>
            </a:custGeom>
            <a:solidFill>
              <a:srgbClr val="221E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8" name="object 208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675748" y="7463320"/>
              <a:ext cx="966215" cy="963162"/>
            </a:xfrm>
            <a:prstGeom prst="rect">
              <a:avLst/>
            </a:prstGeom>
          </p:spPr>
        </p:pic>
        <p:sp>
          <p:nvSpPr>
            <p:cNvPr id="209" name="object 209" descr=""/>
            <p:cNvSpPr/>
            <p:nvPr/>
          </p:nvSpPr>
          <p:spPr>
            <a:xfrm>
              <a:off x="9779469" y="7565110"/>
              <a:ext cx="581025" cy="581025"/>
            </a:xfrm>
            <a:custGeom>
              <a:avLst/>
              <a:gdLst/>
              <a:ahLst/>
              <a:cxnLst/>
              <a:rect l="l" t="t" r="r" b="b"/>
              <a:pathLst>
                <a:path w="581025" h="581025">
                  <a:moveTo>
                    <a:pt x="290423" y="0"/>
                  </a:moveTo>
                  <a:lnTo>
                    <a:pt x="243314" y="3801"/>
                  </a:lnTo>
                  <a:lnTo>
                    <a:pt x="198625" y="14805"/>
                  </a:lnTo>
                  <a:lnTo>
                    <a:pt x="156955" y="32415"/>
                  </a:lnTo>
                  <a:lnTo>
                    <a:pt x="118901" y="56033"/>
                  </a:lnTo>
                  <a:lnTo>
                    <a:pt x="85061" y="85061"/>
                  </a:lnTo>
                  <a:lnTo>
                    <a:pt x="56033" y="118901"/>
                  </a:lnTo>
                  <a:lnTo>
                    <a:pt x="32415" y="156955"/>
                  </a:lnTo>
                  <a:lnTo>
                    <a:pt x="14805" y="198625"/>
                  </a:lnTo>
                  <a:lnTo>
                    <a:pt x="3801" y="243314"/>
                  </a:lnTo>
                  <a:lnTo>
                    <a:pt x="0" y="290423"/>
                  </a:lnTo>
                  <a:lnTo>
                    <a:pt x="3801" y="337532"/>
                  </a:lnTo>
                  <a:lnTo>
                    <a:pt x="14805" y="382221"/>
                  </a:lnTo>
                  <a:lnTo>
                    <a:pt x="32415" y="423891"/>
                  </a:lnTo>
                  <a:lnTo>
                    <a:pt x="56033" y="461945"/>
                  </a:lnTo>
                  <a:lnTo>
                    <a:pt x="85061" y="495785"/>
                  </a:lnTo>
                  <a:lnTo>
                    <a:pt x="118901" y="524813"/>
                  </a:lnTo>
                  <a:lnTo>
                    <a:pt x="156955" y="548431"/>
                  </a:lnTo>
                  <a:lnTo>
                    <a:pt x="198625" y="566041"/>
                  </a:lnTo>
                  <a:lnTo>
                    <a:pt x="243314" y="577046"/>
                  </a:lnTo>
                  <a:lnTo>
                    <a:pt x="290423" y="580847"/>
                  </a:lnTo>
                  <a:lnTo>
                    <a:pt x="337532" y="577046"/>
                  </a:lnTo>
                  <a:lnTo>
                    <a:pt x="382221" y="566041"/>
                  </a:lnTo>
                  <a:lnTo>
                    <a:pt x="423891" y="548431"/>
                  </a:lnTo>
                  <a:lnTo>
                    <a:pt x="461945" y="524813"/>
                  </a:lnTo>
                  <a:lnTo>
                    <a:pt x="495785" y="495785"/>
                  </a:lnTo>
                  <a:lnTo>
                    <a:pt x="524813" y="461945"/>
                  </a:lnTo>
                  <a:lnTo>
                    <a:pt x="548431" y="423891"/>
                  </a:lnTo>
                  <a:lnTo>
                    <a:pt x="566041" y="382221"/>
                  </a:lnTo>
                  <a:lnTo>
                    <a:pt x="577046" y="337532"/>
                  </a:lnTo>
                  <a:lnTo>
                    <a:pt x="580847" y="290423"/>
                  </a:lnTo>
                  <a:lnTo>
                    <a:pt x="577046" y="243314"/>
                  </a:lnTo>
                  <a:lnTo>
                    <a:pt x="566041" y="198625"/>
                  </a:lnTo>
                  <a:lnTo>
                    <a:pt x="548431" y="156955"/>
                  </a:lnTo>
                  <a:lnTo>
                    <a:pt x="524813" y="118901"/>
                  </a:lnTo>
                  <a:lnTo>
                    <a:pt x="495785" y="85061"/>
                  </a:lnTo>
                  <a:lnTo>
                    <a:pt x="461945" y="56033"/>
                  </a:lnTo>
                  <a:lnTo>
                    <a:pt x="423891" y="32415"/>
                  </a:lnTo>
                  <a:lnTo>
                    <a:pt x="382221" y="14805"/>
                  </a:lnTo>
                  <a:lnTo>
                    <a:pt x="337532" y="3801"/>
                  </a:lnTo>
                  <a:lnTo>
                    <a:pt x="290423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 descr=""/>
            <p:cNvSpPr/>
            <p:nvPr/>
          </p:nvSpPr>
          <p:spPr>
            <a:xfrm>
              <a:off x="9862129" y="2090239"/>
              <a:ext cx="2197100" cy="3436620"/>
            </a:xfrm>
            <a:custGeom>
              <a:avLst/>
              <a:gdLst/>
              <a:ahLst/>
              <a:cxnLst/>
              <a:rect l="l" t="t" r="r" b="b"/>
              <a:pathLst>
                <a:path w="2197100" h="3436620">
                  <a:moveTo>
                    <a:pt x="2196693" y="0"/>
                  </a:moveTo>
                  <a:lnTo>
                    <a:pt x="0" y="0"/>
                  </a:lnTo>
                  <a:lnTo>
                    <a:pt x="0" y="3436086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1" name="object 211"/>
          <p:cNvSpPr txBox="1">
            <a:spLocks noGrp="1"/>
          </p:cNvSpPr>
          <p:nvPr>
            <p:ph type="title"/>
          </p:nvPr>
        </p:nvSpPr>
        <p:spPr>
          <a:xfrm>
            <a:off x="754440" y="512388"/>
            <a:ext cx="3519804" cy="113538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250" spc="20">
                <a:solidFill>
                  <a:srgbClr val="FFFFFF"/>
                </a:solidFill>
              </a:rPr>
              <a:t>Up</a:t>
            </a:r>
            <a:r>
              <a:rPr dirty="0" sz="7250" spc="-200">
                <a:solidFill>
                  <a:srgbClr val="FFFFFF"/>
                </a:solidFill>
              </a:rPr>
              <a:t>d</a:t>
            </a:r>
            <a:r>
              <a:rPr dirty="0" sz="7250" spc="-680">
                <a:solidFill>
                  <a:srgbClr val="FFFFFF"/>
                </a:solidFill>
              </a:rPr>
              <a:t>a</a:t>
            </a:r>
            <a:r>
              <a:rPr dirty="0" sz="7250" spc="20">
                <a:solidFill>
                  <a:srgbClr val="FFFFFF"/>
                </a:solidFill>
              </a:rPr>
              <a:t>ted</a:t>
            </a:r>
            <a:endParaRPr sz="7250"/>
          </a:p>
        </p:txBody>
      </p:sp>
      <p:sp>
        <p:nvSpPr>
          <p:cNvPr id="212" name="object 212" descr=""/>
          <p:cNvSpPr txBox="1"/>
          <p:nvPr/>
        </p:nvSpPr>
        <p:spPr>
          <a:xfrm>
            <a:off x="772039" y="1474672"/>
            <a:ext cx="4381500" cy="10350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600" spc="-25">
                <a:solidFill>
                  <a:srgbClr val="F9ED23"/>
                </a:solidFill>
                <a:latin typeface="Neon Light"/>
                <a:cs typeface="Neon Light"/>
              </a:rPr>
              <a:t>Stylescape</a:t>
            </a:r>
            <a:endParaRPr sz="6600">
              <a:latin typeface="Neon Light"/>
              <a:cs typeface="Neon Light"/>
            </a:endParaRPr>
          </a:p>
        </p:txBody>
      </p:sp>
      <p:sp>
        <p:nvSpPr>
          <p:cNvPr id="213" name="object 213" descr=""/>
          <p:cNvSpPr/>
          <p:nvPr/>
        </p:nvSpPr>
        <p:spPr>
          <a:xfrm>
            <a:off x="449493" y="2673781"/>
            <a:ext cx="5523865" cy="13970"/>
          </a:xfrm>
          <a:custGeom>
            <a:avLst/>
            <a:gdLst/>
            <a:ahLst/>
            <a:cxnLst/>
            <a:rect l="l" t="t" r="r" b="b"/>
            <a:pathLst>
              <a:path w="5523865" h="13969">
                <a:moveTo>
                  <a:pt x="5523306" y="13881"/>
                </a:moveTo>
                <a:lnTo>
                  <a:pt x="125336" y="0"/>
                </a:lnTo>
                <a:lnTo>
                  <a:pt x="0" y="0"/>
                </a:lnTo>
              </a:path>
            </a:pathLst>
          </a:custGeom>
          <a:ln w="12699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4" name="object 214" descr=""/>
          <p:cNvSpPr/>
          <p:nvPr/>
        </p:nvSpPr>
        <p:spPr>
          <a:xfrm>
            <a:off x="622147" y="2608954"/>
            <a:ext cx="4987290" cy="0"/>
          </a:xfrm>
          <a:custGeom>
            <a:avLst/>
            <a:gdLst/>
            <a:ahLst/>
            <a:cxnLst/>
            <a:rect l="l" t="t" r="r" b="b"/>
            <a:pathLst>
              <a:path w="4987290" h="0">
                <a:moveTo>
                  <a:pt x="498729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" name="object 215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93040" rIns="0" bIns="0" rtlCol="0" vert="horz">
            <a:spAutoFit/>
          </a:bodyPr>
          <a:lstStyle/>
          <a:p>
            <a:pPr algn="just" marL="389890" marR="5080" indent="-377825">
              <a:lnSpc>
                <a:spcPct val="87900"/>
              </a:lnSpc>
              <a:spcBef>
                <a:spcPts val="1520"/>
              </a:spcBef>
            </a:pPr>
            <a:r>
              <a:rPr dirty="0" baseline="5235" sz="14325">
                <a:latin typeface="Neon Light"/>
                <a:cs typeface="Neon Light"/>
              </a:rPr>
              <a:t>.</a:t>
            </a:r>
            <a:r>
              <a:rPr dirty="0" baseline="5235" sz="14325" spc="-2302">
                <a:latin typeface="Neon Light"/>
                <a:cs typeface="Neon Light"/>
              </a:rPr>
              <a:t> </a:t>
            </a:r>
            <a:r>
              <a:rPr dirty="0" sz="3600" spc="-145"/>
              <a:t>Our</a:t>
            </a:r>
            <a:r>
              <a:rPr dirty="0" sz="3600" spc="-65"/>
              <a:t> </a:t>
            </a:r>
            <a:r>
              <a:rPr dirty="0" sz="3600" spc="-280"/>
              <a:t>new</a:t>
            </a:r>
            <a:r>
              <a:rPr dirty="0" sz="3600" spc="-65"/>
              <a:t> </a:t>
            </a:r>
            <a:r>
              <a:rPr dirty="0" sz="3600" spc="-204"/>
              <a:t>and</a:t>
            </a:r>
            <a:r>
              <a:rPr dirty="0" sz="3600" spc="-65"/>
              <a:t> </a:t>
            </a:r>
            <a:r>
              <a:rPr dirty="0" sz="3600" spc="-215"/>
              <a:t>improved</a:t>
            </a:r>
            <a:r>
              <a:rPr dirty="0" sz="3600" spc="-65"/>
              <a:t> </a:t>
            </a:r>
            <a:r>
              <a:rPr dirty="0" sz="3600" spc="-180"/>
              <a:t>stylescape</a:t>
            </a:r>
            <a:r>
              <a:rPr dirty="0" sz="3600" spc="-65"/>
              <a:t> </a:t>
            </a:r>
            <a:r>
              <a:rPr dirty="0" sz="3600" spc="-140"/>
              <a:t>for</a:t>
            </a:r>
            <a:r>
              <a:rPr dirty="0" sz="3600" spc="-65"/>
              <a:t> </a:t>
            </a:r>
            <a:r>
              <a:rPr dirty="0" sz="3600" spc="-95"/>
              <a:t>The</a:t>
            </a:r>
            <a:r>
              <a:rPr dirty="0" sz="3600" spc="-65"/>
              <a:t> </a:t>
            </a:r>
            <a:r>
              <a:rPr dirty="0" sz="3600" spc="-170"/>
              <a:t>Squeeze'</a:t>
            </a:r>
            <a:r>
              <a:rPr dirty="0" sz="3600" spc="-65"/>
              <a:t> </a:t>
            </a:r>
            <a:r>
              <a:rPr dirty="0" sz="3600" spc="-85"/>
              <a:t>In</a:t>
            </a:r>
            <a:r>
              <a:rPr dirty="0" sz="3600" spc="-65"/>
              <a:t> </a:t>
            </a:r>
            <a:r>
              <a:rPr dirty="0" sz="3600" spc="-250"/>
              <a:t>shows</a:t>
            </a:r>
            <a:r>
              <a:rPr dirty="0" sz="3600" spc="-65"/>
              <a:t> </a:t>
            </a:r>
            <a:r>
              <a:rPr dirty="0" sz="3600" spc="-190"/>
              <a:t>various</a:t>
            </a:r>
            <a:r>
              <a:rPr dirty="0" sz="3600" spc="-65"/>
              <a:t> </a:t>
            </a:r>
            <a:r>
              <a:rPr dirty="0" sz="3600" spc="-160"/>
              <a:t>aspects</a:t>
            </a:r>
            <a:r>
              <a:rPr dirty="0" sz="3600" spc="-90"/>
              <a:t> </a:t>
            </a:r>
            <a:r>
              <a:rPr dirty="0" sz="3600" spc="-204"/>
              <a:t>which</a:t>
            </a:r>
            <a:r>
              <a:rPr dirty="0" sz="3600" spc="-65"/>
              <a:t> </a:t>
            </a:r>
            <a:r>
              <a:rPr dirty="0" sz="3600" spc="-195"/>
              <a:t>will</a:t>
            </a:r>
            <a:r>
              <a:rPr dirty="0" sz="3600" spc="-65"/>
              <a:t> </a:t>
            </a:r>
            <a:r>
              <a:rPr dirty="0" sz="3600" spc="-145"/>
              <a:t>describe</a:t>
            </a:r>
            <a:r>
              <a:rPr dirty="0" sz="3600" spc="-65"/>
              <a:t> </a:t>
            </a:r>
            <a:r>
              <a:rPr dirty="0" sz="3600" spc="-150"/>
              <a:t>our</a:t>
            </a:r>
            <a:r>
              <a:rPr dirty="0" sz="3600" spc="-65"/>
              <a:t> </a:t>
            </a:r>
            <a:r>
              <a:rPr dirty="0" sz="3600" spc="-220"/>
              <a:t>newest</a:t>
            </a:r>
            <a:r>
              <a:rPr dirty="0" sz="3600" spc="-65"/>
              <a:t> </a:t>
            </a:r>
            <a:r>
              <a:rPr dirty="0" sz="3600" spc="-204"/>
              <a:t>design</a:t>
            </a:r>
            <a:endParaRPr sz="3600">
              <a:latin typeface="Neon Light"/>
              <a:cs typeface="Neon Light"/>
            </a:endParaRPr>
          </a:p>
          <a:p>
            <a:pPr marL="389890">
              <a:lnSpc>
                <a:spcPct val="100000"/>
              </a:lnSpc>
            </a:pPr>
            <a:r>
              <a:rPr dirty="0" spc="-30"/>
              <a:t>layout!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350136" y="1206133"/>
            <a:ext cx="13258800" cy="7938134"/>
            <a:chOff x="1350136" y="1206133"/>
            <a:chExt cx="13258800" cy="793813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0136" y="1206133"/>
              <a:ext cx="13258799" cy="7937866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724124" y="2578912"/>
              <a:ext cx="10512425" cy="6216650"/>
            </a:xfrm>
            <a:custGeom>
              <a:avLst/>
              <a:gdLst/>
              <a:ahLst/>
              <a:cxnLst/>
              <a:rect l="l" t="t" r="r" b="b"/>
              <a:pathLst>
                <a:path w="10512425" h="6216650">
                  <a:moveTo>
                    <a:pt x="10512259" y="0"/>
                  </a:moveTo>
                  <a:lnTo>
                    <a:pt x="0" y="0"/>
                  </a:lnTo>
                  <a:lnTo>
                    <a:pt x="0" y="6216065"/>
                  </a:lnTo>
                  <a:lnTo>
                    <a:pt x="10512259" y="6216065"/>
                  </a:lnTo>
                  <a:lnTo>
                    <a:pt x="10512259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29172" y="3516517"/>
              <a:ext cx="2225039" cy="2225038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931398" y="3618969"/>
              <a:ext cx="1842135" cy="1842135"/>
            </a:xfrm>
            <a:custGeom>
              <a:avLst/>
              <a:gdLst/>
              <a:ahLst/>
              <a:cxnLst/>
              <a:rect l="l" t="t" r="r" b="b"/>
              <a:pathLst>
                <a:path w="1842134" h="1842135">
                  <a:moveTo>
                    <a:pt x="920876" y="0"/>
                  </a:moveTo>
                  <a:lnTo>
                    <a:pt x="873488" y="1198"/>
                  </a:lnTo>
                  <a:lnTo>
                    <a:pt x="826723" y="4754"/>
                  </a:lnTo>
                  <a:lnTo>
                    <a:pt x="780637" y="10610"/>
                  </a:lnTo>
                  <a:lnTo>
                    <a:pt x="735288" y="18709"/>
                  </a:lnTo>
                  <a:lnTo>
                    <a:pt x="690736" y="28991"/>
                  </a:lnTo>
                  <a:lnTo>
                    <a:pt x="647037" y="41400"/>
                  </a:lnTo>
                  <a:lnTo>
                    <a:pt x="604249" y="55878"/>
                  </a:lnTo>
                  <a:lnTo>
                    <a:pt x="562431" y="72367"/>
                  </a:lnTo>
                  <a:lnTo>
                    <a:pt x="521639" y="90808"/>
                  </a:lnTo>
                  <a:lnTo>
                    <a:pt x="481933" y="111145"/>
                  </a:lnTo>
                  <a:lnTo>
                    <a:pt x="443369" y="133318"/>
                  </a:lnTo>
                  <a:lnTo>
                    <a:pt x="406006" y="157271"/>
                  </a:lnTo>
                  <a:lnTo>
                    <a:pt x="369902" y="182946"/>
                  </a:lnTo>
                  <a:lnTo>
                    <a:pt x="335114" y="210284"/>
                  </a:lnTo>
                  <a:lnTo>
                    <a:pt x="301700" y="239227"/>
                  </a:lnTo>
                  <a:lnTo>
                    <a:pt x="269719" y="269719"/>
                  </a:lnTo>
                  <a:lnTo>
                    <a:pt x="239227" y="301700"/>
                  </a:lnTo>
                  <a:lnTo>
                    <a:pt x="210284" y="335114"/>
                  </a:lnTo>
                  <a:lnTo>
                    <a:pt x="182946" y="369902"/>
                  </a:lnTo>
                  <a:lnTo>
                    <a:pt x="157271" y="406006"/>
                  </a:lnTo>
                  <a:lnTo>
                    <a:pt x="133318" y="443369"/>
                  </a:lnTo>
                  <a:lnTo>
                    <a:pt x="111145" y="481933"/>
                  </a:lnTo>
                  <a:lnTo>
                    <a:pt x="90808" y="521639"/>
                  </a:lnTo>
                  <a:lnTo>
                    <a:pt x="72367" y="562431"/>
                  </a:lnTo>
                  <a:lnTo>
                    <a:pt x="55878" y="604249"/>
                  </a:lnTo>
                  <a:lnTo>
                    <a:pt x="41400" y="647037"/>
                  </a:lnTo>
                  <a:lnTo>
                    <a:pt x="28991" y="690736"/>
                  </a:lnTo>
                  <a:lnTo>
                    <a:pt x="18709" y="735288"/>
                  </a:lnTo>
                  <a:lnTo>
                    <a:pt x="10610" y="780637"/>
                  </a:lnTo>
                  <a:lnTo>
                    <a:pt x="4754" y="826723"/>
                  </a:lnTo>
                  <a:lnTo>
                    <a:pt x="1198" y="873488"/>
                  </a:lnTo>
                  <a:lnTo>
                    <a:pt x="0" y="920876"/>
                  </a:lnTo>
                  <a:lnTo>
                    <a:pt x="1198" y="968265"/>
                  </a:lnTo>
                  <a:lnTo>
                    <a:pt x="4754" y="1015031"/>
                  </a:lnTo>
                  <a:lnTo>
                    <a:pt x="10610" y="1061117"/>
                  </a:lnTo>
                  <a:lnTo>
                    <a:pt x="18709" y="1106465"/>
                  </a:lnTo>
                  <a:lnTo>
                    <a:pt x="28991" y="1151018"/>
                  </a:lnTo>
                  <a:lnTo>
                    <a:pt x="41400" y="1194718"/>
                  </a:lnTo>
                  <a:lnTo>
                    <a:pt x="55878" y="1237506"/>
                  </a:lnTo>
                  <a:lnTo>
                    <a:pt x="72367" y="1279324"/>
                  </a:lnTo>
                  <a:lnTo>
                    <a:pt x="90808" y="1320116"/>
                  </a:lnTo>
                  <a:lnTo>
                    <a:pt x="111145" y="1359823"/>
                  </a:lnTo>
                  <a:lnTo>
                    <a:pt x="133318" y="1398387"/>
                  </a:lnTo>
                  <a:lnTo>
                    <a:pt x="157271" y="1435751"/>
                  </a:lnTo>
                  <a:lnTo>
                    <a:pt x="182946" y="1471856"/>
                  </a:lnTo>
                  <a:lnTo>
                    <a:pt x="210284" y="1506644"/>
                  </a:lnTo>
                  <a:lnTo>
                    <a:pt x="239227" y="1540058"/>
                  </a:lnTo>
                  <a:lnTo>
                    <a:pt x="269719" y="1572040"/>
                  </a:lnTo>
                  <a:lnTo>
                    <a:pt x="301700" y="1602533"/>
                  </a:lnTo>
                  <a:lnTo>
                    <a:pt x="335114" y="1631477"/>
                  </a:lnTo>
                  <a:lnTo>
                    <a:pt x="369902" y="1658815"/>
                  </a:lnTo>
                  <a:lnTo>
                    <a:pt x="406006" y="1684490"/>
                  </a:lnTo>
                  <a:lnTo>
                    <a:pt x="443369" y="1708444"/>
                  </a:lnTo>
                  <a:lnTo>
                    <a:pt x="481933" y="1730618"/>
                  </a:lnTo>
                  <a:lnTo>
                    <a:pt x="521639" y="1750955"/>
                  </a:lnTo>
                  <a:lnTo>
                    <a:pt x="562431" y="1769397"/>
                  </a:lnTo>
                  <a:lnTo>
                    <a:pt x="604249" y="1785886"/>
                  </a:lnTo>
                  <a:lnTo>
                    <a:pt x="647037" y="1800364"/>
                  </a:lnTo>
                  <a:lnTo>
                    <a:pt x="690736" y="1812774"/>
                  </a:lnTo>
                  <a:lnTo>
                    <a:pt x="735288" y="1823057"/>
                  </a:lnTo>
                  <a:lnTo>
                    <a:pt x="780637" y="1831155"/>
                  </a:lnTo>
                  <a:lnTo>
                    <a:pt x="826723" y="1837012"/>
                  </a:lnTo>
                  <a:lnTo>
                    <a:pt x="873488" y="1840568"/>
                  </a:lnTo>
                  <a:lnTo>
                    <a:pt x="920876" y="1841766"/>
                  </a:lnTo>
                  <a:lnTo>
                    <a:pt x="968266" y="1840568"/>
                  </a:lnTo>
                  <a:lnTo>
                    <a:pt x="1015033" y="1837012"/>
                  </a:lnTo>
                  <a:lnTo>
                    <a:pt x="1061120" y="1831155"/>
                  </a:lnTo>
                  <a:lnTo>
                    <a:pt x="1106469" y="1823057"/>
                  </a:lnTo>
                  <a:lnTo>
                    <a:pt x="1151022" y="1812774"/>
                  </a:lnTo>
                  <a:lnTo>
                    <a:pt x="1194722" y="1800364"/>
                  </a:lnTo>
                  <a:lnTo>
                    <a:pt x="1237511" y="1785886"/>
                  </a:lnTo>
                  <a:lnTo>
                    <a:pt x="1279330" y="1769397"/>
                  </a:lnTo>
                  <a:lnTo>
                    <a:pt x="1320122" y="1750955"/>
                  </a:lnTo>
                  <a:lnTo>
                    <a:pt x="1359829" y="1730618"/>
                  </a:lnTo>
                  <a:lnTo>
                    <a:pt x="1398393" y="1708444"/>
                  </a:lnTo>
                  <a:lnTo>
                    <a:pt x="1435756" y="1684490"/>
                  </a:lnTo>
                  <a:lnTo>
                    <a:pt x="1471861" y="1658815"/>
                  </a:lnTo>
                  <a:lnTo>
                    <a:pt x="1506649" y="1631477"/>
                  </a:lnTo>
                  <a:lnTo>
                    <a:pt x="1540063" y="1602533"/>
                  </a:lnTo>
                  <a:lnTo>
                    <a:pt x="1572045" y="1572040"/>
                  </a:lnTo>
                  <a:lnTo>
                    <a:pt x="1602537" y="1540058"/>
                  </a:lnTo>
                  <a:lnTo>
                    <a:pt x="1631481" y="1506644"/>
                  </a:lnTo>
                  <a:lnTo>
                    <a:pt x="1658819" y="1471856"/>
                  </a:lnTo>
                  <a:lnTo>
                    <a:pt x="1684494" y="1435751"/>
                  </a:lnTo>
                  <a:lnTo>
                    <a:pt x="1708447" y="1398387"/>
                  </a:lnTo>
                  <a:lnTo>
                    <a:pt x="1730621" y="1359823"/>
                  </a:lnTo>
                  <a:lnTo>
                    <a:pt x="1750957" y="1320116"/>
                  </a:lnTo>
                  <a:lnTo>
                    <a:pt x="1769399" y="1279324"/>
                  </a:lnTo>
                  <a:lnTo>
                    <a:pt x="1785887" y="1237506"/>
                  </a:lnTo>
                  <a:lnTo>
                    <a:pt x="1800365" y="1194718"/>
                  </a:lnTo>
                  <a:lnTo>
                    <a:pt x="1812774" y="1151018"/>
                  </a:lnTo>
                  <a:lnTo>
                    <a:pt x="1823057" y="1106465"/>
                  </a:lnTo>
                  <a:lnTo>
                    <a:pt x="1831156" y="1061117"/>
                  </a:lnTo>
                  <a:lnTo>
                    <a:pt x="1837012" y="1015031"/>
                  </a:lnTo>
                  <a:lnTo>
                    <a:pt x="1840568" y="968265"/>
                  </a:lnTo>
                  <a:lnTo>
                    <a:pt x="1841766" y="920876"/>
                  </a:lnTo>
                  <a:lnTo>
                    <a:pt x="1840568" y="873488"/>
                  </a:lnTo>
                  <a:lnTo>
                    <a:pt x="1837012" y="826723"/>
                  </a:lnTo>
                  <a:lnTo>
                    <a:pt x="1831156" y="780637"/>
                  </a:lnTo>
                  <a:lnTo>
                    <a:pt x="1823057" y="735288"/>
                  </a:lnTo>
                  <a:lnTo>
                    <a:pt x="1812774" y="690736"/>
                  </a:lnTo>
                  <a:lnTo>
                    <a:pt x="1800365" y="647037"/>
                  </a:lnTo>
                  <a:lnTo>
                    <a:pt x="1785887" y="604249"/>
                  </a:lnTo>
                  <a:lnTo>
                    <a:pt x="1769399" y="562431"/>
                  </a:lnTo>
                  <a:lnTo>
                    <a:pt x="1750957" y="521639"/>
                  </a:lnTo>
                  <a:lnTo>
                    <a:pt x="1730621" y="481933"/>
                  </a:lnTo>
                  <a:lnTo>
                    <a:pt x="1708447" y="443369"/>
                  </a:lnTo>
                  <a:lnTo>
                    <a:pt x="1684494" y="406006"/>
                  </a:lnTo>
                  <a:lnTo>
                    <a:pt x="1658819" y="369902"/>
                  </a:lnTo>
                  <a:lnTo>
                    <a:pt x="1631481" y="335114"/>
                  </a:lnTo>
                  <a:lnTo>
                    <a:pt x="1602537" y="301700"/>
                  </a:lnTo>
                  <a:lnTo>
                    <a:pt x="1572045" y="269719"/>
                  </a:lnTo>
                  <a:lnTo>
                    <a:pt x="1540063" y="239227"/>
                  </a:lnTo>
                  <a:lnTo>
                    <a:pt x="1506649" y="210284"/>
                  </a:lnTo>
                  <a:lnTo>
                    <a:pt x="1471861" y="182946"/>
                  </a:lnTo>
                  <a:lnTo>
                    <a:pt x="1435756" y="157271"/>
                  </a:lnTo>
                  <a:lnTo>
                    <a:pt x="1398393" y="133318"/>
                  </a:lnTo>
                  <a:lnTo>
                    <a:pt x="1359829" y="111145"/>
                  </a:lnTo>
                  <a:lnTo>
                    <a:pt x="1320122" y="90808"/>
                  </a:lnTo>
                  <a:lnTo>
                    <a:pt x="1279330" y="72367"/>
                  </a:lnTo>
                  <a:lnTo>
                    <a:pt x="1237511" y="55878"/>
                  </a:lnTo>
                  <a:lnTo>
                    <a:pt x="1194722" y="41400"/>
                  </a:lnTo>
                  <a:lnTo>
                    <a:pt x="1151022" y="28991"/>
                  </a:lnTo>
                  <a:lnTo>
                    <a:pt x="1106469" y="18709"/>
                  </a:lnTo>
                  <a:lnTo>
                    <a:pt x="1061120" y="10610"/>
                  </a:lnTo>
                  <a:lnTo>
                    <a:pt x="1015033" y="4754"/>
                  </a:lnTo>
                  <a:lnTo>
                    <a:pt x="968266" y="1198"/>
                  </a:lnTo>
                  <a:lnTo>
                    <a:pt x="920876" y="0"/>
                  </a:lnTo>
                  <a:close/>
                </a:path>
              </a:pathLst>
            </a:custGeom>
            <a:solidFill>
              <a:srgbClr val="FDEE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6925" y="3495181"/>
              <a:ext cx="2240279" cy="223723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8527332" y="3603505"/>
              <a:ext cx="1842135" cy="1842135"/>
            </a:xfrm>
            <a:custGeom>
              <a:avLst/>
              <a:gdLst/>
              <a:ahLst/>
              <a:cxnLst/>
              <a:rect l="l" t="t" r="r" b="b"/>
              <a:pathLst>
                <a:path w="1842134" h="1842135">
                  <a:moveTo>
                    <a:pt x="920876" y="0"/>
                  </a:moveTo>
                  <a:lnTo>
                    <a:pt x="873488" y="1198"/>
                  </a:lnTo>
                  <a:lnTo>
                    <a:pt x="826723" y="4754"/>
                  </a:lnTo>
                  <a:lnTo>
                    <a:pt x="780637" y="10610"/>
                  </a:lnTo>
                  <a:lnTo>
                    <a:pt x="735288" y="18709"/>
                  </a:lnTo>
                  <a:lnTo>
                    <a:pt x="690736" y="28992"/>
                  </a:lnTo>
                  <a:lnTo>
                    <a:pt x="647037" y="41402"/>
                  </a:lnTo>
                  <a:lnTo>
                    <a:pt x="604249" y="55880"/>
                  </a:lnTo>
                  <a:lnTo>
                    <a:pt x="562431" y="72369"/>
                  </a:lnTo>
                  <a:lnTo>
                    <a:pt x="521639" y="90811"/>
                  </a:lnTo>
                  <a:lnTo>
                    <a:pt x="481933" y="111148"/>
                  </a:lnTo>
                  <a:lnTo>
                    <a:pt x="443369" y="133322"/>
                  </a:lnTo>
                  <a:lnTo>
                    <a:pt x="406006" y="157275"/>
                  </a:lnTo>
                  <a:lnTo>
                    <a:pt x="369902" y="182950"/>
                  </a:lnTo>
                  <a:lnTo>
                    <a:pt x="335114" y="210289"/>
                  </a:lnTo>
                  <a:lnTo>
                    <a:pt x="301700" y="239233"/>
                  </a:lnTo>
                  <a:lnTo>
                    <a:pt x="269719" y="269725"/>
                  </a:lnTo>
                  <a:lnTo>
                    <a:pt x="239227" y="301707"/>
                  </a:lnTo>
                  <a:lnTo>
                    <a:pt x="210284" y="335122"/>
                  </a:lnTo>
                  <a:lnTo>
                    <a:pt x="182946" y="369910"/>
                  </a:lnTo>
                  <a:lnTo>
                    <a:pt x="157271" y="406015"/>
                  </a:lnTo>
                  <a:lnTo>
                    <a:pt x="133318" y="443378"/>
                  </a:lnTo>
                  <a:lnTo>
                    <a:pt x="111145" y="481943"/>
                  </a:lnTo>
                  <a:lnTo>
                    <a:pt x="90808" y="521649"/>
                  </a:lnTo>
                  <a:lnTo>
                    <a:pt x="72367" y="562441"/>
                  </a:lnTo>
                  <a:lnTo>
                    <a:pt x="55878" y="604260"/>
                  </a:lnTo>
                  <a:lnTo>
                    <a:pt x="41400" y="647048"/>
                  </a:lnTo>
                  <a:lnTo>
                    <a:pt x="28991" y="690748"/>
                  </a:lnTo>
                  <a:lnTo>
                    <a:pt x="18709" y="735300"/>
                  </a:lnTo>
                  <a:lnTo>
                    <a:pt x="10610" y="780649"/>
                  </a:lnTo>
                  <a:lnTo>
                    <a:pt x="4754" y="826735"/>
                  </a:lnTo>
                  <a:lnTo>
                    <a:pt x="1198" y="873501"/>
                  </a:lnTo>
                  <a:lnTo>
                    <a:pt x="0" y="920889"/>
                  </a:lnTo>
                  <a:lnTo>
                    <a:pt x="1198" y="968277"/>
                  </a:lnTo>
                  <a:lnTo>
                    <a:pt x="4754" y="1015043"/>
                  </a:lnTo>
                  <a:lnTo>
                    <a:pt x="10610" y="1061130"/>
                  </a:lnTo>
                  <a:lnTo>
                    <a:pt x="18709" y="1106478"/>
                  </a:lnTo>
                  <a:lnTo>
                    <a:pt x="28991" y="1151031"/>
                  </a:lnTo>
                  <a:lnTo>
                    <a:pt x="41400" y="1194730"/>
                  </a:lnTo>
                  <a:lnTo>
                    <a:pt x="55878" y="1237518"/>
                  </a:lnTo>
                  <a:lnTo>
                    <a:pt x="72367" y="1279337"/>
                  </a:lnTo>
                  <a:lnTo>
                    <a:pt x="90808" y="1320129"/>
                  </a:lnTo>
                  <a:lnTo>
                    <a:pt x="111145" y="1359836"/>
                  </a:lnTo>
                  <a:lnTo>
                    <a:pt x="133318" y="1398400"/>
                  </a:lnTo>
                  <a:lnTo>
                    <a:pt x="157271" y="1435763"/>
                  </a:lnTo>
                  <a:lnTo>
                    <a:pt x="182946" y="1471868"/>
                  </a:lnTo>
                  <a:lnTo>
                    <a:pt x="210284" y="1506657"/>
                  </a:lnTo>
                  <a:lnTo>
                    <a:pt x="239227" y="1540071"/>
                  </a:lnTo>
                  <a:lnTo>
                    <a:pt x="269719" y="1572053"/>
                  </a:lnTo>
                  <a:lnTo>
                    <a:pt x="301700" y="1602545"/>
                  </a:lnTo>
                  <a:lnTo>
                    <a:pt x="335114" y="1631490"/>
                  </a:lnTo>
                  <a:lnTo>
                    <a:pt x="369902" y="1658828"/>
                  </a:lnTo>
                  <a:lnTo>
                    <a:pt x="406006" y="1684503"/>
                  </a:lnTo>
                  <a:lnTo>
                    <a:pt x="443369" y="1708456"/>
                  </a:lnTo>
                  <a:lnTo>
                    <a:pt x="481933" y="1730631"/>
                  </a:lnTo>
                  <a:lnTo>
                    <a:pt x="521639" y="1750968"/>
                  </a:lnTo>
                  <a:lnTo>
                    <a:pt x="562431" y="1769410"/>
                  </a:lnTo>
                  <a:lnTo>
                    <a:pt x="604249" y="1785899"/>
                  </a:lnTo>
                  <a:lnTo>
                    <a:pt x="647037" y="1800377"/>
                  </a:lnTo>
                  <a:lnTo>
                    <a:pt x="690736" y="1812786"/>
                  </a:lnTo>
                  <a:lnTo>
                    <a:pt x="735288" y="1823069"/>
                  </a:lnTo>
                  <a:lnTo>
                    <a:pt x="780637" y="1831168"/>
                  </a:lnTo>
                  <a:lnTo>
                    <a:pt x="826723" y="1837024"/>
                  </a:lnTo>
                  <a:lnTo>
                    <a:pt x="873488" y="1840581"/>
                  </a:lnTo>
                  <a:lnTo>
                    <a:pt x="920876" y="1841779"/>
                  </a:lnTo>
                  <a:lnTo>
                    <a:pt x="968266" y="1840581"/>
                  </a:lnTo>
                  <a:lnTo>
                    <a:pt x="1015033" y="1837024"/>
                  </a:lnTo>
                  <a:lnTo>
                    <a:pt x="1061120" y="1831168"/>
                  </a:lnTo>
                  <a:lnTo>
                    <a:pt x="1106469" y="1823069"/>
                  </a:lnTo>
                  <a:lnTo>
                    <a:pt x="1151022" y="1812786"/>
                  </a:lnTo>
                  <a:lnTo>
                    <a:pt x="1194722" y="1800377"/>
                  </a:lnTo>
                  <a:lnTo>
                    <a:pt x="1237511" y="1785899"/>
                  </a:lnTo>
                  <a:lnTo>
                    <a:pt x="1279330" y="1769410"/>
                  </a:lnTo>
                  <a:lnTo>
                    <a:pt x="1320122" y="1750968"/>
                  </a:lnTo>
                  <a:lnTo>
                    <a:pt x="1359829" y="1730631"/>
                  </a:lnTo>
                  <a:lnTo>
                    <a:pt x="1398393" y="1708456"/>
                  </a:lnTo>
                  <a:lnTo>
                    <a:pt x="1435756" y="1684503"/>
                  </a:lnTo>
                  <a:lnTo>
                    <a:pt x="1471861" y="1658828"/>
                  </a:lnTo>
                  <a:lnTo>
                    <a:pt x="1506649" y="1631490"/>
                  </a:lnTo>
                  <a:lnTo>
                    <a:pt x="1540063" y="1602545"/>
                  </a:lnTo>
                  <a:lnTo>
                    <a:pt x="1572045" y="1572053"/>
                  </a:lnTo>
                  <a:lnTo>
                    <a:pt x="1602537" y="1540071"/>
                  </a:lnTo>
                  <a:lnTo>
                    <a:pt x="1631481" y="1506657"/>
                  </a:lnTo>
                  <a:lnTo>
                    <a:pt x="1658819" y="1471868"/>
                  </a:lnTo>
                  <a:lnTo>
                    <a:pt x="1684494" y="1435763"/>
                  </a:lnTo>
                  <a:lnTo>
                    <a:pt x="1708447" y="1398400"/>
                  </a:lnTo>
                  <a:lnTo>
                    <a:pt x="1730621" y="1359836"/>
                  </a:lnTo>
                  <a:lnTo>
                    <a:pt x="1750957" y="1320129"/>
                  </a:lnTo>
                  <a:lnTo>
                    <a:pt x="1769399" y="1279337"/>
                  </a:lnTo>
                  <a:lnTo>
                    <a:pt x="1785887" y="1237518"/>
                  </a:lnTo>
                  <a:lnTo>
                    <a:pt x="1800365" y="1194730"/>
                  </a:lnTo>
                  <a:lnTo>
                    <a:pt x="1812774" y="1151031"/>
                  </a:lnTo>
                  <a:lnTo>
                    <a:pt x="1823057" y="1106478"/>
                  </a:lnTo>
                  <a:lnTo>
                    <a:pt x="1831156" y="1061130"/>
                  </a:lnTo>
                  <a:lnTo>
                    <a:pt x="1837012" y="1015043"/>
                  </a:lnTo>
                  <a:lnTo>
                    <a:pt x="1840568" y="968277"/>
                  </a:lnTo>
                  <a:lnTo>
                    <a:pt x="1841766" y="920889"/>
                  </a:lnTo>
                  <a:lnTo>
                    <a:pt x="1840568" y="873501"/>
                  </a:lnTo>
                  <a:lnTo>
                    <a:pt x="1837012" y="826735"/>
                  </a:lnTo>
                  <a:lnTo>
                    <a:pt x="1831156" y="780649"/>
                  </a:lnTo>
                  <a:lnTo>
                    <a:pt x="1823057" y="735300"/>
                  </a:lnTo>
                  <a:lnTo>
                    <a:pt x="1812774" y="690748"/>
                  </a:lnTo>
                  <a:lnTo>
                    <a:pt x="1800365" y="647048"/>
                  </a:lnTo>
                  <a:lnTo>
                    <a:pt x="1785887" y="604260"/>
                  </a:lnTo>
                  <a:lnTo>
                    <a:pt x="1769399" y="562441"/>
                  </a:lnTo>
                  <a:lnTo>
                    <a:pt x="1750957" y="521649"/>
                  </a:lnTo>
                  <a:lnTo>
                    <a:pt x="1730621" y="481943"/>
                  </a:lnTo>
                  <a:lnTo>
                    <a:pt x="1708447" y="443378"/>
                  </a:lnTo>
                  <a:lnTo>
                    <a:pt x="1684494" y="406015"/>
                  </a:lnTo>
                  <a:lnTo>
                    <a:pt x="1658819" y="369910"/>
                  </a:lnTo>
                  <a:lnTo>
                    <a:pt x="1631481" y="335122"/>
                  </a:lnTo>
                  <a:lnTo>
                    <a:pt x="1602537" y="301707"/>
                  </a:lnTo>
                  <a:lnTo>
                    <a:pt x="1572045" y="269725"/>
                  </a:lnTo>
                  <a:lnTo>
                    <a:pt x="1540063" y="239233"/>
                  </a:lnTo>
                  <a:lnTo>
                    <a:pt x="1506649" y="210289"/>
                  </a:lnTo>
                  <a:lnTo>
                    <a:pt x="1471861" y="182950"/>
                  </a:lnTo>
                  <a:lnTo>
                    <a:pt x="1435756" y="157275"/>
                  </a:lnTo>
                  <a:lnTo>
                    <a:pt x="1398393" y="133322"/>
                  </a:lnTo>
                  <a:lnTo>
                    <a:pt x="1359829" y="111148"/>
                  </a:lnTo>
                  <a:lnTo>
                    <a:pt x="1320122" y="90811"/>
                  </a:lnTo>
                  <a:lnTo>
                    <a:pt x="1279330" y="72369"/>
                  </a:lnTo>
                  <a:lnTo>
                    <a:pt x="1237511" y="55880"/>
                  </a:lnTo>
                  <a:lnTo>
                    <a:pt x="1194722" y="41402"/>
                  </a:lnTo>
                  <a:lnTo>
                    <a:pt x="1151022" y="28992"/>
                  </a:lnTo>
                  <a:lnTo>
                    <a:pt x="1106469" y="18709"/>
                  </a:lnTo>
                  <a:lnTo>
                    <a:pt x="1061120" y="10610"/>
                  </a:lnTo>
                  <a:lnTo>
                    <a:pt x="1015033" y="4754"/>
                  </a:lnTo>
                  <a:lnTo>
                    <a:pt x="968266" y="1198"/>
                  </a:lnTo>
                  <a:lnTo>
                    <a:pt x="9208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8527332" y="3603505"/>
              <a:ext cx="1842135" cy="1842135"/>
            </a:xfrm>
            <a:custGeom>
              <a:avLst/>
              <a:gdLst/>
              <a:ahLst/>
              <a:cxnLst/>
              <a:rect l="l" t="t" r="r" b="b"/>
              <a:pathLst>
                <a:path w="1842134" h="1842135">
                  <a:moveTo>
                    <a:pt x="1841766" y="920889"/>
                  </a:moveTo>
                  <a:lnTo>
                    <a:pt x="1840568" y="968277"/>
                  </a:lnTo>
                  <a:lnTo>
                    <a:pt x="1837012" y="1015043"/>
                  </a:lnTo>
                  <a:lnTo>
                    <a:pt x="1831156" y="1061130"/>
                  </a:lnTo>
                  <a:lnTo>
                    <a:pt x="1823057" y="1106478"/>
                  </a:lnTo>
                  <a:lnTo>
                    <a:pt x="1812774" y="1151031"/>
                  </a:lnTo>
                  <a:lnTo>
                    <a:pt x="1800365" y="1194730"/>
                  </a:lnTo>
                  <a:lnTo>
                    <a:pt x="1785887" y="1237518"/>
                  </a:lnTo>
                  <a:lnTo>
                    <a:pt x="1769399" y="1279337"/>
                  </a:lnTo>
                  <a:lnTo>
                    <a:pt x="1750957" y="1320129"/>
                  </a:lnTo>
                  <a:lnTo>
                    <a:pt x="1730621" y="1359836"/>
                  </a:lnTo>
                  <a:lnTo>
                    <a:pt x="1708447" y="1398400"/>
                  </a:lnTo>
                  <a:lnTo>
                    <a:pt x="1684494" y="1435763"/>
                  </a:lnTo>
                  <a:lnTo>
                    <a:pt x="1658819" y="1471868"/>
                  </a:lnTo>
                  <a:lnTo>
                    <a:pt x="1631481" y="1506657"/>
                  </a:lnTo>
                  <a:lnTo>
                    <a:pt x="1602537" y="1540071"/>
                  </a:lnTo>
                  <a:lnTo>
                    <a:pt x="1572045" y="1572053"/>
                  </a:lnTo>
                  <a:lnTo>
                    <a:pt x="1540063" y="1602545"/>
                  </a:lnTo>
                  <a:lnTo>
                    <a:pt x="1506649" y="1631490"/>
                  </a:lnTo>
                  <a:lnTo>
                    <a:pt x="1471861" y="1658828"/>
                  </a:lnTo>
                  <a:lnTo>
                    <a:pt x="1435756" y="1684503"/>
                  </a:lnTo>
                  <a:lnTo>
                    <a:pt x="1398393" y="1708456"/>
                  </a:lnTo>
                  <a:lnTo>
                    <a:pt x="1359829" y="1730631"/>
                  </a:lnTo>
                  <a:lnTo>
                    <a:pt x="1320122" y="1750968"/>
                  </a:lnTo>
                  <a:lnTo>
                    <a:pt x="1279330" y="1769410"/>
                  </a:lnTo>
                  <a:lnTo>
                    <a:pt x="1237511" y="1785899"/>
                  </a:lnTo>
                  <a:lnTo>
                    <a:pt x="1194722" y="1800377"/>
                  </a:lnTo>
                  <a:lnTo>
                    <a:pt x="1151022" y="1812786"/>
                  </a:lnTo>
                  <a:lnTo>
                    <a:pt x="1106469" y="1823069"/>
                  </a:lnTo>
                  <a:lnTo>
                    <a:pt x="1061120" y="1831168"/>
                  </a:lnTo>
                  <a:lnTo>
                    <a:pt x="1015033" y="1837024"/>
                  </a:lnTo>
                  <a:lnTo>
                    <a:pt x="968266" y="1840581"/>
                  </a:lnTo>
                  <a:lnTo>
                    <a:pt x="920876" y="1841779"/>
                  </a:lnTo>
                  <a:lnTo>
                    <a:pt x="873488" y="1840581"/>
                  </a:lnTo>
                  <a:lnTo>
                    <a:pt x="826723" y="1837024"/>
                  </a:lnTo>
                  <a:lnTo>
                    <a:pt x="780637" y="1831168"/>
                  </a:lnTo>
                  <a:lnTo>
                    <a:pt x="735288" y="1823069"/>
                  </a:lnTo>
                  <a:lnTo>
                    <a:pt x="690736" y="1812786"/>
                  </a:lnTo>
                  <a:lnTo>
                    <a:pt x="647037" y="1800377"/>
                  </a:lnTo>
                  <a:lnTo>
                    <a:pt x="604249" y="1785899"/>
                  </a:lnTo>
                  <a:lnTo>
                    <a:pt x="562431" y="1769410"/>
                  </a:lnTo>
                  <a:lnTo>
                    <a:pt x="521639" y="1750968"/>
                  </a:lnTo>
                  <a:lnTo>
                    <a:pt x="481933" y="1730631"/>
                  </a:lnTo>
                  <a:lnTo>
                    <a:pt x="443369" y="1708456"/>
                  </a:lnTo>
                  <a:lnTo>
                    <a:pt x="406006" y="1684503"/>
                  </a:lnTo>
                  <a:lnTo>
                    <a:pt x="369902" y="1658828"/>
                  </a:lnTo>
                  <a:lnTo>
                    <a:pt x="335114" y="1631490"/>
                  </a:lnTo>
                  <a:lnTo>
                    <a:pt x="301700" y="1602545"/>
                  </a:lnTo>
                  <a:lnTo>
                    <a:pt x="269719" y="1572053"/>
                  </a:lnTo>
                  <a:lnTo>
                    <a:pt x="239227" y="1540071"/>
                  </a:lnTo>
                  <a:lnTo>
                    <a:pt x="210284" y="1506657"/>
                  </a:lnTo>
                  <a:lnTo>
                    <a:pt x="182946" y="1471868"/>
                  </a:lnTo>
                  <a:lnTo>
                    <a:pt x="157271" y="1435763"/>
                  </a:lnTo>
                  <a:lnTo>
                    <a:pt x="133318" y="1398400"/>
                  </a:lnTo>
                  <a:lnTo>
                    <a:pt x="111145" y="1359836"/>
                  </a:lnTo>
                  <a:lnTo>
                    <a:pt x="90808" y="1320129"/>
                  </a:lnTo>
                  <a:lnTo>
                    <a:pt x="72367" y="1279337"/>
                  </a:lnTo>
                  <a:lnTo>
                    <a:pt x="55878" y="1237518"/>
                  </a:lnTo>
                  <a:lnTo>
                    <a:pt x="41400" y="1194730"/>
                  </a:lnTo>
                  <a:lnTo>
                    <a:pt x="28991" y="1151031"/>
                  </a:lnTo>
                  <a:lnTo>
                    <a:pt x="18709" y="1106478"/>
                  </a:lnTo>
                  <a:lnTo>
                    <a:pt x="10610" y="1061130"/>
                  </a:lnTo>
                  <a:lnTo>
                    <a:pt x="4754" y="1015043"/>
                  </a:lnTo>
                  <a:lnTo>
                    <a:pt x="1198" y="968277"/>
                  </a:lnTo>
                  <a:lnTo>
                    <a:pt x="0" y="920889"/>
                  </a:lnTo>
                  <a:lnTo>
                    <a:pt x="1198" y="873501"/>
                  </a:lnTo>
                  <a:lnTo>
                    <a:pt x="4754" y="826735"/>
                  </a:lnTo>
                  <a:lnTo>
                    <a:pt x="10610" y="780649"/>
                  </a:lnTo>
                  <a:lnTo>
                    <a:pt x="18709" y="735300"/>
                  </a:lnTo>
                  <a:lnTo>
                    <a:pt x="28991" y="690748"/>
                  </a:lnTo>
                  <a:lnTo>
                    <a:pt x="41400" y="647048"/>
                  </a:lnTo>
                  <a:lnTo>
                    <a:pt x="55878" y="604260"/>
                  </a:lnTo>
                  <a:lnTo>
                    <a:pt x="72367" y="562441"/>
                  </a:lnTo>
                  <a:lnTo>
                    <a:pt x="90808" y="521649"/>
                  </a:lnTo>
                  <a:lnTo>
                    <a:pt x="111145" y="481943"/>
                  </a:lnTo>
                  <a:lnTo>
                    <a:pt x="133318" y="443378"/>
                  </a:lnTo>
                  <a:lnTo>
                    <a:pt x="157271" y="406015"/>
                  </a:lnTo>
                  <a:lnTo>
                    <a:pt x="182946" y="369910"/>
                  </a:lnTo>
                  <a:lnTo>
                    <a:pt x="210284" y="335122"/>
                  </a:lnTo>
                  <a:lnTo>
                    <a:pt x="239227" y="301707"/>
                  </a:lnTo>
                  <a:lnTo>
                    <a:pt x="269719" y="269725"/>
                  </a:lnTo>
                  <a:lnTo>
                    <a:pt x="301700" y="239233"/>
                  </a:lnTo>
                  <a:lnTo>
                    <a:pt x="335114" y="210289"/>
                  </a:lnTo>
                  <a:lnTo>
                    <a:pt x="369902" y="182950"/>
                  </a:lnTo>
                  <a:lnTo>
                    <a:pt x="406006" y="157275"/>
                  </a:lnTo>
                  <a:lnTo>
                    <a:pt x="443369" y="133322"/>
                  </a:lnTo>
                  <a:lnTo>
                    <a:pt x="481933" y="111148"/>
                  </a:lnTo>
                  <a:lnTo>
                    <a:pt x="521639" y="90811"/>
                  </a:lnTo>
                  <a:lnTo>
                    <a:pt x="562431" y="72369"/>
                  </a:lnTo>
                  <a:lnTo>
                    <a:pt x="604249" y="55880"/>
                  </a:lnTo>
                  <a:lnTo>
                    <a:pt x="647037" y="41402"/>
                  </a:lnTo>
                  <a:lnTo>
                    <a:pt x="690736" y="28992"/>
                  </a:lnTo>
                  <a:lnTo>
                    <a:pt x="735288" y="18709"/>
                  </a:lnTo>
                  <a:lnTo>
                    <a:pt x="780637" y="10610"/>
                  </a:lnTo>
                  <a:lnTo>
                    <a:pt x="826723" y="4754"/>
                  </a:lnTo>
                  <a:lnTo>
                    <a:pt x="873488" y="1198"/>
                  </a:lnTo>
                  <a:lnTo>
                    <a:pt x="920876" y="0"/>
                  </a:lnTo>
                  <a:lnTo>
                    <a:pt x="968266" y="1198"/>
                  </a:lnTo>
                  <a:lnTo>
                    <a:pt x="1015033" y="4754"/>
                  </a:lnTo>
                  <a:lnTo>
                    <a:pt x="1061120" y="10610"/>
                  </a:lnTo>
                  <a:lnTo>
                    <a:pt x="1106469" y="18709"/>
                  </a:lnTo>
                  <a:lnTo>
                    <a:pt x="1151022" y="28992"/>
                  </a:lnTo>
                  <a:lnTo>
                    <a:pt x="1194722" y="41402"/>
                  </a:lnTo>
                  <a:lnTo>
                    <a:pt x="1237511" y="55880"/>
                  </a:lnTo>
                  <a:lnTo>
                    <a:pt x="1279330" y="72369"/>
                  </a:lnTo>
                  <a:lnTo>
                    <a:pt x="1320122" y="90811"/>
                  </a:lnTo>
                  <a:lnTo>
                    <a:pt x="1359829" y="111148"/>
                  </a:lnTo>
                  <a:lnTo>
                    <a:pt x="1398393" y="133322"/>
                  </a:lnTo>
                  <a:lnTo>
                    <a:pt x="1435756" y="157275"/>
                  </a:lnTo>
                  <a:lnTo>
                    <a:pt x="1471861" y="182950"/>
                  </a:lnTo>
                  <a:lnTo>
                    <a:pt x="1506649" y="210289"/>
                  </a:lnTo>
                  <a:lnTo>
                    <a:pt x="1540063" y="239233"/>
                  </a:lnTo>
                  <a:lnTo>
                    <a:pt x="1572045" y="269725"/>
                  </a:lnTo>
                  <a:lnTo>
                    <a:pt x="1602537" y="301707"/>
                  </a:lnTo>
                  <a:lnTo>
                    <a:pt x="1631481" y="335122"/>
                  </a:lnTo>
                  <a:lnTo>
                    <a:pt x="1658819" y="369910"/>
                  </a:lnTo>
                  <a:lnTo>
                    <a:pt x="1684494" y="406015"/>
                  </a:lnTo>
                  <a:lnTo>
                    <a:pt x="1708447" y="443378"/>
                  </a:lnTo>
                  <a:lnTo>
                    <a:pt x="1730621" y="481943"/>
                  </a:lnTo>
                  <a:lnTo>
                    <a:pt x="1750957" y="521649"/>
                  </a:lnTo>
                  <a:lnTo>
                    <a:pt x="1769399" y="562441"/>
                  </a:lnTo>
                  <a:lnTo>
                    <a:pt x="1785887" y="604260"/>
                  </a:lnTo>
                  <a:lnTo>
                    <a:pt x="1800365" y="647048"/>
                  </a:lnTo>
                  <a:lnTo>
                    <a:pt x="1812774" y="690748"/>
                  </a:lnTo>
                  <a:lnTo>
                    <a:pt x="1823057" y="735300"/>
                  </a:lnTo>
                  <a:lnTo>
                    <a:pt x="1831156" y="780649"/>
                  </a:lnTo>
                  <a:lnTo>
                    <a:pt x="1837012" y="826735"/>
                  </a:lnTo>
                  <a:lnTo>
                    <a:pt x="1840568" y="873501"/>
                  </a:lnTo>
                  <a:lnTo>
                    <a:pt x="1841766" y="920889"/>
                  </a:lnTo>
                  <a:close/>
                </a:path>
              </a:pathLst>
            </a:custGeom>
            <a:ln w="12700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15701" y="3489085"/>
              <a:ext cx="2225039" cy="2228086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0918459" y="3593569"/>
              <a:ext cx="1842135" cy="1842135"/>
            </a:xfrm>
            <a:custGeom>
              <a:avLst/>
              <a:gdLst/>
              <a:ahLst/>
              <a:cxnLst/>
              <a:rect l="l" t="t" r="r" b="b"/>
              <a:pathLst>
                <a:path w="1842134" h="1842135">
                  <a:moveTo>
                    <a:pt x="920876" y="0"/>
                  </a:moveTo>
                  <a:lnTo>
                    <a:pt x="873488" y="1198"/>
                  </a:lnTo>
                  <a:lnTo>
                    <a:pt x="826723" y="4754"/>
                  </a:lnTo>
                  <a:lnTo>
                    <a:pt x="780637" y="10610"/>
                  </a:lnTo>
                  <a:lnTo>
                    <a:pt x="735288" y="18709"/>
                  </a:lnTo>
                  <a:lnTo>
                    <a:pt x="690736" y="28991"/>
                  </a:lnTo>
                  <a:lnTo>
                    <a:pt x="647037" y="41400"/>
                  </a:lnTo>
                  <a:lnTo>
                    <a:pt x="604249" y="55878"/>
                  </a:lnTo>
                  <a:lnTo>
                    <a:pt x="562431" y="72367"/>
                  </a:lnTo>
                  <a:lnTo>
                    <a:pt x="521639" y="90808"/>
                  </a:lnTo>
                  <a:lnTo>
                    <a:pt x="481933" y="111145"/>
                  </a:lnTo>
                  <a:lnTo>
                    <a:pt x="443369" y="133318"/>
                  </a:lnTo>
                  <a:lnTo>
                    <a:pt x="406006" y="157271"/>
                  </a:lnTo>
                  <a:lnTo>
                    <a:pt x="369902" y="182946"/>
                  </a:lnTo>
                  <a:lnTo>
                    <a:pt x="335114" y="210284"/>
                  </a:lnTo>
                  <a:lnTo>
                    <a:pt x="301700" y="239227"/>
                  </a:lnTo>
                  <a:lnTo>
                    <a:pt x="269719" y="269719"/>
                  </a:lnTo>
                  <a:lnTo>
                    <a:pt x="239227" y="301700"/>
                  </a:lnTo>
                  <a:lnTo>
                    <a:pt x="210284" y="335114"/>
                  </a:lnTo>
                  <a:lnTo>
                    <a:pt x="182946" y="369902"/>
                  </a:lnTo>
                  <a:lnTo>
                    <a:pt x="157271" y="406006"/>
                  </a:lnTo>
                  <a:lnTo>
                    <a:pt x="133318" y="443369"/>
                  </a:lnTo>
                  <a:lnTo>
                    <a:pt x="111145" y="481933"/>
                  </a:lnTo>
                  <a:lnTo>
                    <a:pt x="90808" y="521639"/>
                  </a:lnTo>
                  <a:lnTo>
                    <a:pt x="72367" y="562431"/>
                  </a:lnTo>
                  <a:lnTo>
                    <a:pt x="55878" y="604249"/>
                  </a:lnTo>
                  <a:lnTo>
                    <a:pt x="41400" y="647037"/>
                  </a:lnTo>
                  <a:lnTo>
                    <a:pt x="28991" y="690736"/>
                  </a:lnTo>
                  <a:lnTo>
                    <a:pt x="18709" y="735288"/>
                  </a:lnTo>
                  <a:lnTo>
                    <a:pt x="10610" y="780637"/>
                  </a:lnTo>
                  <a:lnTo>
                    <a:pt x="4754" y="826723"/>
                  </a:lnTo>
                  <a:lnTo>
                    <a:pt x="1198" y="873488"/>
                  </a:lnTo>
                  <a:lnTo>
                    <a:pt x="0" y="920876"/>
                  </a:lnTo>
                  <a:lnTo>
                    <a:pt x="1198" y="968265"/>
                  </a:lnTo>
                  <a:lnTo>
                    <a:pt x="4754" y="1015031"/>
                  </a:lnTo>
                  <a:lnTo>
                    <a:pt x="10610" y="1061117"/>
                  </a:lnTo>
                  <a:lnTo>
                    <a:pt x="18709" y="1106465"/>
                  </a:lnTo>
                  <a:lnTo>
                    <a:pt x="28991" y="1151018"/>
                  </a:lnTo>
                  <a:lnTo>
                    <a:pt x="41400" y="1194718"/>
                  </a:lnTo>
                  <a:lnTo>
                    <a:pt x="55878" y="1237506"/>
                  </a:lnTo>
                  <a:lnTo>
                    <a:pt x="72367" y="1279324"/>
                  </a:lnTo>
                  <a:lnTo>
                    <a:pt x="90808" y="1320116"/>
                  </a:lnTo>
                  <a:lnTo>
                    <a:pt x="111145" y="1359823"/>
                  </a:lnTo>
                  <a:lnTo>
                    <a:pt x="133318" y="1398387"/>
                  </a:lnTo>
                  <a:lnTo>
                    <a:pt x="157271" y="1435751"/>
                  </a:lnTo>
                  <a:lnTo>
                    <a:pt x="182946" y="1471856"/>
                  </a:lnTo>
                  <a:lnTo>
                    <a:pt x="210284" y="1506644"/>
                  </a:lnTo>
                  <a:lnTo>
                    <a:pt x="239227" y="1540058"/>
                  </a:lnTo>
                  <a:lnTo>
                    <a:pt x="269719" y="1572040"/>
                  </a:lnTo>
                  <a:lnTo>
                    <a:pt x="301700" y="1602533"/>
                  </a:lnTo>
                  <a:lnTo>
                    <a:pt x="335114" y="1631477"/>
                  </a:lnTo>
                  <a:lnTo>
                    <a:pt x="369902" y="1658815"/>
                  </a:lnTo>
                  <a:lnTo>
                    <a:pt x="406006" y="1684490"/>
                  </a:lnTo>
                  <a:lnTo>
                    <a:pt x="443369" y="1708444"/>
                  </a:lnTo>
                  <a:lnTo>
                    <a:pt x="481933" y="1730618"/>
                  </a:lnTo>
                  <a:lnTo>
                    <a:pt x="521639" y="1750955"/>
                  </a:lnTo>
                  <a:lnTo>
                    <a:pt x="562431" y="1769397"/>
                  </a:lnTo>
                  <a:lnTo>
                    <a:pt x="604249" y="1785886"/>
                  </a:lnTo>
                  <a:lnTo>
                    <a:pt x="647037" y="1800364"/>
                  </a:lnTo>
                  <a:lnTo>
                    <a:pt x="690736" y="1812774"/>
                  </a:lnTo>
                  <a:lnTo>
                    <a:pt x="735288" y="1823057"/>
                  </a:lnTo>
                  <a:lnTo>
                    <a:pt x="780637" y="1831155"/>
                  </a:lnTo>
                  <a:lnTo>
                    <a:pt x="826723" y="1837012"/>
                  </a:lnTo>
                  <a:lnTo>
                    <a:pt x="873488" y="1840568"/>
                  </a:lnTo>
                  <a:lnTo>
                    <a:pt x="920876" y="1841766"/>
                  </a:lnTo>
                  <a:lnTo>
                    <a:pt x="968266" y="1840568"/>
                  </a:lnTo>
                  <a:lnTo>
                    <a:pt x="1015033" y="1837012"/>
                  </a:lnTo>
                  <a:lnTo>
                    <a:pt x="1061120" y="1831155"/>
                  </a:lnTo>
                  <a:lnTo>
                    <a:pt x="1106469" y="1823057"/>
                  </a:lnTo>
                  <a:lnTo>
                    <a:pt x="1151022" y="1812774"/>
                  </a:lnTo>
                  <a:lnTo>
                    <a:pt x="1194722" y="1800364"/>
                  </a:lnTo>
                  <a:lnTo>
                    <a:pt x="1237511" y="1785886"/>
                  </a:lnTo>
                  <a:lnTo>
                    <a:pt x="1279330" y="1769397"/>
                  </a:lnTo>
                  <a:lnTo>
                    <a:pt x="1320122" y="1750955"/>
                  </a:lnTo>
                  <a:lnTo>
                    <a:pt x="1359829" y="1730618"/>
                  </a:lnTo>
                  <a:lnTo>
                    <a:pt x="1398393" y="1708444"/>
                  </a:lnTo>
                  <a:lnTo>
                    <a:pt x="1435756" y="1684490"/>
                  </a:lnTo>
                  <a:lnTo>
                    <a:pt x="1471861" y="1658815"/>
                  </a:lnTo>
                  <a:lnTo>
                    <a:pt x="1506649" y="1631477"/>
                  </a:lnTo>
                  <a:lnTo>
                    <a:pt x="1540063" y="1602533"/>
                  </a:lnTo>
                  <a:lnTo>
                    <a:pt x="1572045" y="1572040"/>
                  </a:lnTo>
                  <a:lnTo>
                    <a:pt x="1602537" y="1540058"/>
                  </a:lnTo>
                  <a:lnTo>
                    <a:pt x="1631481" y="1506644"/>
                  </a:lnTo>
                  <a:lnTo>
                    <a:pt x="1658819" y="1471856"/>
                  </a:lnTo>
                  <a:lnTo>
                    <a:pt x="1684494" y="1435751"/>
                  </a:lnTo>
                  <a:lnTo>
                    <a:pt x="1708447" y="1398387"/>
                  </a:lnTo>
                  <a:lnTo>
                    <a:pt x="1730621" y="1359823"/>
                  </a:lnTo>
                  <a:lnTo>
                    <a:pt x="1750957" y="1320116"/>
                  </a:lnTo>
                  <a:lnTo>
                    <a:pt x="1769399" y="1279324"/>
                  </a:lnTo>
                  <a:lnTo>
                    <a:pt x="1785887" y="1237506"/>
                  </a:lnTo>
                  <a:lnTo>
                    <a:pt x="1800365" y="1194718"/>
                  </a:lnTo>
                  <a:lnTo>
                    <a:pt x="1812774" y="1151018"/>
                  </a:lnTo>
                  <a:lnTo>
                    <a:pt x="1823057" y="1106465"/>
                  </a:lnTo>
                  <a:lnTo>
                    <a:pt x="1831156" y="1061117"/>
                  </a:lnTo>
                  <a:lnTo>
                    <a:pt x="1837012" y="1015031"/>
                  </a:lnTo>
                  <a:lnTo>
                    <a:pt x="1840568" y="968265"/>
                  </a:lnTo>
                  <a:lnTo>
                    <a:pt x="1841766" y="920876"/>
                  </a:lnTo>
                  <a:lnTo>
                    <a:pt x="1840568" y="873488"/>
                  </a:lnTo>
                  <a:lnTo>
                    <a:pt x="1837012" y="826723"/>
                  </a:lnTo>
                  <a:lnTo>
                    <a:pt x="1831156" y="780637"/>
                  </a:lnTo>
                  <a:lnTo>
                    <a:pt x="1823057" y="735288"/>
                  </a:lnTo>
                  <a:lnTo>
                    <a:pt x="1812774" y="690736"/>
                  </a:lnTo>
                  <a:lnTo>
                    <a:pt x="1800365" y="647037"/>
                  </a:lnTo>
                  <a:lnTo>
                    <a:pt x="1785887" y="604249"/>
                  </a:lnTo>
                  <a:lnTo>
                    <a:pt x="1769399" y="562431"/>
                  </a:lnTo>
                  <a:lnTo>
                    <a:pt x="1750957" y="521639"/>
                  </a:lnTo>
                  <a:lnTo>
                    <a:pt x="1730621" y="481933"/>
                  </a:lnTo>
                  <a:lnTo>
                    <a:pt x="1708447" y="443369"/>
                  </a:lnTo>
                  <a:lnTo>
                    <a:pt x="1684494" y="406006"/>
                  </a:lnTo>
                  <a:lnTo>
                    <a:pt x="1658819" y="369902"/>
                  </a:lnTo>
                  <a:lnTo>
                    <a:pt x="1631481" y="335114"/>
                  </a:lnTo>
                  <a:lnTo>
                    <a:pt x="1602537" y="301700"/>
                  </a:lnTo>
                  <a:lnTo>
                    <a:pt x="1572045" y="269719"/>
                  </a:lnTo>
                  <a:lnTo>
                    <a:pt x="1540063" y="239227"/>
                  </a:lnTo>
                  <a:lnTo>
                    <a:pt x="1506649" y="210284"/>
                  </a:lnTo>
                  <a:lnTo>
                    <a:pt x="1471861" y="182946"/>
                  </a:lnTo>
                  <a:lnTo>
                    <a:pt x="1435756" y="157271"/>
                  </a:lnTo>
                  <a:lnTo>
                    <a:pt x="1398393" y="133318"/>
                  </a:lnTo>
                  <a:lnTo>
                    <a:pt x="1359829" y="111145"/>
                  </a:lnTo>
                  <a:lnTo>
                    <a:pt x="1320122" y="90808"/>
                  </a:lnTo>
                  <a:lnTo>
                    <a:pt x="1279330" y="72367"/>
                  </a:lnTo>
                  <a:lnTo>
                    <a:pt x="1237511" y="55878"/>
                  </a:lnTo>
                  <a:lnTo>
                    <a:pt x="1194722" y="41400"/>
                  </a:lnTo>
                  <a:lnTo>
                    <a:pt x="1151022" y="28991"/>
                  </a:lnTo>
                  <a:lnTo>
                    <a:pt x="1106469" y="18709"/>
                  </a:lnTo>
                  <a:lnTo>
                    <a:pt x="1061120" y="10610"/>
                  </a:lnTo>
                  <a:lnTo>
                    <a:pt x="1015033" y="4754"/>
                  </a:lnTo>
                  <a:lnTo>
                    <a:pt x="968266" y="1198"/>
                  </a:lnTo>
                  <a:lnTo>
                    <a:pt x="920876" y="0"/>
                  </a:lnTo>
                  <a:close/>
                </a:path>
              </a:pathLst>
            </a:custGeom>
            <a:solidFill>
              <a:srgbClr val="221E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04845" y="3561221"/>
              <a:ext cx="2225039" cy="2225037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3307520" y="3663163"/>
              <a:ext cx="1842135" cy="1842135"/>
            </a:xfrm>
            <a:custGeom>
              <a:avLst/>
              <a:gdLst/>
              <a:ahLst/>
              <a:cxnLst/>
              <a:rect l="l" t="t" r="r" b="b"/>
              <a:pathLst>
                <a:path w="1842135" h="1842135">
                  <a:moveTo>
                    <a:pt x="920876" y="0"/>
                  </a:moveTo>
                  <a:lnTo>
                    <a:pt x="873488" y="1198"/>
                  </a:lnTo>
                  <a:lnTo>
                    <a:pt x="826723" y="4754"/>
                  </a:lnTo>
                  <a:lnTo>
                    <a:pt x="780637" y="10610"/>
                  </a:lnTo>
                  <a:lnTo>
                    <a:pt x="735288" y="18709"/>
                  </a:lnTo>
                  <a:lnTo>
                    <a:pt x="690736" y="28992"/>
                  </a:lnTo>
                  <a:lnTo>
                    <a:pt x="647037" y="41402"/>
                  </a:lnTo>
                  <a:lnTo>
                    <a:pt x="604249" y="55880"/>
                  </a:lnTo>
                  <a:lnTo>
                    <a:pt x="562431" y="72369"/>
                  </a:lnTo>
                  <a:lnTo>
                    <a:pt x="521639" y="90811"/>
                  </a:lnTo>
                  <a:lnTo>
                    <a:pt x="481933" y="111148"/>
                  </a:lnTo>
                  <a:lnTo>
                    <a:pt x="443369" y="133322"/>
                  </a:lnTo>
                  <a:lnTo>
                    <a:pt x="406006" y="157275"/>
                  </a:lnTo>
                  <a:lnTo>
                    <a:pt x="369902" y="182950"/>
                  </a:lnTo>
                  <a:lnTo>
                    <a:pt x="335114" y="210289"/>
                  </a:lnTo>
                  <a:lnTo>
                    <a:pt x="301700" y="239233"/>
                  </a:lnTo>
                  <a:lnTo>
                    <a:pt x="269719" y="269725"/>
                  </a:lnTo>
                  <a:lnTo>
                    <a:pt x="239227" y="301707"/>
                  </a:lnTo>
                  <a:lnTo>
                    <a:pt x="210284" y="335122"/>
                  </a:lnTo>
                  <a:lnTo>
                    <a:pt x="182946" y="369910"/>
                  </a:lnTo>
                  <a:lnTo>
                    <a:pt x="157271" y="406015"/>
                  </a:lnTo>
                  <a:lnTo>
                    <a:pt x="133318" y="443378"/>
                  </a:lnTo>
                  <a:lnTo>
                    <a:pt x="111145" y="481943"/>
                  </a:lnTo>
                  <a:lnTo>
                    <a:pt x="90808" y="521649"/>
                  </a:lnTo>
                  <a:lnTo>
                    <a:pt x="72367" y="562441"/>
                  </a:lnTo>
                  <a:lnTo>
                    <a:pt x="55878" y="604260"/>
                  </a:lnTo>
                  <a:lnTo>
                    <a:pt x="41400" y="647048"/>
                  </a:lnTo>
                  <a:lnTo>
                    <a:pt x="28991" y="690748"/>
                  </a:lnTo>
                  <a:lnTo>
                    <a:pt x="18709" y="735300"/>
                  </a:lnTo>
                  <a:lnTo>
                    <a:pt x="10610" y="780649"/>
                  </a:lnTo>
                  <a:lnTo>
                    <a:pt x="4754" y="826735"/>
                  </a:lnTo>
                  <a:lnTo>
                    <a:pt x="1198" y="873501"/>
                  </a:lnTo>
                  <a:lnTo>
                    <a:pt x="0" y="920889"/>
                  </a:lnTo>
                  <a:lnTo>
                    <a:pt x="1198" y="968277"/>
                  </a:lnTo>
                  <a:lnTo>
                    <a:pt x="4754" y="1015043"/>
                  </a:lnTo>
                  <a:lnTo>
                    <a:pt x="10610" y="1061130"/>
                  </a:lnTo>
                  <a:lnTo>
                    <a:pt x="18709" y="1106478"/>
                  </a:lnTo>
                  <a:lnTo>
                    <a:pt x="28991" y="1151031"/>
                  </a:lnTo>
                  <a:lnTo>
                    <a:pt x="41400" y="1194730"/>
                  </a:lnTo>
                  <a:lnTo>
                    <a:pt x="55878" y="1237518"/>
                  </a:lnTo>
                  <a:lnTo>
                    <a:pt x="72367" y="1279337"/>
                  </a:lnTo>
                  <a:lnTo>
                    <a:pt x="90808" y="1320129"/>
                  </a:lnTo>
                  <a:lnTo>
                    <a:pt x="111145" y="1359836"/>
                  </a:lnTo>
                  <a:lnTo>
                    <a:pt x="133318" y="1398400"/>
                  </a:lnTo>
                  <a:lnTo>
                    <a:pt x="157271" y="1435763"/>
                  </a:lnTo>
                  <a:lnTo>
                    <a:pt x="182946" y="1471868"/>
                  </a:lnTo>
                  <a:lnTo>
                    <a:pt x="210284" y="1506657"/>
                  </a:lnTo>
                  <a:lnTo>
                    <a:pt x="239227" y="1540071"/>
                  </a:lnTo>
                  <a:lnTo>
                    <a:pt x="269719" y="1572053"/>
                  </a:lnTo>
                  <a:lnTo>
                    <a:pt x="301700" y="1602545"/>
                  </a:lnTo>
                  <a:lnTo>
                    <a:pt x="335114" y="1631490"/>
                  </a:lnTo>
                  <a:lnTo>
                    <a:pt x="369902" y="1658828"/>
                  </a:lnTo>
                  <a:lnTo>
                    <a:pt x="406006" y="1684503"/>
                  </a:lnTo>
                  <a:lnTo>
                    <a:pt x="443369" y="1708456"/>
                  </a:lnTo>
                  <a:lnTo>
                    <a:pt x="481933" y="1730631"/>
                  </a:lnTo>
                  <a:lnTo>
                    <a:pt x="521639" y="1750968"/>
                  </a:lnTo>
                  <a:lnTo>
                    <a:pt x="562431" y="1769410"/>
                  </a:lnTo>
                  <a:lnTo>
                    <a:pt x="604249" y="1785899"/>
                  </a:lnTo>
                  <a:lnTo>
                    <a:pt x="647037" y="1800377"/>
                  </a:lnTo>
                  <a:lnTo>
                    <a:pt x="690736" y="1812786"/>
                  </a:lnTo>
                  <a:lnTo>
                    <a:pt x="735288" y="1823069"/>
                  </a:lnTo>
                  <a:lnTo>
                    <a:pt x="780637" y="1831168"/>
                  </a:lnTo>
                  <a:lnTo>
                    <a:pt x="826723" y="1837024"/>
                  </a:lnTo>
                  <a:lnTo>
                    <a:pt x="873488" y="1840581"/>
                  </a:lnTo>
                  <a:lnTo>
                    <a:pt x="920876" y="1841779"/>
                  </a:lnTo>
                  <a:lnTo>
                    <a:pt x="968266" y="1840581"/>
                  </a:lnTo>
                  <a:lnTo>
                    <a:pt x="1015033" y="1837024"/>
                  </a:lnTo>
                  <a:lnTo>
                    <a:pt x="1061120" y="1831168"/>
                  </a:lnTo>
                  <a:lnTo>
                    <a:pt x="1106469" y="1823069"/>
                  </a:lnTo>
                  <a:lnTo>
                    <a:pt x="1151022" y="1812786"/>
                  </a:lnTo>
                  <a:lnTo>
                    <a:pt x="1194722" y="1800377"/>
                  </a:lnTo>
                  <a:lnTo>
                    <a:pt x="1237511" y="1785899"/>
                  </a:lnTo>
                  <a:lnTo>
                    <a:pt x="1279330" y="1769410"/>
                  </a:lnTo>
                  <a:lnTo>
                    <a:pt x="1320122" y="1750968"/>
                  </a:lnTo>
                  <a:lnTo>
                    <a:pt x="1359829" y="1730631"/>
                  </a:lnTo>
                  <a:lnTo>
                    <a:pt x="1398393" y="1708456"/>
                  </a:lnTo>
                  <a:lnTo>
                    <a:pt x="1435756" y="1684503"/>
                  </a:lnTo>
                  <a:lnTo>
                    <a:pt x="1471861" y="1658828"/>
                  </a:lnTo>
                  <a:lnTo>
                    <a:pt x="1506649" y="1631490"/>
                  </a:lnTo>
                  <a:lnTo>
                    <a:pt x="1540063" y="1602545"/>
                  </a:lnTo>
                  <a:lnTo>
                    <a:pt x="1572045" y="1572053"/>
                  </a:lnTo>
                  <a:lnTo>
                    <a:pt x="1602537" y="1540071"/>
                  </a:lnTo>
                  <a:lnTo>
                    <a:pt x="1631481" y="1506657"/>
                  </a:lnTo>
                  <a:lnTo>
                    <a:pt x="1658819" y="1471868"/>
                  </a:lnTo>
                  <a:lnTo>
                    <a:pt x="1684494" y="1435763"/>
                  </a:lnTo>
                  <a:lnTo>
                    <a:pt x="1708447" y="1398400"/>
                  </a:lnTo>
                  <a:lnTo>
                    <a:pt x="1730621" y="1359836"/>
                  </a:lnTo>
                  <a:lnTo>
                    <a:pt x="1750957" y="1320129"/>
                  </a:lnTo>
                  <a:lnTo>
                    <a:pt x="1769399" y="1279337"/>
                  </a:lnTo>
                  <a:lnTo>
                    <a:pt x="1785887" y="1237518"/>
                  </a:lnTo>
                  <a:lnTo>
                    <a:pt x="1800365" y="1194730"/>
                  </a:lnTo>
                  <a:lnTo>
                    <a:pt x="1812774" y="1151031"/>
                  </a:lnTo>
                  <a:lnTo>
                    <a:pt x="1823057" y="1106478"/>
                  </a:lnTo>
                  <a:lnTo>
                    <a:pt x="1831156" y="1061130"/>
                  </a:lnTo>
                  <a:lnTo>
                    <a:pt x="1837012" y="1015043"/>
                  </a:lnTo>
                  <a:lnTo>
                    <a:pt x="1840568" y="968277"/>
                  </a:lnTo>
                  <a:lnTo>
                    <a:pt x="1841766" y="920889"/>
                  </a:lnTo>
                  <a:lnTo>
                    <a:pt x="1840568" y="873501"/>
                  </a:lnTo>
                  <a:lnTo>
                    <a:pt x="1837012" y="826735"/>
                  </a:lnTo>
                  <a:lnTo>
                    <a:pt x="1831156" y="780649"/>
                  </a:lnTo>
                  <a:lnTo>
                    <a:pt x="1823057" y="735300"/>
                  </a:lnTo>
                  <a:lnTo>
                    <a:pt x="1812774" y="690748"/>
                  </a:lnTo>
                  <a:lnTo>
                    <a:pt x="1800365" y="647048"/>
                  </a:lnTo>
                  <a:lnTo>
                    <a:pt x="1785887" y="604260"/>
                  </a:lnTo>
                  <a:lnTo>
                    <a:pt x="1769399" y="562441"/>
                  </a:lnTo>
                  <a:lnTo>
                    <a:pt x="1750957" y="521649"/>
                  </a:lnTo>
                  <a:lnTo>
                    <a:pt x="1730621" y="481943"/>
                  </a:lnTo>
                  <a:lnTo>
                    <a:pt x="1708447" y="443378"/>
                  </a:lnTo>
                  <a:lnTo>
                    <a:pt x="1684494" y="406015"/>
                  </a:lnTo>
                  <a:lnTo>
                    <a:pt x="1658819" y="369910"/>
                  </a:lnTo>
                  <a:lnTo>
                    <a:pt x="1631481" y="335122"/>
                  </a:lnTo>
                  <a:lnTo>
                    <a:pt x="1602537" y="301707"/>
                  </a:lnTo>
                  <a:lnTo>
                    <a:pt x="1572045" y="269725"/>
                  </a:lnTo>
                  <a:lnTo>
                    <a:pt x="1540063" y="239233"/>
                  </a:lnTo>
                  <a:lnTo>
                    <a:pt x="1506649" y="210289"/>
                  </a:lnTo>
                  <a:lnTo>
                    <a:pt x="1471861" y="182950"/>
                  </a:lnTo>
                  <a:lnTo>
                    <a:pt x="1435756" y="157275"/>
                  </a:lnTo>
                  <a:lnTo>
                    <a:pt x="1398393" y="133322"/>
                  </a:lnTo>
                  <a:lnTo>
                    <a:pt x="1359829" y="111148"/>
                  </a:lnTo>
                  <a:lnTo>
                    <a:pt x="1320122" y="90811"/>
                  </a:lnTo>
                  <a:lnTo>
                    <a:pt x="1279330" y="72369"/>
                  </a:lnTo>
                  <a:lnTo>
                    <a:pt x="1237511" y="55880"/>
                  </a:lnTo>
                  <a:lnTo>
                    <a:pt x="1194722" y="41402"/>
                  </a:lnTo>
                  <a:lnTo>
                    <a:pt x="1151022" y="28992"/>
                  </a:lnTo>
                  <a:lnTo>
                    <a:pt x="1106469" y="18709"/>
                  </a:lnTo>
                  <a:lnTo>
                    <a:pt x="1061120" y="10610"/>
                  </a:lnTo>
                  <a:lnTo>
                    <a:pt x="1015033" y="4754"/>
                  </a:lnTo>
                  <a:lnTo>
                    <a:pt x="968266" y="1198"/>
                  </a:lnTo>
                  <a:lnTo>
                    <a:pt x="920876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3707165" y="2730229"/>
            <a:ext cx="939800" cy="5854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650" spc="-25">
                <a:solidFill>
                  <a:srgbClr val="FFFFFF"/>
                </a:solidFill>
                <a:latin typeface="Bell MT"/>
                <a:cs typeface="Bell MT"/>
              </a:rPr>
              <a:t>BBQ</a:t>
            </a:r>
            <a:endParaRPr sz="3650">
              <a:latin typeface="Bell MT"/>
              <a:cs typeface="Bell MT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8506386" y="2725563"/>
            <a:ext cx="1932939" cy="5854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650" spc="-10">
                <a:solidFill>
                  <a:srgbClr val="FFFFFF"/>
                </a:solidFill>
                <a:latin typeface="Bell MT"/>
                <a:cs typeface="Bell MT"/>
              </a:rPr>
              <a:t>Mayonase</a:t>
            </a:r>
            <a:endParaRPr sz="3650">
              <a:latin typeface="Bell MT"/>
              <a:cs typeface="Bell MT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1354189" y="2730229"/>
            <a:ext cx="1051560" cy="5854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650" spc="-10">
                <a:solidFill>
                  <a:srgbClr val="FFFFFF"/>
                </a:solidFill>
                <a:latin typeface="Bell MT"/>
                <a:cs typeface="Bell MT"/>
              </a:rPr>
              <a:t>Crisp</a:t>
            </a:r>
            <a:endParaRPr sz="3650">
              <a:latin typeface="Bell MT"/>
              <a:cs typeface="Bell MT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968422" y="2725563"/>
            <a:ext cx="1669414" cy="58547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650" spc="-10">
                <a:solidFill>
                  <a:srgbClr val="FFFFFF"/>
                </a:solidFill>
                <a:latin typeface="Bell MT"/>
                <a:cs typeface="Bell MT"/>
              </a:rPr>
              <a:t>Mustard</a:t>
            </a:r>
            <a:endParaRPr sz="3650">
              <a:latin typeface="Bell MT"/>
              <a:cs typeface="Bell MT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3396096" y="5752702"/>
            <a:ext cx="1772920" cy="26498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87960">
              <a:lnSpc>
                <a:spcPts val="3479"/>
              </a:lnSpc>
              <a:spcBef>
                <a:spcPts val="90"/>
              </a:spcBef>
            </a:pPr>
            <a:r>
              <a:rPr dirty="0" sz="3100" spc="-10">
                <a:solidFill>
                  <a:srgbClr val="FFFFFF"/>
                </a:solidFill>
                <a:latin typeface="Bell MT"/>
                <a:cs typeface="Bell MT"/>
              </a:rPr>
              <a:t>3C2110</a:t>
            </a:r>
            <a:endParaRPr sz="3100">
              <a:latin typeface="Bell MT"/>
              <a:cs typeface="Bell MT"/>
            </a:endParaRPr>
          </a:p>
          <a:p>
            <a:pPr marL="12700">
              <a:lnSpc>
                <a:spcPts val="2520"/>
              </a:lnSpc>
            </a:pPr>
            <a:r>
              <a:rPr dirty="0" sz="2300">
                <a:solidFill>
                  <a:srgbClr val="FFFFFF"/>
                </a:solidFill>
                <a:latin typeface="Bell MT"/>
                <a:cs typeface="Bell MT"/>
              </a:rPr>
              <a:t>Opacity:</a:t>
            </a:r>
            <a:r>
              <a:rPr dirty="0" sz="2300" spc="7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2300" spc="-20">
                <a:solidFill>
                  <a:srgbClr val="FFFFFF"/>
                </a:solidFill>
                <a:latin typeface="Bell MT"/>
                <a:cs typeface="Bell MT"/>
              </a:rPr>
              <a:t>100%</a:t>
            </a:r>
            <a:endParaRPr sz="2300">
              <a:latin typeface="Bell MT"/>
              <a:cs typeface="Bell MT"/>
            </a:endParaRPr>
          </a:p>
          <a:p>
            <a:pPr marL="232410">
              <a:lnSpc>
                <a:spcPts val="3625"/>
              </a:lnSpc>
              <a:spcBef>
                <a:spcPts val="685"/>
              </a:spcBef>
            </a:pPr>
            <a:r>
              <a:rPr dirty="0" sz="3100">
                <a:solidFill>
                  <a:srgbClr val="FFFFFF"/>
                </a:solidFill>
                <a:latin typeface="Bell MT"/>
                <a:cs typeface="Bell MT"/>
              </a:rPr>
              <a:t>C:</a:t>
            </a:r>
            <a:r>
              <a:rPr dirty="0" sz="3100" spc="-3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3100" spc="-25">
                <a:solidFill>
                  <a:srgbClr val="FFFFFF"/>
                </a:solidFill>
                <a:latin typeface="Bell MT"/>
                <a:cs typeface="Bell MT"/>
              </a:rPr>
              <a:t>50%</a:t>
            </a:r>
            <a:endParaRPr sz="3100">
              <a:latin typeface="Bell MT"/>
              <a:cs typeface="Bell MT"/>
            </a:endParaRPr>
          </a:p>
          <a:p>
            <a:pPr marL="121285">
              <a:lnSpc>
                <a:spcPts val="3554"/>
              </a:lnSpc>
            </a:pPr>
            <a:r>
              <a:rPr dirty="0" sz="3100">
                <a:solidFill>
                  <a:srgbClr val="FFFFFF"/>
                </a:solidFill>
                <a:latin typeface="Bell MT"/>
                <a:cs typeface="Bell MT"/>
              </a:rPr>
              <a:t>M:</a:t>
            </a:r>
            <a:r>
              <a:rPr dirty="0" sz="3100" spc="-4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3100" spc="-25">
                <a:solidFill>
                  <a:srgbClr val="FFFFFF"/>
                </a:solidFill>
                <a:latin typeface="Bell MT"/>
                <a:cs typeface="Bell MT"/>
              </a:rPr>
              <a:t>73%</a:t>
            </a:r>
            <a:endParaRPr sz="3100">
              <a:latin typeface="Bell MT"/>
              <a:cs typeface="Bell MT"/>
            </a:endParaRPr>
          </a:p>
          <a:p>
            <a:pPr marL="225425">
              <a:lnSpc>
                <a:spcPts val="3365"/>
              </a:lnSpc>
            </a:pPr>
            <a:r>
              <a:rPr dirty="0" sz="3100" spc="-90">
                <a:solidFill>
                  <a:srgbClr val="FFFFFF"/>
                </a:solidFill>
                <a:latin typeface="Bell MT"/>
                <a:cs typeface="Bell MT"/>
              </a:rPr>
              <a:t>Y:</a:t>
            </a:r>
            <a:r>
              <a:rPr dirty="0" sz="3100" spc="-10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3100" spc="-25">
                <a:solidFill>
                  <a:srgbClr val="FFFFFF"/>
                </a:solidFill>
                <a:latin typeface="Bell MT"/>
                <a:cs typeface="Bell MT"/>
              </a:rPr>
              <a:t>84%</a:t>
            </a:r>
            <a:endParaRPr sz="3100">
              <a:latin typeface="Bell MT"/>
              <a:cs typeface="Bell MT"/>
            </a:endParaRPr>
          </a:p>
          <a:p>
            <a:pPr marL="210185">
              <a:lnSpc>
                <a:spcPts val="3440"/>
              </a:lnSpc>
            </a:pPr>
            <a:r>
              <a:rPr dirty="0" sz="3100">
                <a:solidFill>
                  <a:srgbClr val="FFFFFF"/>
                </a:solidFill>
                <a:latin typeface="Bell MT"/>
                <a:cs typeface="Bell MT"/>
              </a:rPr>
              <a:t>K:</a:t>
            </a:r>
            <a:r>
              <a:rPr dirty="0" sz="3100" spc="-3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3100" spc="-25">
                <a:solidFill>
                  <a:srgbClr val="FFFFFF"/>
                </a:solidFill>
                <a:latin typeface="Bell MT"/>
                <a:cs typeface="Bell MT"/>
              </a:rPr>
              <a:t>70%</a:t>
            </a:r>
            <a:endParaRPr sz="3100">
              <a:latin typeface="Bell MT"/>
              <a:cs typeface="Bell MT"/>
            </a:endParaRPr>
          </a:p>
        </p:txBody>
      </p:sp>
      <p:graphicFrame>
        <p:nvGraphicFramePr>
          <p:cNvPr id="19" name="object 19" descr=""/>
          <p:cNvGraphicFramePr>
            <a:graphicFrameLocks noGrp="1"/>
          </p:cNvGraphicFramePr>
          <p:nvPr/>
        </p:nvGraphicFramePr>
        <p:xfrm>
          <a:off x="6036443" y="5854863"/>
          <a:ext cx="6923405" cy="2634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9005"/>
                <a:gridCol w="2517774"/>
                <a:gridCol w="2129154"/>
              </a:tblGrid>
              <a:tr h="758825">
                <a:tc>
                  <a:txBody>
                    <a:bodyPr/>
                    <a:lstStyle/>
                    <a:p>
                      <a:pPr marL="164465">
                        <a:lnSpc>
                          <a:spcPts val="3120"/>
                        </a:lnSpc>
                      </a:pPr>
                      <a:r>
                        <a:rPr dirty="0" sz="3100" spc="-1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FCEE21</a:t>
                      </a:r>
                      <a:endParaRPr sz="3100">
                        <a:latin typeface="Bell MT"/>
                        <a:cs typeface="Bell MT"/>
                      </a:endParaRPr>
                    </a:p>
                    <a:p>
                      <a:pPr marL="31750">
                        <a:lnSpc>
                          <a:spcPts val="2480"/>
                        </a:lnSpc>
                      </a:pPr>
                      <a:r>
                        <a:rPr dirty="0" sz="230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Opacity:</a:t>
                      </a:r>
                      <a:r>
                        <a:rPr dirty="0" sz="2300" spc="7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 </a:t>
                      </a:r>
                      <a:r>
                        <a:rPr dirty="0" sz="2300" spc="-2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100%</a:t>
                      </a:r>
                      <a:endParaRPr sz="2300">
                        <a:latin typeface="Bell MT"/>
                        <a:cs typeface="Bell MT"/>
                      </a:endParaRPr>
                    </a:p>
                  </a:txBody>
                  <a:tcPr marL="0" marR="0" marB="0" marT="0">
                    <a:solidFill>
                      <a:srgbClr val="3C2110"/>
                    </a:solidFill>
                  </a:tcPr>
                </a:tc>
                <a:tc>
                  <a:txBody>
                    <a:bodyPr/>
                    <a:lstStyle/>
                    <a:p>
                      <a:pPr marL="516890">
                        <a:lnSpc>
                          <a:spcPts val="3329"/>
                        </a:lnSpc>
                      </a:pPr>
                      <a:r>
                        <a:rPr dirty="0" sz="3100" spc="-1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FFFFFF</a:t>
                      </a:r>
                      <a:endParaRPr sz="3100">
                        <a:latin typeface="Bell MT"/>
                        <a:cs typeface="Bell MT"/>
                      </a:endParaRPr>
                    </a:p>
                    <a:p>
                      <a:pPr marL="419734">
                        <a:lnSpc>
                          <a:spcPts val="2480"/>
                        </a:lnSpc>
                      </a:pPr>
                      <a:r>
                        <a:rPr dirty="0" sz="230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Opacity:</a:t>
                      </a:r>
                      <a:r>
                        <a:rPr dirty="0" sz="2300" spc="7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 </a:t>
                      </a:r>
                      <a:r>
                        <a:rPr dirty="0" sz="2300" spc="-2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100%</a:t>
                      </a:r>
                      <a:endParaRPr sz="2300">
                        <a:latin typeface="Bell MT"/>
                        <a:cs typeface="Bell MT"/>
                      </a:endParaRPr>
                    </a:p>
                  </a:txBody>
                  <a:tcPr marL="0" marR="0" marB="0" marT="0">
                    <a:solidFill>
                      <a:srgbClr val="3C2110"/>
                    </a:solidFill>
                  </a:tcPr>
                </a:tc>
                <a:tc>
                  <a:txBody>
                    <a:bodyPr/>
                    <a:lstStyle/>
                    <a:p>
                      <a:pPr marL="554355">
                        <a:lnSpc>
                          <a:spcPts val="3025"/>
                        </a:lnSpc>
                      </a:pPr>
                      <a:r>
                        <a:rPr dirty="0" sz="3100" spc="-1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231F20</a:t>
                      </a:r>
                      <a:endParaRPr sz="3100">
                        <a:latin typeface="Bell MT"/>
                        <a:cs typeface="Bell MT"/>
                      </a:endParaRPr>
                    </a:p>
                    <a:p>
                      <a:pPr marL="350520">
                        <a:lnSpc>
                          <a:spcPts val="2565"/>
                        </a:lnSpc>
                      </a:pPr>
                      <a:r>
                        <a:rPr dirty="0" sz="230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Opacity:</a:t>
                      </a:r>
                      <a:r>
                        <a:rPr dirty="0" sz="2300" spc="7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 </a:t>
                      </a:r>
                      <a:r>
                        <a:rPr dirty="0" sz="2300" spc="-2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100%</a:t>
                      </a:r>
                      <a:endParaRPr sz="2300">
                        <a:latin typeface="Bell MT"/>
                        <a:cs typeface="Bell MT"/>
                      </a:endParaRPr>
                    </a:p>
                  </a:txBody>
                  <a:tcPr marL="0" marR="0" marB="0" marT="0">
                    <a:solidFill>
                      <a:srgbClr val="3C2110"/>
                    </a:solidFill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23939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310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C:</a:t>
                      </a:r>
                      <a:r>
                        <a:rPr dirty="0" sz="3100" spc="-3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 </a:t>
                      </a:r>
                      <a:r>
                        <a:rPr dirty="0" sz="3100" spc="-2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4%</a:t>
                      </a:r>
                      <a:endParaRPr sz="3100">
                        <a:latin typeface="Bell MT"/>
                        <a:cs typeface="Bell MT"/>
                      </a:endParaRPr>
                    </a:p>
                  </a:txBody>
                  <a:tcPr marL="0" marR="0" marB="0" marT="45720">
                    <a:solidFill>
                      <a:srgbClr val="3C2110"/>
                    </a:solidFill>
                  </a:tcPr>
                </a:tc>
                <a:tc>
                  <a:txBody>
                    <a:bodyPr/>
                    <a:lstStyle/>
                    <a:p>
                      <a:pPr marL="54419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310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C:</a:t>
                      </a:r>
                      <a:r>
                        <a:rPr dirty="0" sz="3100" spc="-3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 </a:t>
                      </a:r>
                      <a:r>
                        <a:rPr dirty="0" sz="3100" spc="-2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0%</a:t>
                      </a:r>
                      <a:endParaRPr sz="3100">
                        <a:latin typeface="Bell MT"/>
                        <a:cs typeface="Bell MT"/>
                      </a:endParaRPr>
                    </a:p>
                  </a:txBody>
                  <a:tcPr marL="0" marR="0" marB="0" marT="73660">
                    <a:solidFill>
                      <a:srgbClr val="3C2110"/>
                    </a:solidFill>
                  </a:tcPr>
                </a:tc>
                <a:tc>
                  <a:txBody>
                    <a:bodyPr/>
                    <a:lstStyle/>
                    <a:p>
                      <a:pPr marL="65405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dirty="0" sz="310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C:</a:t>
                      </a:r>
                      <a:r>
                        <a:rPr dirty="0" sz="3100" spc="-3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 </a:t>
                      </a:r>
                      <a:r>
                        <a:rPr dirty="0" sz="3100" spc="-2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0%</a:t>
                      </a:r>
                      <a:endParaRPr sz="3100">
                        <a:latin typeface="Bell MT"/>
                        <a:cs typeface="Bell MT"/>
                      </a:endParaRPr>
                    </a:p>
                  </a:txBody>
                  <a:tcPr marL="0" marR="0" marB="0" marT="50800">
                    <a:solidFill>
                      <a:srgbClr val="3C2110"/>
                    </a:solidFill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128270">
                        <a:lnSpc>
                          <a:spcPts val="3160"/>
                        </a:lnSpc>
                      </a:pPr>
                      <a:r>
                        <a:rPr dirty="0" sz="310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M:</a:t>
                      </a:r>
                      <a:r>
                        <a:rPr dirty="0" sz="3100" spc="-4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 </a:t>
                      </a:r>
                      <a:r>
                        <a:rPr dirty="0" sz="3100" spc="-2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0%</a:t>
                      </a:r>
                      <a:endParaRPr sz="3100">
                        <a:latin typeface="Bell MT"/>
                        <a:cs typeface="Bell MT"/>
                      </a:endParaRPr>
                    </a:p>
                  </a:txBody>
                  <a:tcPr marL="0" marR="0" marB="0" marT="0">
                    <a:solidFill>
                      <a:srgbClr val="3C2110"/>
                    </a:solidFill>
                  </a:tcPr>
                </a:tc>
                <a:tc>
                  <a:txBody>
                    <a:bodyPr/>
                    <a:lstStyle/>
                    <a:p>
                      <a:pPr marL="433070">
                        <a:lnSpc>
                          <a:spcPts val="3375"/>
                        </a:lnSpc>
                      </a:pPr>
                      <a:r>
                        <a:rPr dirty="0" sz="310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M:</a:t>
                      </a:r>
                      <a:r>
                        <a:rPr dirty="0" sz="3100" spc="-4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 </a:t>
                      </a:r>
                      <a:r>
                        <a:rPr dirty="0" sz="3100" spc="-2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0%</a:t>
                      </a:r>
                      <a:endParaRPr sz="3100">
                        <a:latin typeface="Bell MT"/>
                        <a:cs typeface="Bell MT"/>
                      </a:endParaRPr>
                    </a:p>
                  </a:txBody>
                  <a:tcPr marL="0" marR="0" marB="0" marT="0">
                    <a:solidFill>
                      <a:srgbClr val="3C2110"/>
                    </a:solidFill>
                  </a:tcPr>
                </a:tc>
                <a:tc>
                  <a:txBody>
                    <a:bodyPr/>
                    <a:lstStyle/>
                    <a:p>
                      <a:pPr marL="542925">
                        <a:lnSpc>
                          <a:spcPts val="3200"/>
                        </a:lnSpc>
                      </a:pPr>
                      <a:r>
                        <a:rPr dirty="0" sz="310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M:</a:t>
                      </a:r>
                      <a:r>
                        <a:rPr dirty="0" sz="3100" spc="-4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 </a:t>
                      </a:r>
                      <a:r>
                        <a:rPr dirty="0" sz="3100" spc="-2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0%</a:t>
                      </a:r>
                      <a:endParaRPr sz="3100">
                        <a:latin typeface="Bell MT"/>
                        <a:cs typeface="Bell MT"/>
                      </a:endParaRPr>
                    </a:p>
                  </a:txBody>
                  <a:tcPr marL="0" marR="0" marB="0" marT="0">
                    <a:solidFill>
                      <a:srgbClr val="3C2110"/>
                    </a:solidFill>
                  </a:tcPr>
                </a:tc>
              </a:tr>
              <a:tr h="427355">
                <a:tc>
                  <a:txBody>
                    <a:bodyPr/>
                    <a:lstStyle/>
                    <a:p>
                      <a:pPr marL="231775">
                        <a:lnSpc>
                          <a:spcPts val="3180"/>
                        </a:lnSpc>
                      </a:pPr>
                      <a:r>
                        <a:rPr dirty="0" sz="3100" spc="-9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Y:</a:t>
                      </a:r>
                      <a:r>
                        <a:rPr dirty="0" sz="3100" spc="-10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 </a:t>
                      </a:r>
                      <a:r>
                        <a:rPr dirty="0" sz="3100" spc="-2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93%</a:t>
                      </a:r>
                      <a:endParaRPr sz="3100">
                        <a:latin typeface="Bell MT"/>
                        <a:cs typeface="Bell MT"/>
                      </a:endParaRPr>
                    </a:p>
                  </a:txBody>
                  <a:tcPr marL="0" marR="0" marB="0" marT="0">
                    <a:solidFill>
                      <a:srgbClr val="3C2110"/>
                    </a:solidFill>
                  </a:tcPr>
                </a:tc>
                <a:tc>
                  <a:txBody>
                    <a:bodyPr/>
                    <a:lstStyle/>
                    <a:p>
                      <a:pPr marL="537210">
                        <a:lnSpc>
                          <a:spcPts val="3265"/>
                        </a:lnSpc>
                      </a:pPr>
                      <a:r>
                        <a:rPr dirty="0" sz="3100" spc="-9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Y:</a:t>
                      </a:r>
                      <a:r>
                        <a:rPr dirty="0" sz="3100" spc="-10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 </a:t>
                      </a:r>
                      <a:r>
                        <a:rPr dirty="0" sz="3100" spc="-2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0%</a:t>
                      </a:r>
                      <a:endParaRPr sz="3100">
                        <a:latin typeface="Bell MT"/>
                        <a:cs typeface="Bell MT"/>
                      </a:endParaRPr>
                    </a:p>
                  </a:txBody>
                  <a:tcPr marL="0" marR="0" marB="0" marT="0">
                    <a:solidFill>
                      <a:srgbClr val="3C2110"/>
                    </a:solidFill>
                  </a:tcPr>
                </a:tc>
                <a:tc>
                  <a:txBody>
                    <a:bodyPr/>
                    <a:lstStyle/>
                    <a:p>
                      <a:pPr marL="647065">
                        <a:lnSpc>
                          <a:spcPts val="3220"/>
                        </a:lnSpc>
                      </a:pPr>
                      <a:r>
                        <a:rPr dirty="0" sz="3100" spc="-9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Y:</a:t>
                      </a:r>
                      <a:r>
                        <a:rPr dirty="0" sz="3100" spc="-10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 </a:t>
                      </a:r>
                      <a:r>
                        <a:rPr dirty="0" sz="3100" spc="-2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0%</a:t>
                      </a:r>
                      <a:endParaRPr sz="3100">
                        <a:latin typeface="Bell MT"/>
                        <a:cs typeface="Bell MT"/>
                      </a:endParaRPr>
                    </a:p>
                  </a:txBody>
                  <a:tcPr marL="0" marR="0" marB="0" marT="0">
                    <a:solidFill>
                      <a:srgbClr val="3C2110"/>
                    </a:solidFill>
                  </a:tcPr>
                </a:tc>
              </a:tr>
              <a:tr h="432434">
                <a:tc>
                  <a:txBody>
                    <a:bodyPr/>
                    <a:lstStyle/>
                    <a:p>
                      <a:pPr marL="217170">
                        <a:lnSpc>
                          <a:spcPts val="2975"/>
                        </a:lnSpc>
                      </a:pPr>
                      <a:r>
                        <a:rPr dirty="0" sz="310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K:</a:t>
                      </a:r>
                      <a:r>
                        <a:rPr dirty="0" sz="3100" spc="-3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 </a:t>
                      </a:r>
                      <a:r>
                        <a:rPr dirty="0" sz="3100" spc="-2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0%</a:t>
                      </a:r>
                      <a:endParaRPr sz="3100">
                        <a:latin typeface="Bell MT"/>
                        <a:cs typeface="Bell MT"/>
                      </a:endParaRPr>
                    </a:p>
                  </a:txBody>
                  <a:tcPr marL="0" marR="0" marB="0" marT="0">
                    <a:solidFill>
                      <a:srgbClr val="3C2110"/>
                    </a:solidFill>
                  </a:tcPr>
                </a:tc>
                <a:tc>
                  <a:txBody>
                    <a:bodyPr/>
                    <a:lstStyle/>
                    <a:p>
                      <a:pPr marL="521970">
                        <a:lnSpc>
                          <a:spcPts val="3190"/>
                        </a:lnSpc>
                      </a:pPr>
                      <a:r>
                        <a:rPr dirty="0" sz="310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K:</a:t>
                      </a:r>
                      <a:r>
                        <a:rPr dirty="0" sz="3100" spc="-3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 </a:t>
                      </a:r>
                      <a:r>
                        <a:rPr dirty="0" sz="3100" spc="-2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0%</a:t>
                      </a:r>
                      <a:endParaRPr sz="3100">
                        <a:latin typeface="Bell MT"/>
                        <a:cs typeface="Bell MT"/>
                      </a:endParaRPr>
                    </a:p>
                  </a:txBody>
                  <a:tcPr marL="0" marR="0" marB="0" marT="0">
                    <a:solidFill>
                      <a:srgbClr val="3C2110"/>
                    </a:solidFill>
                  </a:tcPr>
                </a:tc>
                <a:tc>
                  <a:txBody>
                    <a:bodyPr/>
                    <a:lstStyle/>
                    <a:p>
                      <a:pPr marL="632460">
                        <a:lnSpc>
                          <a:spcPts val="3015"/>
                        </a:lnSpc>
                      </a:pPr>
                      <a:r>
                        <a:rPr dirty="0" sz="310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K:</a:t>
                      </a:r>
                      <a:r>
                        <a:rPr dirty="0" sz="3100" spc="-35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 </a:t>
                      </a:r>
                      <a:r>
                        <a:rPr dirty="0" sz="3100" spc="-20">
                          <a:solidFill>
                            <a:srgbClr val="FFFFFF"/>
                          </a:solidFill>
                          <a:latin typeface="Bell MT"/>
                          <a:cs typeface="Bell MT"/>
                        </a:rPr>
                        <a:t>100%</a:t>
                      </a:r>
                      <a:endParaRPr sz="3100">
                        <a:latin typeface="Bell MT"/>
                        <a:cs typeface="Bell MT"/>
                      </a:endParaRPr>
                    </a:p>
                  </a:txBody>
                  <a:tcPr marL="0" marR="0" marB="0" marT="0">
                    <a:solidFill>
                      <a:srgbClr val="3C2110"/>
                    </a:solidFill>
                  </a:tcPr>
                </a:tc>
              </a:tr>
            </a:tbl>
          </a:graphicData>
        </a:graphic>
      </p:graphicFrame>
      <p:grpSp>
        <p:nvGrpSpPr>
          <p:cNvPr id="20" name="object 20" descr=""/>
          <p:cNvGrpSpPr/>
          <p:nvPr/>
        </p:nvGrpSpPr>
        <p:grpSpPr>
          <a:xfrm>
            <a:off x="569382" y="830003"/>
            <a:ext cx="5613400" cy="941705"/>
            <a:chOff x="569382" y="830003"/>
            <a:chExt cx="5613400" cy="941705"/>
          </a:xfrm>
        </p:grpSpPr>
        <p:sp>
          <p:nvSpPr>
            <p:cNvPr id="21" name="object 21" descr=""/>
            <p:cNvSpPr/>
            <p:nvPr/>
          </p:nvSpPr>
          <p:spPr>
            <a:xfrm>
              <a:off x="569382" y="1655042"/>
              <a:ext cx="4472940" cy="0"/>
            </a:xfrm>
            <a:custGeom>
              <a:avLst/>
              <a:gdLst/>
              <a:ahLst/>
              <a:cxnLst/>
              <a:rect l="l" t="t" r="r" b="b"/>
              <a:pathLst>
                <a:path w="4472940" h="0">
                  <a:moveTo>
                    <a:pt x="0" y="0"/>
                  </a:moveTo>
                  <a:lnTo>
                    <a:pt x="4472686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797830" y="1765265"/>
              <a:ext cx="5351780" cy="0"/>
            </a:xfrm>
            <a:custGeom>
              <a:avLst/>
              <a:gdLst/>
              <a:ahLst/>
              <a:cxnLst/>
              <a:rect l="l" t="t" r="r" b="b"/>
              <a:pathLst>
                <a:path w="5351780" h="0">
                  <a:moveTo>
                    <a:pt x="5351195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588261" y="834765"/>
              <a:ext cx="492759" cy="614680"/>
            </a:xfrm>
            <a:custGeom>
              <a:avLst/>
              <a:gdLst/>
              <a:ahLst/>
              <a:cxnLst/>
              <a:rect l="l" t="t" r="r" b="b"/>
              <a:pathLst>
                <a:path w="492759" h="614680">
                  <a:moveTo>
                    <a:pt x="482587" y="402653"/>
                  </a:moveTo>
                  <a:lnTo>
                    <a:pt x="476859" y="401866"/>
                  </a:lnTo>
                  <a:lnTo>
                    <a:pt x="471474" y="405879"/>
                  </a:lnTo>
                  <a:lnTo>
                    <a:pt x="470687" y="411657"/>
                  </a:lnTo>
                  <a:lnTo>
                    <a:pt x="450997" y="480176"/>
                  </a:lnTo>
                  <a:lnTo>
                    <a:pt x="417885" y="528851"/>
                  </a:lnTo>
                  <a:lnTo>
                    <a:pt x="377169" y="561068"/>
                  </a:lnTo>
                  <a:lnTo>
                    <a:pt x="334670" y="580210"/>
                  </a:lnTo>
                  <a:lnTo>
                    <a:pt x="296208" y="589662"/>
                  </a:lnTo>
                  <a:lnTo>
                    <a:pt x="254673" y="593039"/>
                  </a:lnTo>
                  <a:lnTo>
                    <a:pt x="196122" y="582481"/>
                  </a:lnTo>
                  <a:lnTo>
                    <a:pt x="148358" y="561916"/>
                  </a:lnTo>
                  <a:lnTo>
                    <a:pt x="110284" y="533581"/>
                  </a:lnTo>
                  <a:lnTo>
                    <a:pt x="80806" y="499716"/>
                  </a:lnTo>
                  <a:lnTo>
                    <a:pt x="58827" y="462557"/>
                  </a:lnTo>
                  <a:lnTo>
                    <a:pt x="43253" y="424344"/>
                  </a:lnTo>
                  <a:lnTo>
                    <a:pt x="32988" y="387313"/>
                  </a:lnTo>
                  <a:lnTo>
                    <a:pt x="24001" y="325754"/>
                  </a:lnTo>
                  <a:lnTo>
                    <a:pt x="23088" y="305701"/>
                  </a:lnTo>
                  <a:lnTo>
                    <a:pt x="59105" y="305701"/>
                  </a:lnTo>
                  <a:lnTo>
                    <a:pt x="64935" y="305701"/>
                  </a:lnTo>
                  <a:lnTo>
                    <a:pt x="69659" y="300977"/>
                  </a:lnTo>
                  <a:lnTo>
                    <a:pt x="69659" y="295148"/>
                  </a:lnTo>
                  <a:lnTo>
                    <a:pt x="74538" y="248883"/>
                  </a:lnTo>
                  <a:lnTo>
                    <a:pt x="88634" y="203422"/>
                  </a:lnTo>
                  <a:lnTo>
                    <a:pt x="111138" y="161066"/>
                  </a:lnTo>
                  <a:lnTo>
                    <a:pt x="141240" y="124116"/>
                  </a:lnTo>
                  <a:lnTo>
                    <a:pt x="178130" y="94874"/>
                  </a:lnTo>
                  <a:lnTo>
                    <a:pt x="220999" y="75642"/>
                  </a:lnTo>
                  <a:lnTo>
                    <a:pt x="269036" y="68719"/>
                  </a:lnTo>
                  <a:lnTo>
                    <a:pt x="338332" y="84829"/>
                  </a:lnTo>
                  <a:lnTo>
                    <a:pt x="382144" y="120599"/>
                  </a:lnTo>
                  <a:lnTo>
                    <a:pt x="405280" y="157187"/>
                  </a:lnTo>
                  <a:lnTo>
                    <a:pt x="412546" y="175755"/>
                  </a:lnTo>
                  <a:lnTo>
                    <a:pt x="413842" y="180289"/>
                  </a:lnTo>
                  <a:lnTo>
                    <a:pt x="417982" y="183413"/>
                  </a:lnTo>
                  <a:lnTo>
                    <a:pt x="422706" y="183413"/>
                  </a:lnTo>
                  <a:lnTo>
                    <a:pt x="474103" y="183413"/>
                  </a:lnTo>
                  <a:lnTo>
                    <a:pt x="477139" y="183413"/>
                  </a:lnTo>
                  <a:lnTo>
                    <a:pt x="480034" y="182105"/>
                  </a:lnTo>
                  <a:lnTo>
                    <a:pt x="482041" y="179819"/>
                  </a:lnTo>
                  <a:lnTo>
                    <a:pt x="484047" y="177533"/>
                  </a:lnTo>
                  <a:lnTo>
                    <a:pt x="484962" y="174498"/>
                  </a:lnTo>
                  <a:lnTo>
                    <a:pt x="474877" y="136730"/>
                  </a:lnTo>
                  <a:lnTo>
                    <a:pt x="432347" y="66950"/>
                  </a:lnTo>
                  <a:lnTo>
                    <a:pt x="392265" y="33695"/>
                  </a:lnTo>
                  <a:lnTo>
                    <a:pt x="336171" y="9408"/>
                  </a:lnTo>
                  <a:lnTo>
                    <a:pt x="261467" y="0"/>
                  </a:lnTo>
                  <a:lnTo>
                    <a:pt x="215168" y="4596"/>
                  </a:lnTo>
                  <a:lnTo>
                    <a:pt x="172348" y="17656"/>
                  </a:lnTo>
                  <a:lnTo>
                    <a:pt x="133372" y="38080"/>
                  </a:lnTo>
                  <a:lnTo>
                    <a:pt x="98606" y="64771"/>
                  </a:lnTo>
                  <a:lnTo>
                    <a:pt x="68416" y="96632"/>
                  </a:lnTo>
                  <a:lnTo>
                    <a:pt x="43165" y="132565"/>
                  </a:lnTo>
                  <a:lnTo>
                    <a:pt x="23221" y="171473"/>
                  </a:lnTo>
                  <a:lnTo>
                    <a:pt x="8948" y="212257"/>
                  </a:lnTo>
                  <a:lnTo>
                    <a:pt x="711" y="253822"/>
                  </a:lnTo>
                  <a:lnTo>
                    <a:pt x="0" y="259613"/>
                  </a:lnTo>
                  <a:lnTo>
                    <a:pt x="4114" y="264871"/>
                  </a:lnTo>
                  <a:lnTo>
                    <a:pt x="9906" y="265582"/>
                  </a:lnTo>
                  <a:lnTo>
                    <a:pt x="15671" y="266344"/>
                  </a:lnTo>
                  <a:lnTo>
                    <a:pt x="20955" y="262178"/>
                  </a:lnTo>
                  <a:lnTo>
                    <a:pt x="21666" y="256387"/>
                  </a:lnTo>
                  <a:lnTo>
                    <a:pt x="30618" y="213070"/>
                  </a:lnTo>
                  <a:lnTo>
                    <a:pt x="46537" y="170829"/>
                  </a:lnTo>
                  <a:lnTo>
                    <a:pt x="68941" y="131112"/>
                  </a:lnTo>
                  <a:lnTo>
                    <a:pt x="97351" y="95369"/>
                  </a:lnTo>
                  <a:lnTo>
                    <a:pt x="131289" y="65046"/>
                  </a:lnTo>
                  <a:lnTo>
                    <a:pt x="170274" y="41594"/>
                  </a:lnTo>
                  <a:lnTo>
                    <a:pt x="213826" y="26461"/>
                  </a:lnTo>
                  <a:lnTo>
                    <a:pt x="261467" y="21094"/>
                  </a:lnTo>
                  <a:lnTo>
                    <a:pt x="328235" y="29037"/>
                  </a:lnTo>
                  <a:lnTo>
                    <a:pt x="378573" y="49650"/>
                  </a:lnTo>
                  <a:lnTo>
                    <a:pt x="414761" y="78109"/>
                  </a:lnTo>
                  <a:lnTo>
                    <a:pt x="439077" y="109590"/>
                  </a:lnTo>
                  <a:lnTo>
                    <a:pt x="461213" y="162318"/>
                  </a:lnTo>
                  <a:lnTo>
                    <a:pt x="430187" y="162318"/>
                  </a:lnTo>
                  <a:lnTo>
                    <a:pt x="419908" y="140084"/>
                  </a:lnTo>
                  <a:lnTo>
                    <a:pt x="400330" y="110349"/>
                  </a:lnTo>
                  <a:lnTo>
                    <a:pt x="369777" y="80260"/>
                  </a:lnTo>
                  <a:lnTo>
                    <a:pt x="326571" y="56965"/>
                  </a:lnTo>
                  <a:lnTo>
                    <a:pt x="269036" y="47612"/>
                  </a:lnTo>
                  <a:lnTo>
                    <a:pt x="223023" y="53021"/>
                  </a:lnTo>
                  <a:lnTo>
                    <a:pt x="181320" y="68272"/>
                  </a:lnTo>
                  <a:lnTo>
                    <a:pt x="144412" y="91904"/>
                  </a:lnTo>
                  <a:lnTo>
                    <a:pt x="112783" y="122454"/>
                  </a:lnTo>
                  <a:lnTo>
                    <a:pt x="86921" y="158461"/>
                  </a:lnTo>
                  <a:lnTo>
                    <a:pt x="67309" y="198461"/>
                  </a:lnTo>
                  <a:lnTo>
                    <a:pt x="54434" y="240993"/>
                  </a:lnTo>
                  <a:lnTo>
                    <a:pt x="48780" y="284594"/>
                  </a:lnTo>
                  <a:lnTo>
                    <a:pt x="12585" y="284594"/>
                  </a:lnTo>
                  <a:lnTo>
                    <a:pt x="6883" y="284594"/>
                  </a:lnTo>
                  <a:lnTo>
                    <a:pt x="2222" y="289128"/>
                  </a:lnTo>
                  <a:lnTo>
                    <a:pt x="2032" y="294817"/>
                  </a:lnTo>
                  <a:lnTo>
                    <a:pt x="2046" y="302491"/>
                  </a:lnTo>
                  <a:lnTo>
                    <a:pt x="5999" y="351267"/>
                  </a:lnTo>
                  <a:lnTo>
                    <a:pt x="23336" y="427432"/>
                  </a:lnTo>
                  <a:lnTo>
                    <a:pt x="40081" y="469342"/>
                  </a:lnTo>
                  <a:lnTo>
                    <a:pt x="63843" y="510369"/>
                  </a:lnTo>
                  <a:lnTo>
                    <a:pt x="95842" y="547935"/>
                  </a:lnTo>
                  <a:lnTo>
                    <a:pt x="137304" y="579463"/>
                  </a:lnTo>
                  <a:lnTo>
                    <a:pt x="189450" y="602375"/>
                  </a:lnTo>
                  <a:lnTo>
                    <a:pt x="253504" y="614095"/>
                  </a:lnTo>
                  <a:lnTo>
                    <a:pt x="254317" y="614108"/>
                  </a:lnTo>
                  <a:lnTo>
                    <a:pt x="255549" y="614108"/>
                  </a:lnTo>
                  <a:lnTo>
                    <a:pt x="270835" y="613481"/>
                  </a:lnTo>
                  <a:lnTo>
                    <a:pt x="332709" y="602061"/>
                  </a:lnTo>
                  <a:lnTo>
                    <a:pt x="371651" y="586997"/>
                  </a:lnTo>
                  <a:lnTo>
                    <a:pt x="410833" y="562849"/>
                  </a:lnTo>
                  <a:lnTo>
                    <a:pt x="446432" y="527483"/>
                  </a:lnTo>
                  <a:lnTo>
                    <a:pt x="474625" y="478763"/>
                  </a:lnTo>
                  <a:lnTo>
                    <a:pt x="491591" y="414553"/>
                  </a:lnTo>
                  <a:lnTo>
                    <a:pt x="492391" y="408774"/>
                  </a:lnTo>
                  <a:lnTo>
                    <a:pt x="488365" y="403453"/>
                  </a:lnTo>
                  <a:lnTo>
                    <a:pt x="482587" y="40265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115480" y="843558"/>
              <a:ext cx="507365" cy="601345"/>
            </a:xfrm>
            <a:custGeom>
              <a:avLst/>
              <a:gdLst/>
              <a:ahLst/>
              <a:cxnLst/>
              <a:rect l="l" t="t" r="r" b="b"/>
              <a:pathLst>
                <a:path w="507365" h="601344">
                  <a:moveTo>
                    <a:pt x="253669" y="0"/>
                  </a:moveTo>
                  <a:lnTo>
                    <a:pt x="250837" y="0"/>
                  </a:lnTo>
                  <a:lnTo>
                    <a:pt x="248107" y="1143"/>
                  </a:lnTo>
                  <a:lnTo>
                    <a:pt x="246126" y="3175"/>
                  </a:lnTo>
                  <a:lnTo>
                    <a:pt x="244144" y="5207"/>
                  </a:lnTo>
                  <a:lnTo>
                    <a:pt x="243052" y="7950"/>
                  </a:lnTo>
                  <a:lnTo>
                    <a:pt x="243116" y="10795"/>
                  </a:lnTo>
                  <a:lnTo>
                    <a:pt x="244386" y="65493"/>
                  </a:lnTo>
                  <a:lnTo>
                    <a:pt x="244513" y="71208"/>
                  </a:lnTo>
                  <a:lnTo>
                    <a:pt x="249199" y="75793"/>
                  </a:lnTo>
                  <a:lnTo>
                    <a:pt x="254927" y="75793"/>
                  </a:lnTo>
                  <a:lnTo>
                    <a:pt x="295594" y="81813"/>
                  </a:lnTo>
                  <a:lnTo>
                    <a:pt x="332951" y="98954"/>
                  </a:lnTo>
                  <a:lnTo>
                    <a:pt x="365924" y="125842"/>
                  </a:lnTo>
                  <a:lnTo>
                    <a:pt x="393439" y="161097"/>
                  </a:lnTo>
                  <a:lnTo>
                    <a:pt x="414423" y="203346"/>
                  </a:lnTo>
                  <a:lnTo>
                    <a:pt x="427800" y="251210"/>
                  </a:lnTo>
                  <a:lnTo>
                    <a:pt x="432498" y="303314"/>
                  </a:lnTo>
                  <a:lnTo>
                    <a:pt x="427800" y="355421"/>
                  </a:lnTo>
                  <a:lnTo>
                    <a:pt x="414423" y="403287"/>
                  </a:lnTo>
                  <a:lnTo>
                    <a:pt x="393439" y="445535"/>
                  </a:lnTo>
                  <a:lnTo>
                    <a:pt x="365924" y="480790"/>
                  </a:lnTo>
                  <a:lnTo>
                    <a:pt x="332951" y="507675"/>
                  </a:lnTo>
                  <a:lnTo>
                    <a:pt x="295594" y="524815"/>
                  </a:lnTo>
                  <a:lnTo>
                    <a:pt x="254927" y="530834"/>
                  </a:lnTo>
                  <a:lnTo>
                    <a:pt x="249212" y="530834"/>
                  </a:lnTo>
                  <a:lnTo>
                    <a:pt x="244525" y="535381"/>
                  </a:lnTo>
                  <a:lnTo>
                    <a:pt x="244386" y="541096"/>
                  </a:lnTo>
                  <a:lnTo>
                    <a:pt x="243395" y="579437"/>
                  </a:lnTo>
                  <a:lnTo>
                    <a:pt x="198386" y="571731"/>
                  </a:lnTo>
                  <a:lnTo>
                    <a:pt x="156561" y="554174"/>
                  </a:lnTo>
                  <a:lnTo>
                    <a:pt x="118787" y="527811"/>
                  </a:lnTo>
                  <a:lnTo>
                    <a:pt x="85934" y="493683"/>
                  </a:lnTo>
                  <a:lnTo>
                    <a:pt x="58869" y="452835"/>
                  </a:lnTo>
                  <a:lnTo>
                    <a:pt x="38462" y="406308"/>
                  </a:lnTo>
                  <a:lnTo>
                    <a:pt x="25581" y="355146"/>
                  </a:lnTo>
                  <a:lnTo>
                    <a:pt x="21094" y="300393"/>
                  </a:lnTo>
                  <a:lnTo>
                    <a:pt x="25102" y="248601"/>
                  </a:lnTo>
                  <a:lnTo>
                    <a:pt x="36661" y="199821"/>
                  </a:lnTo>
                  <a:lnTo>
                    <a:pt x="55077" y="154993"/>
                  </a:lnTo>
                  <a:lnTo>
                    <a:pt x="79655" y="115058"/>
                  </a:lnTo>
                  <a:lnTo>
                    <a:pt x="109702" y="80959"/>
                  </a:lnTo>
                  <a:lnTo>
                    <a:pt x="144522" y="53637"/>
                  </a:lnTo>
                  <a:lnTo>
                    <a:pt x="183421" y="34033"/>
                  </a:lnTo>
                  <a:lnTo>
                    <a:pt x="225704" y="23088"/>
                  </a:lnTo>
                  <a:lnTo>
                    <a:pt x="231470" y="22263"/>
                  </a:lnTo>
                  <a:lnTo>
                    <a:pt x="235483" y="16916"/>
                  </a:lnTo>
                  <a:lnTo>
                    <a:pt x="234645" y="11150"/>
                  </a:lnTo>
                  <a:lnTo>
                    <a:pt x="233832" y="5384"/>
                  </a:lnTo>
                  <a:lnTo>
                    <a:pt x="228434" y="1384"/>
                  </a:lnTo>
                  <a:lnTo>
                    <a:pt x="181627" y="12254"/>
                  </a:lnTo>
                  <a:lnTo>
                    <a:pt x="143393" y="29730"/>
                  </a:lnTo>
                  <a:lnTo>
                    <a:pt x="108535" y="53927"/>
                  </a:lnTo>
                  <a:lnTo>
                    <a:pt x="77583" y="84132"/>
                  </a:lnTo>
                  <a:lnTo>
                    <a:pt x="51068" y="119635"/>
                  </a:lnTo>
                  <a:lnTo>
                    <a:pt x="29522" y="159724"/>
                  </a:lnTo>
                  <a:lnTo>
                    <a:pt x="13474" y="203688"/>
                  </a:lnTo>
                  <a:lnTo>
                    <a:pt x="3457" y="250814"/>
                  </a:lnTo>
                  <a:lnTo>
                    <a:pt x="0" y="300393"/>
                  </a:lnTo>
                  <a:lnTo>
                    <a:pt x="4094" y="354322"/>
                  </a:lnTo>
                  <a:lnTo>
                    <a:pt x="15897" y="405109"/>
                  </a:lnTo>
                  <a:lnTo>
                    <a:pt x="34685" y="451899"/>
                  </a:lnTo>
                  <a:lnTo>
                    <a:pt x="59736" y="493837"/>
                  </a:lnTo>
                  <a:lnTo>
                    <a:pt x="90329" y="530067"/>
                  </a:lnTo>
                  <a:lnTo>
                    <a:pt x="125741" y="559735"/>
                  </a:lnTo>
                  <a:lnTo>
                    <a:pt x="165250" y="581985"/>
                  </a:lnTo>
                  <a:lnTo>
                    <a:pt x="208133" y="595962"/>
                  </a:lnTo>
                  <a:lnTo>
                    <a:pt x="253669" y="600811"/>
                  </a:lnTo>
                  <a:lnTo>
                    <a:pt x="259384" y="600811"/>
                  </a:lnTo>
                  <a:lnTo>
                    <a:pt x="264071" y="596239"/>
                  </a:lnTo>
                  <a:lnTo>
                    <a:pt x="264210" y="590524"/>
                  </a:lnTo>
                  <a:lnTo>
                    <a:pt x="265214" y="551611"/>
                  </a:lnTo>
                  <a:lnTo>
                    <a:pt x="308643" y="542701"/>
                  </a:lnTo>
                  <a:lnTo>
                    <a:pt x="348385" y="522661"/>
                  </a:lnTo>
                  <a:lnTo>
                    <a:pt x="383349" y="492857"/>
                  </a:lnTo>
                  <a:lnTo>
                    <a:pt x="412444" y="454655"/>
                  </a:lnTo>
                  <a:lnTo>
                    <a:pt x="434577" y="409420"/>
                  </a:lnTo>
                  <a:lnTo>
                    <a:pt x="448657" y="358518"/>
                  </a:lnTo>
                  <a:lnTo>
                    <a:pt x="453593" y="303314"/>
                  </a:lnTo>
                  <a:lnTo>
                    <a:pt x="448658" y="248114"/>
                  </a:lnTo>
                  <a:lnTo>
                    <a:pt x="434580" y="197215"/>
                  </a:lnTo>
                  <a:lnTo>
                    <a:pt x="412451" y="151982"/>
                  </a:lnTo>
                  <a:lnTo>
                    <a:pt x="383362" y="113781"/>
                  </a:lnTo>
                  <a:lnTo>
                    <a:pt x="348405" y="83978"/>
                  </a:lnTo>
                  <a:lnTo>
                    <a:pt x="308671" y="63939"/>
                  </a:lnTo>
                  <a:lnTo>
                    <a:pt x="265252" y="55029"/>
                  </a:lnTo>
                  <a:lnTo>
                    <a:pt x="264477" y="21412"/>
                  </a:lnTo>
                  <a:lnTo>
                    <a:pt x="309389" y="29212"/>
                  </a:lnTo>
                  <a:lnTo>
                    <a:pt x="351118" y="46825"/>
                  </a:lnTo>
                  <a:lnTo>
                    <a:pt x="388800" y="73213"/>
                  </a:lnTo>
                  <a:lnTo>
                    <a:pt x="421570" y="107335"/>
                  </a:lnTo>
                  <a:lnTo>
                    <a:pt x="448562" y="148154"/>
                  </a:lnTo>
                  <a:lnTo>
                    <a:pt x="468913" y="194632"/>
                  </a:lnTo>
                  <a:lnTo>
                    <a:pt x="481758" y="245728"/>
                  </a:lnTo>
                  <a:lnTo>
                    <a:pt x="486232" y="300405"/>
                  </a:lnTo>
                  <a:lnTo>
                    <a:pt x="482531" y="352452"/>
                  </a:lnTo>
                  <a:lnTo>
                    <a:pt x="471753" y="400941"/>
                  </a:lnTo>
                  <a:lnTo>
                    <a:pt x="454380" y="445199"/>
                  </a:lnTo>
                  <a:lnTo>
                    <a:pt x="430895" y="484554"/>
                  </a:lnTo>
                  <a:lnTo>
                    <a:pt x="401782" y="518334"/>
                  </a:lnTo>
                  <a:lnTo>
                    <a:pt x="367524" y="545866"/>
                  </a:lnTo>
                  <a:lnTo>
                    <a:pt x="328605" y="566479"/>
                  </a:lnTo>
                  <a:lnTo>
                    <a:pt x="285508" y="579501"/>
                  </a:lnTo>
                  <a:lnTo>
                    <a:pt x="279793" y="580644"/>
                  </a:lnTo>
                  <a:lnTo>
                    <a:pt x="276098" y="586193"/>
                  </a:lnTo>
                  <a:lnTo>
                    <a:pt x="277228" y="591908"/>
                  </a:lnTo>
                  <a:lnTo>
                    <a:pt x="278384" y="597636"/>
                  </a:lnTo>
                  <a:lnTo>
                    <a:pt x="283933" y="601345"/>
                  </a:lnTo>
                  <a:lnTo>
                    <a:pt x="289648" y="600189"/>
                  </a:lnTo>
                  <a:lnTo>
                    <a:pt x="331409" y="588105"/>
                  </a:lnTo>
                  <a:lnTo>
                    <a:pt x="369635" y="569531"/>
                  </a:lnTo>
                  <a:lnTo>
                    <a:pt x="403959" y="544974"/>
                  </a:lnTo>
                  <a:lnTo>
                    <a:pt x="434013" y="514942"/>
                  </a:lnTo>
                  <a:lnTo>
                    <a:pt x="459428" y="479942"/>
                  </a:lnTo>
                  <a:lnTo>
                    <a:pt x="479837" y="440481"/>
                  </a:lnTo>
                  <a:lnTo>
                    <a:pt x="494870" y="397066"/>
                  </a:lnTo>
                  <a:lnTo>
                    <a:pt x="504161" y="350205"/>
                  </a:lnTo>
                  <a:lnTo>
                    <a:pt x="507339" y="300405"/>
                  </a:lnTo>
                  <a:lnTo>
                    <a:pt x="503242" y="246476"/>
                  </a:lnTo>
                  <a:lnTo>
                    <a:pt x="491438" y="195690"/>
                  </a:lnTo>
                  <a:lnTo>
                    <a:pt x="472651" y="148902"/>
                  </a:lnTo>
                  <a:lnTo>
                    <a:pt x="447601" y="106966"/>
                  </a:lnTo>
                  <a:lnTo>
                    <a:pt x="417011" y="70738"/>
                  </a:lnTo>
                  <a:lnTo>
                    <a:pt x="381601" y="41072"/>
                  </a:lnTo>
                  <a:lnTo>
                    <a:pt x="342093" y="18824"/>
                  </a:lnTo>
                  <a:lnTo>
                    <a:pt x="299208" y="4848"/>
                  </a:lnTo>
                  <a:lnTo>
                    <a:pt x="253669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685321" y="845049"/>
              <a:ext cx="363220" cy="602615"/>
            </a:xfrm>
            <a:custGeom>
              <a:avLst/>
              <a:gdLst/>
              <a:ahLst/>
              <a:cxnLst/>
              <a:rect l="l" t="t" r="r" b="b"/>
              <a:pathLst>
                <a:path w="363219" h="602615">
                  <a:moveTo>
                    <a:pt x="352501" y="581444"/>
                  </a:moveTo>
                  <a:lnTo>
                    <a:pt x="67271" y="581444"/>
                  </a:lnTo>
                  <a:lnTo>
                    <a:pt x="67271" y="10553"/>
                  </a:lnTo>
                  <a:lnTo>
                    <a:pt x="67271" y="4724"/>
                  </a:lnTo>
                  <a:lnTo>
                    <a:pt x="62547" y="0"/>
                  </a:lnTo>
                  <a:lnTo>
                    <a:pt x="56718" y="0"/>
                  </a:lnTo>
                  <a:lnTo>
                    <a:pt x="10553" y="0"/>
                  </a:lnTo>
                  <a:lnTo>
                    <a:pt x="4711" y="0"/>
                  </a:lnTo>
                  <a:lnTo>
                    <a:pt x="0" y="4724"/>
                  </a:lnTo>
                  <a:lnTo>
                    <a:pt x="0" y="10553"/>
                  </a:lnTo>
                  <a:lnTo>
                    <a:pt x="0" y="591997"/>
                  </a:lnTo>
                  <a:lnTo>
                    <a:pt x="0" y="597827"/>
                  </a:lnTo>
                  <a:lnTo>
                    <a:pt x="4711" y="602551"/>
                  </a:lnTo>
                  <a:lnTo>
                    <a:pt x="10553" y="602551"/>
                  </a:lnTo>
                  <a:lnTo>
                    <a:pt x="16382" y="602551"/>
                  </a:lnTo>
                  <a:lnTo>
                    <a:pt x="21094" y="597827"/>
                  </a:lnTo>
                  <a:lnTo>
                    <a:pt x="21094" y="591997"/>
                  </a:lnTo>
                  <a:lnTo>
                    <a:pt x="21094" y="21107"/>
                  </a:lnTo>
                  <a:lnTo>
                    <a:pt x="46164" y="21107"/>
                  </a:lnTo>
                  <a:lnTo>
                    <a:pt x="46164" y="591997"/>
                  </a:lnTo>
                  <a:lnTo>
                    <a:pt x="46164" y="597827"/>
                  </a:lnTo>
                  <a:lnTo>
                    <a:pt x="50888" y="602551"/>
                  </a:lnTo>
                  <a:lnTo>
                    <a:pt x="56718" y="602551"/>
                  </a:lnTo>
                  <a:lnTo>
                    <a:pt x="352501" y="602551"/>
                  </a:lnTo>
                  <a:lnTo>
                    <a:pt x="358330" y="602551"/>
                  </a:lnTo>
                  <a:lnTo>
                    <a:pt x="363054" y="597827"/>
                  </a:lnTo>
                  <a:lnTo>
                    <a:pt x="363054" y="591997"/>
                  </a:lnTo>
                  <a:lnTo>
                    <a:pt x="363054" y="586168"/>
                  </a:lnTo>
                  <a:lnTo>
                    <a:pt x="358317" y="581444"/>
                  </a:lnTo>
                  <a:lnTo>
                    <a:pt x="352501" y="581444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997368" y="843558"/>
              <a:ext cx="507365" cy="601345"/>
            </a:xfrm>
            <a:custGeom>
              <a:avLst/>
              <a:gdLst/>
              <a:ahLst/>
              <a:cxnLst/>
              <a:rect l="l" t="t" r="r" b="b"/>
              <a:pathLst>
                <a:path w="507364" h="601344">
                  <a:moveTo>
                    <a:pt x="253669" y="0"/>
                  </a:moveTo>
                  <a:lnTo>
                    <a:pt x="250837" y="0"/>
                  </a:lnTo>
                  <a:lnTo>
                    <a:pt x="248107" y="1143"/>
                  </a:lnTo>
                  <a:lnTo>
                    <a:pt x="246125" y="3175"/>
                  </a:lnTo>
                  <a:lnTo>
                    <a:pt x="244144" y="5207"/>
                  </a:lnTo>
                  <a:lnTo>
                    <a:pt x="243052" y="7950"/>
                  </a:lnTo>
                  <a:lnTo>
                    <a:pt x="243116" y="10795"/>
                  </a:lnTo>
                  <a:lnTo>
                    <a:pt x="244386" y="65493"/>
                  </a:lnTo>
                  <a:lnTo>
                    <a:pt x="244513" y="71208"/>
                  </a:lnTo>
                  <a:lnTo>
                    <a:pt x="249199" y="75793"/>
                  </a:lnTo>
                  <a:lnTo>
                    <a:pt x="254927" y="75793"/>
                  </a:lnTo>
                  <a:lnTo>
                    <a:pt x="295594" y="81813"/>
                  </a:lnTo>
                  <a:lnTo>
                    <a:pt x="332951" y="98954"/>
                  </a:lnTo>
                  <a:lnTo>
                    <a:pt x="365924" y="125842"/>
                  </a:lnTo>
                  <a:lnTo>
                    <a:pt x="393439" y="161097"/>
                  </a:lnTo>
                  <a:lnTo>
                    <a:pt x="414423" y="203346"/>
                  </a:lnTo>
                  <a:lnTo>
                    <a:pt x="427800" y="251210"/>
                  </a:lnTo>
                  <a:lnTo>
                    <a:pt x="432498" y="303314"/>
                  </a:lnTo>
                  <a:lnTo>
                    <a:pt x="427800" y="355421"/>
                  </a:lnTo>
                  <a:lnTo>
                    <a:pt x="414423" y="403287"/>
                  </a:lnTo>
                  <a:lnTo>
                    <a:pt x="393439" y="445535"/>
                  </a:lnTo>
                  <a:lnTo>
                    <a:pt x="365924" y="480790"/>
                  </a:lnTo>
                  <a:lnTo>
                    <a:pt x="332951" y="507675"/>
                  </a:lnTo>
                  <a:lnTo>
                    <a:pt x="295594" y="524815"/>
                  </a:lnTo>
                  <a:lnTo>
                    <a:pt x="254927" y="530834"/>
                  </a:lnTo>
                  <a:lnTo>
                    <a:pt x="249212" y="530834"/>
                  </a:lnTo>
                  <a:lnTo>
                    <a:pt x="244525" y="535381"/>
                  </a:lnTo>
                  <a:lnTo>
                    <a:pt x="244386" y="541096"/>
                  </a:lnTo>
                  <a:lnTo>
                    <a:pt x="243395" y="579437"/>
                  </a:lnTo>
                  <a:lnTo>
                    <a:pt x="198386" y="571731"/>
                  </a:lnTo>
                  <a:lnTo>
                    <a:pt x="156561" y="554174"/>
                  </a:lnTo>
                  <a:lnTo>
                    <a:pt x="118787" y="527811"/>
                  </a:lnTo>
                  <a:lnTo>
                    <a:pt x="85934" y="493683"/>
                  </a:lnTo>
                  <a:lnTo>
                    <a:pt x="58869" y="452835"/>
                  </a:lnTo>
                  <a:lnTo>
                    <a:pt x="38462" y="406308"/>
                  </a:lnTo>
                  <a:lnTo>
                    <a:pt x="25581" y="355146"/>
                  </a:lnTo>
                  <a:lnTo>
                    <a:pt x="21094" y="300393"/>
                  </a:lnTo>
                  <a:lnTo>
                    <a:pt x="25102" y="248601"/>
                  </a:lnTo>
                  <a:lnTo>
                    <a:pt x="36661" y="199821"/>
                  </a:lnTo>
                  <a:lnTo>
                    <a:pt x="55077" y="154993"/>
                  </a:lnTo>
                  <a:lnTo>
                    <a:pt x="79655" y="115058"/>
                  </a:lnTo>
                  <a:lnTo>
                    <a:pt x="109702" y="80959"/>
                  </a:lnTo>
                  <a:lnTo>
                    <a:pt x="144522" y="53637"/>
                  </a:lnTo>
                  <a:lnTo>
                    <a:pt x="183421" y="34033"/>
                  </a:lnTo>
                  <a:lnTo>
                    <a:pt x="225704" y="23088"/>
                  </a:lnTo>
                  <a:lnTo>
                    <a:pt x="231470" y="22263"/>
                  </a:lnTo>
                  <a:lnTo>
                    <a:pt x="235483" y="16916"/>
                  </a:lnTo>
                  <a:lnTo>
                    <a:pt x="234645" y="11150"/>
                  </a:lnTo>
                  <a:lnTo>
                    <a:pt x="233832" y="5384"/>
                  </a:lnTo>
                  <a:lnTo>
                    <a:pt x="228434" y="1384"/>
                  </a:lnTo>
                  <a:lnTo>
                    <a:pt x="181627" y="12254"/>
                  </a:lnTo>
                  <a:lnTo>
                    <a:pt x="143393" y="29730"/>
                  </a:lnTo>
                  <a:lnTo>
                    <a:pt x="108535" y="53927"/>
                  </a:lnTo>
                  <a:lnTo>
                    <a:pt x="77583" y="84132"/>
                  </a:lnTo>
                  <a:lnTo>
                    <a:pt x="51068" y="119635"/>
                  </a:lnTo>
                  <a:lnTo>
                    <a:pt x="29522" y="159724"/>
                  </a:lnTo>
                  <a:lnTo>
                    <a:pt x="13474" y="203688"/>
                  </a:lnTo>
                  <a:lnTo>
                    <a:pt x="3457" y="250814"/>
                  </a:lnTo>
                  <a:lnTo>
                    <a:pt x="0" y="300393"/>
                  </a:lnTo>
                  <a:lnTo>
                    <a:pt x="4094" y="354322"/>
                  </a:lnTo>
                  <a:lnTo>
                    <a:pt x="15897" y="405109"/>
                  </a:lnTo>
                  <a:lnTo>
                    <a:pt x="34685" y="451899"/>
                  </a:lnTo>
                  <a:lnTo>
                    <a:pt x="59736" y="493837"/>
                  </a:lnTo>
                  <a:lnTo>
                    <a:pt x="90329" y="530067"/>
                  </a:lnTo>
                  <a:lnTo>
                    <a:pt x="125741" y="559735"/>
                  </a:lnTo>
                  <a:lnTo>
                    <a:pt x="165250" y="581985"/>
                  </a:lnTo>
                  <a:lnTo>
                    <a:pt x="208133" y="595962"/>
                  </a:lnTo>
                  <a:lnTo>
                    <a:pt x="253669" y="600811"/>
                  </a:lnTo>
                  <a:lnTo>
                    <a:pt x="259384" y="600811"/>
                  </a:lnTo>
                  <a:lnTo>
                    <a:pt x="264071" y="596239"/>
                  </a:lnTo>
                  <a:lnTo>
                    <a:pt x="264210" y="590524"/>
                  </a:lnTo>
                  <a:lnTo>
                    <a:pt x="265214" y="551611"/>
                  </a:lnTo>
                  <a:lnTo>
                    <a:pt x="308643" y="542701"/>
                  </a:lnTo>
                  <a:lnTo>
                    <a:pt x="348385" y="522661"/>
                  </a:lnTo>
                  <a:lnTo>
                    <a:pt x="383349" y="492857"/>
                  </a:lnTo>
                  <a:lnTo>
                    <a:pt x="412444" y="454655"/>
                  </a:lnTo>
                  <a:lnTo>
                    <a:pt x="434577" y="409420"/>
                  </a:lnTo>
                  <a:lnTo>
                    <a:pt x="448657" y="358518"/>
                  </a:lnTo>
                  <a:lnTo>
                    <a:pt x="453593" y="303314"/>
                  </a:lnTo>
                  <a:lnTo>
                    <a:pt x="448658" y="248114"/>
                  </a:lnTo>
                  <a:lnTo>
                    <a:pt x="434580" y="197215"/>
                  </a:lnTo>
                  <a:lnTo>
                    <a:pt x="412451" y="151982"/>
                  </a:lnTo>
                  <a:lnTo>
                    <a:pt x="383362" y="113781"/>
                  </a:lnTo>
                  <a:lnTo>
                    <a:pt x="348405" y="83978"/>
                  </a:lnTo>
                  <a:lnTo>
                    <a:pt x="308671" y="63939"/>
                  </a:lnTo>
                  <a:lnTo>
                    <a:pt x="265252" y="55029"/>
                  </a:lnTo>
                  <a:lnTo>
                    <a:pt x="264477" y="21412"/>
                  </a:lnTo>
                  <a:lnTo>
                    <a:pt x="309389" y="29212"/>
                  </a:lnTo>
                  <a:lnTo>
                    <a:pt x="351118" y="46825"/>
                  </a:lnTo>
                  <a:lnTo>
                    <a:pt x="388800" y="73213"/>
                  </a:lnTo>
                  <a:lnTo>
                    <a:pt x="421570" y="107335"/>
                  </a:lnTo>
                  <a:lnTo>
                    <a:pt x="448562" y="148154"/>
                  </a:lnTo>
                  <a:lnTo>
                    <a:pt x="468913" y="194632"/>
                  </a:lnTo>
                  <a:lnTo>
                    <a:pt x="481758" y="245728"/>
                  </a:lnTo>
                  <a:lnTo>
                    <a:pt x="486232" y="300405"/>
                  </a:lnTo>
                  <a:lnTo>
                    <a:pt x="482531" y="352452"/>
                  </a:lnTo>
                  <a:lnTo>
                    <a:pt x="471753" y="400941"/>
                  </a:lnTo>
                  <a:lnTo>
                    <a:pt x="454380" y="445199"/>
                  </a:lnTo>
                  <a:lnTo>
                    <a:pt x="430895" y="484554"/>
                  </a:lnTo>
                  <a:lnTo>
                    <a:pt x="401782" y="518334"/>
                  </a:lnTo>
                  <a:lnTo>
                    <a:pt x="367524" y="545866"/>
                  </a:lnTo>
                  <a:lnTo>
                    <a:pt x="328605" y="566479"/>
                  </a:lnTo>
                  <a:lnTo>
                    <a:pt x="285508" y="579501"/>
                  </a:lnTo>
                  <a:lnTo>
                    <a:pt x="279793" y="580644"/>
                  </a:lnTo>
                  <a:lnTo>
                    <a:pt x="276097" y="586193"/>
                  </a:lnTo>
                  <a:lnTo>
                    <a:pt x="277228" y="591908"/>
                  </a:lnTo>
                  <a:lnTo>
                    <a:pt x="278383" y="597636"/>
                  </a:lnTo>
                  <a:lnTo>
                    <a:pt x="283933" y="601345"/>
                  </a:lnTo>
                  <a:lnTo>
                    <a:pt x="289648" y="600189"/>
                  </a:lnTo>
                  <a:lnTo>
                    <a:pt x="331409" y="588105"/>
                  </a:lnTo>
                  <a:lnTo>
                    <a:pt x="369635" y="569531"/>
                  </a:lnTo>
                  <a:lnTo>
                    <a:pt x="403959" y="544974"/>
                  </a:lnTo>
                  <a:lnTo>
                    <a:pt x="434013" y="514942"/>
                  </a:lnTo>
                  <a:lnTo>
                    <a:pt x="459428" y="479942"/>
                  </a:lnTo>
                  <a:lnTo>
                    <a:pt x="479837" y="440481"/>
                  </a:lnTo>
                  <a:lnTo>
                    <a:pt x="494870" y="397066"/>
                  </a:lnTo>
                  <a:lnTo>
                    <a:pt x="504161" y="350205"/>
                  </a:lnTo>
                  <a:lnTo>
                    <a:pt x="507339" y="300405"/>
                  </a:lnTo>
                  <a:lnTo>
                    <a:pt x="503242" y="246476"/>
                  </a:lnTo>
                  <a:lnTo>
                    <a:pt x="491438" y="195690"/>
                  </a:lnTo>
                  <a:lnTo>
                    <a:pt x="472651" y="148902"/>
                  </a:lnTo>
                  <a:lnTo>
                    <a:pt x="447601" y="106966"/>
                  </a:lnTo>
                  <a:lnTo>
                    <a:pt x="417011" y="70738"/>
                  </a:lnTo>
                  <a:lnTo>
                    <a:pt x="381601" y="41072"/>
                  </a:lnTo>
                  <a:lnTo>
                    <a:pt x="342093" y="18824"/>
                  </a:lnTo>
                  <a:lnTo>
                    <a:pt x="299208" y="4848"/>
                  </a:lnTo>
                  <a:lnTo>
                    <a:pt x="253669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2567207" y="843558"/>
              <a:ext cx="405130" cy="601345"/>
            </a:xfrm>
            <a:custGeom>
              <a:avLst/>
              <a:gdLst/>
              <a:ahLst/>
              <a:cxnLst/>
              <a:rect l="l" t="t" r="r" b="b"/>
              <a:pathLst>
                <a:path w="405130" h="601344">
                  <a:moveTo>
                    <a:pt x="119748" y="346582"/>
                  </a:moveTo>
                  <a:lnTo>
                    <a:pt x="147119" y="346309"/>
                  </a:lnTo>
                  <a:lnTo>
                    <a:pt x="180078" y="346197"/>
                  </a:lnTo>
                  <a:lnTo>
                    <a:pt x="216101" y="346391"/>
                  </a:lnTo>
                  <a:lnTo>
                    <a:pt x="252666" y="347040"/>
                  </a:lnTo>
                  <a:lnTo>
                    <a:pt x="278598" y="344253"/>
                  </a:lnTo>
                  <a:lnTo>
                    <a:pt x="330844" y="320045"/>
                  </a:lnTo>
                  <a:lnTo>
                    <a:pt x="372970" y="276816"/>
                  </a:lnTo>
                  <a:lnTo>
                    <a:pt x="401049" y="205875"/>
                  </a:lnTo>
                  <a:lnTo>
                    <a:pt x="403428" y="156946"/>
                  </a:lnTo>
                  <a:lnTo>
                    <a:pt x="388419" y="94665"/>
                  </a:lnTo>
                  <a:lnTo>
                    <a:pt x="357625" y="51433"/>
                  </a:lnTo>
                  <a:lnTo>
                    <a:pt x="319214" y="23799"/>
                  </a:lnTo>
                  <a:lnTo>
                    <a:pt x="281353" y="8316"/>
                  </a:lnTo>
                  <a:lnTo>
                    <a:pt x="239953" y="0"/>
                  </a:lnTo>
                  <a:lnTo>
                    <a:pt x="55270" y="0"/>
                  </a:lnTo>
                  <a:lnTo>
                    <a:pt x="49441" y="0"/>
                  </a:lnTo>
                  <a:lnTo>
                    <a:pt x="44716" y="4711"/>
                  </a:lnTo>
                  <a:lnTo>
                    <a:pt x="44716" y="10553"/>
                  </a:lnTo>
                  <a:lnTo>
                    <a:pt x="44716" y="579704"/>
                  </a:lnTo>
                  <a:lnTo>
                    <a:pt x="21094" y="579704"/>
                  </a:lnTo>
                  <a:lnTo>
                    <a:pt x="21094" y="10553"/>
                  </a:lnTo>
                  <a:lnTo>
                    <a:pt x="21094" y="4711"/>
                  </a:lnTo>
                  <a:lnTo>
                    <a:pt x="16370" y="0"/>
                  </a:lnTo>
                  <a:lnTo>
                    <a:pt x="10553" y="0"/>
                  </a:lnTo>
                  <a:lnTo>
                    <a:pt x="4724" y="0"/>
                  </a:lnTo>
                  <a:lnTo>
                    <a:pt x="0" y="4711"/>
                  </a:lnTo>
                  <a:lnTo>
                    <a:pt x="0" y="10553"/>
                  </a:lnTo>
                  <a:lnTo>
                    <a:pt x="0" y="590257"/>
                  </a:lnTo>
                  <a:lnTo>
                    <a:pt x="0" y="596087"/>
                  </a:lnTo>
                  <a:lnTo>
                    <a:pt x="4724" y="600811"/>
                  </a:lnTo>
                  <a:lnTo>
                    <a:pt x="10553" y="600811"/>
                  </a:lnTo>
                  <a:lnTo>
                    <a:pt x="55270" y="600811"/>
                  </a:lnTo>
                  <a:lnTo>
                    <a:pt x="61099" y="600811"/>
                  </a:lnTo>
                  <a:lnTo>
                    <a:pt x="65824" y="596087"/>
                  </a:lnTo>
                  <a:lnTo>
                    <a:pt x="65824" y="590257"/>
                  </a:lnTo>
                  <a:lnTo>
                    <a:pt x="65824" y="21094"/>
                  </a:lnTo>
                  <a:lnTo>
                    <a:pt x="239306" y="21081"/>
                  </a:lnTo>
                  <a:lnTo>
                    <a:pt x="289846" y="32899"/>
                  </a:lnTo>
                  <a:lnTo>
                    <a:pt x="330295" y="55141"/>
                  </a:lnTo>
                  <a:lnTo>
                    <a:pt x="365082" y="95185"/>
                  </a:lnTo>
                  <a:lnTo>
                    <a:pt x="382371" y="158216"/>
                  </a:lnTo>
                  <a:lnTo>
                    <a:pt x="380301" y="201860"/>
                  </a:lnTo>
                  <a:lnTo>
                    <a:pt x="355571" y="264865"/>
                  </a:lnTo>
                  <a:lnTo>
                    <a:pt x="319167" y="302446"/>
                  </a:lnTo>
                  <a:lnTo>
                    <a:pt x="274902" y="323422"/>
                  </a:lnTo>
                  <a:lnTo>
                    <a:pt x="253212" y="325945"/>
                  </a:lnTo>
                  <a:lnTo>
                    <a:pt x="196624" y="325138"/>
                  </a:lnTo>
                  <a:lnTo>
                    <a:pt x="144592" y="325221"/>
                  </a:lnTo>
                  <a:lnTo>
                    <a:pt x="106347" y="325666"/>
                  </a:lnTo>
                  <a:lnTo>
                    <a:pt x="81394" y="332993"/>
                  </a:lnTo>
                  <a:lnTo>
                    <a:pt x="79933" y="337121"/>
                  </a:lnTo>
                  <a:lnTo>
                    <a:pt x="81191" y="341744"/>
                  </a:lnTo>
                  <a:lnTo>
                    <a:pt x="84556" y="344563"/>
                  </a:lnTo>
                  <a:lnTo>
                    <a:pt x="386511" y="598322"/>
                  </a:lnTo>
                  <a:lnTo>
                    <a:pt x="388493" y="599986"/>
                  </a:lnTo>
                  <a:lnTo>
                    <a:pt x="390906" y="600811"/>
                  </a:lnTo>
                  <a:lnTo>
                    <a:pt x="393293" y="600811"/>
                  </a:lnTo>
                  <a:lnTo>
                    <a:pt x="396303" y="600811"/>
                  </a:lnTo>
                  <a:lnTo>
                    <a:pt x="399300" y="599516"/>
                  </a:lnTo>
                  <a:lnTo>
                    <a:pt x="401383" y="597039"/>
                  </a:lnTo>
                  <a:lnTo>
                    <a:pt x="405130" y="592581"/>
                  </a:lnTo>
                  <a:lnTo>
                    <a:pt x="404545" y="585927"/>
                  </a:lnTo>
                  <a:lnTo>
                    <a:pt x="400088" y="582180"/>
                  </a:lnTo>
                  <a:lnTo>
                    <a:pt x="119748" y="346582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3289673" y="843563"/>
              <a:ext cx="403860" cy="601345"/>
            </a:xfrm>
            <a:custGeom>
              <a:avLst/>
              <a:gdLst/>
              <a:ahLst/>
              <a:cxnLst/>
              <a:rect l="l" t="t" r="r" b="b"/>
              <a:pathLst>
                <a:path w="403860" h="601344">
                  <a:moveTo>
                    <a:pt x="403428" y="156946"/>
                  </a:moveTo>
                  <a:lnTo>
                    <a:pt x="388419" y="94664"/>
                  </a:lnTo>
                  <a:lnTo>
                    <a:pt x="357625" y="51430"/>
                  </a:lnTo>
                  <a:lnTo>
                    <a:pt x="319214" y="23795"/>
                  </a:lnTo>
                  <a:lnTo>
                    <a:pt x="281353" y="8310"/>
                  </a:lnTo>
                  <a:lnTo>
                    <a:pt x="239953" y="0"/>
                  </a:lnTo>
                  <a:lnTo>
                    <a:pt x="55270" y="0"/>
                  </a:lnTo>
                  <a:lnTo>
                    <a:pt x="49441" y="0"/>
                  </a:lnTo>
                  <a:lnTo>
                    <a:pt x="44716" y="4711"/>
                  </a:lnTo>
                  <a:lnTo>
                    <a:pt x="44716" y="10553"/>
                  </a:lnTo>
                  <a:lnTo>
                    <a:pt x="44716" y="579704"/>
                  </a:lnTo>
                  <a:lnTo>
                    <a:pt x="21107" y="579704"/>
                  </a:lnTo>
                  <a:lnTo>
                    <a:pt x="21107" y="10553"/>
                  </a:lnTo>
                  <a:lnTo>
                    <a:pt x="21107" y="4711"/>
                  </a:lnTo>
                  <a:lnTo>
                    <a:pt x="16370" y="0"/>
                  </a:lnTo>
                  <a:lnTo>
                    <a:pt x="10553" y="0"/>
                  </a:lnTo>
                  <a:lnTo>
                    <a:pt x="4724" y="0"/>
                  </a:lnTo>
                  <a:lnTo>
                    <a:pt x="0" y="4711"/>
                  </a:lnTo>
                  <a:lnTo>
                    <a:pt x="0" y="10553"/>
                  </a:lnTo>
                  <a:lnTo>
                    <a:pt x="0" y="590257"/>
                  </a:lnTo>
                  <a:lnTo>
                    <a:pt x="0" y="596087"/>
                  </a:lnTo>
                  <a:lnTo>
                    <a:pt x="4724" y="600798"/>
                  </a:lnTo>
                  <a:lnTo>
                    <a:pt x="10553" y="600798"/>
                  </a:lnTo>
                  <a:lnTo>
                    <a:pt x="55270" y="600798"/>
                  </a:lnTo>
                  <a:lnTo>
                    <a:pt x="61099" y="600798"/>
                  </a:lnTo>
                  <a:lnTo>
                    <a:pt x="65824" y="596087"/>
                  </a:lnTo>
                  <a:lnTo>
                    <a:pt x="65824" y="590257"/>
                  </a:lnTo>
                  <a:lnTo>
                    <a:pt x="65824" y="21094"/>
                  </a:lnTo>
                  <a:lnTo>
                    <a:pt x="239306" y="21081"/>
                  </a:lnTo>
                  <a:lnTo>
                    <a:pt x="289846" y="32899"/>
                  </a:lnTo>
                  <a:lnTo>
                    <a:pt x="330295" y="55141"/>
                  </a:lnTo>
                  <a:lnTo>
                    <a:pt x="365082" y="95185"/>
                  </a:lnTo>
                  <a:lnTo>
                    <a:pt x="382371" y="158216"/>
                  </a:lnTo>
                  <a:lnTo>
                    <a:pt x="380301" y="201858"/>
                  </a:lnTo>
                  <a:lnTo>
                    <a:pt x="355571" y="264854"/>
                  </a:lnTo>
                  <a:lnTo>
                    <a:pt x="319160" y="302433"/>
                  </a:lnTo>
                  <a:lnTo>
                    <a:pt x="274880" y="323415"/>
                  </a:lnTo>
                  <a:lnTo>
                    <a:pt x="253212" y="325945"/>
                  </a:lnTo>
                  <a:lnTo>
                    <a:pt x="196626" y="325132"/>
                  </a:lnTo>
                  <a:lnTo>
                    <a:pt x="144597" y="325216"/>
                  </a:lnTo>
                  <a:lnTo>
                    <a:pt x="106353" y="325665"/>
                  </a:lnTo>
                  <a:lnTo>
                    <a:pt x="91122" y="325945"/>
                  </a:lnTo>
                  <a:lnTo>
                    <a:pt x="85293" y="326059"/>
                  </a:lnTo>
                  <a:lnTo>
                    <a:pt x="80670" y="330898"/>
                  </a:lnTo>
                  <a:lnTo>
                    <a:pt x="80797" y="336727"/>
                  </a:lnTo>
                  <a:lnTo>
                    <a:pt x="80924" y="342468"/>
                  </a:lnTo>
                  <a:lnTo>
                    <a:pt x="85636" y="347052"/>
                  </a:lnTo>
                  <a:lnTo>
                    <a:pt x="91338" y="347052"/>
                  </a:lnTo>
                  <a:lnTo>
                    <a:pt x="91579" y="347052"/>
                  </a:lnTo>
                  <a:lnTo>
                    <a:pt x="106730" y="346772"/>
                  </a:lnTo>
                  <a:lnTo>
                    <a:pt x="144748" y="346324"/>
                  </a:lnTo>
                  <a:lnTo>
                    <a:pt x="196453" y="346240"/>
                  </a:lnTo>
                  <a:lnTo>
                    <a:pt x="252666" y="347052"/>
                  </a:lnTo>
                  <a:lnTo>
                    <a:pt x="278614" y="344254"/>
                  </a:lnTo>
                  <a:lnTo>
                    <a:pt x="330854" y="320049"/>
                  </a:lnTo>
                  <a:lnTo>
                    <a:pt x="372976" y="276818"/>
                  </a:lnTo>
                  <a:lnTo>
                    <a:pt x="401049" y="205879"/>
                  </a:lnTo>
                  <a:lnTo>
                    <a:pt x="403428" y="156946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3634261" y="846664"/>
              <a:ext cx="460375" cy="593090"/>
            </a:xfrm>
            <a:custGeom>
              <a:avLst/>
              <a:gdLst/>
              <a:ahLst/>
              <a:cxnLst/>
              <a:rect l="l" t="t" r="r" b="b"/>
              <a:pathLst>
                <a:path w="460375" h="593090">
                  <a:moveTo>
                    <a:pt x="458952" y="578103"/>
                  </a:moveTo>
                  <a:lnTo>
                    <a:pt x="237108" y="6730"/>
                  </a:lnTo>
                  <a:lnTo>
                    <a:pt x="235534" y="2666"/>
                  </a:lnTo>
                  <a:lnTo>
                    <a:pt x="231622" y="0"/>
                  </a:lnTo>
                  <a:lnTo>
                    <a:pt x="227279" y="0"/>
                  </a:lnTo>
                  <a:lnTo>
                    <a:pt x="222859" y="12"/>
                  </a:lnTo>
                  <a:lnTo>
                    <a:pt x="218947" y="2730"/>
                  </a:lnTo>
                  <a:lnTo>
                    <a:pt x="217411" y="6832"/>
                  </a:lnTo>
                  <a:lnTo>
                    <a:pt x="2057" y="578205"/>
                  </a:lnTo>
                  <a:lnTo>
                    <a:pt x="10706" y="592480"/>
                  </a:lnTo>
                  <a:lnTo>
                    <a:pt x="11925" y="592480"/>
                  </a:lnTo>
                  <a:lnTo>
                    <a:pt x="16192" y="592480"/>
                  </a:lnTo>
                  <a:lnTo>
                    <a:pt x="20218" y="589876"/>
                  </a:lnTo>
                  <a:lnTo>
                    <a:pt x="21805" y="585647"/>
                  </a:lnTo>
                  <a:lnTo>
                    <a:pt x="227431" y="40081"/>
                  </a:lnTo>
                  <a:lnTo>
                    <a:pt x="433704" y="571372"/>
                  </a:lnTo>
                  <a:lnTo>
                    <a:pt x="410895" y="571372"/>
                  </a:lnTo>
                  <a:lnTo>
                    <a:pt x="337756" y="382244"/>
                  </a:lnTo>
                  <a:lnTo>
                    <a:pt x="336181" y="378180"/>
                  </a:lnTo>
                  <a:lnTo>
                    <a:pt x="332270" y="375500"/>
                  </a:lnTo>
                  <a:lnTo>
                    <a:pt x="327913" y="375500"/>
                  </a:lnTo>
                  <a:lnTo>
                    <a:pt x="121234" y="375500"/>
                  </a:lnTo>
                  <a:lnTo>
                    <a:pt x="115392" y="375500"/>
                  </a:lnTo>
                  <a:lnTo>
                    <a:pt x="110680" y="380225"/>
                  </a:lnTo>
                  <a:lnTo>
                    <a:pt x="110680" y="386054"/>
                  </a:lnTo>
                  <a:lnTo>
                    <a:pt x="110680" y="391883"/>
                  </a:lnTo>
                  <a:lnTo>
                    <a:pt x="115392" y="396608"/>
                  </a:lnTo>
                  <a:lnTo>
                    <a:pt x="121234" y="396608"/>
                  </a:lnTo>
                  <a:lnTo>
                    <a:pt x="320674" y="396608"/>
                  </a:lnTo>
                  <a:lnTo>
                    <a:pt x="393814" y="585723"/>
                  </a:lnTo>
                  <a:lnTo>
                    <a:pt x="395401" y="589787"/>
                  </a:lnTo>
                  <a:lnTo>
                    <a:pt x="399300" y="592467"/>
                  </a:lnTo>
                  <a:lnTo>
                    <a:pt x="403656" y="592467"/>
                  </a:lnTo>
                  <a:lnTo>
                    <a:pt x="449110" y="592467"/>
                  </a:lnTo>
                  <a:lnTo>
                    <a:pt x="452589" y="592467"/>
                  </a:lnTo>
                  <a:lnTo>
                    <a:pt x="455853" y="590753"/>
                  </a:lnTo>
                  <a:lnTo>
                    <a:pt x="457822" y="587882"/>
                  </a:lnTo>
                  <a:lnTo>
                    <a:pt x="459790" y="585012"/>
                  </a:lnTo>
                  <a:lnTo>
                    <a:pt x="460209" y="581355"/>
                  </a:lnTo>
                  <a:lnTo>
                    <a:pt x="458952" y="57810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4136787" y="845049"/>
              <a:ext cx="363220" cy="602615"/>
            </a:xfrm>
            <a:custGeom>
              <a:avLst/>
              <a:gdLst/>
              <a:ahLst/>
              <a:cxnLst/>
              <a:rect l="l" t="t" r="r" b="b"/>
              <a:pathLst>
                <a:path w="363220" h="602615">
                  <a:moveTo>
                    <a:pt x="352501" y="581444"/>
                  </a:moveTo>
                  <a:lnTo>
                    <a:pt x="67271" y="581444"/>
                  </a:lnTo>
                  <a:lnTo>
                    <a:pt x="67271" y="10553"/>
                  </a:lnTo>
                  <a:lnTo>
                    <a:pt x="67271" y="4724"/>
                  </a:lnTo>
                  <a:lnTo>
                    <a:pt x="62547" y="0"/>
                  </a:lnTo>
                  <a:lnTo>
                    <a:pt x="56718" y="0"/>
                  </a:lnTo>
                  <a:lnTo>
                    <a:pt x="10553" y="0"/>
                  </a:lnTo>
                  <a:lnTo>
                    <a:pt x="4711" y="0"/>
                  </a:lnTo>
                  <a:lnTo>
                    <a:pt x="0" y="4724"/>
                  </a:lnTo>
                  <a:lnTo>
                    <a:pt x="0" y="10553"/>
                  </a:lnTo>
                  <a:lnTo>
                    <a:pt x="0" y="591997"/>
                  </a:lnTo>
                  <a:lnTo>
                    <a:pt x="0" y="597827"/>
                  </a:lnTo>
                  <a:lnTo>
                    <a:pt x="4711" y="602551"/>
                  </a:lnTo>
                  <a:lnTo>
                    <a:pt x="10553" y="602551"/>
                  </a:lnTo>
                  <a:lnTo>
                    <a:pt x="16382" y="602551"/>
                  </a:lnTo>
                  <a:lnTo>
                    <a:pt x="21094" y="597827"/>
                  </a:lnTo>
                  <a:lnTo>
                    <a:pt x="21094" y="591997"/>
                  </a:lnTo>
                  <a:lnTo>
                    <a:pt x="21094" y="21107"/>
                  </a:lnTo>
                  <a:lnTo>
                    <a:pt x="46164" y="21107"/>
                  </a:lnTo>
                  <a:lnTo>
                    <a:pt x="46164" y="591997"/>
                  </a:lnTo>
                  <a:lnTo>
                    <a:pt x="46164" y="597827"/>
                  </a:lnTo>
                  <a:lnTo>
                    <a:pt x="50888" y="602551"/>
                  </a:lnTo>
                  <a:lnTo>
                    <a:pt x="56718" y="602551"/>
                  </a:lnTo>
                  <a:lnTo>
                    <a:pt x="352501" y="602551"/>
                  </a:lnTo>
                  <a:lnTo>
                    <a:pt x="358330" y="602551"/>
                  </a:lnTo>
                  <a:lnTo>
                    <a:pt x="363054" y="597827"/>
                  </a:lnTo>
                  <a:lnTo>
                    <a:pt x="363054" y="591997"/>
                  </a:lnTo>
                  <a:lnTo>
                    <a:pt x="363054" y="586168"/>
                  </a:lnTo>
                  <a:lnTo>
                    <a:pt x="358317" y="581444"/>
                  </a:lnTo>
                  <a:lnTo>
                    <a:pt x="352501" y="581444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4534481" y="845044"/>
              <a:ext cx="356870" cy="594360"/>
            </a:xfrm>
            <a:custGeom>
              <a:avLst/>
              <a:gdLst/>
              <a:ahLst/>
              <a:cxnLst/>
              <a:rect l="l" t="t" r="r" b="b"/>
              <a:pathLst>
                <a:path w="356870" h="594360">
                  <a:moveTo>
                    <a:pt x="63576" y="293255"/>
                  </a:moveTo>
                  <a:lnTo>
                    <a:pt x="346011" y="293255"/>
                  </a:lnTo>
                  <a:lnTo>
                    <a:pt x="351840" y="293255"/>
                  </a:lnTo>
                  <a:lnTo>
                    <a:pt x="356565" y="288544"/>
                  </a:lnTo>
                  <a:lnTo>
                    <a:pt x="356565" y="282714"/>
                  </a:lnTo>
                  <a:lnTo>
                    <a:pt x="356565" y="276872"/>
                  </a:lnTo>
                  <a:lnTo>
                    <a:pt x="351840" y="272161"/>
                  </a:lnTo>
                  <a:lnTo>
                    <a:pt x="346011" y="272161"/>
                  </a:lnTo>
                  <a:lnTo>
                    <a:pt x="74129" y="272161"/>
                  </a:lnTo>
                  <a:lnTo>
                    <a:pt x="74129" y="10553"/>
                  </a:lnTo>
                  <a:lnTo>
                    <a:pt x="74129" y="4724"/>
                  </a:lnTo>
                  <a:lnTo>
                    <a:pt x="69405" y="0"/>
                  </a:lnTo>
                  <a:lnTo>
                    <a:pt x="63576" y="0"/>
                  </a:lnTo>
                  <a:lnTo>
                    <a:pt x="10553" y="0"/>
                  </a:lnTo>
                  <a:lnTo>
                    <a:pt x="4711" y="0"/>
                  </a:lnTo>
                  <a:lnTo>
                    <a:pt x="0" y="4724"/>
                  </a:lnTo>
                  <a:lnTo>
                    <a:pt x="0" y="10553"/>
                  </a:lnTo>
                  <a:lnTo>
                    <a:pt x="0" y="583539"/>
                  </a:lnTo>
                  <a:lnTo>
                    <a:pt x="0" y="589368"/>
                  </a:lnTo>
                  <a:lnTo>
                    <a:pt x="4711" y="594080"/>
                  </a:lnTo>
                  <a:lnTo>
                    <a:pt x="10553" y="594080"/>
                  </a:lnTo>
                  <a:lnTo>
                    <a:pt x="346011" y="594080"/>
                  </a:lnTo>
                  <a:lnTo>
                    <a:pt x="351840" y="594080"/>
                  </a:lnTo>
                  <a:lnTo>
                    <a:pt x="356552" y="589368"/>
                  </a:lnTo>
                  <a:lnTo>
                    <a:pt x="356552" y="583539"/>
                  </a:lnTo>
                  <a:lnTo>
                    <a:pt x="356552" y="577697"/>
                  </a:lnTo>
                  <a:lnTo>
                    <a:pt x="351840" y="572985"/>
                  </a:lnTo>
                  <a:lnTo>
                    <a:pt x="346011" y="572985"/>
                  </a:lnTo>
                  <a:lnTo>
                    <a:pt x="21094" y="572985"/>
                  </a:lnTo>
                  <a:lnTo>
                    <a:pt x="21094" y="21107"/>
                  </a:lnTo>
                  <a:lnTo>
                    <a:pt x="53022" y="21107"/>
                  </a:lnTo>
                  <a:lnTo>
                    <a:pt x="53022" y="282714"/>
                  </a:lnTo>
                  <a:lnTo>
                    <a:pt x="53022" y="288531"/>
                  </a:lnTo>
                  <a:lnTo>
                    <a:pt x="57759" y="293255"/>
                  </a:lnTo>
                  <a:lnTo>
                    <a:pt x="63576" y="293255"/>
                  </a:lnTo>
                  <a:close/>
                </a:path>
                <a:path w="356870" h="594360">
                  <a:moveTo>
                    <a:pt x="106324" y="21107"/>
                  </a:moveTo>
                  <a:lnTo>
                    <a:pt x="346011" y="21107"/>
                  </a:lnTo>
                  <a:lnTo>
                    <a:pt x="351840" y="21107"/>
                  </a:lnTo>
                  <a:lnTo>
                    <a:pt x="356565" y="16383"/>
                  </a:lnTo>
                  <a:lnTo>
                    <a:pt x="356565" y="10553"/>
                  </a:lnTo>
                  <a:lnTo>
                    <a:pt x="356565" y="4724"/>
                  </a:lnTo>
                  <a:lnTo>
                    <a:pt x="351840" y="0"/>
                  </a:lnTo>
                  <a:lnTo>
                    <a:pt x="346011" y="0"/>
                  </a:lnTo>
                  <a:lnTo>
                    <a:pt x="106324" y="0"/>
                  </a:lnTo>
                  <a:lnTo>
                    <a:pt x="100495" y="0"/>
                  </a:lnTo>
                  <a:lnTo>
                    <a:pt x="95770" y="4724"/>
                  </a:lnTo>
                  <a:lnTo>
                    <a:pt x="95770" y="10553"/>
                  </a:lnTo>
                  <a:lnTo>
                    <a:pt x="95770" y="16383"/>
                  </a:lnTo>
                  <a:lnTo>
                    <a:pt x="100495" y="21107"/>
                  </a:lnTo>
                  <a:lnTo>
                    <a:pt x="106324" y="21107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4892302" y="849188"/>
              <a:ext cx="451484" cy="594360"/>
            </a:xfrm>
            <a:custGeom>
              <a:avLst/>
              <a:gdLst/>
              <a:ahLst/>
              <a:cxnLst/>
              <a:rect l="l" t="t" r="r" b="b"/>
              <a:pathLst>
                <a:path w="451485" h="594360">
                  <a:moveTo>
                    <a:pt x="440524" y="0"/>
                  </a:moveTo>
                  <a:lnTo>
                    <a:pt x="10566" y="0"/>
                  </a:lnTo>
                  <a:lnTo>
                    <a:pt x="4737" y="0"/>
                  </a:lnTo>
                  <a:lnTo>
                    <a:pt x="0" y="4724"/>
                  </a:lnTo>
                  <a:lnTo>
                    <a:pt x="0" y="10553"/>
                  </a:lnTo>
                  <a:lnTo>
                    <a:pt x="0" y="16383"/>
                  </a:lnTo>
                  <a:lnTo>
                    <a:pt x="4737" y="21107"/>
                  </a:lnTo>
                  <a:lnTo>
                    <a:pt x="10566" y="21107"/>
                  </a:lnTo>
                  <a:lnTo>
                    <a:pt x="429971" y="21107"/>
                  </a:lnTo>
                  <a:lnTo>
                    <a:pt x="429971" y="40411"/>
                  </a:lnTo>
                  <a:lnTo>
                    <a:pt x="250063" y="40411"/>
                  </a:lnTo>
                  <a:lnTo>
                    <a:pt x="244246" y="40411"/>
                  </a:lnTo>
                  <a:lnTo>
                    <a:pt x="239522" y="45123"/>
                  </a:lnTo>
                  <a:lnTo>
                    <a:pt x="239522" y="50965"/>
                  </a:lnTo>
                  <a:lnTo>
                    <a:pt x="239522" y="572820"/>
                  </a:lnTo>
                  <a:lnTo>
                    <a:pt x="214452" y="572820"/>
                  </a:lnTo>
                  <a:lnTo>
                    <a:pt x="214452" y="56007"/>
                  </a:lnTo>
                  <a:lnTo>
                    <a:pt x="214452" y="50177"/>
                  </a:lnTo>
                  <a:lnTo>
                    <a:pt x="209727" y="45453"/>
                  </a:lnTo>
                  <a:lnTo>
                    <a:pt x="203898" y="45453"/>
                  </a:lnTo>
                  <a:lnTo>
                    <a:pt x="198069" y="45453"/>
                  </a:lnTo>
                  <a:lnTo>
                    <a:pt x="193344" y="50177"/>
                  </a:lnTo>
                  <a:lnTo>
                    <a:pt x="193344" y="56007"/>
                  </a:lnTo>
                  <a:lnTo>
                    <a:pt x="193344" y="583361"/>
                  </a:lnTo>
                  <a:lnTo>
                    <a:pt x="193344" y="589203"/>
                  </a:lnTo>
                  <a:lnTo>
                    <a:pt x="198069" y="593915"/>
                  </a:lnTo>
                  <a:lnTo>
                    <a:pt x="203898" y="593915"/>
                  </a:lnTo>
                  <a:lnTo>
                    <a:pt x="250063" y="593915"/>
                  </a:lnTo>
                  <a:lnTo>
                    <a:pt x="255892" y="593915"/>
                  </a:lnTo>
                  <a:lnTo>
                    <a:pt x="260616" y="589203"/>
                  </a:lnTo>
                  <a:lnTo>
                    <a:pt x="260616" y="583361"/>
                  </a:lnTo>
                  <a:lnTo>
                    <a:pt x="260616" y="61506"/>
                  </a:lnTo>
                  <a:lnTo>
                    <a:pt x="440524" y="61506"/>
                  </a:lnTo>
                  <a:lnTo>
                    <a:pt x="446341" y="61506"/>
                  </a:lnTo>
                  <a:lnTo>
                    <a:pt x="451078" y="56794"/>
                  </a:lnTo>
                  <a:lnTo>
                    <a:pt x="451078" y="50965"/>
                  </a:lnTo>
                  <a:lnTo>
                    <a:pt x="451078" y="10553"/>
                  </a:lnTo>
                  <a:lnTo>
                    <a:pt x="451078" y="4724"/>
                  </a:lnTo>
                  <a:lnTo>
                    <a:pt x="446341" y="0"/>
                  </a:lnTo>
                  <a:lnTo>
                    <a:pt x="440524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5331544" y="849188"/>
              <a:ext cx="451484" cy="594360"/>
            </a:xfrm>
            <a:custGeom>
              <a:avLst/>
              <a:gdLst/>
              <a:ahLst/>
              <a:cxnLst/>
              <a:rect l="l" t="t" r="r" b="b"/>
              <a:pathLst>
                <a:path w="451485" h="594360">
                  <a:moveTo>
                    <a:pt x="440524" y="0"/>
                  </a:moveTo>
                  <a:lnTo>
                    <a:pt x="10566" y="0"/>
                  </a:lnTo>
                  <a:lnTo>
                    <a:pt x="4737" y="0"/>
                  </a:lnTo>
                  <a:lnTo>
                    <a:pt x="0" y="4724"/>
                  </a:lnTo>
                  <a:lnTo>
                    <a:pt x="0" y="10553"/>
                  </a:lnTo>
                  <a:lnTo>
                    <a:pt x="0" y="16383"/>
                  </a:lnTo>
                  <a:lnTo>
                    <a:pt x="4737" y="21107"/>
                  </a:lnTo>
                  <a:lnTo>
                    <a:pt x="10566" y="21107"/>
                  </a:lnTo>
                  <a:lnTo>
                    <a:pt x="429971" y="21107"/>
                  </a:lnTo>
                  <a:lnTo>
                    <a:pt x="429971" y="40411"/>
                  </a:lnTo>
                  <a:lnTo>
                    <a:pt x="250063" y="40411"/>
                  </a:lnTo>
                  <a:lnTo>
                    <a:pt x="244246" y="40411"/>
                  </a:lnTo>
                  <a:lnTo>
                    <a:pt x="239522" y="45123"/>
                  </a:lnTo>
                  <a:lnTo>
                    <a:pt x="239522" y="50965"/>
                  </a:lnTo>
                  <a:lnTo>
                    <a:pt x="239522" y="572820"/>
                  </a:lnTo>
                  <a:lnTo>
                    <a:pt x="214452" y="572820"/>
                  </a:lnTo>
                  <a:lnTo>
                    <a:pt x="214452" y="56007"/>
                  </a:lnTo>
                  <a:lnTo>
                    <a:pt x="214452" y="50177"/>
                  </a:lnTo>
                  <a:lnTo>
                    <a:pt x="209727" y="45453"/>
                  </a:lnTo>
                  <a:lnTo>
                    <a:pt x="203898" y="45453"/>
                  </a:lnTo>
                  <a:lnTo>
                    <a:pt x="198069" y="45453"/>
                  </a:lnTo>
                  <a:lnTo>
                    <a:pt x="193344" y="50177"/>
                  </a:lnTo>
                  <a:lnTo>
                    <a:pt x="193344" y="56007"/>
                  </a:lnTo>
                  <a:lnTo>
                    <a:pt x="193344" y="583361"/>
                  </a:lnTo>
                  <a:lnTo>
                    <a:pt x="193344" y="589203"/>
                  </a:lnTo>
                  <a:lnTo>
                    <a:pt x="198069" y="593915"/>
                  </a:lnTo>
                  <a:lnTo>
                    <a:pt x="203898" y="593915"/>
                  </a:lnTo>
                  <a:lnTo>
                    <a:pt x="250063" y="593915"/>
                  </a:lnTo>
                  <a:lnTo>
                    <a:pt x="255892" y="593915"/>
                  </a:lnTo>
                  <a:lnTo>
                    <a:pt x="260616" y="589203"/>
                  </a:lnTo>
                  <a:lnTo>
                    <a:pt x="260616" y="583361"/>
                  </a:lnTo>
                  <a:lnTo>
                    <a:pt x="260616" y="61506"/>
                  </a:lnTo>
                  <a:lnTo>
                    <a:pt x="440524" y="61506"/>
                  </a:lnTo>
                  <a:lnTo>
                    <a:pt x="446341" y="61506"/>
                  </a:lnTo>
                  <a:lnTo>
                    <a:pt x="451078" y="56794"/>
                  </a:lnTo>
                  <a:lnTo>
                    <a:pt x="451078" y="50965"/>
                  </a:lnTo>
                  <a:lnTo>
                    <a:pt x="451078" y="10553"/>
                  </a:lnTo>
                  <a:lnTo>
                    <a:pt x="451078" y="4724"/>
                  </a:lnTo>
                  <a:lnTo>
                    <a:pt x="446341" y="0"/>
                  </a:lnTo>
                  <a:lnTo>
                    <a:pt x="440524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5820834" y="845044"/>
              <a:ext cx="356870" cy="594360"/>
            </a:xfrm>
            <a:custGeom>
              <a:avLst/>
              <a:gdLst/>
              <a:ahLst/>
              <a:cxnLst/>
              <a:rect l="l" t="t" r="r" b="b"/>
              <a:pathLst>
                <a:path w="356870" h="594360">
                  <a:moveTo>
                    <a:pt x="63576" y="293255"/>
                  </a:moveTo>
                  <a:lnTo>
                    <a:pt x="346011" y="293255"/>
                  </a:lnTo>
                  <a:lnTo>
                    <a:pt x="351840" y="293255"/>
                  </a:lnTo>
                  <a:lnTo>
                    <a:pt x="356565" y="288544"/>
                  </a:lnTo>
                  <a:lnTo>
                    <a:pt x="356565" y="282714"/>
                  </a:lnTo>
                  <a:lnTo>
                    <a:pt x="356565" y="276872"/>
                  </a:lnTo>
                  <a:lnTo>
                    <a:pt x="351840" y="272161"/>
                  </a:lnTo>
                  <a:lnTo>
                    <a:pt x="346011" y="272161"/>
                  </a:lnTo>
                  <a:lnTo>
                    <a:pt x="74129" y="272161"/>
                  </a:lnTo>
                  <a:lnTo>
                    <a:pt x="74129" y="10553"/>
                  </a:lnTo>
                  <a:lnTo>
                    <a:pt x="74129" y="4724"/>
                  </a:lnTo>
                  <a:lnTo>
                    <a:pt x="69405" y="0"/>
                  </a:lnTo>
                  <a:lnTo>
                    <a:pt x="63576" y="0"/>
                  </a:lnTo>
                  <a:lnTo>
                    <a:pt x="10553" y="0"/>
                  </a:lnTo>
                  <a:lnTo>
                    <a:pt x="4711" y="0"/>
                  </a:lnTo>
                  <a:lnTo>
                    <a:pt x="0" y="4724"/>
                  </a:lnTo>
                  <a:lnTo>
                    <a:pt x="0" y="10553"/>
                  </a:lnTo>
                  <a:lnTo>
                    <a:pt x="0" y="583539"/>
                  </a:lnTo>
                  <a:lnTo>
                    <a:pt x="0" y="589368"/>
                  </a:lnTo>
                  <a:lnTo>
                    <a:pt x="4711" y="594080"/>
                  </a:lnTo>
                  <a:lnTo>
                    <a:pt x="10553" y="594080"/>
                  </a:lnTo>
                  <a:lnTo>
                    <a:pt x="346011" y="594080"/>
                  </a:lnTo>
                  <a:lnTo>
                    <a:pt x="351840" y="594080"/>
                  </a:lnTo>
                  <a:lnTo>
                    <a:pt x="356552" y="589368"/>
                  </a:lnTo>
                  <a:lnTo>
                    <a:pt x="356552" y="583539"/>
                  </a:lnTo>
                  <a:lnTo>
                    <a:pt x="356552" y="577697"/>
                  </a:lnTo>
                  <a:lnTo>
                    <a:pt x="351840" y="572985"/>
                  </a:lnTo>
                  <a:lnTo>
                    <a:pt x="346011" y="572985"/>
                  </a:lnTo>
                  <a:lnTo>
                    <a:pt x="21094" y="572985"/>
                  </a:lnTo>
                  <a:lnTo>
                    <a:pt x="21094" y="21107"/>
                  </a:lnTo>
                  <a:lnTo>
                    <a:pt x="53022" y="21107"/>
                  </a:lnTo>
                  <a:lnTo>
                    <a:pt x="53022" y="282714"/>
                  </a:lnTo>
                  <a:lnTo>
                    <a:pt x="53022" y="288531"/>
                  </a:lnTo>
                  <a:lnTo>
                    <a:pt x="57759" y="293255"/>
                  </a:lnTo>
                  <a:lnTo>
                    <a:pt x="63576" y="293255"/>
                  </a:lnTo>
                  <a:close/>
                </a:path>
                <a:path w="356870" h="594360">
                  <a:moveTo>
                    <a:pt x="106324" y="21107"/>
                  </a:moveTo>
                  <a:lnTo>
                    <a:pt x="346011" y="21107"/>
                  </a:lnTo>
                  <a:lnTo>
                    <a:pt x="351840" y="21107"/>
                  </a:lnTo>
                  <a:lnTo>
                    <a:pt x="356565" y="16383"/>
                  </a:lnTo>
                  <a:lnTo>
                    <a:pt x="356565" y="10553"/>
                  </a:lnTo>
                  <a:lnTo>
                    <a:pt x="356565" y="4724"/>
                  </a:lnTo>
                  <a:lnTo>
                    <a:pt x="351840" y="0"/>
                  </a:lnTo>
                  <a:lnTo>
                    <a:pt x="346011" y="0"/>
                  </a:lnTo>
                  <a:lnTo>
                    <a:pt x="106324" y="0"/>
                  </a:lnTo>
                  <a:lnTo>
                    <a:pt x="100495" y="0"/>
                  </a:lnTo>
                  <a:lnTo>
                    <a:pt x="95770" y="4724"/>
                  </a:lnTo>
                  <a:lnTo>
                    <a:pt x="95770" y="10553"/>
                  </a:lnTo>
                  <a:lnTo>
                    <a:pt x="95770" y="16383"/>
                  </a:lnTo>
                  <a:lnTo>
                    <a:pt x="100495" y="21107"/>
                  </a:lnTo>
                  <a:lnTo>
                    <a:pt x="106324" y="21107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632219" y="2678433"/>
            <a:ext cx="514350" cy="763905"/>
          </a:xfrm>
          <a:custGeom>
            <a:avLst/>
            <a:gdLst/>
            <a:ahLst/>
            <a:cxnLst/>
            <a:rect l="l" t="t" r="r" b="b"/>
            <a:pathLst>
              <a:path w="514350" h="763904">
                <a:moveTo>
                  <a:pt x="500506" y="1130"/>
                </a:moveTo>
                <a:lnTo>
                  <a:pt x="440512" y="1130"/>
                </a:lnTo>
                <a:lnTo>
                  <a:pt x="433158" y="1130"/>
                </a:lnTo>
                <a:lnTo>
                  <a:pt x="427215" y="7073"/>
                </a:lnTo>
                <a:lnTo>
                  <a:pt x="427215" y="14427"/>
                </a:lnTo>
                <a:lnTo>
                  <a:pt x="427215" y="577824"/>
                </a:lnTo>
                <a:lnTo>
                  <a:pt x="427215" y="585165"/>
                </a:lnTo>
                <a:lnTo>
                  <a:pt x="433158" y="591121"/>
                </a:lnTo>
                <a:lnTo>
                  <a:pt x="440512" y="591121"/>
                </a:lnTo>
                <a:lnTo>
                  <a:pt x="447852" y="591121"/>
                </a:lnTo>
                <a:lnTo>
                  <a:pt x="453809" y="585165"/>
                </a:lnTo>
                <a:lnTo>
                  <a:pt x="453809" y="577824"/>
                </a:lnTo>
                <a:lnTo>
                  <a:pt x="453809" y="27724"/>
                </a:lnTo>
                <a:lnTo>
                  <a:pt x="487222" y="27724"/>
                </a:lnTo>
                <a:lnTo>
                  <a:pt x="487222" y="704824"/>
                </a:lnTo>
                <a:lnTo>
                  <a:pt x="24371" y="7073"/>
                </a:lnTo>
                <a:lnTo>
                  <a:pt x="21120" y="2197"/>
                </a:lnTo>
                <a:lnTo>
                  <a:pt x="15074" y="0"/>
                </a:lnTo>
                <a:lnTo>
                  <a:pt x="9448" y="1701"/>
                </a:lnTo>
                <a:lnTo>
                  <a:pt x="3848" y="3390"/>
                </a:lnTo>
                <a:lnTo>
                  <a:pt x="0" y="8559"/>
                </a:lnTo>
                <a:lnTo>
                  <a:pt x="0" y="14427"/>
                </a:lnTo>
                <a:lnTo>
                  <a:pt x="0" y="748919"/>
                </a:lnTo>
                <a:lnTo>
                  <a:pt x="0" y="756208"/>
                </a:lnTo>
                <a:lnTo>
                  <a:pt x="5880" y="762139"/>
                </a:lnTo>
                <a:lnTo>
                  <a:pt x="13157" y="762215"/>
                </a:lnTo>
                <a:lnTo>
                  <a:pt x="13284" y="762215"/>
                </a:lnTo>
                <a:lnTo>
                  <a:pt x="14579" y="762215"/>
                </a:lnTo>
                <a:lnTo>
                  <a:pt x="15824" y="762025"/>
                </a:lnTo>
                <a:lnTo>
                  <a:pt x="17005" y="761695"/>
                </a:lnTo>
                <a:lnTo>
                  <a:pt x="25038" y="761496"/>
                </a:lnTo>
                <a:lnTo>
                  <a:pt x="38104" y="761550"/>
                </a:lnTo>
                <a:lnTo>
                  <a:pt x="54140" y="761807"/>
                </a:lnTo>
                <a:lnTo>
                  <a:pt x="71081" y="762215"/>
                </a:lnTo>
                <a:lnTo>
                  <a:pt x="74790" y="762355"/>
                </a:lnTo>
                <a:lnTo>
                  <a:pt x="78155" y="760945"/>
                </a:lnTo>
                <a:lnTo>
                  <a:pt x="80721" y="758456"/>
                </a:lnTo>
                <a:lnTo>
                  <a:pt x="83299" y="755954"/>
                </a:lnTo>
                <a:lnTo>
                  <a:pt x="84747" y="752513"/>
                </a:lnTo>
                <a:lnTo>
                  <a:pt x="84747" y="748931"/>
                </a:lnTo>
                <a:lnTo>
                  <a:pt x="84747" y="170815"/>
                </a:lnTo>
                <a:lnTo>
                  <a:pt x="84747" y="163474"/>
                </a:lnTo>
                <a:lnTo>
                  <a:pt x="78803" y="157518"/>
                </a:lnTo>
                <a:lnTo>
                  <a:pt x="71450" y="157518"/>
                </a:lnTo>
                <a:lnTo>
                  <a:pt x="64109" y="157518"/>
                </a:lnTo>
                <a:lnTo>
                  <a:pt x="58153" y="163474"/>
                </a:lnTo>
                <a:lnTo>
                  <a:pt x="58153" y="170815"/>
                </a:lnTo>
                <a:lnTo>
                  <a:pt x="58153" y="735266"/>
                </a:lnTo>
                <a:lnTo>
                  <a:pt x="48307" y="735030"/>
                </a:lnTo>
                <a:lnTo>
                  <a:pt x="39847" y="734875"/>
                </a:lnTo>
                <a:lnTo>
                  <a:pt x="32648" y="734802"/>
                </a:lnTo>
                <a:lnTo>
                  <a:pt x="26581" y="734809"/>
                </a:lnTo>
                <a:lnTo>
                  <a:pt x="26581" y="58521"/>
                </a:lnTo>
                <a:lnTo>
                  <a:pt x="489419" y="756259"/>
                </a:lnTo>
                <a:lnTo>
                  <a:pt x="492671" y="761149"/>
                </a:lnTo>
                <a:lnTo>
                  <a:pt x="498728" y="763358"/>
                </a:lnTo>
                <a:lnTo>
                  <a:pt x="504342" y="761644"/>
                </a:lnTo>
                <a:lnTo>
                  <a:pt x="509943" y="759955"/>
                </a:lnTo>
                <a:lnTo>
                  <a:pt x="513791" y="754786"/>
                </a:lnTo>
                <a:lnTo>
                  <a:pt x="513791" y="748919"/>
                </a:lnTo>
                <a:lnTo>
                  <a:pt x="513791" y="14427"/>
                </a:lnTo>
                <a:lnTo>
                  <a:pt x="513803" y="7073"/>
                </a:lnTo>
                <a:lnTo>
                  <a:pt x="507860" y="1130"/>
                </a:lnTo>
                <a:lnTo>
                  <a:pt x="500506" y="113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246610" y="2673214"/>
            <a:ext cx="1136015" cy="770890"/>
            <a:chOff x="2246610" y="2673214"/>
            <a:chExt cx="1136015" cy="770890"/>
          </a:xfrm>
        </p:grpSpPr>
        <p:sp>
          <p:nvSpPr>
            <p:cNvPr id="4" name="object 4" descr=""/>
            <p:cNvSpPr/>
            <p:nvPr/>
          </p:nvSpPr>
          <p:spPr>
            <a:xfrm>
              <a:off x="2252960" y="2681432"/>
              <a:ext cx="449580" cy="748665"/>
            </a:xfrm>
            <a:custGeom>
              <a:avLst/>
              <a:gdLst/>
              <a:ahLst/>
              <a:cxnLst/>
              <a:rect l="l" t="t" r="r" b="b"/>
              <a:pathLst>
                <a:path w="449580" h="748664">
                  <a:moveTo>
                    <a:pt x="80111" y="369506"/>
                  </a:moveTo>
                  <a:lnTo>
                    <a:pt x="435978" y="369506"/>
                  </a:lnTo>
                  <a:lnTo>
                    <a:pt x="443331" y="369506"/>
                  </a:lnTo>
                  <a:lnTo>
                    <a:pt x="449275" y="363562"/>
                  </a:lnTo>
                  <a:lnTo>
                    <a:pt x="449275" y="356209"/>
                  </a:lnTo>
                  <a:lnTo>
                    <a:pt x="449275" y="348869"/>
                  </a:lnTo>
                  <a:lnTo>
                    <a:pt x="443331" y="342912"/>
                  </a:lnTo>
                  <a:lnTo>
                    <a:pt x="435978" y="342912"/>
                  </a:lnTo>
                  <a:lnTo>
                    <a:pt x="93408" y="342912"/>
                  </a:lnTo>
                  <a:lnTo>
                    <a:pt x="93408" y="13296"/>
                  </a:lnTo>
                  <a:lnTo>
                    <a:pt x="93408" y="5956"/>
                  </a:lnTo>
                  <a:lnTo>
                    <a:pt x="87464" y="0"/>
                  </a:lnTo>
                  <a:lnTo>
                    <a:pt x="80111" y="0"/>
                  </a:lnTo>
                  <a:lnTo>
                    <a:pt x="13296" y="0"/>
                  </a:lnTo>
                  <a:lnTo>
                    <a:pt x="5956" y="0"/>
                  </a:lnTo>
                  <a:lnTo>
                    <a:pt x="0" y="5956"/>
                  </a:lnTo>
                  <a:lnTo>
                    <a:pt x="0" y="13296"/>
                  </a:lnTo>
                  <a:lnTo>
                    <a:pt x="0" y="735253"/>
                  </a:lnTo>
                  <a:lnTo>
                    <a:pt x="0" y="742607"/>
                  </a:lnTo>
                  <a:lnTo>
                    <a:pt x="5956" y="748550"/>
                  </a:lnTo>
                  <a:lnTo>
                    <a:pt x="13296" y="748550"/>
                  </a:lnTo>
                  <a:lnTo>
                    <a:pt x="435978" y="748550"/>
                  </a:lnTo>
                  <a:lnTo>
                    <a:pt x="443318" y="748550"/>
                  </a:lnTo>
                  <a:lnTo>
                    <a:pt x="449262" y="742607"/>
                  </a:lnTo>
                  <a:lnTo>
                    <a:pt x="449262" y="735253"/>
                  </a:lnTo>
                  <a:lnTo>
                    <a:pt x="449262" y="727913"/>
                  </a:lnTo>
                  <a:lnTo>
                    <a:pt x="443318" y="721969"/>
                  </a:lnTo>
                  <a:lnTo>
                    <a:pt x="435978" y="721969"/>
                  </a:lnTo>
                  <a:lnTo>
                    <a:pt x="26593" y="721969"/>
                  </a:lnTo>
                  <a:lnTo>
                    <a:pt x="26593" y="26593"/>
                  </a:lnTo>
                  <a:lnTo>
                    <a:pt x="66814" y="26593"/>
                  </a:lnTo>
                  <a:lnTo>
                    <a:pt x="66814" y="356209"/>
                  </a:lnTo>
                  <a:lnTo>
                    <a:pt x="66814" y="363550"/>
                  </a:lnTo>
                  <a:lnTo>
                    <a:pt x="72770" y="369506"/>
                  </a:lnTo>
                  <a:lnTo>
                    <a:pt x="80111" y="369506"/>
                  </a:lnTo>
                  <a:close/>
                </a:path>
                <a:path w="449580" h="748664">
                  <a:moveTo>
                    <a:pt x="133972" y="26593"/>
                  </a:moveTo>
                  <a:lnTo>
                    <a:pt x="435978" y="26593"/>
                  </a:lnTo>
                  <a:lnTo>
                    <a:pt x="443331" y="26593"/>
                  </a:lnTo>
                  <a:lnTo>
                    <a:pt x="449275" y="20650"/>
                  </a:lnTo>
                  <a:lnTo>
                    <a:pt x="449275" y="13296"/>
                  </a:lnTo>
                  <a:lnTo>
                    <a:pt x="449275" y="5956"/>
                  </a:lnTo>
                  <a:lnTo>
                    <a:pt x="443331" y="0"/>
                  </a:lnTo>
                  <a:lnTo>
                    <a:pt x="435978" y="0"/>
                  </a:lnTo>
                  <a:lnTo>
                    <a:pt x="133972" y="0"/>
                  </a:lnTo>
                  <a:lnTo>
                    <a:pt x="126618" y="0"/>
                  </a:lnTo>
                  <a:lnTo>
                    <a:pt x="120675" y="5956"/>
                  </a:lnTo>
                  <a:lnTo>
                    <a:pt x="120675" y="13296"/>
                  </a:lnTo>
                  <a:lnTo>
                    <a:pt x="120675" y="20650"/>
                  </a:lnTo>
                  <a:lnTo>
                    <a:pt x="126631" y="26593"/>
                  </a:lnTo>
                  <a:lnTo>
                    <a:pt x="133972" y="2659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736949" y="2679564"/>
              <a:ext cx="639445" cy="758190"/>
            </a:xfrm>
            <a:custGeom>
              <a:avLst/>
              <a:gdLst/>
              <a:ahLst/>
              <a:cxnLst/>
              <a:rect l="l" t="t" r="r" b="b"/>
              <a:pathLst>
                <a:path w="639445" h="758189">
                  <a:moveTo>
                    <a:pt x="319620" y="0"/>
                  </a:moveTo>
                  <a:lnTo>
                    <a:pt x="316052" y="0"/>
                  </a:lnTo>
                  <a:lnTo>
                    <a:pt x="312610" y="1435"/>
                  </a:lnTo>
                  <a:lnTo>
                    <a:pt x="310108" y="4000"/>
                  </a:lnTo>
                  <a:lnTo>
                    <a:pt x="307619" y="6565"/>
                  </a:lnTo>
                  <a:lnTo>
                    <a:pt x="306247" y="10020"/>
                  </a:lnTo>
                  <a:lnTo>
                    <a:pt x="306336" y="13601"/>
                  </a:lnTo>
                  <a:lnTo>
                    <a:pt x="307911" y="82511"/>
                  </a:lnTo>
                  <a:lnTo>
                    <a:pt x="308089" y="89725"/>
                  </a:lnTo>
                  <a:lnTo>
                    <a:pt x="313982" y="95504"/>
                  </a:lnTo>
                  <a:lnTo>
                    <a:pt x="321208" y="95504"/>
                  </a:lnTo>
                  <a:lnTo>
                    <a:pt x="361372" y="100130"/>
                  </a:lnTo>
                  <a:lnTo>
                    <a:pt x="399195" y="113467"/>
                  </a:lnTo>
                  <a:lnTo>
                    <a:pt x="434040" y="134699"/>
                  </a:lnTo>
                  <a:lnTo>
                    <a:pt x="465271" y="163008"/>
                  </a:lnTo>
                  <a:lnTo>
                    <a:pt x="492251" y="197579"/>
                  </a:lnTo>
                  <a:lnTo>
                    <a:pt x="514344" y="237597"/>
                  </a:lnTo>
                  <a:lnTo>
                    <a:pt x="530912" y="282245"/>
                  </a:lnTo>
                  <a:lnTo>
                    <a:pt x="541320" y="330707"/>
                  </a:lnTo>
                  <a:lnTo>
                    <a:pt x="544931" y="382168"/>
                  </a:lnTo>
                  <a:lnTo>
                    <a:pt x="541320" y="433632"/>
                  </a:lnTo>
                  <a:lnTo>
                    <a:pt x="530912" y="482098"/>
                  </a:lnTo>
                  <a:lnTo>
                    <a:pt x="514344" y="526748"/>
                  </a:lnTo>
                  <a:lnTo>
                    <a:pt x="492251" y="566767"/>
                  </a:lnTo>
                  <a:lnTo>
                    <a:pt x="465271" y="601340"/>
                  </a:lnTo>
                  <a:lnTo>
                    <a:pt x="434040" y="629650"/>
                  </a:lnTo>
                  <a:lnTo>
                    <a:pt x="399195" y="650881"/>
                  </a:lnTo>
                  <a:lnTo>
                    <a:pt x="361372" y="664218"/>
                  </a:lnTo>
                  <a:lnTo>
                    <a:pt x="321208" y="668845"/>
                  </a:lnTo>
                  <a:lnTo>
                    <a:pt x="314007" y="668845"/>
                  </a:lnTo>
                  <a:lnTo>
                    <a:pt x="308102" y="674585"/>
                  </a:lnTo>
                  <a:lnTo>
                    <a:pt x="307924" y="681799"/>
                  </a:lnTo>
                  <a:lnTo>
                    <a:pt x="306666" y="730072"/>
                  </a:lnTo>
                  <a:lnTo>
                    <a:pt x="265074" y="724302"/>
                  </a:lnTo>
                  <a:lnTo>
                    <a:pt x="225445" y="711777"/>
                  </a:lnTo>
                  <a:lnTo>
                    <a:pt x="188200" y="693002"/>
                  </a:lnTo>
                  <a:lnTo>
                    <a:pt x="153759" y="668483"/>
                  </a:lnTo>
                  <a:lnTo>
                    <a:pt x="122544" y="638727"/>
                  </a:lnTo>
                  <a:lnTo>
                    <a:pt x="94976" y="604238"/>
                  </a:lnTo>
                  <a:lnTo>
                    <a:pt x="71477" y="565523"/>
                  </a:lnTo>
                  <a:lnTo>
                    <a:pt x="52466" y="523086"/>
                  </a:lnTo>
                  <a:lnTo>
                    <a:pt x="38366" y="477435"/>
                  </a:lnTo>
                  <a:lnTo>
                    <a:pt x="29597" y="429074"/>
                  </a:lnTo>
                  <a:lnTo>
                    <a:pt x="26581" y="378510"/>
                  </a:lnTo>
                  <a:lnTo>
                    <a:pt x="29831" y="326034"/>
                  </a:lnTo>
                  <a:lnTo>
                    <a:pt x="39283" y="275835"/>
                  </a:lnTo>
                  <a:lnTo>
                    <a:pt x="54489" y="228520"/>
                  </a:lnTo>
                  <a:lnTo>
                    <a:pt x="75000" y="184697"/>
                  </a:lnTo>
                  <a:lnTo>
                    <a:pt x="100369" y="144973"/>
                  </a:lnTo>
                  <a:lnTo>
                    <a:pt x="130147" y="109957"/>
                  </a:lnTo>
                  <a:lnTo>
                    <a:pt x="163887" y="80254"/>
                  </a:lnTo>
                  <a:lnTo>
                    <a:pt x="201139" y="56474"/>
                  </a:lnTo>
                  <a:lnTo>
                    <a:pt x="241456" y="39222"/>
                  </a:lnTo>
                  <a:lnTo>
                    <a:pt x="284391" y="29108"/>
                  </a:lnTo>
                  <a:lnTo>
                    <a:pt x="291655" y="28054"/>
                  </a:lnTo>
                  <a:lnTo>
                    <a:pt x="296710" y="21323"/>
                  </a:lnTo>
                  <a:lnTo>
                    <a:pt x="295656" y="14046"/>
                  </a:lnTo>
                  <a:lnTo>
                    <a:pt x="294627" y="6781"/>
                  </a:lnTo>
                  <a:lnTo>
                    <a:pt x="287820" y="1752"/>
                  </a:lnTo>
                  <a:lnTo>
                    <a:pt x="238014" y="12416"/>
                  </a:lnTo>
                  <a:lnTo>
                    <a:pt x="197739" y="28427"/>
                  </a:lnTo>
                  <a:lnTo>
                    <a:pt x="160148" y="50325"/>
                  </a:lnTo>
                  <a:lnTo>
                    <a:pt x="125606" y="77618"/>
                  </a:lnTo>
                  <a:lnTo>
                    <a:pt x="94481" y="109815"/>
                  </a:lnTo>
                  <a:lnTo>
                    <a:pt x="67139" y="146426"/>
                  </a:lnTo>
                  <a:lnTo>
                    <a:pt x="43946" y="186960"/>
                  </a:lnTo>
                  <a:lnTo>
                    <a:pt x="25269" y="230926"/>
                  </a:lnTo>
                  <a:lnTo>
                    <a:pt x="11475" y="277834"/>
                  </a:lnTo>
                  <a:lnTo>
                    <a:pt x="2929" y="327192"/>
                  </a:lnTo>
                  <a:lnTo>
                    <a:pt x="0" y="378510"/>
                  </a:lnTo>
                  <a:lnTo>
                    <a:pt x="2923" y="429796"/>
                  </a:lnTo>
                  <a:lnTo>
                    <a:pt x="11437" y="479007"/>
                  </a:lnTo>
                  <a:lnTo>
                    <a:pt x="25159" y="525688"/>
                  </a:lnTo>
                  <a:lnTo>
                    <a:pt x="43703" y="569386"/>
                  </a:lnTo>
                  <a:lnTo>
                    <a:pt x="66687" y="609645"/>
                  </a:lnTo>
                  <a:lnTo>
                    <a:pt x="93725" y="646010"/>
                  </a:lnTo>
                  <a:lnTo>
                    <a:pt x="124436" y="678029"/>
                  </a:lnTo>
                  <a:lnTo>
                    <a:pt x="158433" y="705245"/>
                  </a:lnTo>
                  <a:lnTo>
                    <a:pt x="195335" y="727204"/>
                  </a:lnTo>
                  <a:lnTo>
                    <a:pt x="234755" y="743452"/>
                  </a:lnTo>
                  <a:lnTo>
                    <a:pt x="276312" y="753534"/>
                  </a:lnTo>
                  <a:lnTo>
                    <a:pt x="319620" y="756996"/>
                  </a:lnTo>
                  <a:lnTo>
                    <a:pt x="326821" y="756996"/>
                  </a:lnTo>
                  <a:lnTo>
                    <a:pt x="332727" y="751255"/>
                  </a:lnTo>
                  <a:lnTo>
                    <a:pt x="332905" y="744054"/>
                  </a:lnTo>
                  <a:lnTo>
                    <a:pt x="334175" y="695020"/>
                  </a:lnTo>
                  <a:lnTo>
                    <a:pt x="377087" y="687568"/>
                  </a:lnTo>
                  <a:lnTo>
                    <a:pt x="417375" y="671399"/>
                  </a:lnTo>
                  <a:lnTo>
                    <a:pt x="454390" y="647322"/>
                  </a:lnTo>
                  <a:lnTo>
                    <a:pt x="487485" y="616149"/>
                  </a:lnTo>
                  <a:lnTo>
                    <a:pt x="516014" y="578688"/>
                  </a:lnTo>
                  <a:lnTo>
                    <a:pt x="539329" y="535749"/>
                  </a:lnTo>
                  <a:lnTo>
                    <a:pt x="556784" y="488143"/>
                  </a:lnTo>
                  <a:lnTo>
                    <a:pt x="567732" y="436680"/>
                  </a:lnTo>
                  <a:lnTo>
                    <a:pt x="571525" y="382168"/>
                  </a:lnTo>
                  <a:lnTo>
                    <a:pt x="567732" y="327664"/>
                  </a:lnTo>
                  <a:lnTo>
                    <a:pt x="556785" y="276207"/>
                  </a:lnTo>
                  <a:lnTo>
                    <a:pt x="539331" y="228607"/>
                  </a:lnTo>
                  <a:lnTo>
                    <a:pt x="516017" y="185672"/>
                  </a:lnTo>
                  <a:lnTo>
                    <a:pt x="487491" y="148213"/>
                  </a:lnTo>
                  <a:lnTo>
                    <a:pt x="454401" y="117040"/>
                  </a:lnTo>
                  <a:lnTo>
                    <a:pt x="417393" y="92962"/>
                  </a:lnTo>
                  <a:lnTo>
                    <a:pt x="377114" y="76788"/>
                  </a:lnTo>
                  <a:lnTo>
                    <a:pt x="334213" y="69329"/>
                  </a:lnTo>
                  <a:lnTo>
                    <a:pt x="333248" y="26962"/>
                  </a:lnTo>
                  <a:lnTo>
                    <a:pt x="374755" y="32832"/>
                  </a:lnTo>
                  <a:lnTo>
                    <a:pt x="414299" y="45430"/>
                  </a:lnTo>
                  <a:lnTo>
                    <a:pt x="451460" y="64254"/>
                  </a:lnTo>
                  <a:lnTo>
                    <a:pt x="485818" y="88799"/>
                  </a:lnTo>
                  <a:lnTo>
                    <a:pt x="516955" y="118561"/>
                  </a:lnTo>
                  <a:lnTo>
                    <a:pt x="544452" y="153038"/>
                  </a:lnTo>
                  <a:lnTo>
                    <a:pt x="567889" y="191725"/>
                  </a:lnTo>
                  <a:lnTo>
                    <a:pt x="586848" y="234120"/>
                  </a:lnTo>
                  <a:lnTo>
                    <a:pt x="600909" y="279718"/>
                  </a:lnTo>
                  <a:lnTo>
                    <a:pt x="609652" y="328016"/>
                  </a:lnTo>
                  <a:lnTo>
                    <a:pt x="612660" y="378510"/>
                  </a:lnTo>
                  <a:lnTo>
                    <a:pt x="609663" y="431301"/>
                  </a:lnTo>
                  <a:lnTo>
                    <a:pt x="600880" y="481332"/>
                  </a:lnTo>
                  <a:lnTo>
                    <a:pt x="586622" y="528170"/>
                  </a:lnTo>
                  <a:lnTo>
                    <a:pt x="567202" y="571380"/>
                  </a:lnTo>
                  <a:lnTo>
                    <a:pt x="542931" y="610528"/>
                  </a:lnTo>
                  <a:lnTo>
                    <a:pt x="514122" y="645181"/>
                  </a:lnTo>
                  <a:lnTo>
                    <a:pt x="481086" y="674905"/>
                  </a:lnTo>
                  <a:lnTo>
                    <a:pt x="444136" y="699266"/>
                  </a:lnTo>
                  <a:lnTo>
                    <a:pt x="403583" y="717829"/>
                  </a:lnTo>
                  <a:lnTo>
                    <a:pt x="359740" y="730161"/>
                  </a:lnTo>
                  <a:lnTo>
                    <a:pt x="352539" y="731596"/>
                  </a:lnTo>
                  <a:lnTo>
                    <a:pt x="347878" y="738593"/>
                  </a:lnTo>
                  <a:lnTo>
                    <a:pt x="349313" y="745807"/>
                  </a:lnTo>
                  <a:lnTo>
                    <a:pt x="350761" y="753008"/>
                  </a:lnTo>
                  <a:lnTo>
                    <a:pt x="357746" y="757682"/>
                  </a:lnTo>
                  <a:lnTo>
                    <a:pt x="364959" y="756234"/>
                  </a:lnTo>
                  <a:lnTo>
                    <a:pt x="408326" y="744401"/>
                  </a:lnTo>
                  <a:lnTo>
                    <a:pt x="448768" y="727017"/>
                  </a:lnTo>
                  <a:lnTo>
                    <a:pt x="486032" y="704431"/>
                  </a:lnTo>
                  <a:lnTo>
                    <a:pt x="519865" y="676994"/>
                  </a:lnTo>
                  <a:lnTo>
                    <a:pt x="550011" y="645056"/>
                  </a:lnTo>
                  <a:lnTo>
                    <a:pt x="576217" y="608966"/>
                  </a:lnTo>
                  <a:lnTo>
                    <a:pt x="598228" y="569076"/>
                  </a:lnTo>
                  <a:lnTo>
                    <a:pt x="615790" y="525735"/>
                  </a:lnTo>
                  <a:lnTo>
                    <a:pt x="628649" y="479294"/>
                  </a:lnTo>
                  <a:lnTo>
                    <a:pt x="636551" y="430102"/>
                  </a:lnTo>
                  <a:lnTo>
                    <a:pt x="639241" y="378510"/>
                  </a:lnTo>
                  <a:lnTo>
                    <a:pt x="636318" y="327219"/>
                  </a:lnTo>
                  <a:lnTo>
                    <a:pt x="627804" y="278003"/>
                  </a:lnTo>
                  <a:lnTo>
                    <a:pt x="614084" y="231318"/>
                  </a:lnTo>
                  <a:lnTo>
                    <a:pt x="595541" y="187617"/>
                  </a:lnTo>
                  <a:lnTo>
                    <a:pt x="572558" y="147356"/>
                  </a:lnTo>
                  <a:lnTo>
                    <a:pt x="545520" y="110988"/>
                  </a:lnTo>
                  <a:lnTo>
                    <a:pt x="514810" y="78968"/>
                  </a:lnTo>
                  <a:lnTo>
                    <a:pt x="480813" y="51752"/>
                  </a:lnTo>
                  <a:lnTo>
                    <a:pt x="443912" y="29792"/>
                  </a:lnTo>
                  <a:lnTo>
                    <a:pt x="404490" y="13543"/>
                  </a:lnTo>
                  <a:lnTo>
                    <a:pt x="362931" y="3461"/>
                  </a:lnTo>
                  <a:lnTo>
                    <a:pt x="31962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3454953" y="2678433"/>
            <a:ext cx="514350" cy="763905"/>
          </a:xfrm>
          <a:custGeom>
            <a:avLst/>
            <a:gdLst/>
            <a:ahLst/>
            <a:cxnLst/>
            <a:rect l="l" t="t" r="r" b="b"/>
            <a:pathLst>
              <a:path w="514350" h="763904">
                <a:moveTo>
                  <a:pt x="500507" y="1130"/>
                </a:moveTo>
                <a:lnTo>
                  <a:pt x="440512" y="1130"/>
                </a:lnTo>
                <a:lnTo>
                  <a:pt x="433158" y="1130"/>
                </a:lnTo>
                <a:lnTo>
                  <a:pt x="427215" y="7073"/>
                </a:lnTo>
                <a:lnTo>
                  <a:pt x="427215" y="14427"/>
                </a:lnTo>
                <a:lnTo>
                  <a:pt x="427215" y="577824"/>
                </a:lnTo>
                <a:lnTo>
                  <a:pt x="427215" y="585165"/>
                </a:lnTo>
                <a:lnTo>
                  <a:pt x="433158" y="591121"/>
                </a:lnTo>
                <a:lnTo>
                  <a:pt x="440512" y="591121"/>
                </a:lnTo>
                <a:lnTo>
                  <a:pt x="447852" y="591121"/>
                </a:lnTo>
                <a:lnTo>
                  <a:pt x="453809" y="585165"/>
                </a:lnTo>
                <a:lnTo>
                  <a:pt x="453809" y="577824"/>
                </a:lnTo>
                <a:lnTo>
                  <a:pt x="453809" y="27724"/>
                </a:lnTo>
                <a:lnTo>
                  <a:pt x="487222" y="27724"/>
                </a:lnTo>
                <a:lnTo>
                  <a:pt x="487222" y="704824"/>
                </a:lnTo>
                <a:lnTo>
                  <a:pt x="24371" y="7073"/>
                </a:lnTo>
                <a:lnTo>
                  <a:pt x="21120" y="2197"/>
                </a:lnTo>
                <a:lnTo>
                  <a:pt x="15074" y="0"/>
                </a:lnTo>
                <a:lnTo>
                  <a:pt x="9448" y="1701"/>
                </a:lnTo>
                <a:lnTo>
                  <a:pt x="3848" y="3390"/>
                </a:lnTo>
                <a:lnTo>
                  <a:pt x="0" y="8559"/>
                </a:lnTo>
                <a:lnTo>
                  <a:pt x="0" y="14427"/>
                </a:lnTo>
                <a:lnTo>
                  <a:pt x="0" y="748919"/>
                </a:lnTo>
                <a:lnTo>
                  <a:pt x="0" y="756208"/>
                </a:lnTo>
                <a:lnTo>
                  <a:pt x="5880" y="762139"/>
                </a:lnTo>
                <a:lnTo>
                  <a:pt x="13157" y="762215"/>
                </a:lnTo>
                <a:lnTo>
                  <a:pt x="13284" y="762215"/>
                </a:lnTo>
                <a:lnTo>
                  <a:pt x="14579" y="762215"/>
                </a:lnTo>
                <a:lnTo>
                  <a:pt x="15824" y="762025"/>
                </a:lnTo>
                <a:lnTo>
                  <a:pt x="17005" y="761695"/>
                </a:lnTo>
                <a:lnTo>
                  <a:pt x="25038" y="761496"/>
                </a:lnTo>
                <a:lnTo>
                  <a:pt x="38104" y="761550"/>
                </a:lnTo>
                <a:lnTo>
                  <a:pt x="54140" y="761807"/>
                </a:lnTo>
                <a:lnTo>
                  <a:pt x="71081" y="762215"/>
                </a:lnTo>
                <a:lnTo>
                  <a:pt x="74790" y="762355"/>
                </a:lnTo>
                <a:lnTo>
                  <a:pt x="78155" y="760945"/>
                </a:lnTo>
                <a:lnTo>
                  <a:pt x="80721" y="758456"/>
                </a:lnTo>
                <a:lnTo>
                  <a:pt x="83299" y="755954"/>
                </a:lnTo>
                <a:lnTo>
                  <a:pt x="84747" y="752513"/>
                </a:lnTo>
                <a:lnTo>
                  <a:pt x="84747" y="748931"/>
                </a:lnTo>
                <a:lnTo>
                  <a:pt x="84747" y="170815"/>
                </a:lnTo>
                <a:lnTo>
                  <a:pt x="84747" y="163474"/>
                </a:lnTo>
                <a:lnTo>
                  <a:pt x="78803" y="157518"/>
                </a:lnTo>
                <a:lnTo>
                  <a:pt x="71450" y="157518"/>
                </a:lnTo>
                <a:lnTo>
                  <a:pt x="64109" y="157518"/>
                </a:lnTo>
                <a:lnTo>
                  <a:pt x="58153" y="163474"/>
                </a:lnTo>
                <a:lnTo>
                  <a:pt x="58153" y="170815"/>
                </a:lnTo>
                <a:lnTo>
                  <a:pt x="58153" y="735266"/>
                </a:lnTo>
                <a:lnTo>
                  <a:pt x="48307" y="735030"/>
                </a:lnTo>
                <a:lnTo>
                  <a:pt x="39847" y="734875"/>
                </a:lnTo>
                <a:lnTo>
                  <a:pt x="32648" y="734802"/>
                </a:lnTo>
                <a:lnTo>
                  <a:pt x="26581" y="734809"/>
                </a:lnTo>
                <a:lnTo>
                  <a:pt x="26581" y="58521"/>
                </a:lnTo>
                <a:lnTo>
                  <a:pt x="489419" y="756259"/>
                </a:lnTo>
                <a:lnTo>
                  <a:pt x="492671" y="761149"/>
                </a:lnTo>
                <a:lnTo>
                  <a:pt x="498729" y="763358"/>
                </a:lnTo>
                <a:lnTo>
                  <a:pt x="504342" y="761644"/>
                </a:lnTo>
                <a:lnTo>
                  <a:pt x="509943" y="759955"/>
                </a:lnTo>
                <a:lnTo>
                  <a:pt x="513791" y="754786"/>
                </a:lnTo>
                <a:lnTo>
                  <a:pt x="513791" y="748919"/>
                </a:lnTo>
                <a:lnTo>
                  <a:pt x="513791" y="14427"/>
                </a:lnTo>
                <a:lnTo>
                  <a:pt x="513803" y="7073"/>
                </a:lnTo>
                <a:lnTo>
                  <a:pt x="507860" y="1130"/>
                </a:lnTo>
                <a:lnTo>
                  <a:pt x="500507" y="113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" name="object 7" descr=""/>
          <p:cNvGrpSpPr/>
          <p:nvPr/>
        </p:nvGrpSpPr>
        <p:grpSpPr>
          <a:xfrm>
            <a:off x="4395218" y="2673214"/>
            <a:ext cx="609600" cy="775970"/>
            <a:chOff x="4395218" y="2673214"/>
            <a:chExt cx="609600" cy="775970"/>
          </a:xfrm>
        </p:grpSpPr>
        <p:sp>
          <p:nvSpPr>
            <p:cNvPr id="8" name="object 8" descr=""/>
            <p:cNvSpPr/>
            <p:nvPr/>
          </p:nvSpPr>
          <p:spPr>
            <a:xfrm>
              <a:off x="4401568" y="2681429"/>
              <a:ext cx="457834" cy="759460"/>
            </a:xfrm>
            <a:custGeom>
              <a:avLst/>
              <a:gdLst/>
              <a:ahLst/>
              <a:cxnLst/>
              <a:rect l="l" t="t" r="r" b="b"/>
              <a:pathLst>
                <a:path w="457835" h="759460">
                  <a:moveTo>
                    <a:pt x="444144" y="732624"/>
                  </a:moveTo>
                  <a:lnTo>
                    <a:pt x="84759" y="732624"/>
                  </a:lnTo>
                  <a:lnTo>
                    <a:pt x="84759" y="13296"/>
                  </a:lnTo>
                  <a:lnTo>
                    <a:pt x="84759" y="5956"/>
                  </a:lnTo>
                  <a:lnTo>
                    <a:pt x="78803" y="0"/>
                  </a:lnTo>
                  <a:lnTo>
                    <a:pt x="71462" y="0"/>
                  </a:lnTo>
                  <a:lnTo>
                    <a:pt x="13296" y="0"/>
                  </a:lnTo>
                  <a:lnTo>
                    <a:pt x="5943" y="0"/>
                  </a:lnTo>
                  <a:lnTo>
                    <a:pt x="0" y="5956"/>
                  </a:lnTo>
                  <a:lnTo>
                    <a:pt x="0" y="13296"/>
                  </a:lnTo>
                  <a:lnTo>
                    <a:pt x="0" y="745921"/>
                  </a:lnTo>
                  <a:lnTo>
                    <a:pt x="0" y="753262"/>
                  </a:lnTo>
                  <a:lnTo>
                    <a:pt x="5943" y="759218"/>
                  </a:lnTo>
                  <a:lnTo>
                    <a:pt x="13296" y="759218"/>
                  </a:lnTo>
                  <a:lnTo>
                    <a:pt x="20637" y="759218"/>
                  </a:lnTo>
                  <a:lnTo>
                    <a:pt x="26581" y="753262"/>
                  </a:lnTo>
                  <a:lnTo>
                    <a:pt x="26581" y="745921"/>
                  </a:lnTo>
                  <a:lnTo>
                    <a:pt x="26581" y="26593"/>
                  </a:lnTo>
                  <a:lnTo>
                    <a:pt x="58165" y="26593"/>
                  </a:lnTo>
                  <a:lnTo>
                    <a:pt x="58165" y="745921"/>
                  </a:lnTo>
                  <a:lnTo>
                    <a:pt x="58165" y="753262"/>
                  </a:lnTo>
                  <a:lnTo>
                    <a:pt x="64122" y="759218"/>
                  </a:lnTo>
                  <a:lnTo>
                    <a:pt x="71462" y="759218"/>
                  </a:lnTo>
                  <a:lnTo>
                    <a:pt x="444144" y="759218"/>
                  </a:lnTo>
                  <a:lnTo>
                    <a:pt x="451497" y="759218"/>
                  </a:lnTo>
                  <a:lnTo>
                    <a:pt x="457441" y="753262"/>
                  </a:lnTo>
                  <a:lnTo>
                    <a:pt x="457441" y="745921"/>
                  </a:lnTo>
                  <a:lnTo>
                    <a:pt x="457441" y="738581"/>
                  </a:lnTo>
                  <a:lnTo>
                    <a:pt x="451484" y="732624"/>
                  </a:lnTo>
                  <a:lnTo>
                    <a:pt x="444144" y="732624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902663" y="2679564"/>
              <a:ext cx="95885" cy="763270"/>
            </a:xfrm>
            <a:custGeom>
              <a:avLst/>
              <a:gdLst/>
              <a:ahLst/>
              <a:cxnLst/>
              <a:rect l="l" t="t" r="r" b="b"/>
              <a:pathLst>
                <a:path w="95885" h="763270">
                  <a:moveTo>
                    <a:pt x="82372" y="0"/>
                  </a:moveTo>
                  <a:lnTo>
                    <a:pt x="13296" y="0"/>
                  </a:lnTo>
                  <a:lnTo>
                    <a:pt x="5943" y="0"/>
                  </a:lnTo>
                  <a:lnTo>
                    <a:pt x="0" y="5943"/>
                  </a:lnTo>
                  <a:lnTo>
                    <a:pt x="0" y="13296"/>
                  </a:lnTo>
                  <a:lnTo>
                    <a:pt x="0" y="747788"/>
                  </a:lnTo>
                  <a:lnTo>
                    <a:pt x="0" y="755129"/>
                  </a:lnTo>
                  <a:lnTo>
                    <a:pt x="5943" y="761085"/>
                  </a:lnTo>
                  <a:lnTo>
                    <a:pt x="13296" y="761085"/>
                  </a:lnTo>
                  <a:lnTo>
                    <a:pt x="20637" y="761085"/>
                  </a:lnTo>
                  <a:lnTo>
                    <a:pt x="26581" y="755129"/>
                  </a:lnTo>
                  <a:lnTo>
                    <a:pt x="26581" y="747788"/>
                  </a:lnTo>
                  <a:lnTo>
                    <a:pt x="26581" y="26593"/>
                  </a:lnTo>
                  <a:lnTo>
                    <a:pt x="69075" y="26593"/>
                  </a:lnTo>
                  <a:lnTo>
                    <a:pt x="69075" y="749401"/>
                  </a:lnTo>
                  <a:lnTo>
                    <a:pt x="69075" y="756754"/>
                  </a:lnTo>
                  <a:lnTo>
                    <a:pt x="75018" y="762698"/>
                  </a:lnTo>
                  <a:lnTo>
                    <a:pt x="82372" y="762698"/>
                  </a:lnTo>
                  <a:lnTo>
                    <a:pt x="89725" y="762698"/>
                  </a:lnTo>
                  <a:lnTo>
                    <a:pt x="95669" y="756754"/>
                  </a:lnTo>
                  <a:lnTo>
                    <a:pt x="95669" y="749401"/>
                  </a:lnTo>
                  <a:lnTo>
                    <a:pt x="95669" y="13296"/>
                  </a:lnTo>
                  <a:lnTo>
                    <a:pt x="95669" y="5943"/>
                  </a:lnTo>
                  <a:lnTo>
                    <a:pt x="89725" y="0"/>
                  </a:lnTo>
                  <a:lnTo>
                    <a:pt x="82372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/>
          <p:nvPr/>
        </p:nvSpPr>
        <p:spPr>
          <a:xfrm>
            <a:off x="5078930" y="2681433"/>
            <a:ext cx="602615" cy="761365"/>
          </a:xfrm>
          <a:custGeom>
            <a:avLst/>
            <a:gdLst/>
            <a:ahLst/>
            <a:cxnLst/>
            <a:rect l="l" t="t" r="r" b="b"/>
            <a:pathLst>
              <a:path w="602614" h="761364">
                <a:moveTo>
                  <a:pt x="587781" y="360984"/>
                </a:moveTo>
                <a:lnTo>
                  <a:pt x="313258" y="360984"/>
                </a:lnTo>
                <a:lnTo>
                  <a:pt x="305917" y="360984"/>
                </a:lnTo>
                <a:lnTo>
                  <a:pt x="299961" y="366928"/>
                </a:lnTo>
                <a:lnTo>
                  <a:pt x="299961" y="374268"/>
                </a:lnTo>
                <a:lnTo>
                  <a:pt x="299961" y="434822"/>
                </a:lnTo>
                <a:lnTo>
                  <a:pt x="299961" y="442188"/>
                </a:lnTo>
                <a:lnTo>
                  <a:pt x="305917" y="448119"/>
                </a:lnTo>
                <a:lnTo>
                  <a:pt x="313258" y="448119"/>
                </a:lnTo>
                <a:lnTo>
                  <a:pt x="512673" y="448119"/>
                </a:lnTo>
                <a:lnTo>
                  <a:pt x="512673" y="596950"/>
                </a:lnTo>
                <a:lnTo>
                  <a:pt x="495345" y="639059"/>
                </a:lnTo>
                <a:lnTo>
                  <a:pt x="472282" y="671088"/>
                </a:lnTo>
                <a:lnTo>
                  <a:pt x="436038" y="701895"/>
                </a:lnTo>
                <a:lnTo>
                  <a:pt x="383926" y="725075"/>
                </a:lnTo>
                <a:lnTo>
                  <a:pt x="313258" y="734225"/>
                </a:lnTo>
                <a:lnTo>
                  <a:pt x="266122" y="730921"/>
                </a:lnTo>
                <a:lnTo>
                  <a:pt x="222731" y="721142"/>
                </a:lnTo>
                <a:lnTo>
                  <a:pt x="183241" y="705084"/>
                </a:lnTo>
                <a:lnTo>
                  <a:pt x="147809" y="682946"/>
                </a:lnTo>
                <a:lnTo>
                  <a:pt x="116591" y="654923"/>
                </a:lnTo>
                <a:lnTo>
                  <a:pt x="89746" y="621213"/>
                </a:lnTo>
                <a:lnTo>
                  <a:pt x="67430" y="582015"/>
                </a:lnTo>
                <a:lnTo>
                  <a:pt x="49799" y="537523"/>
                </a:lnTo>
                <a:lnTo>
                  <a:pt x="37012" y="487937"/>
                </a:lnTo>
                <a:lnTo>
                  <a:pt x="29224" y="433453"/>
                </a:lnTo>
                <a:lnTo>
                  <a:pt x="26593" y="374268"/>
                </a:lnTo>
                <a:lnTo>
                  <a:pt x="30331" y="312327"/>
                </a:lnTo>
                <a:lnTo>
                  <a:pt x="41041" y="256740"/>
                </a:lnTo>
                <a:lnTo>
                  <a:pt x="57972" y="207411"/>
                </a:lnTo>
                <a:lnTo>
                  <a:pt x="80373" y="164245"/>
                </a:lnTo>
                <a:lnTo>
                  <a:pt x="107490" y="127146"/>
                </a:lnTo>
                <a:lnTo>
                  <a:pt x="138573" y="96018"/>
                </a:lnTo>
                <a:lnTo>
                  <a:pt x="172868" y="70765"/>
                </a:lnTo>
                <a:lnTo>
                  <a:pt x="209625" y="51290"/>
                </a:lnTo>
                <a:lnTo>
                  <a:pt x="248090" y="37499"/>
                </a:lnTo>
                <a:lnTo>
                  <a:pt x="287512" y="29294"/>
                </a:lnTo>
                <a:lnTo>
                  <a:pt x="327139" y="26581"/>
                </a:lnTo>
                <a:lnTo>
                  <a:pt x="384309" y="32177"/>
                </a:lnTo>
                <a:lnTo>
                  <a:pt x="435031" y="47778"/>
                </a:lnTo>
                <a:lnTo>
                  <a:pt x="478812" y="71598"/>
                </a:lnTo>
                <a:lnTo>
                  <a:pt x="515160" y="101856"/>
                </a:lnTo>
                <a:lnTo>
                  <a:pt x="543581" y="136766"/>
                </a:lnTo>
                <a:lnTo>
                  <a:pt x="563583" y="174545"/>
                </a:lnTo>
                <a:lnTo>
                  <a:pt x="574674" y="213410"/>
                </a:lnTo>
                <a:lnTo>
                  <a:pt x="575881" y="220662"/>
                </a:lnTo>
                <a:lnTo>
                  <a:pt x="582739" y="225577"/>
                </a:lnTo>
                <a:lnTo>
                  <a:pt x="589965" y="224332"/>
                </a:lnTo>
                <a:lnTo>
                  <a:pt x="597217" y="223138"/>
                </a:lnTo>
                <a:lnTo>
                  <a:pt x="602094" y="216280"/>
                </a:lnTo>
                <a:lnTo>
                  <a:pt x="590652" y="170965"/>
                </a:lnTo>
                <a:lnTo>
                  <a:pt x="572821" y="133629"/>
                </a:lnTo>
                <a:lnTo>
                  <a:pt x="547774" y="98368"/>
                </a:lnTo>
                <a:lnTo>
                  <a:pt x="515878" y="66521"/>
                </a:lnTo>
                <a:lnTo>
                  <a:pt x="477500" y="39423"/>
                </a:lnTo>
                <a:lnTo>
                  <a:pt x="433006" y="18412"/>
                </a:lnTo>
                <a:lnTo>
                  <a:pt x="382763" y="4826"/>
                </a:lnTo>
                <a:lnTo>
                  <a:pt x="327139" y="0"/>
                </a:lnTo>
                <a:lnTo>
                  <a:pt x="286553" y="2671"/>
                </a:lnTo>
                <a:lnTo>
                  <a:pt x="246462" y="10660"/>
                </a:lnTo>
                <a:lnTo>
                  <a:pt x="207443" y="23926"/>
                </a:lnTo>
                <a:lnTo>
                  <a:pt x="170076" y="42431"/>
                </a:lnTo>
                <a:lnTo>
                  <a:pt x="134938" y="66133"/>
                </a:lnTo>
                <a:lnTo>
                  <a:pt x="102609" y="94994"/>
                </a:lnTo>
                <a:lnTo>
                  <a:pt x="73666" y="128974"/>
                </a:lnTo>
                <a:lnTo>
                  <a:pt x="48689" y="168033"/>
                </a:lnTo>
                <a:lnTo>
                  <a:pt x="28255" y="212131"/>
                </a:lnTo>
                <a:lnTo>
                  <a:pt x="12943" y="261230"/>
                </a:lnTo>
                <a:lnTo>
                  <a:pt x="3332" y="315289"/>
                </a:lnTo>
                <a:lnTo>
                  <a:pt x="0" y="374268"/>
                </a:lnTo>
                <a:lnTo>
                  <a:pt x="2417" y="432721"/>
                </a:lnTo>
                <a:lnTo>
                  <a:pt x="9582" y="486946"/>
                </a:lnTo>
                <a:lnTo>
                  <a:pt x="21362" y="536779"/>
                </a:lnTo>
                <a:lnTo>
                  <a:pt x="37625" y="582059"/>
                </a:lnTo>
                <a:lnTo>
                  <a:pt x="58239" y="622622"/>
                </a:lnTo>
                <a:lnTo>
                  <a:pt x="83072" y="658306"/>
                </a:lnTo>
                <a:lnTo>
                  <a:pt x="111991" y="688946"/>
                </a:lnTo>
                <a:lnTo>
                  <a:pt x="144864" y="714381"/>
                </a:lnTo>
                <a:lnTo>
                  <a:pt x="181560" y="734447"/>
                </a:lnTo>
                <a:lnTo>
                  <a:pt x="221945" y="748982"/>
                </a:lnTo>
                <a:lnTo>
                  <a:pt x="265889" y="757823"/>
                </a:lnTo>
                <a:lnTo>
                  <a:pt x="313258" y="760806"/>
                </a:lnTo>
                <a:lnTo>
                  <a:pt x="385699" y="752046"/>
                </a:lnTo>
                <a:lnTo>
                  <a:pt x="441221" y="729434"/>
                </a:lnTo>
                <a:lnTo>
                  <a:pt x="481937" y="698472"/>
                </a:lnTo>
                <a:lnTo>
                  <a:pt x="509959" y="664660"/>
                </a:lnTo>
                <a:lnTo>
                  <a:pt x="536372" y="610494"/>
                </a:lnTo>
                <a:lnTo>
                  <a:pt x="539254" y="598436"/>
                </a:lnTo>
                <a:lnTo>
                  <a:pt x="539254" y="434835"/>
                </a:lnTo>
                <a:lnTo>
                  <a:pt x="539254" y="427494"/>
                </a:lnTo>
                <a:lnTo>
                  <a:pt x="533311" y="421551"/>
                </a:lnTo>
                <a:lnTo>
                  <a:pt x="525957" y="421551"/>
                </a:lnTo>
                <a:lnTo>
                  <a:pt x="326555" y="421551"/>
                </a:lnTo>
                <a:lnTo>
                  <a:pt x="326555" y="387578"/>
                </a:lnTo>
                <a:lnTo>
                  <a:pt x="574484" y="387578"/>
                </a:lnTo>
                <a:lnTo>
                  <a:pt x="574484" y="735266"/>
                </a:lnTo>
                <a:lnTo>
                  <a:pt x="574484" y="742619"/>
                </a:lnTo>
                <a:lnTo>
                  <a:pt x="580428" y="748563"/>
                </a:lnTo>
                <a:lnTo>
                  <a:pt x="587781" y="748563"/>
                </a:lnTo>
                <a:lnTo>
                  <a:pt x="595134" y="748563"/>
                </a:lnTo>
                <a:lnTo>
                  <a:pt x="601078" y="742619"/>
                </a:lnTo>
                <a:lnTo>
                  <a:pt x="601078" y="735266"/>
                </a:lnTo>
                <a:lnTo>
                  <a:pt x="601078" y="374268"/>
                </a:lnTo>
                <a:lnTo>
                  <a:pt x="601078" y="366941"/>
                </a:lnTo>
                <a:lnTo>
                  <a:pt x="595121" y="360984"/>
                </a:lnTo>
                <a:lnTo>
                  <a:pt x="587781" y="360984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1" name="object 11" descr=""/>
          <p:cNvGrpSpPr/>
          <p:nvPr/>
        </p:nvGrpSpPr>
        <p:grpSpPr>
          <a:xfrm>
            <a:off x="5768135" y="2675086"/>
            <a:ext cx="1198880" cy="774065"/>
            <a:chOff x="5768135" y="2675086"/>
            <a:chExt cx="1198880" cy="774065"/>
          </a:xfrm>
        </p:grpSpPr>
        <p:sp>
          <p:nvSpPr>
            <p:cNvPr id="12" name="object 12" descr=""/>
            <p:cNvSpPr/>
            <p:nvPr/>
          </p:nvSpPr>
          <p:spPr>
            <a:xfrm>
              <a:off x="5774485" y="2681436"/>
              <a:ext cx="574040" cy="761365"/>
            </a:xfrm>
            <a:custGeom>
              <a:avLst/>
              <a:gdLst/>
              <a:ahLst/>
              <a:cxnLst/>
              <a:rect l="l" t="t" r="r" b="b"/>
              <a:pathLst>
                <a:path w="574039" h="761364">
                  <a:moveTo>
                    <a:pt x="560501" y="0"/>
                  </a:moveTo>
                  <a:lnTo>
                    <a:pt x="498678" y="0"/>
                  </a:lnTo>
                  <a:lnTo>
                    <a:pt x="491337" y="0"/>
                  </a:lnTo>
                  <a:lnTo>
                    <a:pt x="485381" y="5956"/>
                  </a:lnTo>
                  <a:lnTo>
                    <a:pt x="485381" y="13296"/>
                  </a:lnTo>
                  <a:lnTo>
                    <a:pt x="485381" y="367118"/>
                  </a:lnTo>
                  <a:lnTo>
                    <a:pt x="71462" y="367118"/>
                  </a:lnTo>
                  <a:lnTo>
                    <a:pt x="64122" y="367118"/>
                  </a:lnTo>
                  <a:lnTo>
                    <a:pt x="58166" y="373062"/>
                  </a:lnTo>
                  <a:lnTo>
                    <a:pt x="58166" y="380415"/>
                  </a:lnTo>
                  <a:lnTo>
                    <a:pt x="58166" y="734225"/>
                  </a:lnTo>
                  <a:lnTo>
                    <a:pt x="26581" y="734225"/>
                  </a:lnTo>
                  <a:lnTo>
                    <a:pt x="26581" y="13296"/>
                  </a:lnTo>
                  <a:lnTo>
                    <a:pt x="26581" y="5956"/>
                  </a:lnTo>
                  <a:lnTo>
                    <a:pt x="20637" y="0"/>
                  </a:lnTo>
                  <a:lnTo>
                    <a:pt x="13296" y="0"/>
                  </a:lnTo>
                  <a:lnTo>
                    <a:pt x="5943" y="0"/>
                  </a:lnTo>
                  <a:lnTo>
                    <a:pt x="0" y="5956"/>
                  </a:lnTo>
                  <a:lnTo>
                    <a:pt x="0" y="13296"/>
                  </a:lnTo>
                  <a:lnTo>
                    <a:pt x="0" y="747522"/>
                  </a:lnTo>
                  <a:lnTo>
                    <a:pt x="0" y="754875"/>
                  </a:lnTo>
                  <a:lnTo>
                    <a:pt x="5943" y="760818"/>
                  </a:lnTo>
                  <a:lnTo>
                    <a:pt x="13296" y="760818"/>
                  </a:lnTo>
                  <a:lnTo>
                    <a:pt x="71462" y="760818"/>
                  </a:lnTo>
                  <a:lnTo>
                    <a:pt x="78803" y="760818"/>
                  </a:lnTo>
                  <a:lnTo>
                    <a:pt x="84759" y="754875"/>
                  </a:lnTo>
                  <a:lnTo>
                    <a:pt x="84759" y="747522"/>
                  </a:lnTo>
                  <a:lnTo>
                    <a:pt x="84759" y="393712"/>
                  </a:lnTo>
                  <a:lnTo>
                    <a:pt x="498678" y="393712"/>
                  </a:lnTo>
                  <a:lnTo>
                    <a:pt x="506031" y="393712"/>
                  </a:lnTo>
                  <a:lnTo>
                    <a:pt x="511975" y="387756"/>
                  </a:lnTo>
                  <a:lnTo>
                    <a:pt x="511975" y="380415"/>
                  </a:lnTo>
                  <a:lnTo>
                    <a:pt x="511975" y="26593"/>
                  </a:lnTo>
                  <a:lnTo>
                    <a:pt x="547204" y="26593"/>
                  </a:lnTo>
                  <a:lnTo>
                    <a:pt x="547204" y="738441"/>
                  </a:lnTo>
                  <a:lnTo>
                    <a:pt x="547204" y="745782"/>
                  </a:lnTo>
                  <a:lnTo>
                    <a:pt x="553148" y="751725"/>
                  </a:lnTo>
                  <a:lnTo>
                    <a:pt x="560501" y="751725"/>
                  </a:lnTo>
                  <a:lnTo>
                    <a:pt x="567855" y="751725"/>
                  </a:lnTo>
                  <a:lnTo>
                    <a:pt x="573786" y="745782"/>
                  </a:lnTo>
                  <a:lnTo>
                    <a:pt x="573786" y="738441"/>
                  </a:lnTo>
                  <a:lnTo>
                    <a:pt x="573786" y="13296"/>
                  </a:lnTo>
                  <a:lnTo>
                    <a:pt x="573786" y="5956"/>
                  </a:lnTo>
                  <a:lnTo>
                    <a:pt x="567842" y="0"/>
                  </a:lnTo>
                  <a:lnTo>
                    <a:pt x="560501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392026" y="2686658"/>
              <a:ext cx="568960" cy="748665"/>
            </a:xfrm>
            <a:custGeom>
              <a:avLst/>
              <a:gdLst/>
              <a:ahLst/>
              <a:cxnLst/>
              <a:rect l="l" t="t" r="r" b="b"/>
              <a:pathLst>
                <a:path w="568959" h="748664">
                  <a:moveTo>
                    <a:pt x="555053" y="0"/>
                  </a:moveTo>
                  <a:lnTo>
                    <a:pt x="13296" y="0"/>
                  </a:lnTo>
                  <a:lnTo>
                    <a:pt x="5968" y="0"/>
                  </a:lnTo>
                  <a:lnTo>
                    <a:pt x="0" y="5956"/>
                  </a:lnTo>
                  <a:lnTo>
                    <a:pt x="0" y="13296"/>
                  </a:lnTo>
                  <a:lnTo>
                    <a:pt x="0" y="20650"/>
                  </a:lnTo>
                  <a:lnTo>
                    <a:pt x="5968" y="26593"/>
                  </a:lnTo>
                  <a:lnTo>
                    <a:pt x="13296" y="26593"/>
                  </a:lnTo>
                  <a:lnTo>
                    <a:pt x="541756" y="26593"/>
                  </a:lnTo>
                  <a:lnTo>
                    <a:pt x="541756" y="50914"/>
                  </a:lnTo>
                  <a:lnTo>
                    <a:pt x="315074" y="50914"/>
                  </a:lnTo>
                  <a:lnTo>
                    <a:pt x="307746" y="50914"/>
                  </a:lnTo>
                  <a:lnTo>
                    <a:pt x="301790" y="56857"/>
                  </a:lnTo>
                  <a:lnTo>
                    <a:pt x="301790" y="64211"/>
                  </a:lnTo>
                  <a:lnTo>
                    <a:pt x="301790" y="721741"/>
                  </a:lnTo>
                  <a:lnTo>
                    <a:pt x="270205" y="721741"/>
                  </a:lnTo>
                  <a:lnTo>
                    <a:pt x="270205" y="70573"/>
                  </a:lnTo>
                  <a:lnTo>
                    <a:pt x="270205" y="63220"/>
                  </a:lnTo>
                  <a:lnTo>
                    <a:pt x="264248" y="57277"/>
                  </a:lnTo>
                  <a:lnTo>
                    <a:pt x="256908" y="57277"/>
                  </a:lnTo>
                  <a:lnTo>
                    <a:pt x="249567" y="57277"/>
                  </a:lnTo>
                  <a:lnTo>
                    <a:pt x="243611" y="63220"/>
                  </a:lnTo>
                  <a:lnTo>
                    <a:pt x="243611" y="70573"/>
                  </a:lnTo>
                  <a:lnTo>
                    <a:pt x="243611" y="735025"/>
                  </a:lnTo>
                  <a:lnTo>
                    <a:pt x="243611" y="742378"/>
                  </a:lnTo>
                  <a:lnTo>
                    <a:pt x="249567" y="748322"/>
                  </a:lnTo>
                  <a:lnTo>
                    <a:pt x="256908" y="748322"/>
                  </a:lnTo>
                  <a:lnTo>
                    <a:pt x="315074" y="748322"/>
                  </a:lnTo>
                  <a:lnTo>
                    <a:pt x="322414" y="748322"/>
                  </a:lnTo>
                  <a:lnTo>
                    <a:pt x="328371" y="742378"/>
                  </a:lnTo>
                  <a:lnTo>
                    <a:pt x="328371" y="735025"/>
                  </a:lnTo>
                  <a:lnTo>
                    <a:pt x="328371" y="77508"/>
                  </a:lnTo>
                  <a:lnTo>
                    <a:pt x="555053" y="77508"/>
                  </a:lnTo>
                  <a:lnTo>
                    <a:pt x="562394" y="77508"/>
                  </a:lnTo>
                  <a:lnTo>
                    <a:pt x="568350" y="71551"/>
                  </a:lnTo>
                  <a:lnTo>
                    <a:pt x="568350" y="64211"/>
                  </a:lnTo>
                  <a:lnTo>
                    <a:pt x="568350" y="13296"/>
                  </a:lnTo>
                  <a:lnTo>
                    <a:pt x="568350" y="5969"/>
                  </a:lnTo>
                  <a:lnTo>
                    <a:pt x="562394" y="0"/>
                  </a:lnTo>
                  <a:lnTo>
                    <a:pt x="555053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 descr=""/>
          <p:cNvGrpSpPr/>
          <p:nvPr/>
        </p:nvGrpSpPr>
        <p:grpSpPr>
          <a:xfrm>
            <a:off x="1141790" y="3933546"/>
            <a:ext cx="6036310" cy="318135"/>
            <a:chOff x="1141790" y="3933546"/>
            <a:chExt cx="6036310" cy="318135"/>
          </a:xfrm>
        </p:grpSpPr>
        <p:sp>
          <p:nvSpPr>
            <p:cNvPr id="15" name="object 15" descr=""/>
            <p:cNvSpPr/>
            <p:nvPr/>
          </p:nvSpPr>
          <p:spPr>
            <a:xfrm>
              <a:off x="1144965" y="3942521"/>
              <a:ext cx="226060" cy="288925"/>
            </a:xfrm>
            <a:custGeom>
              <a:avLst/>
              <a:gdLst/>
              <a:ahLst/>
              <a:cxnLst/>
              <a:rect l="l" t="t" r="r" b="b"/>
              <a:pathLst>
                <a:path w="226059" h="288925">
                  <a:moveTo>
                    <a:pt x="225171" y="281406"/>
                  </a:moveTo>
                  <a:lnTo>
                    <a:pt x="116332" y="3276"/>
                  </a:lnTo>
                  <a:lnTo>
                    <a:pt x="115557" y="1295"/>
                  </a:lnTo>
                  <a:lnTo>
                    <a:pt x="113639" y="0"/>
                  </a:lnTo>
                  <a:lnTo>
                    <a:pt x="111506" y="0"/>
                  </a:lnTo>
                  <a:lnTo>
                    <a:pt x="109334" y="12"/>
                  </a:lnTo>
                  <a:lnTo>
                    <a:pt x="107429" y="1333"/>
                  </a:lnTo>
                  <a:lnTo>
                    <a:pt x="106667" y="3327"/>
                  </a:lnTo>
                  <a:lnTo>
                    <a:pt x="1016" y="281457"/>
                  </a:lnTo>
                  <a:lnTo>
                    <a:pt x="0" y="284111"/>
                  </a:lnTo>
                  <a:lnTo>
                    <a:pt x="1346" y="287070"/>
                  </a:lnTo>
                  <a:lnTo>
                    <a:pt x="4025" y="288074"/>
                  </a:lnTo>
                  <a:lnTo>
                    <a:pt x="4635" y="288302"/>
                  </a:lnTo>
                  <a:lnTo>
                    <a:pt x="5245" y="288404"/>
                  </a:lnTo>
                  <a:lnTo>
                    <a:pt x="5854" y="288404"/>
                  </a:lnTo>
                  <a:lnTo>
                    <a:pt x="7950" y="288404"/>
                  </a:lnTo>
                  <a:lnTo>
                    <a:pt x="9918" y="287134"/>
                  </a:lnTo>
                  <a:lnTo>
                    <a:pt x="10693" y="285076"/>
                  </a:lnTo>
                  <a:lnTo>
                    <a:pt x="111582" y="19507"/>
                  </a:lnTo>
                  <a:lnTo>
                    <a:pt x="212788" y="278130"/>
                  </a:lnTo>
                  <a:lnTo>
                    <a:pt x="201599" y="278130"/>
                  </a:lnTo>
                  <a:lnTo>
                    <a:pt x="165709" y="186067"/>
                  </a:lnTo>
                  <a:lnTo>
                    <a:pt x="164934" y="184086"/>
                  </a:lnTo>
                  <a:lnTo>
                    <a:pt x="163017" y="182778"/>
                  </a:lnTo>
                  <a:lnTo>
                    <a:pt x="160883" y="182778"/>
                  </a:lnTo>
                  <a:lnTo>
                    <a:pt x="59474" y="182778"/>
                  </a:lnTo>
                  <a:lnTo>
                    <a:pt x="56616" y="182778"/>
                  </a:lnTo>
                  <a:lnTo>
                    <a:pt x="54292" y="185077"/>
                  </a:lnTo>
                  <a:lnTo>
                    <a:pt x="54292" y="187921"/>
                  </a:lnTo>
                  <a:lnTo>
                    <a:pt x="54292" y="190754"/>
                  </a:lnTo>
                  <a:lnTo>
                    <a:pt x="56616" y="193052"/>
                  </a:lnTo>
                  <a:lnTo>
                    <a:pt x="59474" y="193052"/>
                  </a:lnTo>
                  <a:lnTo>
                    <a:pt x="157340" y="193052"/>
                  </a:lnTo>
                  <a:lnTo>
                    <a:pt x="193217" y="285115"/>
                  </a:lnTo>
                  <a:lnTo>
                    <a:pt x="193992" y="287096"/>
                  </a:lnTo>
                  <a:lnTo>
                    <a:pt x="195910" y="288404"/>
                  </a:lnTo>
                  <a:lnTo>
                    <a:pt x="198043" y="288404"/>
                  </a:lnTo>
                  <a:lnTo>
                    <a:pt x="220345" y="288404"/>
                  </a:lnTo>
                  <a:lnTo>
                    <a:pt x="222046" y="288404"/>
                  </a:lnTo>
                  <a:lnTo>
                    <a:pt x="223647" y="287553"/>
                  </a:lnTo>
                  <a:lnTo>
                    <a:pt x="224624" y="286169"/>
                  </a:lnTo>
                  <a:lnTo>
                    <a:pt x="225590" y="284772"/>
                  </a:lnTo>
                  <a:lnTo>
                    <a:pt x="225793" y="282981"/>
                  </a:lnTo>
                  <a:lnTo>
                    <a:pt x="225171" y="281406"/>
                  </a:lnTo>
                  <a:close/>
                </a:path>
              </a:pathLst>
            </a:custGeom>
            <a:ln w="635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391114" y="3942077"/>
              <a:ext cx="207645" cy="288925"/>
            </a:xfrm>
            <a:custGeom>
              <a:avLst/>
              <a:gdLst/>
              <a:ahLst/>
              <a:cxnLst/>
              <a:rect l="l" t="t" r="r" b="b"/>
              <a:pathLst>
                <a:path w="207644" h="288925">
                  <a:moveTo>
                    <a:pt x="153720" y="137040"/>
                  </a:moveTo>
                  <a:lnTo>
                    <a:pt x="169039" y="128620"/>
                  </a:lnTo>
                  <a:lnTo>
                    <a:pt x="184103" y="115713"/>
                  </a:lnTo>
                  <a:lnTo>
                    <a:pt x="195584" y="97592"/>
                  </a:lnTo>
                  <a:lnTo>
                    <a:pt x="200152" y="73527"/>
                  </a:lnTo>
                  <a:lnTo>
                    <a:pt x="192491" y="38335"/>
                  </a:lnTo>
                  <a:lnTo>
                    <a:pt x="174275" y="16129"/>
                  </a:lnTo>
                  <a:lnTo>
                    <a:pt x="152649" y="4354"/>
                  </a:lnTo>
                  <a:lnTo>
                    <a:pt x="134759" y="451"/>
                  </a:lnTo>
                  <a:lnTo>
                    <a:pt x="114583" y="0"/>
                  </a:lnTo>
                  <a:lnTo>
                    <a:pt x="87068" y="37"/>
                  </a:lnTo>
                  <a:lnTo>
                    <a:pt x="62329" y="282"/>
                  </a:lnTo>
                  <a:lnTo>
                    <a:pt x="50482" y="451"/>
                  </a:lnTo>
                  <a:lnTo>
                    <a:pt x="47625" y="489"/>
                  </a:lnTo>
                  <a:lnTo>
                    <a:pt x="45338" y="2839"/>
                  </a:lnTo>
                  <a:lnTo>
                    <a:pt x="45389" y="5658"/>
                  </a:lnTo>
                  <a:lnTo>
                    <a:pt x="45427" y="8503"/>
                  </a:lnTo>
                  <a:lnTo>
                    <a:pt x="47713" y="10751"/>
                  </a:lnTo>
                  <a:lnTo>
                    <a:pt x="50647" y="10726"/>
                  </a:lnTo>
                  <a:lnTo>
                    <a:pt x="61562" y="10574"/>
                  </a:lnTo>
                  <a:lnTo>
                    <a:pt x="86215" y="10329"/>
                  </a:lnTo>
                  <a:lnTo>
                    <a:pt x="134137" y="10713"/>
                  </a:lnTo>
                  <a:lnTo>
                    <a:pt x="183281" y="43258"/>
                  </a:lnTo>
                  <a:lnTo>
                    <a:pt x="189801" y="73527"/>
                  </a:lnTo>
                  <a:lnTo>
                    <a:pt x="181883" y="101863"/>
                  </a:lnTo>
                  <a:lnTo>
                    <a:pt x="164026" y="119922"/>
                  </a:lnTo>
                  <a:lnTo>
                    <a:pt x="145074" y="129697"/>
                  </a:lnTo>
                  <a:lnTo>
                    <a:pt x="133870" y="133179"/>
                  </a:lnTo>
                  <a:lnTo>
                    <a:pt x="85064" y="133179"/>
                  </a:lnTo>
                  <a:lnTo>
                    <a:pt x="82207" y="133179"/>
                  </a:lnTo>
                  <a:lnTo>
                    <a:pt x="79895" y="135490"/>
                  </a:lnTo>
                  <a:lnTo>
                    <a:pt x="79895" y="138335"/>
                  </a:lnTo>
                  <a:lnTo>
                    <a:pt x="79895" y="141155"/>
                  </a:lnTo>
                  <a:lnTo>
                    <a:pt x="82207" y="143466"/>
                  </a:lnTo>
                  <a:lnTo>
                    <a:pt x="85064" y="143466"/>
                  </a:lnTo>
                  <a:lnTo>
                    <a:pt x="134442" y="143466"/>
                  </a:lnTo>
                  <a:lnTo>
                    <a:pt x="171810" y="158477"/>
                  </a:lnTo>
                  <a:lnTo>
                    <a:pt x="196697" y="213646"/>
                  </a:lnTo>
                  <a:lnTo>
                    <a:pt x="187354" y="245013"/>
                  </a:lnTo>
                  <a:lnTo>
                    <a:pt x="166333" y="264668"/>
                  </a:lnTo>
                  <a:lnTo>
                    <a:pt x="144142" y="275047"/>
                  </a:lnTo>
                  <a:lnTo>
                    <a:pt x="131292" y="278581"/>
                  </a:lnTo>
                  <a:lnTo>
                    <a:pt x="36093" y="278581"/>
                  </a:lnTo>
                  <a:lnTo>
                    <a:pt x="36093" y="5569"/>
                  </a:lnTo>
                  <a:lnTo>
                    <a:pt x="36093" y="2750"/>
                  </a:lnTo>
                  <a:lnTo>
                    <a:pt x="33781" y="439"/>
                  </a:lnTo>
                  <a:lnTo>
                    <a:pt x="30911" y="439"/>
                  </a:lnTo>
                  <a:lnTo>
                    <a:pt x="5168" y="439"/>
                  </a:lnTo>
                  <a:lnTo>
                    <a:pt x="2311" y="439"/>
                  </a:lnTo>
                  <a:lnTo>
                    <a:pt x="0" y="2750"/>
                  </a:lnTo>
                  <a:lnTo>
                    <a:pt x="0" y="5569"/>
                  </a:lnTo>
                  <a:lnTo>
                    <a:pt x="0" y="283712"/>
                  </a:lnTo>
                  <a:lnTo>
                    <a:pt x="0" y="286544"/>
                  </a:lnTo>
                  <a:lnTo>
                    <a:pt x="2311" y="288843"/>
                  </a:lnTo>
                  <a:lnTo>
                    <a:pt x="5168" y="288843"/>
                  </a:lnTo>
                  <a:lnTo>
                    <a:pt x="8026" y="288843"/>
                  </a:lnTo>
                  <a:lnTo>
                    <a:pt x="10337" y="286544"/>
                  </a:lnTo>
                  <a:lnTo>
                    <a:pt x="10337" y="283712"/>
                  </a:lnTo>
                  <a:lnTo>
                    <a:pt x="10337" y="10713"/>
                  </a:lnTo>
                  <a:lnTo>
                    <a:pt x="25742" y="10713"/>
                  </a:lnTo>
                  <a:lnTo>
                    <a:pt x="25742" y="283712"/>
                  </a:lnTo>
                  <a:lnTo>
                    <a:pt x="25742" y="286544"/>
                  </a:lnTo>
                  <a:lnTo>
                    <a:pt x="28054" y="288843"/>
                  </a:lnTo>
                  <a:lnTo>
                    <a:pt x="30911" y="288843"/>
                  </a:lnTo>
                  <a:lnTo>
                    <a:pt x="131787" y="288843"/>
                  </a:lnTo>
                  <a:lnTo>
                    <a:pt x="132105" y="288843"/>
                  </a:lnTo>
                  <a:lnTo>
                    <a:pt x="132410" y="288818"/>
                  </a:lnTo>
                  <a:lnTo>
                    <a:pt x="170162" y="274027"/>
                  </a:lnTo>
                  <a:lnTo>
                    <a:pt x="207048" y="213646"/>
                  </a:lnTo>
                  <a:lnTo>
                    <a:pt x="201975" y="183335"/>
                  </a:lnTo>
                  <a:lnTo>
                    <a:pt x="189076" y="161084"/>
                  </a:lnTo>
                  <a:lnTo>
                    <a:pt x="171831" y="145963"/>
                  </a:lnTo>
                  <a:lnTo>
                    <a:pt x="153720" y="137040"/>
                  </a:lnTo>
                  <a:close/>
                </a:path>
              </a:pathLst>
            </a:custGeom>
            <a:ln w="635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618778" y="3936721"/>
              <a:ext cx="241935" cy="299085"/>
            </a:xfrm>
            <a:custGeom>
              <a:avLst/>
              <a:gdLst/>
              <a:ahLst/>
              <a:cxnLst/>
              <a:rect l="l" t="t" r="r" b="b"/>
              <a:pathLst>
                <a:path w="241935" h="299085">
                  <a:moveTo>
                    <a:pt x="236778" y="196011"/>
                  </a:moveTo>
                  <a:lnTo>
                    <a:pt x="233959" y="195630"/>
                  </a:lnTo>
                  <a:lnTo>
                    <a:pt x="231330" y="197573"/>
                  </a:lnTo>
                  <a:lnTo>
                    <a:pt x="230936" y="200393"/>
                  </a:lnTo>
                  <a:lnTo>
                    <a:pt x="209553" y="252332"/>
                  </a:lnTo>
                  <a:lnTo>
                    <a:pt x="174559" y="278476"/>
                  </a:lnTo>
                  <a:lnTo>
                    <a:pt x="141259" y="287650"/>
                  </a:lnTo>
                  <a:lnTo>
                    <a:pt x="124955" y="288683"/>
                  </a:lnTo>
                  <a:lnTo>
                    <a:pt x="72796" y="273535"/>
                  </a:lnTo>
                  <a:lnTo>
                    <a:pt x="39654" y="243258"/>
                  </a:lnTo>
                  <a:lnTo>
                    <a:pt x="21231" y="206569"/>
                  </a:lnTo>
                  <a:lnTo>
                    <a:pt x="13226" y="172184"/>
                  </a:lnTo>
                  <a:lnTo>
                    <a:pt x="11341" y="148818"/>
                  </a:lnTo>
                  <a:lnTo>
                    <a:pt x="29006" y="148818"/>
                  </a:lnTo>
                  <a:lnTo>
                    <a:pt x="31864" y="148818"/>
                  </a:lnTo>
                  <a:lnTo>
                    <a:pt x="34175" y="146519"/>
                  </a:lnTo>
                  <a:lnTo>
                    <a:pt x="34175" y="143687"/>
                  </a:lnTo>
                  <a:lnTo>
                    <a:pt x="41354" y="104464"/>
                  </a:lnTo>
                  <a:lnTo>
                    <a:pt x="61472" y="69014"/>
                  </a:lnTo>
                  <a:lnTo>
                    <a:pt x="92399" y="43343"/>
                  </a:lnTo>
                  <a:lnTo>
                    <a:pt x="132003" y="33451"/>
                  </a:lnTo>
                  <a:lnTo>
                    <a:pt x="166000" y="41295"/>
                  </a:lnTo>
                  <a:lnTo>
                    <a:pt x="187496" y="58710"/>
                  </a:lnTo>
                  <a:lnTo>
                    <a:pt x="198847" y="76523"/>
                  </a:lnTo>
                  <a:lnTo>
                    <a:pt x="202412" y="85559"/>
                  </a:lnTo>
                  <a:lnTo>
                    <a:pt x="203047" y="87769"/>
                  </a:lnTo>
                  <a:lnTo>
                    <a:pt x="205079" y="89293"/>
                  </a:lnTo>
                  <a:lnTo>
                    <a:pt x="207403" y="89293"/>
                  </a:lnTo>
                  <a:lnTo>
                    <a:pt x="232613" y="89293"/>
                  </a:lnTo>
                  <a:lnTo>
                    <a:pt x="234111" y="89293"/>
                  </a:lnTo>
                  <a:lnTo>
                    <a:pt x="235521" y="88658"/>
                  </a:lnTo>
                  <a:lnTo>
                    <a:pt x="236512" y="87541"/>
                  </a:lnTo>
                  <a:lnTo>
                    <a:pt x="237490" y="86423"/>
                  </a:lnTo>
                  <a:lnTo>
                    <a:pt x="237947" y="84950"/>
                  </a:lnTo>
                  <a:lnTo>
                    <a:pt x="237744" y="83477"/>
                  </a:lnTo>
                  <a:lnTo>
                    <a:pt x="234256" y="70080"/>
                  </a:lnTo>
                  <a:lnTo>
                    <a:pt x="219409" y="41424"/>
                  </a:lnTo>
                  <a:lnTo>
                    <a:pt x="186367" y="12925"/>
                  </a:lnTo>
                  <a:lnTo>
                    <a:pt x="128295" y="0"/>
                  </a:lnTo>
                  <a:lnTo>
                    <a:pt x="79603" y="10765"/>
                  </a:lnTo>
                  <a:lnTo>
                    <a:pt x="40689" y="39006"/>
                  </a:lnTo>
                  <a:lnTo>
                    <a:pt x="13593" y="78636"/>
                  </a:lnTo>
                  <a:lnTo>
                    <a:pt x="355" y="123571"/>
                  </a:lnTo>
                  <a:lnTo>
                    <a:pt x="0" y="126390"/>
                  </a:lnTo>
                  <a:lnTo>
                    <a:pt x="2032" y="128943"/>
                  </a:lnTo>
                  <a:lnTo>
                    <a:pt x="4864" y="129286"/>
                  </a:lnTo>
                  <a:lnTo>
                    <a:pt x="7696" y="129641"/>
                  </a:lnTo>
                  <a:lnTo>
                    <a:pt x="10287" y="127635"/>
                  </a:lnTo>
                  <a:lnTo>
                    <a:pt x="10629" y="124815"/>
                  </a:lnTo>
                  <a:lnTo>
                    <a:pt x="22832" y="83167"/>
                  </a:lnTo>
                  <a:lnTo>
                    <a:pt x="47764" y="46432"/>
                  </a:lnTo>
                  <a:lnTo>
                    <a:pt x="83546" y="20254"/>
                  </a:lnTo>
                  <a:lnTo>
                    <a:pt x="128295" y="10274"/>
                  </a:lnTo>
                  <a:lnTo>
                    <a:pt x="174339" y="18533"/>
                  </a:lnTo>
                  <a:lnTo>
                    <a:pt x="203504" y="38026"/>
                  </a:lnTo>
                  <a:lnTo>
                    <a:pt x="219563" y="60830"/>
                  </a:lnTo>
                  <a:lnTo>
                    <a:pt x="226288" y="79019"/>
                  </a:lnTo>
                  <a:lnTo>
                    <a:pt x="211061" y="79019"/>
                  </a:lnTo>
                  <a:lnTo>
                    <a:pt x="204080" y="64788"/>
                  </a:lnTo>
                  <a:lnTo>
                    <a:pt x="189649" y="46208"/>
                  </a:lnTo>
                  <a:lnTo>
                    <a:pt x="166159" y="30077"/>
                  </a:lnTo>
                  <a:lnTo>
                    <a:pt x="132003" y="23190"/>
                  </a:lnTo>
                  <a:lnTo>
                    <a:pt x="88970" y="33247"/>
                  </a:lnTo>
                  <a:lnTo>
                    <a:pt x="55345" y="59621"/>
                  </a:lnTo>
                  <a:lnTo>
                    <a:pt x="33032" y="96619"/>
                  </a:lnTo>
                  <a:lnTo>
                    <a:pt x="23939" y="138544"/>
                  </a:lnTo>
                  <a:lnTo>
                    <a:pt x="6172" y="138544"/>
                  </a:lnTo>
                  <a:lnTo>
                    <a:pt x="3378" y="138544"/>
                  </a:lnTo>
                  <a:lnTo>
                    <a:pt x="1092" y="140741"/>
                  </a:lnTo>
                  <a:lnTo>
                    <a:pt x="1003" y="143510"/>
                  </a:lnTo>
                  <a:lnTo>
                    <a:pt x="1653" y="159332"/>
                  </a:lnTo>
                  <a:lnTo>
                    <a:pt x="7926" y="196143"/>
                  </a:lnTo>
                  <a:lnTo>
                    <a:pt x="26212" y="240584"/>
                  </a:lnTo>
                  <a:lnTo>
                    <a:pt x="62901" y="279300"/>
                  </a:lnTo>
                  <a:lnTo>
                    <a:pt x="124383" y="298932"/>
                  </a:lnTo>
                  <a:lnTo>
                    <a:pt x="125387" y="298932"/>
                  </a:lnTo>
                  <a:lnTo>
                    <a:pt x="182354" y="285738"/>
                  </a:lnTo>
                  <a:lnTo>
                    <a:pt x="219043" y="256771"/>
                  </a:lnTo>
                  <a:lnTo>
                    <a:pt x="241198" y="201803"/>
                  </a:lnTo>
                  <a:lnTo>
                    <a:pt x="241592" y="198983"/>
                  </a:lnTo>
                  <a:lnTo>
                    <a:pt x="239610" y="196392"/>
                  </a:lnTo>
                  <a:lnTo>
                    <a:pt x="236778" y="196011"/>
                  </a:lnTo>
                  <a:close/>
                </a:path>
              </a:pathLst>
            </a:custGeom>
            <a:ln w="635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889107" y="3941736"/>
              <a:ext cx="227965" cy="289560"/>
            </a:xfrm>
            <a:custGeom>
              <a:avLst/>
              <a:gdLst/>
              <a:ahLst/>
              <a:cxnLst/>
              <a:rect l="l" t="t" r="r" b="b"/>
              <a:pathLst>
                <a:path w="227964" h="289560">
                  <a:moveTo>
                    <a:pt x="106845" y="0"/>
                  </a:moveTo>
                  <a:lnTo>
                    <a:pt x="57467" y="0"/>
                  </a:lnTo>
                  <a:lnTo>
                    <a:pt x="54610" y="0"/>
                  </a:lnTo>
                  <a:lnTo>
                    <a:pt x="52285" y="2298"/>
                  </a:lnTo>
                  <a:lnTo>
                    <a:pt x="52285" y="5130"/>
                  </a:lnTo>
                  <a:lnTo>
                    <a:pt x="52285" y="7975"/>
                  </a:lnTo>
                  <a:lnTo>
                    <a:pt x="54610" y="10274"/>
                  </a:lnTo>
                  <a:lnTo>
                    <a:pt x="57467" y="10274"/>
                  </a:lnTo>
                  <a:lnTo>
                    <a:pt x="106845" y="10274"/>
                  </a:lnTo>
                  <a:lnTo>
                    <a:pt x="134818" y="17442"/>
                  </a:lnTo>
                  <a:lnTo>
                    <a:pt x="171124" y="39701"/>
                  </a:lnTo>
                  <a:lnTo>
                    <a:pt x="202866" y="78184"/>
                  </a:lnTo>
                  <a:lnTo>
                    <a:pt x="217144" y="134023"/>
                  </a:lnTo>
                  <a:lnTo>
                    <a:pt x="207724" y="198985"/>
                  </a:lnTo>
                  <a:lnTo>
                    <a:pt x="182837" y="241007"/>
                  </a:lnTo>
                  <a:lnTo>
                    <a:pt x="152027" y="265037"/>
                  </a:lnTo>
                  <a:lnTo>
                    <a:pt x="124836" y="276024"/>
                  </a:lnTo>
                  <a:lnTo>
                    <a:pt x="110807" y="278917"/>
                  </a:lnTo>
                  <a:lnTo>
                    <a:pt x="36093" y="278917"/>
                  </a:lnTo>
                  <a:lnTo>
                    <a:pt x="36093" y="5918"/>
                  </a:lnTo>
                  <a:lnTo>
                    <a:pt x="36093" y="3086"/>
                  </a:lnTo>
                  <a:lnTo>
                    <a:pt x="33782" y="787"/>
                  </a:lnTo>
                  <a:lnTo>
                    <a:pt x="30911" y="787"/>
                  </a:lnTo>
                  <a:lnTo>
                    <a:pt x="5168" y="787"/>
                  </a:lnTo>
                  <a:lnTo>
                    <a:pt x="2311" y="787"/>
                  </a:lnTo>
                  <a:lnTo>
                    <a:pt x="0" y="3086"/>
                  </a:lnTo>
                  <a:lnTo>
                    <a:pt x="0" y="5918"/>
                  </a:lnTo>
                  <a:lnTo>
                    <a:pt x="0" y="284048"/>
                  </a:lnTo>
                  <a:lnTo>
                    <a:pt x="0" y="286893"/>
                  </a:lnTo>
                  <a:lnTo>
                    <a:pt x="2311" y="289191"/>
                  </a:lnTo>
                  <a:lnTo>
                    <a:pt x="5168" y="289191"/>
                  </a:lnTo>
                  <a:lnTo>
                    <a:pt x="8039" y="289191"/>
                  </a:lnTo>
                  <a:lnTo>
                    <a:pt x="10350" y="286893"/>
                  </a:lnTo>
                  <a:lnTo>
                    <a:pt x="10350" y="284048"/>
                  </a:lnTo>
                  <a:lnTo>
                    <a:pt x="10350" y="11049"/>
                  </a:lnTo>
                  <a:lnTo>
                    <a:pt x="25742" y="11049"/>
                  </a:lnTo>
                  <a:lnTo>
                    <a:pt x="25742" y="284048"/>
                  </a:lnTo>
                  <a:lnTo>
                    <a:pt x="25742" y="286893"/>
                  </a:lnTo>
                  <a:lnTo>
                    <a:pt x="28054" y="289191"/>
                  </a:lnTo>
                  <a:lnTo>
                    <a:pt x="30911" y="289191"/>
                  </a:lnTo>
                  <a:lnTo>
                    <a:pt x="111086" y="289191"/>
                  </a:lnTo>
                  <a:lnTo>
                    <a:pt x="111264" y="289191"/>
                  </a:lnTo>
                  <a:lnTo>
                    <a:pt x="111442" y="289179"/>
                  </a:lnTo>
                  <a:lnTo>
                    <a:pt x="111620" y="289166"/>
                  </a:lnTo>
                  <a:lnTo>
                    <a:pt x="153701" y="275215"/>
                  </a:lnTo>
                  <a:lnTo>
                    <a:pt x="188221" y="249644"/>
                  </a:lnTo>
                  <a:lnTo>
                    <a:pt x="216601" y="204344"/>
                  </a:lnTo>
                  <a:lnTo>
                    <a:pt x="227495" y="133819"/>
                  </a:lnTo>
                  <a:lnTo>
                    <a:pt x="212895" y="75663"/>
                  </a:lnTo>
                  <a:lnTo>
                    <a:pt x="179776" y="33801"/>
                  </a:lnTo>
                  <a:lnTo>
                    <a:pt x="140353" y="8493"/>
                  </a:lnTo>
                  <a:lnTo>
                    <a:pt x="106845" y="0"/>
                  </a:lnTo>
                  <a:close/>
                </a:path>
              </a:pathLst>
            </a:custGeom>
            <a:ln w="635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2146628" y="3941740"/>
              <a:ext cx="175260" cy="289560"/>
            </a:xfrm>
            <a:custGeom>
              <a:avLst/>
              <a:gdLst/>
              <a:ahLst/>
              <a:cxnLst/>
              <a:rect l="l" t="t" r="r" b="b"/>
              <a:pathLst>
                <a:path w="175260" h="289560">
                  <a:moveTo>
                    <a:pt x="31191" y="142748"/>
                  </a:moveTo>
                  <a:lnTo>
                    <a:pt x="169760" y="142748"/>
                  </a:lnTo>
                  <a:lnTo>
                    <a:pt x="172618" y="142748"/>
                  </a:lnTo>
                  <a:lnTo>
                    <a:pt x="174942" y="140436"/>
                  </a:lnTo>
                  <a:lnTo>
                    <a:pt x="174942" y="137617"/>
                  </a:lnTo>
                  <a:lnTo>
                    <a:pt x="174942" y="134772"/>
                  </a:lnTo>
                  <a:lnTo>
                    <a:pt x="172618" y="132461"/>
                  </a:lnTo>
                  <a:lnTo>
                    <a:pt x="169760" y="132461"/>
                  </a:lnTo>
                  <a:lnTo>
                    <a:pt x="36372" y="132461"/>
                  </a:lnTo>
                  <a:lnTo>
                    <a:pt x="36372" y="5130"/>
                  </a:lnTo>
                  <a:lnTo>
                    <a:pt x="36372" y="2286"/>
                  </a:lnTo>
                  <a:lnTo>
                    <a:pt x="34048" y="0"/>
                  </a:lnTo>
                  <a:lnTo>
                    <a:pt x="31191" y="0"/>
                  </a:lnTo>
                  <a:lnTo>
                    <a:pt x="5168" y="0"/>
                  </a:lnTo>
                  <a:lnTo>
                    <a:pt x="2311" y="0"/>
                  </a:lnTo>
                  <a:lnTo>
                    <a:pt x="0" y="2286"/>
                  </a:lnTo>
                  <a:lnTo>
                    <a:pt x="0" y="5130"/>
                  </a:lnTo>
                  <a:lnTo>
                    <a:pt x="0" y="284048"/>
                  </a:lnTo>
                  <a:lnTo>
                    <a:pt x="0" y="286893"/>
                  </a:lnTo>
                  <a:lnTo>
                    <a:pt x="2311" y="289179"/>
                  </a:lnTo>
                  <a:lnTo>
                    <a:pt x="5168" y="289179"/>
                  </a:lnTo>
                  <a:lnTo>
                    <a:pt x="169760" y="289179"/>
                  </a:lnTo>
                  <a:lnTo>
                    <a:pt x="172618" y="289179"/>
                  </a:lnTo>
                  <a:lnTo>
                    <a:pt x="174929" y="286893"/>
                  </a:lnTo>
                  <a:lnTo>
                    <a:pt x="174929" y="284048"/>
                  </a:lnTo>
                  <a:lnTo>
                    <a:pt x="174929" y="281203"/>
                  </a:lnTo>
                  <a:lnTo>
                    <a:pt x="172618" y="278917"/>
                  </a:lnTo>
                  <a:lnTo>
                    <a:pt x="169760" y="278917"/>
                  </a:lnTo>
                  <a:lnTo>
                    <a:pt x="10350" y="278917"/>
                  </a:lnTo>
                  <a:lnTo>
                    <a:pt x="10350" y="10261"/>
                  </a:lnTo>
                  <a:lnTo>
                    <a:pt x="26009" y="10261"/>
                  </a:lnTo>
                  <a:lnTo>
                    <a:pt x="26009" y="137617"/>
                  </a:lnTo>
                  <a:lnTo>
                    <a:pt x="26009" y="140436"/>
                  </a:lnTo>
                  <a:lnTo>
                    <a:pt x="28333" y="142748"/>
                  </a:lnTo>
                  <a:lnTo>
                    <a:pt x="31191" y="142748"/>
                  </a:lnTo>
                  <a:close/>
                </a:path>
                <a:path w="175260" h="289560">
                  <a:moveTo>
                    <a:pt x="52158" y="10261"/>
                  </a:moveTo>
                  <a:lnTo>
                    <a:pt x="169760" y="10261"/>
                  </a:lnTo>
                  <a:lnTo>
                    <a:pt x="172618" y="10261"/>
                  </a:lnTo>
                  <a:lnTo>
                    <a:pt x="174942" y="7975"/>
                  </a:lnTo>
                  <a:lnTo>
                    <a:pt x="174942" y="5130"/>
                  </a:lnTo>
                  <a:lnTo>
                    <a:pt x="174942" y="2286"/>
                  </a:lnTo>
                  <a:lnTo>
                    <a:pt x="172618" y="0"/>
                  </a:lnTo>
                  <a:lnTo>
                    <a:pt x="169760" y="0"/>
                  </a:lnTo>
                  <a:lnTo>
                    <a:pt x="52158" y="0"/>
                  </a:lnTo>
                  <a:lnTo>
                    <a:pt x="49301" y="0"/>
                  </a:lnTo>
                  <a:lnTo>
                    <a:pt x="46989" y="2286"/>
                  </a:lnTo>
                  <a:lnTo>
                    <a:pt x="46989" y="5130"/>
                  </a:lnTo>
                  <a:lnTo>
                    <a:pt x="46989" y="7975"/>
                  </a:lnTo>
                  <a:lnTo>
                    <a:pt x="49301" y="10261"/>
                  </a:lnTo>
                  <a:lnTo>
                    <a:pt x="52158" y="10261"/>
                  </a:lnTo>
                  <a:close/>
                </a:path>
              </a:pathLst>
            </a:custGeom>
            <a:ln w="635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2346736" y="3941736"/>
              <a:ext cx="170180" cy="289560"/>
            </a:xfrm>
            <a:custGeom>
              <a:avLst/>
              <a:gdLst/>
              <a:ahLst/>
              <a:cxnLst/>
              <a:rect l="l" t="t" r="r" b="b"/>
              <a:pathLst>
                <a:path w="170180" h="289560">
                  <a:moveTo>
                    <a:pt x="164452" y="136029"/>
                  </a:moveTo>
                  <a:lnTo>
                    <a:pt x="29959" y="136029"/>
                  </a:lnTo>
                  <a:lnTo>
                    <a:pt x="27101" y="136029"/>
                  </a:lnTo>
                  <a:lnTo>
                    <a:pt x="24777" y="138328"/>
                  </a:lnTo>
                  <a:lnTo>
                    <a:pt x="24777" y="141160"/>
                  </a:lnTo>
                  <a:lnTo>
                    <a:pt x="24777" y="278917"/>
                  </a:lnTo>
                  <a:lnTo>
                    <a:pt x="10350" y="278917"/>
                  </a:lnTo>
                  <a:lnTo>
                    <a:pt x="10350" y="10274"/>
                  </a:lnTo>
                  <a:lnTo>
                    <a:pt x="164452" y="10274"/>
                  </a:lnTo>
                  <a:lnTo>
                    <a:pt x="167322" y="10274"/>
                  </a:lnTo>
                  <a:lnTo>
                    <a:pt x="169633" y="7975"/>
                  </a:lnTo>
                  <a:lnTo>
                    <a:pt x="169633" y="5130"/>
                  </a:lnTo>
                  <a:lnTo>
                    <a:pt x="169633" y="2298"/>
                  </a:lnTo>
                  <a:lnTo>
                    <a:pt x="167322" y="0"/>
                  </a:lnTo>
                  <a:lnTo>
                    <a:pt x="164452" y="0"/>
                  </a:lnTo>
                  <a:lnTo>
                    <a:pt x="5168" y="0"/>
                  </a:lnTo>
                  <a:lnTo>
                    <a:pt x="2311" y="0"/>
                  </a:lnTo>
                  <a:lnTo>
                    <a:pt x="0" y="2298"/>
                  </a:lnTo>
                  <a:lnTo>
                    <a:pt x="0" y="5130"/>
                  </a:lnTo>
                  <a:lnTo>
                    <a:pt x="0" y="284048"/>
                  </a:lnTo>
                  <a:lnTo>
                    <a:pt x="0" y="286893"/>
                  </a:lnTo>
                  <a:lnTo>
                    <a:pt x="2311" y="289191"/>
                  </a:lnTo>
                  <a:lnTo>
                    <a:pt x="5168" y="289191"/>
                  </a:lnTo>
                  <a:lnTo>
                    <a:pt x="29959" y="289191"/>
                  </a:lnTo>
                  <a:lnTo>
                    <a:pt x="32816" y="289191"/>
                  </a:lnTo>
                  <a:lnTo>
                    <a:pt x="35128" y="286893"/>
                  </a:lnTo>
                  <a:lnTo>
                    <a:pt x="35128" y="284048"/>
                  </a:lnTo>
                  <a:lnTo>
                    <a:pt x="35128" y="146304"/>
                  </a:lnTo>
                  <a:lnTo>
                    <a:pt x="164452" y="146304"/>
                  </a:lnTo>
                  <a:lnTo>
                    <a:pt x="167322" y="146304"/>
                  </a:lnTo>
                  <a:lnTo>
                    <a:pt x="169633" y="144005"/>
                  </a:lnTo>
                  <a:lnTo>
                    <a:pt x="169633" y="141160"/>
                  </a:lnTo>
                  <a:lnTo>
                    <a:pt x="169633" y="138328"/>
                  </a:lnTo>
                  <a:lnTo>
                    <a:pt x="167322" y="136029"/>
                  </a:lnTo>
                  <a:lnTo>
                    <a:pt x="164452" y="136029"/>
                  </a:lnTo>
                  <a:close/>
                </a:path>
              </a:pathLst>
            </a:custGeom>
            <a:ln w="635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2528130" y="3941743"/>
              <a:ext cx="234950" cy="294005"/>
            </a:xfrm>
            <a:custGeom>
              <a:avLst/>
              <a:gdLst/>
              <a:ahLst/>
              <a:cxnLst/>
              <a:rect l="l" t="t" r="r" b="b"/>
              <a:pathLst>
                <a:path w="234950" h="294004">
                  <a:moveTo>
                    <a:pt x="228879" y="139446"/>
                  </a:moveTo>
                  <a:lnTo>
                    <a:pt x="121983" y="139446"/>
                  </a:lnTo>
                  <a:lnTo>
                    <a:pt x="119113" y="139446"/>
                  </a:lnTo>
                  <a:lnTo>
                    <a:pt x="116801" y="141744"/>
                  </a:lnTo>
                  <a:lnTo>
                    <a:pt x="116801" y="144576"/>
                  </a:lnTo>
                  <a:lnTo>
                    <a:pt x="116801" y="167982"/>
                  </a:lnTo>
                  <a:lnTo>
                    <a:pt x="116801" y="170815"/>
                  </a:lnTo>
                  <a:lnTo>
                    <a:pt x="119113" y="173113"/>
                  </a:lnTo>
                  <a:lnTo>
                    <a:pt x="121983" y="173113"/>
                  </a:lnTo>
                  <a:lnTo>
                    <a:pt x="199631" y="173113"/>
                  </a:lnTo>
                  <a:lnTo>
                    <a:pt x="199631" y="230619"/>
                  </a:lnTo>
                  <a:lnTo>
                    <a:pt x="195773" y="241293"/>
                  </a:lnTo>
                  <a:lnTo>
                    <a:pt x="183900" y="259254"/>
                  </a:lnTo>
                  <a:lnTo>
                    <a:pt x="160481" y="276153"/>
                  </a:lnTo>
                  <a:lnTo>
                    <a:pt x="121983" y="283641"/>
                  </a:lnTo>
                  <a:lnTo>
                    <a:pt x="75051" y="274159"/>
                  </a:lnTo>
                  <a:lnTo>
                    <a:pt x="39954" y="246765"/>
                  </a:lnTo>
                  <a:lnTo>
                    <a:pt x="17963" y="203044"/>
                  </a:lnTo>
                  <a:lnTo>
                    <a:pt x="10350" y="144576"/>
                  </a:lnTo>
                  <a:lnTo>
                    <a:pt x="20710" y="84660"/>
                  </a:lnTo>
                  <a:lnTo>
                    <a:pt x="47729" y="42814"/>
                  </a:lnTo>
                  <a:lnTo>
                    <a:pt x="85317" y="18271"/>
                  </a:lnTo>
                  <a:lnTo>
                    <a:pt x="127380" y="10261"/>
                  </a:lnTo>
                  <a:lnTo>
                    <a:pt x="164702" y="16618"/>
                  </a:lnTo>
                  <a:lnTo>
                    <a:pt x="193894" y="33227"/>
                  </a:lnTo>
                  <a:lnTo>
                    <a:pt x="213927" y="56397"/>
                  </a:lnTo>
                  <a:lnTo>
                    <a:pt x="223773" y="82435"/>
                  </a:lnTo>
                  <a:lnTo>
                    <a:pt x="224243" y="85229"/>
                  </a:lnTo>
                  <a:lnTo>
                    <a:pt x="226910" y="87134"/>
                  </a:lnTo>
                  <a:lnTo>
                    <a:pt x="229730" y="86664"/>
                  </a:lnTo>
                  <a:lnTo>
                    <a:pt x="232549" y="86194"/>
                  </a:lnTo>
                  <a:lnTo>
                    <a:pt x="234454" y="83553"/>
                  </a:lnTo>
                  <a:lnTo>
                    <a:pt x="200880" y="25695"/>
                  </a:lnTo>
                  <a:lnTo>
                    <a:pt x="127380" y="0"/>
                  </a:lnTo>
                  <a:lnTo>
                    <a:pt x="89827" y="5923"/>
                  </a:lnTo>
                  <a:lnTo>
                    <a:pt x="55198" y="23554"/>
                  </a:lnTo>
                  <a:lnTo>
                    <a:pt x="26608" y="52680"/>
                  </a:lnTo>
                  <a:lnTo>
                    <a:pt x="7171" y="93091"/>
                  </a:lnTo>
                  <a:lnTo>
                    <a:pt x="0" y="144576"/>
                  </a:lnTo>
                  <a:lnTo>
                    <a:pt x="5352" y="196020"/>
                  </a:lnTo>
                  <a:lnTo>
                    <a:pt x="20937" y="237546"/>
                  </a:lnTo>
                  <a:lnTo>
                    <a:pt x="46044" y="268283"/>
                  </a:lnTo>
                  <a:lnTo>
                    <a:pt x="79963" y="287363"/>
                  </a:lnTo>
                  <a:lnTo>
                    <a:pt x="121983" y="293916"/>
                  </a:lnTo>
                  <a:lnTo>
                    <a:pt x="166978" y="284363"/>
                  </a:lnTo>
                  <a:lnTo>
                    <a:pt x="206513" y="242127"/>
                  </a:lnTo>
                  <a:lnTo>
                    <a:pt x="209981" y="231190"/>
                  </a:lnTo>
                  <a:lnTo>
                    <a:pt x="209981" y="167982"/>
                  </a:lnTo>
                  <a:lnTo>
                    <a:pt x="209981" y="165138"/>
                  </a:lnTo>
                  <a:lnTo>
                    <a:pt x="207670" y="162852"/>
                  </a:lnTo>
                  <a:lnTo>
                    <a:pt x="204800" y="162852"/>
                  </a:lnTo>
                  <a:lnTo>
                    <a:pt x="127152" y="162852"/>
                  </a:lnTo>
                  <a:lnTo>
                    <a:pt x="127152" y="149733"/>
                  </a:lnTo>
                  <a:lnTo>
                    <a:pt x="223697" y="149733"/>
                  </a:lnTo>
                  <a:lnTo>
                    <a:pt x="223697" y="284048"/>
                  </a:lnTo>
                  <a:lnTo>
                    <a:pt x="223697" y="286880"/>
                  </a:lnTo>
                  <a:lnTo>
                    <a:pt x="226009" y="289179"/>
                  </a:lnTo>
                  <a:lnTo>
                    <a:pt x="228879" y="289179"/>
                  </a:lnTo>
                  <a:lnTo>
                    <a:pt x="231736" y="289179"/>
                  </a:lnTo>
                  <a:lnTo>
                    <a:pt x="234048" y="286880"/>
                  </a:lnTo>
                  <a:lnTo>
                    <a:pt x="234048" y="284048"/>
                  </a:lnTo>
                  <a:lnTo>
                    <a:pt x="234048" y="144576"/>
                  </a:lnTo>
                  <a:lnTo>
                    <a:pt x="234048" y="141757"/>
                  </a:lnTo>
                  <a:lnTo>
                    <a:pt x="231736" y="139446"/>
                  </a:lnTo>
                  <a:lnTo>
                    <a:pt x="228879" y="139446"/>
                  </a:lnTo>
                  <a:close/>
                </a:path>
              </a:pathLst>
            </a:custGeom>
            <a:ln w="635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2798974" y="3941736"/>
              <a:ext cx="223520" cy="294005"/>
            </a:xfrm>
            <a:custGeom>
              <a:avLst/>
              <a:gdLst/>
              <a:ahLst/>
              <a:cxnLst/>
              <a:rect l="l" t="t" r="r" b="b"/>
              <a:pathLst>
                <a:path w="223519" h="294004">
                  <a:moveTo>
                    <a:pt x="218249" y="0"/>
                  </a:moveTo>
                  <a:lnTo>
                    <a:pt x="194183" y="0"/>
                  </a:lnTo>
                  <a:lnTo>
                    <a:pt x="191312" y="0"/>
                  </a:lnTo>
                  <a:lnTo>
                    <a:pt x="189001" y="2298"/>
                  </a:lnTo>
                  <a:lnTo>
                    <a:pt x="189001" y="5130"/>
                  </a:lnTo>
                  <a:lnTo>
                    <a:pt x="189001" y="141820"/>
                  </a:lnTo>
                  <a:lnTo>
                    <a:pt x="27825" y="141820"/>
                  </a:lnTo>
                  <a:lnTo>
                    <a:pt x="24968" y="141820"/>
                  </a:lnTo>
                  <a:lnTo>
                    <a:pt x="22644" y="144132"/>
                  </a:lnTo>
                  <a:lnTo>
                    <a:pt x="22644" y="146951"/>
                  </a:lnTo>
                  <a:lnTo>
                    <a:pt x="22644" y="283654"/>
                  </a:lnTo>
                  <a:lnTo>
                    <a:pt x="10350" y="283654"/>
                  </a:lnTo>
                  <a:lnTo>
                    <a:pt x="10350" y="5130"/>
                  </a:lnTo>
                  <a:lnTo>
                    <a:pt x="10350" y="2298"/>
                  </a:lnTo>
                  <a:lnTo>
                    <a:pt x="8039" y="0"/>
                  </a:lnTo>
                  <a:lnTo>
                    <a:pt x="5168" y="0"/>
                  </a:lnTo>
                  <a:lnTo>
                    <a:pt x="2311" y="0"/>
                  </a:lnTo>
                  <a:lnTo>
                    <a:pt x="0" y="2298"/>
                  </a:lnTo>
                  <a:lnTo>
                    <a:pt x="0" y="5130"/>
                  </a:lnTo>
                  <a:lnTo>
                    <a:pt x="0" y="288785"/>
                  </a:lnTo>
                  <a:lnTo>
                    <a:pt x="0" y="291630"/>
                  </a:lnTo>
                  <a:lnTo>
                    <a:pt x="2311" y="293928"/>
                  </a:lnTo>
                  <a:lnTo>
                    <a:pt x="5168" y="293928"/>
                  </a:lnTo>
                  <a:lnTo>
                    <a:pt x="27825" y="293928"/>
                  </a:lnTo>
                  <a:lnTo>
                    <a:pt x="30683" y="293928"/>
                  </a:lnTo>
                  <a:lnTo>
                    <a:pt x="33007" y="291630"/>
                  </a:lnTo>
                  <a:lnTo>
                    <a:pt x="33007" y="288785"/>
                  </a:lnTo>
                  <a:lnTo>
                    <a:pt x="33007" y="152107"/>
                  </a:lnTo>
                  <a:lnTo>
                    <a:pt x="194183" y="152107"/>
                  </a:lnTo>
                  <a:lnTo>
                    <a:pt x="197040" y="152107"/>
                  </a:lnTo>
                  <a:lnTo>
                    <a:pt x="199364" y="149796"/>
                  </a:lnTo>
                  <a:lnTo>
                    <a:pt x="199364" y="146951"/>
                  </a:lnTo>
                  <a:lnTo>
                    <a:pt x="199364" y="10274"/>
                  </a:lnTo>
                  <a:lnTo>
                    <a:pt x="213080" y="10274"/>
                  </a:lnTo>
                  <a:lnTo>
                    <a:pt x="213080" y="285280"/>
                  </a:lnTo>
                  <a:lnTo>
                    <a:pt x="213080" y="288124"/>
                  </a:lnTo>
                  <a:lnTo>
                    <a:pt x="215392" y="290410"/>
                  </a:lnTo>
                  <a:lnTo>
                    <a:pt x="218249" y="290410"/>
                  </a:lnTo>
                  <a:lnTo>
                    <a:pt x="221119" y="290410"/>
                  </a:lnTo>
                  <a:lnTo>
                    <a:pt x="223431" y="288124"/>
                  </a:lnTo>
                  <a:lnTo>
                    <a:pt x="223431" y="285280"/>
                  </a:lnTo>
                  <a:lnTo>
                    <a:pt x="223431" y="5130"/>
                  </a:lnTo>
                  <a:lnTo>
                    <a:pt x="223431" y="2298"/>
                  </a:lnTo>
                  <a:lnTo>
                    <a:pt x="221107" y="0"/>
                  </a:lnTo>
                  <a:lnTo>
                    <a:pt x="218249" y="0"/>
                  </a:lnTo>
                  <a:close/>
                </a:path>
              </a:pathLst>
            </a:custGeom>
            <a:ln w="635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3063991" y="3941005"/>
              <a:ext cx="37465" cy="295275"/>
            </a:xfrm>
            <a:custGeom>
              <a:avLst/>
              <a:gdLst/>
              <a:ahLst/>
              <a:cxnLst/>
              <a:rect l="l" t="t" r="r" b="b"/>
              <a:pathLst>
                <a:path w="37464" h="295275">
                  <a:moveTo>
                    <a:pt x="32067" y="0"/>
                  </a:moveTo>
                  <a:lnTo>
                    <a:pt x="5168" y="0"/>
                  </a:lnTo>
                  <a:lnTo>
                    <a:pt x="2311" y="0"/>
                  </a:lnTo>
                  <a:lnTo>
                    <a:pt x="0" y="2298"/>
                  </a:lnTo>
                  <a:lnTo>
                    <a:pt x="0" y="5130"/>
                  </a:lnTo>
                  <a:lnTo>
                    <a:pt x="0" y="288899"/>
                  </a:lnTo>
                  <a:lnTo>
                    <a:pt x="0" y="291744"/>
                  </a:lnTo>
                  <a:lnTo>
                    <a:pt x="2311" y="294030"/>
                  </a:lnTo>
                  <a:lnTo>
                    <a:pt x="5168" y="294030"/>
                  </a:lnTo>
                  <a:lnTo>
                    <a:pt x="8026" y="294030"/>
                  </a:lnTo>
                  <a:lnTo>
                    <a:pt x="10350" y="291744"/>
                  </a:lnTo>
                  <a:lnTo>
                    <a:pt x="10350" y="288899"/>
                  </a:lnTo>
                  <a:lnTo>
                    <a:pt x="10350" y="10274"/>
                  </a:lnTo>
                  <a:lnTo>
                    <a:pt x="26898" y="10274"/>
                  </a:lnTo>
                  <a:lnTo>
                    <a:pt x="26898" y="289521"/>
                  </a:lnTo>
                  <a:lnTo>
                    <a:pt x="26898" y="292366"/>
                  </a:lnTo>
                  <a:lnTo>
                    <a:pt x="29210" y="294652"/>
                  </a:lnTo>
                  <a:lnTo>
                    <a:pt x="32067" y="294652"/>
                  </a:lnTo>
                  <a:lnTo>
                    <a:pt x="34937" y="294652"/>
                  </a:lnTo>
                  <a:lnTo>
                    <a:pt x="37249" y="292366"/>
                  </a:lnTo>
                  <a:lnTo>
                    <a:pt x="37249" y="289521"/>
                  </a:lnTo>
                  <a:lnTo>
                    <a:pt x="37249" y="5130"/>
                  </a:lnTo>
                  <a:lnTo>
                    <a:pt x="37249" y="2298"/>
                  </a:lnTo>
                  <a:lnTo>
                    <a:pt x="34937" y="0"/>
                  </a:lnTo>
                  <a:lnTo>
                    <a:pt x="32067" y="0"/>
                  </a:lnTo>
                  <a:close/>
                </a:path>
              </a:pathLst>
            </a:custGeom>
            <a:ln w="635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3121398" y="3941736"/>
              <a:ext cx="123825" cy="294640"/>
            </a:xfrm>
            <a:custGeom>
              <a:avLst/>
              <a:gdLst/>
              <a:ahLst/>
              <a:cxnLst/>
              <a:rect l="l" t="t" r="r" b="b"/>
              <a:pathLst>
                <a:path w="123825" h="294639">
                  <a:moveTo>
                    <a:pt x="118237" y="0"/>
                  </a:moveTo>
                  <a:lnTo>
                    <a:pt x="19392" y="0"/>
                  </a:lnTo>
                  <a:lnTo>
                    <a:pt x="16535" y="0"/>
                  </a:lnTo>
                  <a:lnTo>
                    <a:pt x="14224" y="2298"/>
                  </a:lnTo>
                  <a:lnTo>
                    <a:pt x="14224" y="5130"/>
                  </a:lnTo>
                  <a:lnTo>
                    <a:pt x="14224" y="33832"/>
                  </a:lnTo>
                  <a:lnTo>
                    <a:pt x="14224" y="36677"/>
                  </a:lnTo>
                  <a:lnTo>
                    <a:pt x="16535" y="38976"/>
                  </a:lnTo>
                  <a:lnTo>
                    <a:pt x="19392" y="38976"/>
                  </a:lnTo>
                  <a:lnTo>
                    <a:pt x="87566" y="38976"/>
                  </a:lnTo>
                  <a:lnTo>
                    <a:pt x="87566" y="221373"/>
                  </a:lnTo>
                  <a:lnTo>
                    <a:pt x="87566" y="224205"/>
                  </a:lnTo>
                  <a:lnTo>
                    <a:pt x="89890" y="226504"/>
                  </a:lnTo>
                  <a:lnTo>
                    <a:pt x="92748" y="226504"/>
                  </a:lnTo>
                  <a:lnTo>
                    <a:pt x="95605" y="226504"/>
                  </a:lnTo>
                  <a:lnTo>
                    <a:pt x="97929" y="224205"/>
                  </a:lnTo>
                  <a:lnTo>
                    <a:pt x="97929" y="221373"/>
                  </a:lnTo>
                  <a:lnTo>
                    <a:pt x="97929" y="33832"/>
                  </a:lnTo>
                  <a:lnTo>
                    <a:pt x="97929" y="31000"/>
                  </a:lnTo>
                  <a:lnTo>
                    <a:pt x="95605" y="28701"/>
                  </a:lnTo>
                  <a:lnTo>
                    <a:pt x="92748" y="28701"/>
                  </a:lnTo>
                  <a:lnTo>
                    <a:pt x="24574" y="28701"/>
                  </a:lnTo>
                  <a:lnTo>
                    <a:pt x="24574" y="10274"/>
                  </a:lnTo>
                  <a:lnTo>
                    <a:pt x="113055" y="10274"/>
                  </a:lnTo>
                  <a:lnTo>
                    <a:pt x="113055" y="223456"/>
                  </a:lnTo>
                  <a:lnTo>
                    <a:pt x="112666" y="228028"/>
                  </a:lnTo>
                  <a:lnTo>
                    <a:pt x="91478" y="267804"/>
                  </a:lnTo>
                  <a:lnTo>
                    <a:pt x="56265" y="282598"/>
                  </a:lnTo>
                  <a:lnTo>
                    <a:pt x="33161" y="283826"/>
                  </a:lnTo>
                  <a:lnTo>
                    <a:pt x="6489" y="280924"/>
                  </a:lnTo>
                  <a:lnTo>
                    <a:pt x="3670" y="280454"/>
                  </a:lnTo>
                  <a:lnTo>
                    <a:pt x="990" y="282308"/>
                  </a:lnTo>
                  <a:lnTo>
                    <a:pt x="495" y="285089"/>
                  </a:lnTo>
                  <a:lnTo>
                    <a:pt x="0" y="287883"/>
                  </a:lnTo>
                  <a:lnTo>
                    <a:pt x="1879" y="290550"/>
                  </a:lnTo>
                  <a:lnTo>
                    <a:pt x="38074" y="294157"/>
                  </a:lnTo>
                  <a:lnTo>
                    <a:pt x="56000" y="292995"/>
                  </a:lnTo>
                  <a:lnTo>
                    <a:pt x="98247" y="275577"/>
                  </a:lnTo>
                  <a:lnTo>
                    <a:pt x="120162" y="242227"/>
                  </a:lnTo>
                  <a:lnTo>
                    <a:pt x="123418" y="223469"/>
                  </a:lnTo>
                  <a:lnTo>
                    <a:pt x="123418" y="5130"/>
                  </a:lnTo>
                  <a:lnTo>
                    <a:pt x="123418" y="2298"/>
                  </a:lnTo>
                  <a:lnTo>
                    <a:pt x="121094" y="0"/>
                  </a:lnTo>
                  <a:lnTo>
                    <a:pt x="118237" y="0"/>
                  </a:lnTo>
                  <a:close/>
                </a:path>
              </a:pathLst>
            </a:custGeom>
            <a:ln w="635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81725" y="3937393"/>
              <a:ext cx="3895968" cy="314093"/>
            </a:xfrm>
            <a:prstGeom prst="rect">
              <a:avLst/>
            </a:prstGeom>
          </p:spPr>
        </p:pic>
      </p:grpSp>
      <p:pic>
        <p:nvPicPr>
          <p:cNvPr id="26" name="object 2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7393" y="4521515"/>
            <a:ext cx="1769263" cy="290171"/>
          </a:xfrm>
          <a:prstGeom prst="rect">
            <a:avLst/>
          </a:prstGeom>
        </p:spPr>
      </p:pic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9378212" y="2318409"/>
            <a:ext cx="4947285" cy="13589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750">
                <a:solidFill>
                  <a:srgbClr val="FFFFFF"/>
                </a:solidFill>
                <a:latin typeface="Bell MT"/>
                <a:cs typeface="Bell MT"/>
              </a:rPr>
              <a:t>BELL</a:t>
            </a:r>
            <a:r>
              <a:rPr dirty="0" sz="8750" spc="1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8750" spc="-25">
                <a:solidFill>
                  <a:srgbClr val="FFFFFF"/>
                </a:solidFill>
                <a:latin typeface="Bell MT"/>
                <a:cs typeface="Bell MT"/>
              </a:rPr>
              <a:t>MT</a:t>
            </a:r>
            <a:endParaRPr sz="8750">
              <a:latin typeface="Bell MT"/>
              <a:cs typeface="Bell MT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8313111" y="3743227"/>
            <a:ext cx="7092950" cy="1132840"/>
          </a:xfrm>
          <a:prstGeom prst="rect">
            <a:avLst/>
          </a:prstGeom>
        </p:spPr>
        <p:txBody>
          <a:bodyPr wrap="square" lIns="0" tIns="933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dirty="0" sz="3100" spc="-10">
                <a:solidFill>
                  <a:srgbClr val="FFFFFF"/>
                </a:solidFill>
                <a:latin typeface="Bell MT"/>
                <a:cs typeface="Bell MT"/>
              </a:rPr>
              <a:t>ABCDEFGHIJKLMNOPQRSTUVWXYZ</a:t>
            </a:r>
            <a:endParaRPr sz="3100">
              <a:latin typeface="Bell MT"/>
              <a:cs typeface="Bell MT"/>
            </a:endParaRPr>
          </a:p>
          <a:p>
            <a:pPr algn="ctr" marR="170815">
              <a:lnSpc>
                <a:spcPct val="100000"/>
              </a:lnSpc>
              <a:spcBef>
                <a:spcPts val="640"/>
              </a:spcBef>
            </a:pPr>
            <a:r>
              <a:rPr dirty="0" sz="3100" spc="-10">
                <a:solidFill>
                  <a:srgbClr val="FFFFFF"/>
                </a:solidFill>
                <a:latin typeface="Bell MT"/>
                <a:cs typeface="Bell MT"/>
              </a:rPr>
              <a:t>1234567890</a:t>
            </a:r>
            <a:endParaRPr sz="3100">
              <a:latin typeface="Bell MT"/>
              <a:cs typeface="Bell MT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8587940" y="5798832"/>
            <a:ext cx="6786880" cy="26187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150" spc="-195">
                <a:solidFill>
                  <a:srgbClr val="FFFFFF"/>
                </a:solidFill>
                <a:latin typeface="Kidspace"/>
                <a:cs typeface="Kidspace"/>
              </a:rPr>
              <a:t>K</a:t>
            </a:r>
            <a:r>
              <a:rPr dirty="0" sz="7150" spc="405">
                <a:solidFill>
                  <a:srgbClr val="FFFFFF"/>
                </a:solidFill>
                <a:latin typeface="Kidspace"/>
                <a:cs typeface="Kidspace"/>
              </a:rPr>
              <a:t>I</a:t>
            </a:r>
            <a:r>
              <a:rPr dirty="0" sz="7150" spc="-360">
                <a:solidFill>
                  <a:srgbClr val="FFFFFF"/>
                </a:solidFill>
                <a:latin typeface="Kidspace"/>
                <a:cs typeface="Kidspace"/>
              </a:rPr>
              <a:t>DS</a:t>
            </a:r>
            <a:r>
              <a:rPr dirty="0" sz="7150" spc="120">
                <a:solidFill>
                  <a:srgbClr val="FFFFFF"/>
                </a:solidFill>
                <a:latin typeface="Kidspace"/>
                <a:cs typeface="Kidspace"/>
              </a:rPr>
              <a:t>P</a:t>
            </a:r>
            <a:r>
              <a:rPr dirty="0" sz="7150" spc="-229">
                <a:solidFill>
                  <a:srgbClr val="FFFFFF"/>
                </a:solidFill>
                <a:latin typeface="Kidspace"/>
                <a:cs typeface="Kidspace"/>
              </a:rPr>
              <a:t>L</a:t>
            </a:r>
            <a:r>
              <a:rPr dirty="0" sz="7150" spc="-325">
                <a:solidFill>
                  <a:srgbClr val="FFFFFF"/>
                </a:solidFill>
                <a:latin typeface="Kidspace"/>
                <a:cs typeface="Kidspace"/>
              </a:rPr>
              <a:t>A</a:t>
            </a:r>
            <a:r>
              <a:rPr dirty="0" sz="7150" spc="-55">
                <a:solidFill>
                  <a:srgbClr val="FFFFFF"/>
                </a:solidFill>
                <a:latin typeface="Kidspace"/>
                <a:cs typeface="Kidspace"/>
              </a:rPr>
              <a:t>C</a:t>
            </a:r>
            <a:r>
              <a:rPr dirty="0" sz="7150" spc="120">
                <a:solidFill>
                  <a:srgbClr val="FFFFFF"/>
                </a:solidFill>
                <a:latin typeface="Kidspace"/>
                <a:cs typeface="Kidspace"/>
              </a:rPr>
              <a:t>E</a:t>
            </a:r>
            <a:r>
              <a:rPr dirty="0" sz="7150" spc="-705">
                <a:solidFill>
                  <a:srgbClr val="FFFFFF"/>
                </a:solidFill>
                <a:latin typeface="Kidspace"/>
                <a:cs typeface="Kidspace"/>
              </a:rPr>
              <a:t> </a:t>
            </a:r>
            <a:r>
              <a:rPr dirty="0" sz="7150" spc="-50">
                <a:solidFill>
                  <a:srgbClr val="FFFFFF"/>
                </a:solidFill>
                <a:latin typeface="Kidspace"/>
                <a:cs typeface="Kidspace"/>
              </a:rPr>
              <a:t>DEMO</a:t>
            </a:r>
            <a:endParaRPr sz="7150">
              <a:latin typeface="Kidspace"/>
              <a:cs typeface="Kidspace"/>
            </a:endParaRPr>
          </a:p>
          <a:p>
            <a:pPr marL="534670">
              <a:lnSpc>
                <a:spcPct val="100000"/>
              </a:lnSpc>
              <a:spcBef>
                <a:spcPts val="3715"/>
              </a:spcBef>
            </a:pPr>
            <a:r>
              <a:rPr dirty="0" sz="3100" spc="-10">
                <a:solidFill>
                  <a:srgbClr val="FFFFFF"/>
                </a:solidFill>
                <a:latin typeface="Kidspace"/>
                <a:cs typeface="Kidspace"/>
              </a:rPr>
              <a:t>ABCDEFGHIJKLMNOPQRSTUVWXYZ</a:t>
            </a:r>
            <a:endParaRPr sz="3100">
              <a:latin typeface="Kidspace"/>
              <a:cs typeface="Kidspace"/>
            </a:endParaRPr>
          </a:p>
          <a:p>
            <a:pPr algn="ctr" marL="501015">
              <a:lnSpc>
                <a:spcPct val="100000"/>
              </a:lnSpc>
              <a:spcBef>
                <a:spcPts val="650"/>
              </a:spcBef>
            </a:pPr>
            <a:r>
              <a:rPr dirty="0" sz="3100" spc="-10">
                <a:solidFill>
                  <a:srgbClr val="FFFFFF"/>
                </a:solidFill>
                <a:latin typeface="Kidspace"/>
                <a:cs typeface="Kidspace"/>
              </a:rPr>
              <a:t>1234567890</a:t>
            </a:r>
            <a:endParaRPr sz="3100">
              <a:latin typeface="Kidspace"/>
              <a:cs typeface="Kidspace"/>
            </a:endParaRPr>
          </a:p>
        </p:txBody>
      </p:sp>
      <p:grpSp>
        <p:nvGrpSpPr>
          <p:cNvPr id="30" name="object 30" descr=""/>
          <p:cNvGrpSpPr/>
          <p:nvPr/>
        </p:nvGrpSpPr>
        <p:grpSpPr>
          <a:xfrm>
            <a:off x="12934010" y="203299"/>
            <a:ext cx="2975610" cy="3014980"/>
            <a:chOff x="12934010" y="203299"/>
            <a:chExt cx="2975610" cy="3014980"/>
          </a:xfrm>
        </p:grpSpPr>
        <p:sp>
          <p:nvSpPr>
            <p:cNvPr id="31" name="object 31" descr=""/>
            <p:cNvSpPr/>
            <p:nvPr/>
          </p:nvSpPr>
          <p:spPr>
            <a:xfrm>
              <a:off x="15719558" y="658588"/>
              <a:ext cx="46990" cy="314960"/>
            </a:xfrm>
            <a:custGeom>
              <a:avLst/>
              <a:gdLst/>
              <a:ahLst/>
              <a:cxnLst/>
              <a:rect l="l" t="t" r="r" b="b"/>
              <a:pathLst>
                <a:path w="46990" h="314959">
                  <a:moveTo>
                    <a:pt x="46409" y="0"/>
                  </a:moveTo>
                  <a:lnTo>
                    <a:pt x="46409" y="25222"/>
                  </a:lnTo>
                  <a:lnTo>
                    <a:pt x="35591" y="46746"/>
                  </a:lnTo>
                  <a:lnTo>
                    <a:pt x="26875" y="69381"/>
                  </a:lnTo>
                  <a:lnTo>
                    <a:pt x="20404" y="92971"/>
                  </a:lnTo>
                  <a:lnTo>
                    <a:pt x="16323" y="117360"/>
                  </a:lnTo>
                  <a:lnTo>
                    <a:pt x="15301" y="160091"/>
                  </a:lnTo>
                  <a:lnTo>
                    <a:pt x="21098" y="201498"/>
                  </a:lnTo>
                  <a:lnTo>
                    <a:pt x="32028" y="241933"/>
                  </a:lnTo>
                  <a:lnTo>
                    <a:pt x="46409" y="281749"/>
                  </a:lnTo>
                  <a:lnTo>
                    <a:pt x="46409" y="314579"/>
                  </a:lnTo>
                  <a:lnTo>
                    <a:pt x="28534" y="269203"/>
                  </a:lnTo>
                  <a:lnTo>
                    <a:pt x="12525" y="223265"/>
                  </a:lnTo>
                  <a:lnTo>
                    <a:pt x="1854" y="175073"/>
                  </a:lnTo>
                  <a:lnTo>
                    <a:pt x="0" y="128453"/>
                  </a:lnTo>
                  <a:lnTo>
                    <a:pt x="6869" y="83602"/>
                  </a:lnTo>
                  <a:lnTo>
                    <a:pt x="22370" y="40718"/>
                  </a:lnTo>
                  <a:lnTo>
                    <a:pt x="46409" y="0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4935545" y="361463"/>
              <a:ext cx="830580" cy="1250315"/>
            </a:xfrm>
            <a:custGeom>
              <a:avLst/>
              <a:gdLst/>
              <a:ahLst/>
              <a:cxnLst/>
              <a:rect l="l" t="t" r="r" b="b"/>
              <a:pathLst>
                <a:path w="830580" h="1250315">
                  <a:moveTo>
                    <a:pt x="666496" y="532358"/>
                  </a:moveTo>
                  <a:lnTo>
                    <a:pt x="640312" y="557035"/>
                  </a:lnTo>
                  <a:lnTo>
                    <a:pt x="611363" y="579629"/>
                  </a:lnTo>
                  <a:lnTo>
                    <a:pt x="580783" y="601683"/>
                  </a:lnTo>
                  <a:lnTo>
                    <a:pt x="549706" y="624738"/>
                  </a:lnTo>
                  <a:lnTo>
                    <a:pt x="571057" y="669823"/>
                  </a:lnTo>
                  <a:lnTo>
                    <a:pt x="592688" y="715501"/>
                  </a:lnTo>
                  <a:lnTo>
                    <a:pt x="614574" y="761717"/>
                  </a:lnTo>
                  <a:lnTo>
                    <a:pt x="636690" y="808420"/>
                  </a:lnTo>
                  <a:lnTo>
                    <a:pt x="659012" y="855556"/>
                  </a:lnTo>
                  <a:lnTo>
                    <a:pt x="681514" y="903074"/>
                  </a:lnTo>
                  <a:lnTo>
                    <a:pt x="704172" y="950922"/>
                  </a:lnTo>
                  <a:lnTo>
                    <a:pt x="726960" y="999045"/>
                  </a:lnTo>
                  <a:lnTo>
                    <a:pt x="742769" y="988680"/>
                  </a:lnTo>
                  <a:lnTo>
                    <a:pt x="787425" y="958710"/>
                  </a:lnTo>
                  <a:lnTo>
                    <a:pt x="820929" y="930354"/>
                  </a:lnTo>
                  <a:lnTo>
                    <a:pt x="830427" y="920318"/>
                  </a:lnTo>
                  <a:lnTo>
                    <a:pt x="830427" y="936815"/>
                  </a:lnTo>
                  <a:lnTo>
                    <a:pt x="802195" y="962583"/>
                  </a:lnTo>
                  <a:lnTo>
                    <a:pt x="769046" y="987588"/>
                  </a:lnTo>
                  <a:lnTo>
                    <a:pt x="751969" y="999533"/>
                  </a:lnTo>
                  <a:lnTo>
                    <a:pt x="734936" y="1011593"/>
                  </a:lnTo>
                  <a:lnTo>
                    <a:pt x="736422" y="1016114"/>
                  </a:lnTo>
                  <a:lnTo>
                    <a:pt x="737031" y="1019644"/>
                  </a:lnTo>
                  <a:lnTo>
                    <a:pt x="738644" y="1022629"/>
                  </a:lnTo>
                  <a:lnTo>
                    <a:pt x="761667" y="1065666"/>
                  </a:lnTo>
                  <a:lnTo>
                    <a:pt x="784512" y="1108806"/>
                  </a:lnTo>
                  <a:lnTo>
                    <a:pt x="807369" y="1151940"/>
                  </a:lnTo>
                  <a:lnTo>
                    <a:pt x="830427" y="1194955"/>
                  </a:lnTo>
                  <a:lnTo>
                    <a:pt x="830427" y="1227010"/>
                  </a:lnTo>
                  <a:lnTo>
                    <a:pt x="804261" y="1179297"/>
                  </a:lnTo>
                  <a:lnTo>
                    <a:pt x="776999" y="1127996"/>
                  </a:lnTo>
                  <a:lnTo>
                    <a:pt x="758515" y="1092319"/>
                  </a:lnTo>
                  <a:lnTo>
                    <a:pt x="739948" y="1056172"/>
                  </a:lnTo>
                  <a:lnTo>
                    <a:pt x="721029" y="1019441"/>
                  </a:lnTo>
                  <a:lnTo>
                    <a:pt x="676479" y="1046830"/>
                  </a:lnTo>
                  <a:lnTo>
                    <a:pt x="635078" y="1076146"/>
                  </a:lnTo>
                  <a:lnTo>
                    <a:pt x="599146" y="1109249"/>
                  </a:lnTo>
                  <a:lnTo>
                    <a:pt x="571002" y="1148000"/>
                  </a:lnTo>
                  <a:lnTo>
                    <a:pt x="552966" y="1194258"/>
                  </a:lnTo>
                  <a:lnTo>
                    <a:pt x="547357" y="1249883"/>
                  </a:lnTo>
                  <a:lnTo>
                    <a:pt x="532155" y="1235303"/>
                  </a:lnTo>
                  <a:lnTo>
                    <a:pt x="542089" y="1181078"/>
                  </a:lnTo>
                  <a:lnTo>
                    <a:pt x="562978" y="1135418"/>
                  </a:lnTo>
                  <a:lnTo>
                    <a:pt x="592786" y="1096714"/>
                  </a:lnTo>
                  <a:lnTo>
                    <a:pt x="629479" y="1063362"/>
                  </a:lnTo>
                  <a:lnTo>
                    <a:pt x="671021" y="1033754"/>
                  </a:lnTo>
                  <a:lnTo>
                    <a:pt x="715378" y="1006284"/>
                  </a:lnTo>
                  <a:lnTo>
                    <a:pt x="692315" y="957611"/>
                  </a:lnTo>
                  <a:lnTo>
                    <a:pt x="669340" y="909123"/>
                  </a:lnTo>
                  <a:lnTo>
                    <a:pt x="646434" y="860783"/>
                  </a:lnTo>
                  <a:lnTo>
                    <a:pt x="623582" y="812553"/>
                  </a:lnTo>
                  <a:lnTo>
                    <a:pt x="600766" y="764399"/>
                  </a:lnTo>
                  <a:lnTo>
                    <a:pt x="577968" y="716282"/>
                  </a:lnTo>
                  <a:lnTo>
                    <a:pt x="555171" y="668166"/>
                  </a:lnTo>
                  <a:lnTo>
                    <a:pt x="532358" y="620014"/>
                  </a:lnTo>
                  <a:lnTo>
                    <a:pt x="476916" y="629626"/>
                  </a:lnTo>
                  <a:lnTo>
                    <a:pt x="421984" y="632721"/>
                  </a:lnTo>
                  <a:lnTo>
                    <a:pt x="367379" y="631781"/>
                  </a:lnTo>
                  <a:lnTo>
                    <a:pt x="312915" y="629285"/>
                  </a:lnTo>
                  <a:lnTo>
                    <a:pt x="282723" y="628239"/>
                  </a:lnTo>
                  <a:lnTo>
                    <a:pt x="222248" y="628761"/>
                  </a:lnTo>
                  <a:lnTo>
                    <a:pt x="137702" y="640501"/>
                  </a:lnTo>
                  <a:lnTo>
                    <a:pt x="88657" y="660158"/>
                  </a:lnTo>
                  <a:lnTo>
                    <a:pt x="46172" y="691370"/>
                  </a:lnTo>
                  <a:lnTo>
                    <a:pt x="11391" y="735723"/>
                  </a:lnTo>
                  <a:lnTo>
                    <a:pt x="7594" y="732078"/>
                  </a:lnTo>
                  <a:lnTo>
                    <a:pt x="3797" y="728433"/>
                  </a:lnTo>
                  <a:lnTo>
                    <a:pt x="0" y="724789"/>
                  </a:lnTo>
                  <a:lnTo>
                    <a:pt x="31216" y="688367"/>
                  </a:lnTo>
                  <a:lnTo>
                    <a:pt x="66095" y="659644"/>
                  </a:lnTo>
                  <a:lnTo>
                    <a:pt x="104394" y="638181"/>
                  </a:lnTo>
                  <a:lnTo>
                    <a:pt x="145872" y="623538"/>
                  </a:lnTo>
                  <a:lnTo>
                    <a:pt x="190288" y="615275"/>
                  </a:lnTo>
                  <a:lnTo>
                    <a:pt x="237401" y="612952"/>
                  </a:lnTo>
                  <a:lnTo>
                    <a:pt x="280135" y="614069"/>
                  </a:lnTo>
                  <a:lnTo>
                    <a:pt x="322864" y="615948"/>
                  </a:lnTo>
                  <a:lnTo>
                    <a:pt x="365590" y="617730"/>
                  </a:lnTo>
                  <a:lnTo>
                    <a:pt x="408317" y="618553"/>
                  </a:lnTo>
                  <a:lnTo>
                    <a:pt x="436860" y="617741"/>
                  </a:lnTo>
                  <a:lnTo>
                    <a:pt x="465936" y="615667"/>
                  </a:lnTo>
                  <a:lnTo>
                    <a:pt x="496066" y="612988"/>
                  </a:lnTo>
                  <a:lnTo>
                    <a:pt x="527773" y="610362"/>
                  </a:lnTo>
                  <a:lnTo>
                    <a:pt x="506331" y="569280"/>
                  </a:lnTo>
                  <a:lnTo>
                    <a:pt x="485984" y="530112"/>
                  </a:lnTo>
                  <a:lnTo>
                    <a:pt x="466123" y="492356"/>
                  </a:lnTo>
                  <a:lnTo>
                    <a:pt x="446138" y="455510"/>
                  </a:lnTo>
                  <a:lnTo>
                    <a:pt x="420548" y="410115"/>
                  </a:lnTo>
                  <a:lnTo>
                    <a:pt x="394255" y="365259"/>
                  </a:lnTo>
                  <a:lnTo>
                    <a:pt x="367151" y="321029"/>
                  </a:lnTo>
                  <a:lnTo>
                    <a:pt x="339128" y="277510"/>
                  </a:lnTo>
                  <a:lnTo>
                    <a:pt x="310077" y="234788"/>
                  </a:lnTo>
                  <a:lnTo>
                    <a:pt x="279892" y="192949"/>
                  </a:lnTo>
                  <a:lnTo>
                    <a:pt x="248463" y="152079"/>
                  </a:lnTo>
                  <a:lnTo>
                    <a:pt x="215682" y="112263"/>
                  </a:lnTo>
                  <a:lnTo>
                    <a:pt x="181442" y="73588"/>
                  </a:lnTo>
                  <a:lnTo>
                    <a:pt x="145635" y="36138"/>
                  </a:lnTo>
                  <a:lnTo>
                    <a:pt x="108153" y="0"/>
                  </a:lnTo>
                  <a:lnTo>
                    <a:pt x="128638" y="0"/>
                  </a:lnTo>
                  <a:lnTo>
                    <a:pt x="180482" y="53270"/>
                  </a:lnTo>
                  <a:lnTo>
                    <a:pt x="229793" y="109321"/>
                  </a:lnTo>
                  <a:lnTo>
                    <a:pt x="262334" y="148914"/>
                  </a:lnTo>
                  <a:lnTo>
                    <a:pt x="293526" y="189403"/>
                  </a:lnTo>
                  <a:lnTo>
                    <a:pt x="323459" y="230727"/>
                  </a:lnTo>
                  <a:lnTo>
                    <a:pt x="352221" y="272826"/>
                  </a:lnTo>
                  <a:lnTo>
                    <a:pt x="379902" y="315640"/>
                  </a:lnTo>
                  <a:lnTo>
                    <a:pt x="406591" y="359107"/>
                  </a:lnTo>
                  <a:lnTo>
                    <a:pt x="432377" y="403167"/>
                  </a:lnTo>
                  <a:lnTo>
                    <a:pt x="457349" y="447759"/>
                  </a:lnTo>
                  <a:lnTo>
                    <a:pt x="481596" y="492823"/>
                  </a:lnTo>
                  <a:lnTo>
                    <a:pt x="510525" y="547911"/>
                  </a:lnTo>
                  <a:lnTo>
                    <a:pt x="525836" y="577182"/>
                  </a:lnTo>
                  <a:lnTo>
                    <a:pt x="542226" y="608495"/>
                  </a:lnTo>
                  <a:lnTo>
                    <a:pt x="569232" y="591168"/>
                  </a:lnTo>
                  <a:lnTo>
                    <a:pt x="595660" y="574751"/>
                  </a:lnTo>
                  <a:lnTo>
                    <a:pt x="620609" y="557810"/>
                  </a:lnTo>
                  <a:lnTo>
                    <a:pt x="676152" y="502483"/>
                  </a:lnTo>
                  <a:lnTo>
                    <a:pt x="702407" y="463607"/>
                  </a:lnTo>
                  <a:lnTo>
                    <a:pt x="722180" y="422451"/>
                  </a:lnTo>
                  <a:lnTo>
                    <a:pt x="735712" y="379179"/>
                  </a:lnTo>
                  <a:lnTo>
                    <a:pt x="743239" y="333957"/>
                  </a:lnTo>
                  <a:lnTo>
                    <a:pt x="745001" y="286951"/>
                  </a:lnTo>
                  <a:lnTo>
                    <a:pt x="741235" y="238328"/>
                  </a:lnTo>
                  <a:lnTo>
                    <a:pt x="731502" y="185548"/>
                  </a:lnTo>
                  <a:lnTo>
                    <a:pt x="716730" y="135495"/>
                  </a:lnTo>
                  <a:lnTo>
                    <a:pt x="697300" y="88000"/>
                  </a:lnTo>
                  <a:lnTo>
                    <a:pt x="673591" y="42892"/>
                  </a:lnTo>
                  <a:lnTo>
                    <a:pt x="645985" y="0"/>
                  </a:lnTo>
                  <a:lnTo>
                    <a:pt x="663486" y="0"/>
                  </a:lnTo>
                  <a:lnTo>
                    <a:pt x="692205" y="46345"/>
                  </a:lnTo>
                  <a:lnTo>
                    <a:pt x="716245" y="95416"/>
                  </a:lnTo>
                  <a:lnTo>
                    <a:pt x="735327" y="147166"/>
                  </a:lnTo>
                  <a:lnTo>
                    <a:pt x="749173" y="201549"/>
                  </a:lnTo>
                  <a:lnTo>
                    <a:pt x="756926" y="253671"/>
                  </a:lnTo>
                  <a:lnTo>
                    <a:pt x="758831" y="304492"/>
                  </a:lnTo>
                  <a:lnTo>
                    <a:pt x="754484" y="353820"/>
                  </a:lnTo>
                  <a:lnTo>
                    <a:pt x="743480" y="401463"/>
                  </a:lnTo>
                  <a:lnTo>
                    <a:pt x="725417" y="447228"/>
                  </a:lnTo>
                  <a:lnTo>
                    <a:pt x="699890" y="490924"/>
                  </a:lnTo>
                  <a:lnTo>
                    <a:pt x="666496" y="53235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3594047" y="209649"/>
              <a:ext cx="2309495" cy="3002280"/>
            </a:xfrm>
            <a:custGeom>
              <a:avLst/>
              <a:gdLst/>
              <a:ahLst/>
              <a:cxnLst/>
              <a:rect l="l" t="t" r="r" b="b"/>
              <a:pathLst>
                <a:path w="2309494" h="3002280">
                  <a:moveTo>
                    <a:pt x="2294915" y="3001683"/>
                  </a:moveTo>
                  <a:lnTo>
                    <a:pt x="2308936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2940360" y="342604"/>
              <a:ext cx="2844800" cy="2466975"/>
            </a:xfrm>
            <a:custGeom>
              <a:avLst/>
              <a:gdLst/>
              <a:ahLst/>
              <a:cxnLst/>
              <a:rect l="l" t="t" r="r" b="b"/>
              <a:pathLst>
                <a:path w="2844800" h="2466975">
                  <a:moveTo>
                    <a:pt x="0" y="0"/>
                  </a:moveTo>
                  <a:lnTo>
                    <a:pt x="2844685" y="0"/>
                  </a:lnTo>
                  <a:lnTo>
                    <a:pt x="2844685" y="246675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4470450" y="1232533"/>
              <a:ext cx="380365" cy="392430"/>
            </a:xfrm>
            <a:custGeom>
              <a:avLst/>
              <a:gdLst/>
              <a:ahLst/>
              <a:cxnLst/>
              <a:rect l="l" t="t" r="r" b="b"/>
              <a:pathLst>
                <a:path w="380365" h="392430">
                  <a:moveTo>
                    <a:pt x="258768" y="261321"/>
                  </a:moveTo>
                  <a:lnTo>
                    <a:pt x="286047" y="231517"/>
                  </a:lnTo>
                  <a:lnTo>
                    <a:pt x="313329" y="201717"/>
                  </a:lnTo>
                  <a:lnTo>
                    <a:pt x="340595" y="171903"/>
                  </a:lnTo>
                  <a:lnTo>
                    <a:pt x="367823" y="142055"/>
                  </a:lnTo>
                  <a:lnTo>
                    <a:pt x="377085" y="129126"/>
                  </a:lnTo>
                  <a:lnTo>
                    <a:pt x="379830" y="117257"/>
                  </a:lnTo>
                  <a:lnTo>
                    <a:pt x="376019" y="105653"/>
                  </a:lnTo>
                  <a:lnTo>
                    <a:pt x="343339" y="72983"/>
                  </a:lnTo>
                  <a:lnTo>
                    <a:pt x="298648" y="32055"/>
                  </a:lnTo>
                  <a:lnTo>
                    <a:pt x="263621" y="2740"/>
                  </a:lnTo>
                  <a:lnTo>
                    <a:pt x="251894" y="0"/>
                  </a:lnTo>
                  <a:lnTo>
                    <a:pt x="240516" y="3488"/>
                  </a:lnTo>
                  <a:lnTo>
                    <a:pt x="192743" y="52731"/>
                  </a:lnTo>
                  <a:lnTo>
                    <a:pt x="156555" y="92226"/>
                  </a:lnTo>
                  <a:lnTo>
                    <a:pt x="120384" y="131737"/>
                  </a:lnTo>
                  <a:lnTo>
                    <a:pt x="84232" y="171264"/>
                  </a:lnTo>
                  <a:lnTo>
                    <a:pt x="48098" y="210810"/>
                  </a:lnTo>
                  <a:lnTo>
                    <a:pt x="11982" y="250374"/>
                  </a:lnTo>
                  <a:lnTo>
                    <a:pt x="0" y="275155"/>
                  </a:lnTo>
                  <a:lnTo>
                    <a:pt x="3899" y="286700"/>
                  </a:lnTo>
                  <a:lnTo>
                    <a:pt x="36702" y="319312"/>
                  </a:lnTo>
                  <a:lnTo>
                    <a:pt x="81417" y="360217"/>
                  </a:lnTo>
                  <a:lnTo>
                    <a:pt x="116651" y="389806"/>
                  </a:lnTo>
                  <a:lnTo>
                    <a:pt x="128401" y="392434"/>
                  </a:lnTo>
                  <a:lnTo>
                    <a:pt x="139940" y="388460"/>
                  </a:lnTo>
                  <a:lnTo>
                    <a:pt x="152139" y="377831"/>
                  </a:lnTo>
                  <a:lnTo>
                    <a:pt x="178826" y="348732"/>
                  </a:lnTo>
                  <a:lnTo>
                    <a:pt x="205482" y="319605"/>
                  </a:lnTo>
                  <a:lnTo>
                    <a:pt x="232124" y="290463"/>
                  </a:lnTo>
                  <a:lnTo>
                    <a:pt x="258768" y="261321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67765" y="1143448"/>
              <a:ext cx="353601" cy="367864"/>
            </a:xfrm>
            <a:prstGeom prst="rect">
              <a:avLst/>
            </a:prstGeom>
          </p:spPr>
        </p:pic>
      </p:grpSp>
      <p:grpSp>
        <p:nvGrpSpPr>
          <p:cNvPr id="37" name="object 37" descr=""/>
          <p:cNvGrpSpPr/>
          <p:nvPr/>
        </p:nvGrpSpPr>
        <p:grpSpPr>
          <a:xfrm>
            <a:off x="265196" y="6939466"/>
            <a:ext cx="2008505" cy="2035175"/>
            <a:chOff x="265196" y="6939466"/>
            <a:chExt cx="2008505" cy="2035175"/>
          </a:xfrm>
        </p:grpSpPr>
        <p:sp>
          <p:nvSpPr>
            <p:cNvPr id="38" name="object 38" descr=""/>
            <p:cNvSpPr/>
            <p:nvPr/>
          </p:nvSpPr>
          <p:spPr>
            <a:xfrm>
              <a:off x="362407" y="8454374"/>
              <a:ext cx="31115" cy="212725"/>
            </a:xfrm>
            <a:custGeom>
              <a:avLst/>
              <a:gdLst/>
              <a:ahLst/>
              <a:cxnLst/>
              <a:rect l="l" t="t" r="r" b="b"/>
              <a:pathLst>
                <a:path w="31114" h="212725">
                  <a:moveTo>
                    <a:pt x="0" y="212255"/>
                  </a:moveTo>
                  <a:lnTo>
                    <a:pt x="0" y="195237"/>
                  </a:lnTo>
                  <a:lnTo>
                    <a:pt x="7296" y="180717"/>
                  </a:lnTo>
                  <a:lnTo>
                    <a:pt x="13176" y="165444"/>
                  </a:lnTo>
                  <a:lnTo>
                    <a:pt x="17541" y="149526"/>
                  </a:lnTo>
                  <a:lnTo>
                    <a:pt x="20294" y="133070"/>
                  </a:lnTo>
                  <a:lnTo>
                    <a:pt x="20986" y="104239"/>
                  </a:lnTo>
                  <a:lnTo>
                    <a:pt x="17076" y="76300"/>
                  </a:lnTo>
                  <a:lnTo>
                    <a:pt x="9702" y="49015"/>
                  </a:lnTo>
                  <a:lnTo>
                    <a:pt x="0" y="22148"/>
                  </a:lnTo>
                  <a:lnTo>
                    <a:pt x="0" y="0"/>
                  </a:lnTo>
                  <a:lnTo>
                    <a:pt x="17705" y="46039"/>
                  </a:lnTo>
                  <a:lnTo>
                    <a:pt x="30928" y="102103"/>
                  </a:lnTo>
                  <a:lnTo>
                    <a:pt x="29727" y="140876"/>
                  </a:lnTo>
                  <a:lnTo>
                    <a:pt x="19377" y="177679"/>
                  </a:lnTo>
                  <a:lnTo>
                    <a:pt x="0" y="212255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362408" y="8023774"/>
              <a:ext cx="560705" cy="843915"/>
            </a:xfrm>
            <a:custGeom>
              <a:avLst/>
              <a:gdLst/>
              <a:ahLst/>
              <a:cxnLst/>
              <a:rect l="l" t="t" r="r" b="b"/>
              <a:pathLst>
                <a:path w="560705" h="843915">
                  <a:moveTo>
                    <a:pt x="110604" y="484136"/>
                  </a:moveTo>
                  <a:lnTo>
                    <a:pt x="128269" y="467487"/>
                  </a:lnTo>
                  <a:lnTo>
                    <a:pt x="147801" y="452242"/>
                  </a:lnTo>
                  <a:lnTo>
                    <a:pt x="168434" y="437361"/>
                  </a:lnTo>
                  <a:lnTo>
                    <a:pt x="189407" y="421805"/>
                  </a:lnTo>
                  <a:lnTo>
                    <a:pt x="170155" y="381154"/>
                  </a:lnTo>
                  <a:lnTo>
                    <a:pt x="150577" y="339815"/>
                  </a:lnTo>
                  <a:lnTo>
                    <a:pt x="130713" y="297872"/>
                  </a:lnTo>
                  <a:lnTo>
                    <a:pt x="110601" y="255407"/>
                  </a:lnTo>
                  <a:lnTo>
                    <a:pt x="90284" y="212506"/>
                  </a:lnTo>
                  <a:lnTo>
                    <a:pt x="69799" y="169252"/>
                  </a:lnTo>
                  <a:lnTo>
                    <a:pt x="59137" y="176243"/>
                  </a:lnTo>
                  <a:lnTo>
                    <a:pt x="20902" y="202645"/>
                  </a:lnTo>
                  <a:lnTo>
                    <a:pt x="0" y="222376"/>
                  </a:lnTo>
                  <a:lnTo>
                    <a:pt x="0" y="211239"/>
                  </a:lnTo>
                  <a:lnTo>
                    <a:pt x="30054" y="185208"/>
                  </a:lnTo>
                  <a:lnTo>
                    <a:pt x="52936" y="168919"/>
                  </a:lnTo>
                  <a:lnTo>
                    <a:pt x="64427" y="160781"/>
                  </a:lnTo>
                  <a:lnTo>
                    <a:pt x="63423" y="157733"/>
                  </a:lnTo>
                  <a:lnTo>
                    <a:pt x="63017" y="155359"/>
                  </a:lnTo>
                  <a:lnTo>
                    <a:pt x="61925" y="153339"/>
                  </a:lnTo>
                  <a:lnTo>
                    <a:pt x="46389" y="124303"/>
                  </a:lnTo>
                  <a:lnTo>
                    <a:pt x="30976" y="95196"/>
                  </a:lnTo>
                  <a:lnTo>
                    <a:pt x="15556" y="66093"/>
                  </a:lnTo>
                  <a:lnTo>
                    <a:pt x="0" y="37071"/>
                  </a:lnTo>
                  <a:lnTo>
                    <a:pt x="0" y="15430"/>
                  </a:lnTo>
                  <a:lnTo>
                    <a:pt x="23456" y="58407"/>
                  </a:lnTo>
                  <a:lnTo>
                    <a:pt x="48520" y="106318"/>
                  </a:lnTo>
                  <a:lnTo>
                    <a:pt x="61047" y="130705"/>
                  </a:lnTo>
                  <a:lnTo>
                    <a:pt x="73812" y="155486"/>
                  </a:lnTo>
                  <a:lnTo>
                    <a:pt x="118202" y="127355"/>
                  </a:lnTo>
                  <a:lnTo>
                    <a:pt x="156049" y="94888"/>
                  </a:lnTo>
                  <a:lnTo>
                    <a:pt x="182074" y="53848"/>
                  </a:lnTo>
                  <a:lnTo>
                    <a:pt x="190995" y="0"/>
                  </a:lnTo>
                  <a:lnTo>
                    <a:pt x="201244" y="9842"/>
                  </a:lnTo>
                  <a:lnTo>
                    <a:pt x="188336" y="62484"/>
                  </a:lnTo>
                  <a:lnTo>
                    <a:pt x="160340" y="103347"/>
                  </a:lnTo>
                  <a:lnTo>
                    <a:pt x="121891" y="136088"/>
                  </a:lnTo>
                  <a:lnTo>
                    <a:pt x="77622" y="164363"/>
                  </a:lnTo>
                  <a:lnTo>
                    <a:pt x="98354" y="208124"/>
                  </a:lnTo>
                  <a:lnTo>
                    <a:pt x="118989" y="251678"/>
                  </a:lnTo>
                  <a:lnTo>
                    <a:pt x="139555" y="295082"/>
                  </a:lnTo>
                  <a:lnTo>
                    <a:pt x="160080" y="338397"/>
                  </a:lnTo>
                  <a:lnTo>
                    <a:pt x="180591" y="381681"/>
                  </a:lnTo>
                  <a:lnTo>
                    <a:pt x="201117" y="424992"/>
                  </a:lnTo>
                  <a:lnTo>
                    <a:pt x="238520" y="418508"/>
                  </a:lnTo>
                  <a:lnTo>
                    <a:pt x="275583" y="416420"/>
                  </a:lnTo>
                  <a:lnTo>
                    <a:pt x="312427" y="417056"/>
                  </a:lnTo>
                  <a:lnTo>
                    <a:pt x="349173" y="418744"/>
                  </a:lnTo>
                  <a:lnTo>
                    <a:pt x="369543" y="419446"/>
                  </a:lnTo>
                  <a:lnTo>
                    <a:pt x="410345" y="419087"/>
                  </a:lnTo>
                  <a:lnTo>
                    <a:pt x="467393" y="411164"/>
                  </a:lnTo>
                  <a:lnTo>
                    <a:pt x="529153" y="376846"/>
                  </a:lnTo>
                  <a:lnTo>
                    <a:pt x="552615" y="346925"/>
                  </a:lnTo>
                  <a:lnTo>
                    <a:pt x="555180" y="349376"/>
                  </a:lnTo>
                  <a:lnTo>
                    <a:pt x="557745" y="351840"/>
                  </a:lnTo>
                  <a:lnTo>
                    <a:pt x="560311" y="354304"/>
                  </a:lnTo>
                  <a:lnTo>
                    <a:pt x="527779" y="389196"/>
                  </a:lnTo>
                  <a:lnTo>
                    <a:pt x="489872" y="412737"/>
                  </a:lnTo>
                  <a:lnTo>
                    <a:pt x="447138" y="425924"/>
                  </a:lnTo>
                  <a:lnTo>
                    <a:pt x="400126" y="429755"/>
                  </a:lnTo>
                  <a:lnTo>
                    <a:pt x="371290" y="429006"/>
                  </a:lnTo>
                  <a:lnTo>
                    <a:pt x="342463" y="427740"/>
                  </a:lnTo>
                  <a:lnTo>
                    <a:pt x="313638" y="426538"/>
                  </a:lnTo>
                  <a:lnTo>
                    <a:pt x="284810" y="425983"/>
                  </a:lnTo>
                  <a:lnTo>
                    <a:pt x="265546" y="426528"/>
                  </a:lnTo>
                  <a:lnTo>
                    <a:pt x="245925" y="427926"/>
                  </a:lnTo>
                  <a:lnTo>
                    <a:pt x="225595" y="429733"/>
                  </a:lnTo>
                  <a:lnTo>
                    <a:pt x="204203" y="431507"/>
                  </a:lnTo>
                  <a:lnTo>
                    <a:pt x="218670" y="459227"/>
                  </a:lnTo>
                  <a:lnTo>
                    <a:pt x="232400" y="485654"/>
                  </a:lnTo>
                  <a:lnTo>
                    <a:pt x="245801" y="511128"/>
                  </a:lnTo>
                  <a:lnTo>
                    <a:pt x="283140" y="578015"/>
                  </a:lnTo>
                  <a:lnTo>
                    <a:pt x="307948" y="619309"/>
                  </a:lnTo>
                  <a:lnTo>
                    <a:pt x="333895" y="659725"/>
                  </a:lnTo>
                  <a:lnTo>
                    <a:pt x="361170" y="699109"/>
                  </a:lnTo>
                  <a:lnTo>
                    <a:pt x="389963" y="737313"/>
                  </a:lnTo>
                  <a:lnTo>
                    <a:pt x="420462" y="774184"/>
                  </a:lnTo>
                  <a:lnTo>
                    <a:pt x="452857" y="809574"/>
                  </a:lnTo>
                  <a:lnTo>
                    <a:pt x="487337" y="843330"/>
                  </a:lnTo>
                  <a:lnTo>
                    <a:pt x="473506" y="843330"/>
                  </a:lnTo>
                  <a:lnTo>
                    <a:pt x="438529" y="807388"/>
                  </a:lnTo>
                  <a:lnTo>
                    <a:pt x="405257" y="769569"/>
                  </a:lnTo>
                  <a:lnTo>
                    <a:pt x="372671" y="729271"/>
                  </a:lnTo>
                  <a:lnTo>
                    <a:pt x="342062" y="687657"/>
                  </a:lnTo>
                  <a:lnTo>
                    <a:pt x="313229" y="644864"/>
                  </a:lnTo>
                  <a:lnTo>
                    <a:pt x="285969" y="601032"/>
                  </a:lnTo>
                  <a:lnTo>
                    <a:pt x="260078" y="556300"/>
                  </a:lnTo>
                  <a:lnTo>
                    <a:pt x="235356" y="510806"/>
                  </a:lnTo>
                  <a:lnTo>
                    <a:pt x="215841" y="473643"/>
                  </a:lnTo>
                  <a:lnTo>
                    <a:pt x="205511" y="453892"/>
                  </a:lnTo>
                  <a:lnTo>
                    <a:pt x="194449" y="432765"/>
                  </a:lnTo>
                  <a:lnTo>
                    <a:pt x="176229" y="444459"/>
                  </a:lnTo>
                  <a:lnTo>
                    <a:pt x="158399" y="455536"/>
                  </a:lnTo>
                  <a:lnTo>
                    <a:pt x="141566" y="466965"/>
                  </a:lnTo>
                  <a:lnTo>
                    <a:pt x="96470" y="514594"/>
                  </a:lnTo>
                  <a:lnTo>
                    <a:pt x="75360" y="552620"/>
                  </a:lnTo>
                  <a:lnTo>
                    <a:pt x="62569" y="593489"/>
                  </a:lnTo>
                  <a:lnTo>
                    <a:pt x="57653" y="636892"/>
                  </a:lnTo>
                  <a:lnTo>
                    <a:pt x="60172" y="682523"/>
                  </a:lnTo>
                  <a:lnTo>
                    <a:pt x="68926" y="726744"/>
                  </a:lnTo>
                  <a:lnTo>
                    <a:pt x="82889" y="768137"/>
                  </a:lnTo>
                  <a:lnTo>
                    <a:pt x="101563" y="806924"/>
                  </a:lnTo>
                  <a:lnTo>
                    <a:pt x="124447" y="843330"/>
                  </a:lnTo>
                  <a:lnTo>
                    <a:pt x="112636" y="843330"/>
                  </a:lnTo>
                  <a:lnTo>
                    <a:pt x="77035" y="778956"/>
                  </a:lnTo>
                  <a:lnTo>
                    <a:pt x="54825" y="707351"/>
                  </a:lnTo>
                  <a:lnTo>
                    <a:pt x="48590" y="658349"/>
                  </a:lnTo>
                  <a:lnTo>
                    <a:pt x="50303" y="611170"/>
                  </a:lnTo>
                  <a:lnTo>
                    <a:pt x="60710" y="566172"/>
                  </a:lnTo>
                  <a:lnTo>
                    <a:pt x="80561" y="523709"/>
                  </a:lnTo>
                  <a:lnTo>
                    <a:pt x="110604" y="484136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269958" y="6944228"/>
              <a:ext cx="1558290" cy="2025650"/>
            </a:xfrm>
            <a:custGeom>
              <a:avLst/>
              <a:gdLst/>
              <a:ahLst/>
              <a:cxnLst/>
              <a:rect l="l" t="t" r="r" b="b"/>
              <a:pathLst>
                <a:path w="1558289" h="2025650">
                  <a:moveTo>
                    <a:pt x="9461" y="0"/>
                  </a:moveTo>
                  <a:lnTo>
                    <a:pt x="0" y="2025307"/>
                  </a:lnTo>
                  <a:lnTo>
                    <a:pt x="1557896" y="2025307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349526" y="7215446"/>
              <a:ext cx="1919605" cy="1664970"/>
            </a:xfrm>
            <a:custGeom>
              <a:avLst/>
              <a:gdLst/>
              <a:ahLst/>
              <a:cxnLst/>
              <a:rect l="l" t="t" r="r" b="b"/>
              <a:pathLst>
                <a:path w="1919605" h="1664970">
                  <a:moveTo>
                    <a:pt x="1919389" y="1664385"/>
                  </a:moveTo>
                  <a:lnTo>
                    <a:pt x="0" y="1664385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980248" y="8014586"/>
              <a:ext cx="256540" cy="264795"/>
            </a:xfrm>
            <a:custGeom>
              <a:avLst/>
              <a:gdLst/>
              <a:ahLst/>
              <a:cxnLst/>
              <a:rect l="l" t="t" r="r" b="b"/>
              <a:pathLst>
                <a:path w="256540" h="264795">
                  <a:moveTo>
                    <a:pt x="81680" y="88468"/>
                  </a:moveTo>
                  <a:lnTo>
                    <a:pt x="63272" y="108578"/>
                  </a:lnTo>
                  <a:lnTo>
                    <a:pt x="44864" y="128684"/>
                  </a:lnTo>
                  <a:lnTo>
                    <a:pt x="26467" y="148802"/>
                  </a:lnTo>
                  <a:lnTo>
                    <a:pt x="8096" y="168948"/>
                  </a:lnTo>
                  <a:lnTo>
                    <a:pt x="1852" y="177669"/>
                  </a:lnTo>
                  <a:lnTo>
                    <a:pt x="0" y="185675"/>
                  </a:lnTo>
                  <a:lnTo>
                    <a:pt x="2566" y="193502"/>
                  </a:lnTo>
                  <a:lnTo>
                    <a:pt x="39681" y="229366"/>
                  </a:lnTo>
                  <a:lnTo>
                    <a:pt x="69894" y="256921"/>
                  </a:lnTo>
                  <a:lnTo>
                    <a:pt x="86321" y="264788"/>
                  </a:lnTo>
                  <a:lnTo>
                    <a:pt x="93997" y="262435"/>
                  </a:lnTo>
                  <a:lnTo>
                    <a:pt x="138436" y="215888"/>
                  </a:lnTo>
                  <a:lnTo>
                    <a:pt x="175050" y="175904"/>
                  </a:lnTo>
                  <a:lnTo>
                    <a:pt x="211635" y="135896"/>
                  </a:lnTo>
                  <a:lnTo>
                    <a:pt x="248189" y="95859"/>
                  </a:lnTo>
                  <a:lnTo>
                    <a:pt x="256273" y="79133"/>
                  </a:lnTo>
                  <a:lnTo>
                    <a:pt x="253640" y="71342"/>
                  </a:lnTo>
                  <a:lnTo>
                    <a:pt x="216438" y="35529"/>
                  </a:lnTo>
                  <a:lnTo>
                    <a:pt x="186226" y="7975"/>
                  </a:lnTo>
                  <a:lnTo>
                    <a:pt x="169640" y="0"/>
                  </a:lnTo>
                  <a:lnTo>
                    <a:pt x="161855" y="2682"/>
                  </a:lnTo>
                  <a:lnTo>
                    <a:pt x="153625" y="9855"/>
                  </a:lnTo>
                  <a:lnTo>
                    <a:pt x="135618" y="29489"/>
                  </a:lnTo>
                  <a:lnTo>
                    <a:pt x="117633" y="49142"/>
                  </a:lnTo>
                  <a:lnTo>
                    <a:pt x="99658" y="68805"/>
                  </a:lnTo>
                  <a:lnTo>
                    <a:pt x="81680" y="88468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960646" y="8220303"/>
              <a:ext cx="86995" cy="82550"/>
            </a:xfrm>
            <a:custGeom>
              <a:avLst/>
              <a:gdLst/>
              <a:ahLst/>
              <a:cxnLst/>
              <a:rect l="l" t="t" r="r" b="b"/>
              <a:pathLst>
                <a:path w="86994" h="82550">
                  <a:moveTo>
                    <a:pt x="15898" y="0"/>
                  </a:moveTo>
                  <a:lnTo>
                    <a:pt x="14285" y="1142"/>
                  </a:lnTo>
                  <a:lnTo>
                    <a:pt x="13193" y="1714"/>
                  </a:lnTo>
                  <a:lnTo>
                    <a:pt x="12355" y="2552"/>
                  </a:lnTo>
                  <a:lnTo>
                    <a:pt x="3061" y="12347"/>
                  </a:lnTo>
                  <a:lnTo>
                    <a:pt x="0" y="19064"/>
                  </a:lnTo>
                  <a:lnTo>
                    <a:pt x="3199" y="25593"/>
                  </a:lnTo>
                  <a:lnTo>
                    <a:pt x="12685" y="34823"/>
                  </a:lnTo>
                  <a:lnTo>
                    <a:pt x="23406" y="44626"/>
                  </a:lnTo>
                  <a:lnTo>
                    <a:pt x="34121" y="54432"/>
                  </a:lnTo>
                  <a:lnTo>
                    <a:pt x="44834" y="64237"/>
                  </a:lnTo>
                  <a:lnTo>
                    <a:pt x="55548" y="74040"/>
                  </a:lnTo>
                  <a:lnTo>
                    <a:pt x="62995" y="80346"/>
                  </a:lnTo>
                  <a:lnTo>
                    <a:pt x="68229" y="82318"/>
                  </a:lnTo>
                  <a:lnTo>
                    <a:pt x="73243" y="79856"/>
                  </a:lnTo>
                  <a:lnTo>
                    <a:pt x="80033" y="72859"/>
                  </a:lnTo>
                  <a:lnTo>
                    <a:pt x="82192" y="70459"/>
                  </a:lnTo>
                  <a:lnTo>
                    <a:pt x="84148" y="67881"/>
                  </a:lnTo>
                  <a:lnTo>
                    <a:pt x="86701" y="64782"/>
                  </a:lnTo>
                  <a:lnTo>
                    <a:pt x="69042" y="48625"/>
                  </a:lnTo>
                  <a:lnTo>
                    <a:pt x="51419" y="32500"/>
                  </a:lnTo>
                  <a:lnTo>
                    <a:pt x="33735" y="16321"/>
                  </a:lnTo>
                  <a:lnTo>
                    <a:pt x="15898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934260" y="8268641"/>
              <a:ext cx="65405" cy="66675"/>
            </a:xfrm>
            <a:custGeom>
              <a:avLst/>
              <a:gdLst/>
              <a:ahLst/>
              <a:cxnLst/>
              <a:rect l="l" t="t" r="r" b="b"/>
              <a:pathLst>
                <a:path w="65405" h="66675">
                  <a:moveTo>
                    <a:pt x="36474" y="0"/>
                  </a:moveTo>
                  <a:lnTo>
                    <a:pt x="28457" y="12713"/>
                  </a:lnTo>
                  <a:lnTo>
                    <a:pt x="20688" y="25069"/>
                  </a:lnTo>
                  <a:lnTo>
                    <a:pt x="13014" y="37140"/>
                  </a:lnTo>
                  <a:lnTo>
                    <a:pt x="5283" y="48996"/>
                  </a:lnTo>
                  <a:lnTo>
                    <a:pt x="0" y="56959"/>
                  </a:lnTo>
                  <a:lnTo>
                    <a:pt x="787" y="62407"/>
                  </a:lnTo>
                  <a:lnTo>
                    <a:pt x="10795" y="66560"/>
                  </a:lnTo>
                  <a:lnTo>
                    <a:pt x="24122" y="56715"/>
                  </a:lnTo>
                  <a:lnTo>
                    <a:pt x="37625" y="46745"/>
                  </a:lnTo>
                  <a:lnTo>
                    <a:pt x="51330" y="36628"/>
                  </a:lnTo>
                  <a:lnTo>
                    <a:pt x="65265" y="26339"/>
                  </a:lnTo>
                  <a:lnTo>
                    <a:pt x="58007" y="19698"/>
                  </a:lnTo>
                  <a:lnTo>
                    <a:pt x="50903" y="13198"/>
                  </a:lnTo>
                  <a:lnTo>
                    <a:pt x="43782" y="6683"/>
                  </a:lnTo>
                  <a:lnTo>
                    <a:pt x="36474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511285" y="7711716"/>
              <a:ext cx="95250" cy="177165"/>
            </a:xfrm>
            <a:custGeom>
              <a:avLst/>
              <a:gdLst/>
              <a:ahLst/>
              <a:cxnLst/>
              <a:rect l="l" t="t" r="r" b="b"/>
              <a:pathLst>
                <a:path w="95250" h="177165">
                  <a:moveTo>
                    <a:pt x="5562" y="90652"/>
                  </a:moveTo>
                  <a:lnTo>
                    <a:pt x="6793" y="108523"/>
                  </a:lnTo>
                  <a:lnTo>
                    <a:pt x="8020" y="126396"/>
                  </a:lnTo>
                  <a:lnTo>
                    <a:pt x="9255" y="144270"/>
                  </a:lnTo>
                  <a:lnTo>
                    <a:pt x="10515" y="162140"/>
                  </a:lnTo>
                  <a:lnTo>
                    <a:pt x="11290" y="173088"/>
                  </a:lnTo>
                  <a:lnTo>
                    <a:pt x="15760" y="176974"/>
                  </a:lnTo>
                  <a:lnTo>
                    <a:pt x="26771" y="176263"/>
                  </a:lnTo>
                  <a:lnTo>
                    <a:pt x="66981" y="173557"/>
                  </a:lnTo>
                  <a:lnTo>
                    <a:pt x="95034" y="167258"/>
                  </a:lnTo>
                  <a:lnTo>
                    <a:pt x="94335" y="156933"/>
                  </a:lnTo>
                  <a:lnTo>
                    <a:pt x="89481" y="85847"/>
                  </a:lnTo>
                  <a:lnTo>
                    <a:pt x="84531" y="14770"/>
                  </a:lnTo>
                  <a:lnTo>
                    <a:pt x="79286" y="0"/>
                  </a:lnTo>
                  <a:lnTo>
                    <a:pt x="68249" y="723"/>
                  </a:lnTo>
                  <a:lnTo>
                    <a:pt x="28032" y="3467"/>
                  </a:lnTo>
                  <a:lnTo>
                    <a:pt x="0" y="9601"/>
                  </a:lnTo>
                  <a:lnTo>
                    <a:pt x="749" y="20789"/>
                  </a:lnTo>
                  <a:lnTo>
                    <a:pt x="1938" y="38256"/>
                  </a:lnTo>
                  <a:lnTo>
                    <a:pt x="3141" y="55721"/>
                  </a:lnTo>
                  <a:lnTo>
                    <a:pt x="4351" y="73185"/>
                  </a:lnTo>
                  <a:lnTo>
                    <a:pt x="5562" y="90652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533544" y="7891801"/>
              <a:ext cx="65405" cy="22860"/>
            </a:xfrm>
            <a:custGeom>
              <a:avLst/>
              <a:gdLst/>
              <a:ahLst/>
              <a:cxnLst/>
              <a:rect l="l" t="t" r="r" b="b"/>
              <a:pathLst>
                <a:path w="65404" h="22859">
                  <a:moveTo>
                    <a:pt x="406" y="4330"/>
                  </a:moveTo>
                  <a:lnTo>
                    <a:pt x="228" y="5613"/>
                  </a:lnTo>
                  <a:lnTo>
                    <a:pt x="0" y="6400"/>
                  </a:lnTo>
                  <a:lnTo>
                    <a:pt x="12" y="7175"/>
                  </a:lnTo>
                  <a:lnTo>
                    <a:pt x="317" y="22466"/>
                  </a:lnTo>
                  <a:lnTo>
                    <a:pt x="558" y="22682"/>
                  </a:lnTo>
                  <a:lnTo>
                    <a:pt x="15519" y="21640"/>
                  </a:lnTo>
                  <a:lnTo>
                    <a:pt x="25042" y="20978"/>
                  </a:lnTo>
                  <a:lnTo>
                    <a:pt x="34563" y="20321"/>
                  </a:lnTo>
                  <a:lnTo>
                    <a:pt x="44083" y="19667"/>
                  </a:lnTo>
                  <a:lnTo>
                    <a:pt x="53606" y="19011"/>
                  </a:lnTo>
                  <a:lnTo>
                    <a:pt x="64528" y="18262"/>
                  </a:lnTo>
                  <a:lnTo>
                    <a:pt x="64998" y="17741"/>
                  </a:lnTo>
                  <a:lnTo>
                    <a:pt x="64134" y="6832"/>
                  </a:lnTo>
                  <a:lnTo>
                    <a:pt x="63969" y="4711"/>
                  </a:lnTo>
                  <a:lnTo>
                    <a:pt x="63639" y="2616"/>
                  </a:lnTo>
                  <a:lnTo>
                    <a:pt x="63322" y="0"/>
                  </a:lnTo>
                  <a:lnTo>
                    <a:pt x="47630" y="1076"/>
                  </a:lnTo>
                  <a:lnTo>
                    <a:pt x="31969" y="2155"/>
                  </a:lnTo>
                  <a:lnTo>
                    <a:pt x="16255" y="3239"/>
                  </a:lnTo>
                  <a:lnTo>
                    <a:pt x="406" y="433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554320" y="7919037"/>
              <a:ext cx="26034" cy="47625"/>
            </a:xfrm>
            <a:custGeom>
              <a:avLst/>
              <a:gdLst/>
              <a:ahLst/>
              <a:cxnLst/>
              <a:rect l="l" t="t" r="r" b="b"/>
              <a:pathLst>
                <a:path w="26034" h="47625">
                  <a:moveTo>
                    <a:pt x="0" y="1765"/>
                  </a:moveTo>
                  <a:lnTo>
                    <a:pt x="2418" y="11343"/>
                  </a:lnTo>
                  <a:lnTo>
                    <a:pt x="4776" y="20640"/>
                  </a:lnTo>
                  <a:lnTo>
                    <a:pt x="7041" y="29761"/>
                  </a:lnTo>
                  <a:lnTo>
                    <a:pt x="9182" y="38811"/>
                  </a:lnTo>
                  <a:lnTo>
                    <a:pt x="10579" y="44932"/>
                  </a:lnTo>
                  <a:lnTo>
                    <a:pt x="13525" y="47028"/>
                  </a:lnTo>
                  <a:lnTo>
                    <a:pt x="20040" y="44145"/>
                  </a:lnTo>
                  <a:lnTo>
                    <a:pt x="21393" y="33339"/>
                  </a:lnTo>
                  <a:lnTo>
                    <a:pt x="22766" y="22396"/>
                  </a:lnTo>
                  <a:lnTo>
                    <a:pt x="24160" y="11291"/>
                  </a:lnTo>
                  <a:lnTo>
                    <a:pt x="25577" y="0"/>
                  </a:lnTo>
                  <a:lnTo>
                    <a:pt x="19130" y="447"/>
                  </a:lnTo>
                  <a:lnTo>
                    <a:pt x="12817" y="882"/>
                  </a:lnTo>
                  <a:lnTo>
                    <a:pt x="6489" y="1318"/>
                  </a:lnTo>
                  <a:lnTo>
                    <a:pt x="0" y="1765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059348" y="8096732"/>
              <a:ext cx="107950" cy="109220"/>
            </a:xfrm>
            <a:custGeom>
              <a:avLst/>
              <a:gdLst/>
              <a:ahLst/>
              <a:cxnLst/>
              <a:rect l="l" t="t" r="r" b="b"/>
              <a:pathLst>
                <a:path w="107950" h="109220">
                  <a:moveTo>
                    <a:pt x="106235" y="46062"/>
                  </a:moveTo>
                  <a:lnTo>
                    <a:pt x="45834" y="48755"/>
                  </a:lnTo>
                  <a:lnTo>
                    <a:pt x="48412" y="107022"/>
                  </a:lnTo>
                  <a:lnTo>
                    <a:pt x="48450" y="107670"/>
                  </a:lnTo>
                  <a:lnTo>
                    <a:pt x="48094" y="108242"/>
                  </a:lnTo>
                  <a:lnTo>
                    <a:pt x="47523" y="108508"/>
                  </a:lnTo>
                  <a:lnTo>
                    <a:pt x="46939" y="108775"/>
                  </a:lnTo>
                  <a:lnTo>
                    <a:pt x="46266" y="108673"/>
                  </a:lnTo>
                  <a:lnTo>
                    <a:pt x="45796" y="108242"/>
                  </a:lnTo>
                  <a:lnTo>
                    <a:pt x="38036" y="101142"/>
                  </a:lnTo>
                  <a:lnTo>
                    <a:pt x="37731" y="100850"/>
                  </a:lnTo>
                  <a:lnTo>
                    <a:pt x="37541" y="100469"/>
                  </a:lnTo>
                  <a:lnTo>
                    <a:pt x="37515" y="100050"/>
                  </a:lnTo>
                  <a:lnTo>
                    <a:pt x="34963" y="42329"/>
                  </a:lnTo>
                  <a:lnTo>
                    <a:pt x="8280" y="71500"/>
                  </a:lnTo>
                  <a:lnTo>
                    <a:pt x="7696" y="72135"/>
                  </a:lnTo>
                  <a:lnTo>
                    <a:pt x="6718" y="72186"/>
                  </a:lnTo>
                  <a:lnTo>
                    <a:pt x="6070" y="71602"/>
                  </a:lnTo>
                  <a:lnTo>
                    <a:pt x="685" y="66674"/>
                  </a:lnTo>
                  <a:lnTo>
                    <a:pt x="50" y="66090"/>
                  </a:lnTo>
                  <a:lnTo>
                    <a:pt x="0" y="65087"/>
                  </a:lnTo>
                  <a:lnTo>
                    <a:pt x="584" y="64452"/>
                  </a:lnTo>
                  <a:lnTo>
                    <a:pt x="58940" y="685"/>
                  </a:lnTo>
                  <a:lnTo>
                    <a:pt x="59524" y="38"/>
                  </a:lnTo>
                  <a:lnTo>
                    <a:pt x="60515" y="0"/>
                  </a:lnTo>
                  <a:lnTo>
                    <a:pt x="61150" y="584"/>
                  </a:lnTo>
                  <a:lnTo>
                    <a:pt x="61798" y="1168"/>
                  </a:lnTo>
                  <a:lnTo>
                    <a:pt x="61823" y="2158"/>
                  </a:lnTo>
                  <a:lnTo>
                    <a:pt x="61252" y="2793"/>
                  </a:lnTo>
                  <a:lnTo>
                    <a:pt x="3949" y="65404"/>
                  </a:lnTo>
                  <a:lnTo>
                    <a:pt x="7023" y="68211"/>
                  </a:lnTo>
                  <a:lnTo>
                    <a:pt x="35217" y="37414"/>
                  </a:lnTo>
                  <a:lnTo>
                    <a:pt x="35636" y="36944"/>
                  </a:lnTo>
                  <a:lnTo>
                    <a:pt x="36296" y="36791"/>
                  </a:lnTo>
                  <a:lnTo>
                    <a:pt x="40627" y="99250"/>
                  </a:lnTo>
                  <a:lnTo>
                    <a:pt x="45123" y="103377"/>
                  </a:lnTo>
                  <a:lnTo>
                    <a:pt x="42633" y="47320"/>
                  </a:lnTo>
                  <a:lnTo>
                    <a:pt x="42583" y="46443"/>
                  </a:lnTo>
                  <a:lnTo>
                    <a:pt x="43256" y="45707"/>
                  </a:lnTo>
                  <a:lnTo>
                    <a:pt x="44119" y="45681"/>
                  </a:lnTo>
                  <a:lnTo>
                    <a:pt x="106108" y="42925"/>
                  </a:lnTo>
                  <a:lnTo>
                    <a:pt x="106972" y="42887"/>
                  </a:lnTo>
                  <a:lnTo>
                    <a:pt x="107708" y="43560"/>
                  </a:lnTo>
                  <a:lnTo>
                    <a:pt x="107734" y="44411"/>
                  </a:lnTo>
                  <a:lnTo>
                    <a:pt x="107784" y="45300"/>
                  </a:lnTo>
                  <a:lnTo>
                    <a:pt x="107111" y="46024"/>
                  </a:lnTo>
                  <a:lnTo>
                    <a:pt x="106235" y="46062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529973" y="7761962"/>
              <a:ext cx="55880" cy="62230"/>
            </a:xfrm>
            <a:custGeom>
              <a:avLst/>
              <a:gdLst/>
              <a:ahLst/>
              <a:cxnLst/>
              <a:rect l="l" t="t" r="r" b="b"/>
              <a:pathLst>
                <a:path w="55879" h="62229">
                  <a:moveTo>
                    <a:pt x="54394" y="57937"/>
                  </a:moveTo>
                  <a:lnTo>
                    <a:pt x="53835" y="57988"/>
                  </a:lnTo>
                  <a:lnTo>
                    <a:pt x="53327" y="57581"/>
                  </a:lnTo>
                  <a:lnTo>
                    <a:pt x="53276" y="57010"/>
                  </a:lnTo>
                  <a:lnTo>
                    <a:pt x="47929" y="2209"/>
                  </a:lnTo>
                  <a:lnTo>
                    <a:pt x="45351" y="2463"/>
                  </a:lnTo>
                  <a:lnTo>
                    <a:pt x="50711" y="57403"/>
                  </a:lnTo>
                  <a:lnTo>
                    <a:pt x="50749" y="57835"/>
                  </a:lnTo>
                  <a:lnTo>
                    <a:pt x="50507" y="58254"/>
                  </a:lnTo>
                  <a:lnTo>
                    <a:pt x="50101" y="58445"/>
                  </a:lnTo>
                  <a:lnTo>
                    <a:pt x="49707" y="58635"/>
                  </a:lnTo>
                  <a:lnTo>
                    <a:pt x="49225" y="58521"/>
                  </a:lnTo>
                  <a:lnTo>
                    <a:pt x="48920" y="58204"/>
                  </a:lnTo>
                  <a:lnTo>
                    <a:pt x="28295" y="36029"/>
                  </a:lnTo>
                  <a:lnTo>
                    <a:pt x="7327" y="61518"/>
                  </a:lnTo>
                  <a:lnTo>
                    <a:pt x="7061" y="61861"/>
                  </a:lnTo>
                  <a:lnTo>
                    <a:pt x="6642" y="61975"/>
                  </a:lnTo>
                  <a:lnTo>
                    <a:pt x="6235" y="61861"/>
                  </a:lnTo>
                  <a:lnTo>
                    <a:pt x="5829" y="61734"/>
                  </a:lnTo>
                  <a:lnTo>
                    <a:pt x="5549" y="61391"/>
                  </a:lnTo>
                  <a:lnTo>
                    <a:pt x="5511" y="60972"/>
                  </a:lnTo>
                  <a:lnTo>
                    <a:pt x="63" y="5130"/>
                  </a:lnTo>
                  <a:lnTo>
                    <a:pt x="0" y="4559"/>
                  </a:lnTo>
                  <a:lnTo>
                    <a:pt x="419" y="4063"/>
                  </a:lnTo>
                  <a:lnTo>
                    <a:pt x="977" y="4000"/>
                  </a:lnTo>
                  <a:lnTo>
                    <a:pt x="5588" y="3555"/>
                  </a:lnTo>
                  <a:lnTo>
                    <a:pt x="6159" y="3492"/>
                  </a:lnTo>
                  <a:lnTo>
                    <a:pt x="6667" y="3911"/>
                  </a:lnTo>
                  <a:lnTo>
                    <a:pt x="6731" y="4483"/>
                  </a:lnTo>
                  <a:lnTo>
                    <a:pt x="10947" y="47688"/>
                  </a:lnTo>
                  <a:lnTo>
                    <a:pt x="10998" y="48247"/>
                  </a:lnTo>
                  <a:lnTo>
                    <a:pt x="10579" y="48742"/>
                  </a:lnTo>
                  <a:lnTo>
                    <a:pt x="10007" y="48806"/>
                  </a:lnTo>
                  <a:lnTo>
                    <a:pt x="9448" y="48856"/>
                  </a:lnTo>
                  <a:lnTo>
                    <a:pt x="8940" y="48450"/>
                  </a:lnTo>
                  <a:lnTo>
                    <a:pt x="8890" y="47891"/>
                  </a:lnTo>
                  <a:lnTo>
                    <a:pt x="4775" y="5714"/>
                  </a:lnTo>
                  <a:lnTo>
                    <a:pt x="2209" y="5956"/>
                  </a:lnTo>
                  <a:lnTo>
                    <a:pt x="7315" y="58305"/>
                  </a:lnTo>
                  <a:lnTo>
                    <a:pt x="27444" y="33820"/>
                  </a:lnTo>
                  <a:lnTo>
                    <a:pt x="27647" y="33591"/>
                  </a:lnTo>
                  <a:lnTo>
                    <a:pt x="27914" y="33451"/>
                  </a:lnTo>
                  <a:lnTo>
                    <a:pt x="28206" y="33439"/>
                  </a:lnTo>
                  <a:lnTo>
                    <a:pt x="28511" y="33426"/>
                  </a:lnTo>
                  <a:lnTo>
                    <a:pt x="28790" y="33553"/>
                  </a:lnTo>
                  <a:lnTo>
                    <a:pt x="28994" y="33769"/>
                  </a:lnTo>
                  <a:lnTo>
                    <a:pt x="48361" y="54571"/>
                  </a:lnTo>
                  <a:lnTo>
                    <a:pt x="43192" y="1638"/>
                  </a:lnTo>
                  <a:lnTo>
                    <a:pt x="43141" y="1066"/>
                  </a:lnTo>
                  <a:lnTo>
                    <a:pt x="43548" y="571"/>
                  </a:lnTo>
                  <a:lnTo>
                    <a:pt x="44119" y="520"/>
                  </a:lnTo>
                  <a:lnTo>
                    <a:pt x="48755" y="63"/>
                  </a:lnTo>
                  <a:lnTo>
                    <a:pt x="49326" y="0"/>
                  </a:lnTo>
                  <a:lnTo>
                    <a:pt x="49822" y="431"/>
                  </a:lnTo>
                  <a:lnTo>
                    <a:pt x="49885" y="1003"/>
                  </a:lnTo>
                  <a:lnTo>
                    <a:pt x="55321" y="56807"/>
                  </a:lnTo>
                  <a:lnTo>
                    <a:pt x="55384" y="57378"/>
                  </a:lnTo>
                  <a:lnTo>
                    <a:pt x="54965" y="57873"/>
                  </a:lnTo>
                  <a:lnTo>
                    <a:pt x="54394" y="57937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0" name="object 50" descr=""/>
          <p:cNvGrpSpPr/>
          <p:nvPr/>
        </p:nvGrpSpPr>
        <p:grpSpPr>
          <a:xfrm>
            <a:off x="1026345" y="522274"/>
            <a:ext cx="1095375" cy="756920"/>
            <a:chOff x="1026345" y="522274"/>
            <a:chExt cx="1095375" cy="756920"/>
          </a:xfrm>
        </p:grpSpPr>
        <p:sp>
          <p:nvSpPr>
            <p:cNvPr id="51" name="object 51" descr=""/>
            <p:cNvSpPr/>
            <p:nvPr/>
          </p:nvSpPr>
          <p:spPr>
            <a:xfrm>
              <a:off x="1032695" y="530472"/>
              <a:ext cx="427990" cy="735330"/>
            </a:xfrm>
            <a:custGeom>
              <a:avLst/>
              <a:gdLst/>
              <a:ahLst/>
              <a:cxnLst/>
              <a:rect l="l" t="t" r="r" b="b"/>
              <a:pathLst>
                <a:path w="427990" h="735330">
                  <a:moveTo>
                    <a:pt x="414794" y="345821"/>
                  </a:moveTo>
                  <a:lnTo>
                    <a:pt x="75552" y="345821"/>
                  </a:lnTo>
                  <a:lnTo>
                    <a:pt x="68351" y="345821"/>
                  </a:lnTo>
                  <a:lnTo>
                    <a:pt x="62509" y="351663"/>
                  </a:lnTo>
                  <a:lnTo>
                    <a:pt x="62509" y="358876"/>
                  </a:lnTo>
                  <a:lnTo>
                    <a:pt x="62509" y="709066"/>
                  </a:lnTo>
                  <a:lnTo>
                    <a:pt x="26123" y="709066"/>
                  </a:lnTo>
                  <a:lnTo>
                    <a:pt x="26123" y="26111"/>
                  </a:lnTo>
                  <a:lnTo>
                    <a:pt x="414794" y="26111"/>
                  </a:lnTo>
                  <a:lnTo>
                    <a:pt x="422008" y="26111"/>
                  </a:lnTo>
                  <a:lnTo>
                    <a:pt x="427850" y="20269"/>
                  </a:lnTo>
                  <a:lnTo>
                    <a:pt x="427850" y="13055"/>
                  </a:lnTo>
                  <a:lnTo>
                    <a:pt x="427850" y="5842"/>
                  </a:lnTo>
                  <a:lnTo>
                    <a:pt x="422008" y="0"/>
                  </a:lnTo>
                  <a:lnTo>
                    <a:pt x="414794" y="0"/>
                  </a:lnTo>
                  <a:lnTo>
                    <a:pt x="13055" y="0"/>
                  </a:lnTo>
                  <a:lnTo>
                    <a:pt x="5842" y="0"/>
                  </a:lnTo>
                  <a:lnTo>
                    <a:pt x="0" y="5842"/>
                  </a:lnTo>
                  <a:lnTo>
                    <a:pt x="0" y="13055"/>
                  </a:lnTo>
                  <a:lnTo>
                    <a:pt x="0" y="722109"/>
                  </a:lnTo>
                  <a:lnTo>
                    <a:pt x="0" y="729335"/>
                  </a:lnTo>
                  <a:lnTo>
                    <a:pt x="5842" y="735177"/>
                  </a:lnTo>
                  <a:lnTo>
                    <a:pt x="13055" y="735177"/>
                  </a:lnTo>
                  <a:lnTo>
                    <a:pt x="75552" y="735177"/>
                  </a:lnTo>
                  <a:lnTo>
                    <a:pt x="82765" y="735177"/>
                  </a:lnTo>
                  <a:lnTo>
                    <a:pt x="88607" y="729335"/>
                  </a:lnTo>
                  <a:lnTo>
                    <a:pt x="88607" y="722109"/>
                  </a:lnTo>
                  <a:lnTo>
                    <a:pt x="88607" y="371932"/>
                  </a:lnTo>
                  <a:lnTo>
                    <a:pt x="414794" y="371932"/>
                  </a:lnTo>
                  <a:lnTo>
                    <a:pt x="422008" y="371932"/>
                  </a:lnTo>
                  <a:lnTo>
                    <a:pt x="427850" y="366090"/>
                  </a:lnTo>
                  <a:lnTo>
                    <a:pt x="427850" y="358876"/>
                  </a:lnTo>
                  <a:lnTo>
                    <a:pt x="427850" y="351663"/>
                  </a:lnTo>
                  <a:lnTo>
                    <a:pt x="422008" y="345821"/>
                  </a:lnTo>
                  <a:lnTo>
                    <a:pt x="414794" y="34582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487063" y="528624"/>
              <a:ext cx="628015" cy="744220"/>
            </a:xfrm>
            <a:custGeom>
              <a:avLst/>
              <a:gdLst/>
              <a:ahLst/>
              <a:cxnLst/>
              <a:rect l="l" t="t" r="r" b="b"/>
              <a:pathLst>
                <a:path w="628014" h="744219">
                  <a:moveTo>
                    <a:pt x="313918" y="0"/>
                  </a:moveTo>
                  <a:lnTo>
                    <a:pt x="310413" y="0"/>
                  </a:lnTo>
                  <a:lnTo>
                    <a:pt x="307035" y="1422"/>
                  </a:lnTo>
                  <a:lnTo>
                    <a:pt x="304584" y="3937"/>
                  </a:lnTo>
                  <a:lnTo>
                    <a:pt x="302120" y="6451"/>
                  </a:lnTo>
                  <a:lnTo>
                    <a:pt x="300786" y="9842"/>
                  </a:lnTo>
                  <a:lnTo>
                    <a:pt x="300863" y="13360"/>
                  </a:lnTo>
                  <a:lnTo>
                    <a:pt x="302425" y="81051"/>
                  </a:lnTo>
                  <a:lnTo>
                    <a:pt x="302590" y="88125"/>
                  </a:lnTo>
                  <a:lnTo>
                    <a:pt x="308381" y="93802"/>
                  </a:lnTo>
                  <a:lnTo>
                    <a:pt x="315480" y="93802"/>
                  </a:lnTo>
                  <a:lnTo>
                    <a:pt x="354926" y="98346"/>
                  </a:lnTo>
                  <a:lnTo>
                    <a:pt x="392073" y="111445"/>
                  </a:lnTo>
                  <a:lnTo>
                    <a:pt x="426297" y="132296"/>
                  </a:lnTo>
                  <a:lnTo>
                    <a:pt x="456971" y="160100"/>
                  </a:lnTo>
                  <a:lnTo>
                    <a:pt x="483471" y="194054"/>
                  </a:lnTo>
                  <a:lnTo>
                    <a:pt x="505171" y="233357"/>
                  </a:lnTo>
                  <a:lnTo>
                    <a:pt x="521446" y="277208"/>
                  </a:lnTo>
                  <a:lnTo>
                    <a:pt x="531669" y="324805"/>
                  </a:lnTo>
                  <a:lnTo>
                    <a:pt x="535216" y="375348"/>
                  </a:lnTo>
                  <a:lnTo>
                    <a:pt x="531669" y="425891"/>
                  </a:lnTo>
                  <a:lnTo>
                    <a:pt x="521446" y="473488"/>
                  </a:lnTo>
                  <a:lnTo>
                    <a:pt x="505171" y="517339"/>
                  </a:lnTo>
                  <a:lnTo>
                    <a:pt x="483471" y="556642"/>
                  </a:lnTo>
                  <a:lnTo>
                    <a:pt x="456971" y="590596"/>
                  </a:lnTo>
                  <a:lnTo>
                    <a:pt x="426297" y="618400"/>
                  </a:lnTo>
                  <a:lnTo>
                    <a:pt x="392073" y="639251"/>
                  </a:lnTo>
                  <a:lnTo>
                    <a:pt x="354926" y="652350"/>
                  </a:lnTo>
                  <a:lnTo>
                    <a:pt x="315480" y="656894"/>
                  </a:lnTo>
                  <a:lnTo>
                    <a:pt x="308394" y="656894"/>
                  </a:lnTo>
                  <a:lnTo>
                    <a:pt x="302602" y="662533"/>
                  </a:lnTo>
                  <a:lnTo>
                    <a:pt x="302437" y="669620"/>
                  </a:lnTo>
                  <a:lnTo>
                    <a:pt x="301205" y="717042"/>
                  </a:lnTo>
                  <a:lnTo>
                    <a:pt x="260354" y="711373"/>
                  </a:lnTo>
                  <a:lnTo>
                    <a:pt x="221430" y="699071"/>
                  </a:lnTo>
                  <a:lnTo>
                    <a:pt x="184848" y="680631"/>
                  </a:lnTo>
                  <a:lnTo>
                    <a:pt x="151021" y="656550"/>
                  </a:lnTo>
                  <a:lnTo>
                    <a:pt x="120363" y="627325"/>
                  </a:lnTo>
                  <a:lnTo>
                    <a:pt x="93286" y="593451"/>
                  </a:lnTo>
                  <a:lnTo>
                    <a:pt x="70206" y="555426"/>
                  </a:lnTo>
                  <a:lnTo>
                    <a:pt x="51535" y="513746"/>
                  </a:lnTo>
                  <a:lnTo>
                    <a:pt x="37686" y="468907"/>
                  </a:lnTo>
                  <a:lnTo>
                    <a:pt x="29073" y="421407"/>
                  </a:lnTo>
                  <a:lnTo>
                    <a:pt x="26111" y="371741"/>
                  </a:lnTo>
                  <a:lnTo>
                    <a:pt x="29303" y="320204"/>
                  </a:lnTo>
                  <a:lnTo>
                    <a:pt x="38586" y="270904"/>
                  </a:lnTo>
                  <a:lnTo>
                    <a:pt x="53520" y="224436"/>
                  </a:lnTo>
                  <a:lnTo>
                    <a:pt x="73665" y="181398"/>
                  </a:lnTo>
                  <a:lnTo>
                    <a:pt x="98580" y="142386"/>
                  </a:lnTo>
                  <a:lnTo>
                    <a:pt x="127826" y="107995"/>
                  </a:lnTo>
                  <a:lnTo>
                    <a:pt x="160962" y="78824"/>
                  </a:lnTo>
                  <a:lnTo>
                    <a:pt x="197548" y="55468"/>
                  </a:lnTo>
                  <a:lnTo>
                    <a:pt x="237144" y="38523"/>
                  </a:lnTo>
                  <a:lnTo>
                    <a:pt x="279311" y="28587"/>
                  </a:lnTo>
                  <a:lnTo>
                    <a:pt x="286461" y="27559"/>
                  </a:lnTo>
                  <a:lnTo>
                    <a:pt x="291414" y="20929"/>
                  </a:lnTo>
                  <a:lnTo>
                    <a:pt x="290372" y="13792"/>
                  </a:lnTo>
                  <a:lnTo>
                    <a:pt x="289356" y="6654"/>
                  </a:lnTo>
                  <a:lnTo>
                    <a:pt x="282689" y="1727"/>
                  </a:lnTo>
                  <a:lnTo>
                    <a:pt x="233768" y="12194"/>
                  </a:lnTo>
                  <a:lnTo>
                    <a:pt x="194210" y="27920"/>
                  </a:lnTo>
                  <a:lnTo>
                    <a:pt x="157289" y="49426"/>
                  </a:lnTo>
                  <a:lnTo>
                    <a:pt x="123363" y="76231"/>
                  </a:lnTo>
                  <a:lnTo>
                    <a:pt x="92793" y="107852"/>
                  </a:lnTo>
                  <a:lnTo>
                    <a:pt x="65939" y="143808"/>
                  </a:lnTo>
                  <a:lnTo>
                    <a:pt x="43160" y="183617"/>
                  </a:lnTo>
                  <a:lnTo>
                    <a:pt x="24817" y="226796"/>
                  </a:lnTo>
                  <a:lnTo>
                    <a:pt x="11270" y="272865"/>
                  </a:lnTo>
                  <a:lnTo>
                    <a:pt x="2877" y="321340"/>
                  </a:lnTo>
                  <a:lnTo>
                    <a:pt x="0" y="371741"/>
                  </a:lnTo>
                  <a:lnTo>
                    <a:pt x="2871" y="422115"/>
                  </a:lnTo>
                  <a:lnTo>
                    <a:pt x="11233" y="470451"/>
                  </a:lnTo>
                  <a:lnTo>
                    <a:pt x="24709" y="516301"/>
                  </a:lnTo>
                  <a:lnTo>
                    <a:pt x="42922" y="559220"/>
                  </a:lnTo>
                  <a:lnTo>
                    <a:pt x="65495" y="598761"/>
                  </a:lnTo>
                  <a:lnTo>
                    <a:pt x="92051" y="634479"/>
                  </a:lnTo>
                  <a:lnTo>
                    <a:pt x="122213" y="665926"/>
                  </a:lnTo>
                  <a:lnTo>
                    <a:pt x="155604" y="692656"/>
                  </a:lnTo>
                  <a:lnTo>
                    <a:pt x="191847" y="714223"/>
                  </a:lnTo>
                  <a:lnTo>
                    <a:pt x="230565" y="730181"/>
                  </a:lnTo>
                  <a:lnTo>
                    <a:pt x="271381" y="740083"/>
                  </a:lnTo>
                  <a:lnTo>
                    <a:pt x="313918" y="743483"/>
                  </a:lnTo>
                  <a:lnTo>
                    <a:pt x="321005" y="743483"/>
                  </a:lnTo>
                  <a:lnTo>
                    <a:pt x="326796" y="737844"/>
                  </a:lnTo>
                  <a:lnTo>
                    <a:pt x="326961" y="730770"/>
                  </a:lnTo>
                  <a:lnTo>
                    <a:pt x="328206" y="682599"/>
                  </a:lnTo>
                  <a:lnTo>
                    <a:pt x="370354" y="675281"/>
                  </a:lnTo>
                  <a:lnTo>
                    <a:pt x="409923" y="659401"/>
                  </a:lnTo>
                  <a:lnTo>
                    <a:pt x="446277" y="635755"/>
                  </a:lnTo>
                  <a:lnTo>
                    <a:pt x="478780" y="605140"/>
                  </a:lnTo>
                  <a:lnTo>
                    <a:pt x="506799" y="568349"/>
                  </a:lnTo>
                  <a:lnTo>
                    <a:pt x="529696" y="526179"/>
                  </a:lnTo>
                  <a:lnTo>
                    <a:pt x="546838" y="479426"/>
                  </a:lnTo>
                  <a:lnTo>
                    <a:pt x="557589" y="428883"/>
                  </a:lnTo>
                  <a:lnTo>
                    <a:pt x="561314" y="375348"/>
                  </a:lnTo>
                  <a:lnTo>
                    <a:pt x="557589" y="321817"/>
                  </a:lnTo>
                  <a:lnTo>
                    <a:pt x="546839" y="271279"/>
                  </a:lnTo>
                  <a:lnTo>
                    <a:pt x="529698" y="224528"/>
                  </a:lnTo>
                  <a:lnTo>
                    <a:pt x="506802" y="182360"/>
                  </a:lnTo>
                  <a:lnTo>
                    <a:pt x="478787" y="145571"/>
                  </a:lnTo>
                  <a:lnTo>
                    <a:pt x="446288" y="114955"/>
                  </a:lnTo>
                  <a:lnTo>
                    <a:pt x="409941" y="91307"/>
                  </a:lnTo>
                  <a:lnTo>
                    <a:pt x="370381" y="75423"/>
                  </a:lnTo>
                  <a:lnTo>
                    <a:pt x="328244" y="68097"/>
                  </a:lnTo>
                  <a:lnTo>
                    <a:pt x="327304" y="26492"/>
                  </a:lnTo>
                  <a:lnTo>
                    <a:pt x="372045" y="33205"/>
                  </a:lnTo>
                  <a:lnTo>
                    <a:pt x="414403" y="47854"/>
                  </a:lnTo>
                  <a:lnTo>
                    <a:pt x="453829" y="69780"/>
                  </a:lnTo>
                  <a:lnTo>
                    <a:pt x="489777" y="98326"/>
                  </a:lnTo>
                  <a:lnTo>
                    <a:pt x="521696" y="132834"/>
                  </a:lnTo>
                  <a:lnTo>
                    <a:pt x="549041" y="172644"/>
                  </a:lnTo>
                  <a:lnTo>
                    <a:pt x="571263" y="217099"/>
                  </a:lnTo>
                  <a:lnTo>
                    <a:pt x="587814" y="265541"/>
                  </a:lnTo>
                  <a:lnTo>
                    <a:pt x="598147" y="317312"/>
                  </a:lnTo>
                  <a:lnTo>
                    <a:pt x="601713" y="371754"/>
                  </a:lnTo>
                  <a:lnTo>
                    <a:pt x="598770" y="423603"/>
                  </a:lnTo>
                  <a:lnTo>
                    <a:pt x="590144" y="472740"/>
                  </a:lnTo>
                  <a:lnTo>
                    <a:pt x="576142" y="518742"/>
                  </a:lnTo>
                  <a:lnTo>
                    <a:pt x="557071" y="561180"/>
                  </a:lnTo>
                  <a:lnTo>
                    <a:pt x="533236" y="599628"/>
                  </a:lnTo>
                  <a:lnTo>
                    <a:pt x="504944" y="633662"/>
                  </a:lnTo>
                  <a:lnTo>
                    <a:pt x="472500" y="662854"/>
                  </a:lnTo>
                  <a:lnTo>
                    <a:pt x="436212" y="686778"/>
                  </a:lnTo>
                  <a:lnTo>
                    <a:pt x="396385" y="705008"/>
                  </a:lnTo>
                  <a:lnTo>
                    <a:pt x="353326" y="717118"/>
                  </a:lnTo>
                  <a:lnTo>
                    <a:pt x="346252" y="718527"/>
                  </a:lnTo>
                  <a:lnTo>
                    <a:pt x="341668" y="725411"/>
                  </a:lnTo>
                  <a:lnTo>
                    <a:pt x="343077" y="732485"/>
                  </a:lnTo>
                  <a:lnTo>
                    <a:pt x="344500" y="739559"/>
                  </a:lnTo>
                  <a:lnTo>
                    <a:pt x="351358" y="744156"/>
                  </a:lnTo>
                  <a:lnTo>
                    <a:pt x="358444" y="742721"/>
                  </a:lnTo>
                  <a:lnTo>
                    <a:pt x="401035" y="731100"/>
                  </a:lnTo>
                  <a:lnTo>
                    <a:pt x="440756" y="714026"/>
                  </a:lnTo>
                  <a:lnTo>
                    <a:pt x="477355" y="691844"/>
                  </a:lnTo>
                  <a:lnTo>
                    <a:pt x="510584" y="664898"/>
                  </a:lnTo>
                  <a:lnTo>
                    <a:pt x="540193" y="633531"/>
                  </a:lnTo>
                  <a:lnTo>
                    <a:pt x="565933" y="598087"/>
                  </a:lnTo>
                  <a:lnTo>
                    <a:pt x="587552" y="558911"/>
                  </a:lnTo>
                  <a:lnTo>
                    <a:pt x="604802" y="516345"/>
                  </a:lnTo>
                  <a:lnTo>
                    <a:pt x="617432" y="470734"/>
                  </a:lnTo>
                  <a:lnTo>
                    <a:pt x="625194" y="422423"/>
                  </a:lnTo>
                  <a:lnTo>
                    <a:pt x="627837" y="371754"/>
                  </a:lnTo>
                  <a:lnTo>
                    <a:pt x="624963" y="321377"/>
                  </a:lnTo>
                  <a:lnTo>
                    <a:pt x="616600" y="273039"/>
                  </a:lnTo>
                  <a:lnTo>
                    <a:pt x="603124" y="227187"/>
                  </a:lnTo>
                  <a:lnTo>
                    <a:pt x="584912" y="184266"/>
                  </a:lnTo>
                  <a:lnTo>
                    <a:pt x="562340" y="144724"/>
                  </a:lnTo>
                  <a:lnTo>
                    <a:pt x="535786" y="109005"/>
                  </a:lnTo>
                  <a:lnTo>
                    <a:pt x="505625" y="77558"/>
                  </a:lnTo>
                  <a:lnTo>
                    <a:pt x="472235" y="50827"/>
                  </a:lnTo>
                  <a:lnTo>
                    <a:pt x="435993" y="29259"/>
                  </a:lnTo>
                  <a:lnTo>
                    <a:pt x="397275" y="13301"/>
                  </a:lnTo>
                  <a:lnTo>
                    <a:pt x="356458" y="3399"/>
                  </a:lnTo>
                  <a:lnTo>
                    <a:pt x="313918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3" name="object 53" descr=""/>
          <p:cNvGrpSpPr/>
          <p:nvPr/>
        </p:nvGrpSpPr>
        <p:grpSpPr>
          <a:xfrm>
            <a:off x="2184834" y="521169"/>
            <a:ext cx="1646555" cy="763270"/>
            <a:chOff x="2184834" y="521169"/>
            <a:chExt cx="1646555" cy="763270"/>
          </a:xfrm>
        </p:grpSpPr>
        <p:sp>
          <p:nvSpPr>
            <p:cNvPr id="54" name="object 54" descr=""/>
            <p:cNvSpPr/>
            <p:nvPr/>
          </p:nvSpPr>
          <p:spPr>
            <a:xfrm>
              <a:off x="2191184" y="527519"/>
              <a:ext cx="504825" cy="749935"/>
            </a:xfrm>
            <a:custGeom>
              <a:avLst/>
              <a:gdLst/>
              <a:ahLst/>
              <a:cxnLst/>
              <a:rect l="l" t="t" r="r" b="b"/>
              <a:pathLst>
                <a:path w="504825" h="749935">
                  <a:moveTo>
                    <a:pt x="491566" y="1104"/>
                  </a:moveTo>
                  <a:lnTo>
                    <a:pt x="432638" y="1104"/>
                  </a:lnTo>
                  <a:lnTo>
                    <a:pt x="425424" y="1104"/>
                  </a:lnTo>
                  <a:lnTo>
                    <a:pt x="419582" y="6946"/>
                  </a:lnTo>
                  <a:lnTo>
                    <a:pt x="419582" y="14160"/>
                  </a:lnTo>
                  <a:lnTo>
                    <a:pt x="419582" y="567499"/>
                  </a:lnTo>
                  <a:lnTo>
                    <a:pt x="419582" y="574725"/>
                  </a:lnTo>
                  <a:lnTo>
                    <a:pt x="425424" y="580555"/>
                  </a:lnTo>
                  <a:lnTo>
                    <a:pt x="432638" y="580555"/>
                  </a:lnTo>
                  <a:lnTo>
                    <a:pt x="439864" y="580555"/>
                  </a:lnTo>
                  <a:lnTo>
                    <a:pt x="445706" y="574725"/>
                  </a:lnTo>
                  <a:lnTo>
                    <a:pt x="445706" y="567499"/>
                  </a:lnTo>
                  <a:lnTo>
                    <a:pt x="445706" y="27216"/>
                  </a:lnTo>
                  <a:lnTo>
                    <a:pt x="478523" y="27216"/>
                  </a:lnTo>
                  <a:lnTo>
                    <a:pt x="478523" y="692238"/>
                  </a:lnTo>
                  <a:lnTo>
                    <a:pt x="23939" y="6946"/>
                  </a:lnTo>
                  <a:lnTo>
                    <a:pt x="20751" y="2158"/>
                  </a:lnTo>
                  <a:lnTo>
                    <a:pt x="14808" y="0"/>
                  </a:lnTo>
                  <a:lnTo>
                    <a:pt x="9283" y="1663"/>
                  </a:lnTo>
                  <a:lnTo>
                    <a:pt x="3771" y="3327"/>
                  </a:lnTo>
                  <a:lnTo>
                    <a:pt x="0" y="8407"/>
                  </a:lnTo>
                  <a:lnTo>
                    <a:pt x="0" y="14160"/>
                  </a:lnTo>
                  <a:lnTo>
                    <a:pt x="0" y="735545"/>
                  </a:lnTo>
                  <a:lnTo>
                    <a:pt x="0" y="742708"/>
                  </a:lnTo>
                  <a:lnTo>
                    <a:pt x="5778" y="748525"/>
                  </a:lnTo>
                  <a:lnTo>
                    <a:pt x="12928" y="748588"/>
                  </a:lnTo>
                  <a:lnTo>
                    <a:pt x="13055" y="748588"/>
                  </a:lnTo>
                  <a:lnTo>
                    <a:pt x="14325" y="748588"/>
                  </a:lnTo>
                  <a:lnTo>
                    <a:pt x="15544" y="748410"/>
                  </a:lnTo>
                  <a:lnTo>
                    <a:pt x="16700" y="748080"/>
                  </a:lnTo>
                  <a:lnTo>
                    <a:pt x="24590" y="747888"/>
                  </a:lnTo>
                  <a:lnTo>
                    <a:pt x="37423" y="747944"/>
                  </a:lnTo>
                  <a:lnTo>
                    <a:pt x="53176" y="748195"/>
                  </a:lnTo>
                  <a:lnTo>
                    <a:pt x="69824" y="748588"/>
                  </a:lnTo>
                  <a:lnTo>
                    <a:pt x="73456" y="748741"/>
                  </a:lnTo>
                  <a:lnTo>
                    <a:pt x="76758" y="747356"/>
                  </a:lnTo>
                  <a:lnTo>
                    <a:pt x="79286" y="744905"/>
                  </a:lnTo>
                  <a:lnTo>
                    <a:pt x="81813" y="742454"/>
                  </a:lnTo>
                  <a:lnTo>
                    <a:pt x="83235" y="739076"/>
                  </a:lnTo>
                  <a:lnTo>
                    <a:pt x="83235" y="735545"/>
                  </a:lnTo>
                  <a:lnTo>
                    <a:pt x="83235" y="167766"/>
                  </a:lnTo>
                  <a:lnTo>
                    <a:pt x="83235" y="160553"/>
                  </a:lnTo>
                  <a:lnTo>
                    <a:pt x="77393" y="154711"/>
                  </a:lnTo>
                  <a:lnTo>
                    <a:pt x="70180" y="154711"/>
                  </a:lnTo>
                  <a:lnTo>
                    <a:pt x="62966" y="154711"/>
                  </a:lnTo>
                  <a:lnTo>
                    <a:pt x="57124" y="160553"/>
                  </a:lnTo>
                  <a:lnTo>
                    <a:pt x="57124" y="167766"/>
                  </a:lnTo>
                  <a:lnTo>
                    <a:pt x="57124" y="722121"/>
                  </a:lnTo>
                  <a:lnTo>
                    <a:pt x="47449" y="721898"/>
                  </a:lnTo>
                  <a:lnTo>
                    <a:pt x="39141" y="721747"/>
                  </a:lnTo>
                  <a:lnTo>
                    <a:pt x="32071" y="721671"/>
                  </a:lnTo>
                  <a:lnTo>
                    <a:pt x="26111" y="721677"/>
                  </a:lnTo>
                  <a:lnTo>
                    <a:pt x="26111" y="57467"/>
                  </a:lnTo>
                  <a:lnTo>
                    <a:pt x="480682" y="742746"/>
                  </a:lnTo>
                  <a:lnTo>
                    <a:pt x="483869" y="747547"/>
                  </a:lnTo>
                  <a:lnTo>
                    <a:pt x="489826" y="749719"/>
                  </a:lnTo>
                  <a:lnTo>
                    <a:pt x="495338" y="748029"/>
                  </a:lnTo>
                  <a:lnTo>
                    <a:pt x="500837" y="746378"/>
                  </a:lnTo>
                  <a:lnTo>
                    <a:pt x="504609" y="741298"/>
                  </a:lnTo>
                  <a:lnTo>
                    <a:pt x="504609" y="735545"/>
                  </a:lnTo>
                  <a:lnTo>
                    <a:pt x="504609" y="14160"/>
                  </a:lnTo>
                  <a:lnTo>
                    <a:pt x="504621" y="6946"/>
                  </a:lnTo>
                  <a:lnTo>
                    <a:pt x="498779" y="1104"/>
                  </a:lnTo>
                  <a:lnTo>
                    <a:pt x="491566" y="1104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2737877" y="535600"/>
              <a:ext cx="558800" cy="735330"/>
            </a:xfrm>
            <a:custGeom>
              <a:avLst/>
              <a:gdLst/>
              <a:ahLst/>
              <a:cxnLst/>
              <a:rect l="l" t="t" r="r" b="b"/>
              <a:pathLst>
                <a:path w="558800" h="735330">
                  <a:moveTo>
                    <a:pt x="545134" y="0"/>
                  </a:moveTo>
                  <a:lnTo>
                    <a:pt x="13055" y="0"/>
                  </a:lnTo>
                  <a:lnTo>
                    <a:pt x="5854" y="0"/>
                  </a:lnTo>
                  <a:lnTo>
                    <a:pt x="0" y="5842"/>
                  </a:lnTo>
                  <a:lnTo>
                    <a:pt x="0" y="13055"/>
                  </a:lnTo>
                  <a:lnTo>
                    <a:pt x="0" y="20269"/>
                  </a:lnTo>
                  <a:lnTo>
                    <a:pt x="5854" y="26111"/>
                  </a:lnTo>
                  <a:lnTo>
                    <a:pt x="13055" y="26111"/>
                  </a:lnTo>
                  <a:lnTo>
                    <a:pt x="532079" y="26111"/>
                  </a:lnTo>
                  <a:lnTo>
                    <a:pt x="532079" y="49999"/>
                  </a:lnTo>
                  <a:lnTo>
                    <a:pt x="309435" y="49999"/>
                  </a:lnTo>
                  <a:lnTo>
                    <a:pt x="302234" y="49999"/>
                  </a:lnTo>
                  <a:lnTo>
                    <a:pt x="296392" y="55829"/>
                  </a:lnTo>
                  <a:lnTo>
                    <a:pt x="296392" y="63055"/>
                  </a:lnTo>
                  <a:lnTo>
                    <a:pt x="296392" y="708837"/>
                  </a:lnTo>
                  <a:lnTo>
                    <a:pt x="265366" y="708837"/>
                  </a:lnTo>
                  <a:lnTo>
                    <a:pt x="265366" y="69303"/>
                  </a:lnTo>
                  <a:lnTo>
                    <a:pt x="265366" y="62090"/>
                  </a:lnTo>
                  <a:lnTo>
                    <a:pt x="259524" y="56248"/>
                  </a:lnTo>
                  <a:lnTo>
                    <a:pt x="252310" y="56248"/>
                  </a:lnTo>
                  <a:lnTo>
                    <a:pt x="245110" y="56248"/>
                  </a:lnTo>
                  <a:lnTo>
                    <a:pt x="239255" y="62090"/>
                  </a:lnTo>
                  <a:lnTo>
                    <a:pt x="239255" y="69303"/>
                  </a:lnTo>
                  <a:lnTo>
                    <a:pt x="239255" y="721893"/>
                  </a:lnTo>
                  <a:lnTo>
                    <a:pt x="239255" y="729107"/>
                  </a:lnTo>
                  <a:lnTo>
                    <a:pt x="245110" y="734949"/>
                  </a:lnTo>
                  <a:lnTo>
                    <a:pt x="252310" y="734949"/>
                  </a:lnTo>
                  <a:lnTo>
                    <a:pt x="309435" y="734949"/>
                  </a:lnTo>
                  <a:lnTo>
                    <a:pt x="316661" y="734949"/>
                  </a:lnTo>
                  <a:lnTo>
                    <a:pt x="322503" y="729107"/>
                  </a:lnTo>
                  <a:lnTo>
                    <a:pt x="322503" y="721893"/>
                  </a:lnTo>
                  <a:lnTo>
                    <a:pt x="322503" y="76111"/>
                  </a:lnTo>
                  <a:lnTo>
                    <a:pt x="545134" y="76111"/>
                  </a:lnTo>
                  <a:lnTo>
                    <a:pt x="552335" y="76111"/>
                  </a:lnTo>
                  <a:lnTo>
                    <a:pt x="558190" y="70269"/>
                  </a:lnTo>
                  <a:lnTo>
                    <a:pt x="558190" y="63055"/>
                  </a:lnTo>
                  <a:lnTo>
                    <a:pt x="558190" y="13055"/>
                  </a:lnTo>
                  <a:lnTo>
                    <a:pt x="558190" y="5842"/>
                  </a:lnTo>
                  <a:lnTo>
                    <a:pt x="552335" y="0"/>
                  </a:lnTo>
                  <a:lnTo>
                    <a:pt x="545134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3318175" y="528457"/>
              <a:ext cx="506730" cy="749300"/>
            </a:xfrm>
            <a:custGeom>
              <a:avLst/>
              <a:gdLst/>
              <a:ahLst/>
              <a:cxnLst/>
              <a:rect l="l" t="t" r="r" b="b"/>
              <a:pathLst>
                <a:path w="506729" h="749300">
                  <a:moveTo>
                    <a:pt x="42214" y="264579"/>
                  </a:moveTo>
                  <a:lnTo>
                    <a:pt x="35179" y="251035"/>
                  </a:lnTo>
                  <a:lnTo>
                    <a:pt x="30141" y="237288"/>
                  </a:lnTo>
                  <a:lnTo>
                    <a:pt x="27111" y="223343"/>
                  </a:lnTo>
                  <a:lnTo>
                    <a:pt x="26098" y="209207"/>
                  </a:lnTo>
                  <a:lnTo>
                    <a:pt x="32107" y="167274"/>
                  </a:lnTo>
                  <a:lnTo>
                    <a:pt x="49216" y="128756"/>
                  </a:lnTo>
                  <a:lnTo>
                    <a:pt x="76053" y="94760"/>
                  </a:lnTo>
                  <a:lnTo>
                    <a:pt x="111244" y="66392"/>
                  </a:lnTo>
                  <a:lnTo>
                    <a:pt x="153415" y="44758"/>
                  </a:lnTo>
                  <a:lnTo>
                    <a:pt x="201191" y="30967"/>
                  </a:lnTo>
                  <a:lnTo>
                    <a:pt x="253199" y="26123"/>
                  </a:lnTo>
                  <a:lnTo>
                    <a:pt x="305208" y="30967"/>
                  </a:lnTo>
                  <a:lnTo>
                    <a:pt x="352984" y="44758"/>
                  </a:lnTo>
                  <a:lnTo>
                    <a:pt x="395155" y="66392"/>
                  </a:lnTo>
                  <a:lnTo>
                    <a:pt x="430345" y="94760"/>
                  </a:lnTo>
                  <a:lnTo>
                    <a:pt x="457183" y="128756"/>
                  </a:lnTo>
                  <a:lnTo>
                    <a:pt x="474292" y="167274"/>
                  </a:lnTo>
                  <a:lnTo>
                    <a:pt x="480301" y="209207"/>
                  </a:lnTo>
                  <a:lnTo>
                    <a:pt x="480301" y="216420"/>
                  </a:lnTo>
                  <a:lnTo>
                    <a:pt x="486143" y="222249"/>
                  </a:lnTo>
                  <a:lnTo>
                    <a:pt x="493344" y="222249"/>
                  </a:lnTo>
                  <a:lnTo>
                    <a:pt x="500557" y="222249"/>
                  </a:lnTo>
                  <a:lnTo>
                    <a:pt x="506412" y="216420"/>
                  </a:lnTo>
                  <a:lnTo>
                    <a:pt x="506412" y="209207"/>
                  </a:lnTo>
                  <a:lnTo>
                    <a:pt x="501258" y="167098"/>
                  </a:lnTo>
                  <a:lnTo>
                    <a:pt x="486480" y="127853"/>
                  </a:lnTo>
                  <a:lnTo>
                    <a:pt x="463105" y="92319"/>
                  </a:lnTo>
                  <a:lnTo>
                    <a:pt x="432160" y="61345"/>
                  </a:lnTo>
                  <a:lnTo>
                    <a:pt x="394670" y="35778"/>
                  </a:lnTo>
                  <a:lnTo>
                    <a:pt x="351662" y="16466"/>
                  </a:lnTo>
                  <a:lnTo>
                    <a:pt x="304163" y="4258"/>
                  </a:lnTo>
                  <a:lnTo>
                    <a:pt x="253199" y="0"/>
                  </a:lnTo>
                  <a:lnTo>
                    <a:pt x="202236" y="4258"/>
                  </a:lnTo>
                  <a:lnTo>
                    <a:pt x="154738" y="16466"/>
                  </a:lnTo>
                  <a:lnTo>
                    <a:pt x="111733" y="35778"/>
                  </a:lnTo>
                  <a:lnTo>
                    <a:pt x="74245" y="61345"/>
                  </a:lnTo>
                  <a:lnTo>
                    <a:pt x="43302" y="92319"/>
                  </a:lnTo>
                  <a:lnTo>
                    <a:pt x="19929" y="127853"/>
                  </a:lnTo>
                  <a:lnTo>
                    <a:pt x="5153" y="167098"/>
                  </a:lnTo>
                  <a:lnTo>
                    <a:pt x="0" y="209207"/>
                  </a:lnTo>
                  <a:lnTo>
                    <a:pt x="3253" y="237855"/>
                  </a:lnTo>
                  <a:lnTo>
                    <a:pt x="29233" y="292196"/>
                  </a:lnTo>
                  <a:lnTo>
                    <a:pt x="81077" y="342536"/>
                  </a:lnTo>
                  <a:lnTo>
                    <a:pt x="116660" y="366183"/>
                  </a:lnTo>
                  <a:lnTo>
                    <a:pt x="158664" y="388804"/>
                  </a:lnTo>
                  <a:lnTo>
                    <a:pt x="207073" y="410389"/>
                  </a:lnTo>
                  <a:lnTo>
                    <a:pt x="261873" y="430929"/>
                  </a:lnTo>
                  <a:lnTo>
                    <a:pt x="323048" y="450416"/>
                  </a:lnTo>
                  <a:lnTo>
                    <a:pt x="390584" y="468840"/>
                  </a:lnTo>
                  <a:lnTo>
                    <a:pt x="464464" y="486194"/>
                  </a:lnTo>
                  <a:lnTo>
                    <a:pt x="471292" y="499854"/>
                  </a:lnTo>
                  <a:lnTo>
                    <a:pt x="476248" y="513421"/>
                  </a:lnTo>
                  <a:lnTo>
                    <a:pt x="479268" y="526833"/>
                  </a:lnTo>
                  <a:lnTo>
                    <a:pt x="480288" y="540029"/>
                  </a:lnTo>
                  <a:lnTo>
                    <a:pt x="474280" y="581957"/>
                  </a:lnTo>
                  <a:lnTo>
                    <a:pt x="457172" y="620474"/>
                  </a:lnTo>
                  <a:lnTo>
                    <a:pt x="430337" y="654470"/>
                  </a:lnTo>
                  <a:lnTo>
                    <a:pt x="395147" y="682840"/>
                  </a:lnTo>
                  <a:lnTo>
                    <a:pt x="352977" y="704475"/>
                  </a:lnTo>
                  <a:lnTo>
                    <a:pt x="305199" y="718268"/>
                  </a:lnTo>
                  <a:lnTo>
                    <a:pt x="253187" y="723112"/>
                  </a:lnTo>
                  <a:lnTo>
                    <a:pt x="201183" y="718269"/>
                  </a:lnTo>
                  <a:lnTo>
                    <a:pt x="153410" y="704477"/>
                  </a:lnTo>
                  <a:lnTo>
                    <a:pt x="111242" y="682844"/>
                  </a:lnTo>
                  <a:lnTo>
                    <a:pt x="76052" y="654476"/>
                  </a:lnTo>
                  <a:lnTo>
                    <a:pt x="49216" y="620479"/>
                  </a:lnTo>
                  <a:lnTo>
                    <a:pt x="32107" y="581961"/>
                  </a:lnTo>
                  <a:lnTo>
                    <a:pt x="26098" y="540029"/>
                  </a:lnTo>
                  <a:lnTo>
                    <a:pt x="26098" y="532815"/>
                  </a:lnTo>
                  <a:lnTo>
                    <a:pt x="20256" y="526973"/>
                  </a:lnTo>
                  <a:lnTo>
                    <a:pt x="13055" y="526973"/>
                  </a:lnTo>
                  <a:lnTo>
                    <a:pt x="5842" y="526973"/>
                  </a:lnTo>
                  <a:lnTo>
                    <a:pt x="0" y="532815"/>
                  </a:lnTo>
                  <a:lnTo>
                    <a:pt x="0" y="540029"/>
                  </a:lnTo>
                  <a:lnTo>
                    <a:pt x="5153" y="582138"/>
                  </a:lnTo>
                  <a:lnTo>
                    <a:pt x="19929" y="621383"/>
                  </a:lnTo>
                  <a:lnTo>
                    <a:pt x="43302" y="656916"/>
                  </a:lnTo>
                  <a:lnTo>
                    <a:pt x="74245" y="687890"/>
                  </a:lnTo>
                  <a:lnTo>
                    <a:pt x="111733" y="713457"/>
                  </a:lnTo>
                  <a:lnTo>
                    <a:pt x="154738" y="732769"/>
                  </a:lnTo>
                  <a:lnTo>
                    <a:pt x="202236" y="744978"/>
                  </a:lnTo>
                  <a:lnTo>
                    <a:pt x="253199" y="749236"/>
                  </a:lnTo>
                  <a:lnTo>
                    <a:pt x="304163" y="744978"/>
                  </a:lnTo>
                  <a:lnTo>
                    <a:pt x="351662" y="732769"/>
                  </a:lnTo>
                  <a:lnTo>
                    <a:pt x="394670" y="713457"/>
                  </a:lnTo>
                  <a:lnTo>
                    <a:pt x="432160" y="687890"/>
                  </a:lnTo>
                  <a:lnTo>
                    <a:pt x="463105" y="656916"/>
                  </a:lnTo>
                  <a:lnTo>
                    <a:pt x="486480" y="621383"/>
                  </a:lnTo>
                  <a:lnTo>
                    <a:pt x="501258" y="582138"/>
                  </a:lnTo>
                  <a:lnTo>
                    <a:pt x="506412" y="540029"/>
                  </a:lnTo>
                  <a:lnTo>
                    <a:pt x="502754" y="511871"/>
                  </a:lnTo>
                  <a:lnTo>
                    <a:pt x="474202" y="454186"/>
                  </a:lnTo>
                  <a:lnTo>
                    <a:pt x="418914" y="397792"/>
                  </a:lnTo>
                  <a:lnTo>
                    <a:pt x="381836" y="371247"/>
                  </a:lnTo>
                  <a:lnTo>
                    <a:pt x="338785" y="346429"/>
                  </a:lnTo>
                  <a:lnTo>
                    <a:pt x="289996" y="323802"/>
                  </a:lnTo>
                  <a:lnTo>
                    <a:pt x="235709" y="303837"/>
                  </a:lnTo>
                  <a:lnTo>
                    <a:pt x="176158" y="286999"/>
                  </a:lnTo>
                  <a:lnTo>
                    <a:pt x="111581" y="273757"/>
                  </a:lnTo>
                  <a:lnTo>
                    <a:pt x="42214" y="264579"/>
                  </a:lnTo>
                  <a:close/>
                </a:path>
                <a:path w="506729" h="749300">
                  <a:moveTo>
                    <a:pt x="64439" y="293306"/>
                  </a:moveTo>
                  <a:lnTo>
                    <a:pt x="129308" y="303596"/>
                  </a:lnTo>
                  <a:lnTo>
                    <a:pt x="189809" y="317642"/>
                  </a:lnTo>
                  <a:lnTo>
                    <a:pt x="245592" y="334970"/>
                  </a:lnTo>
                  <a:lnTo>
                    <a:pt x="296308" y="355107"/>
                  </a:lnTo>
                  <a:lnTo>
                    <a:pt x="341609" y="377579"/>
                  </a:lnTo>
                  <a:lnTo>
                    <a:pt x="381145" y="401912"/>
                  </a:lnTo>
                  <a:lnTo>
                    <a:pt x="414568" y="427633"/>
                  </a:lnTo>
                  <a:lnTo>
                    <a:pt x="441528" y="454266"/>
                  </a:lnTo>
                  <a:lnTo>
                    <a:pt x="373076" y="437288"/>
                  </a:lnTo>
                  <a:lnTo>
                    <a:pt x="310597" y="419345"/>
                  </a:lnTo>
                  <a:lnTo>
                    <a:pt x="254149" y="400470"/>
                  </a:lnTo>
                  <a:lnTo>
                    <a:pt x="203792" y="380696"/>
                  </a:lnTo>
                  <a:lnTo>
                    <a:pt x="159583" y="360059"/>
                  </a:lnTo>
                  <a:lnTo>
                    <a:pt x="121582" y="338592"/>
                  </a:lnTo>
                  <a:lnTo>
                    <a:pt x="89848" y="316330"/>
                  </a:lnTo>
                  <a:lnTo>
                    <a:pt x="64439" y="293306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7" name="object 57" descr=""/>
          <p:cNvSpPr/>
          <p:nvPr/>
        </p:nvSpPr>
        <p:spPr>
          <a:xfrm>
            <a:off x="4217536" y="535600"/>
            <a:ext cx="527050" cy="742315"/>
          </a:xfrm>
          <a:custGeom>
            <a:avLst/>
            <a:gdLst/>
            <a:ahLst/>
            <a:cxnLst/>
            <a:rect l="l" t="t" r="r" b="b"/>
            <a:pathLst>
              <a:path w="527050" h="742315">
                <a:moveTo>
                  <a:pt x="513449" y="0"/>
                </a:moveTo>
                <a:lnTo>
                  <a:pt x="456312" y="0"/>
                </a:lnTo>
                <a:lnTo>
                  <a:pt x="449111" y="0"/>
                </a:lnTo>
                <a:lnTo>
                  <a:pt x="443269" y="5842"/>
                </a:lnTo>
                <a:lnTo>
                  <a:pt x="443269" y="13055"/>
                </a:lnTo>
                <a:lnTo>
                  <a:pt x="443269" y="482053"/>
                </a:lnTo>
                <a:lnTo>
                  <a:pt x="435066" y="531849"/>
                </a:lnTo>
                <a:lnTo>
                  <a:pt x="420325" y="574120"/>
                </a:lnTo>
                <a:lnTo>
                  <a:pt x="399105" y="608732"/>
                </a:lnTo>
                <a:lnTo>
                  <a:pt x="371463" y="635546"/>
                </a:lnTo>
                <a:lnTo>
                  <a:pt x="324880" y="658799"/>
                </a:lnTo>
                <a:lnTo>
                  <a:pt x="280612" y="666703"/>
                </a:lnTo>
                <a:lnTo>
                  <a:pt x="247410" y="666262"/>
                </a:lnTo>
                <a:lnTo>
                  <a:pt x="234024" y="664476"/>
                </a:lnTo>
                <a:lnTo>
                  <a:pt x="230163" y="663663"/>
                </a:lnTo>
                <a:lnTo>
                  <a:pt x="226175" y="664641"/>
                </a:lnTo>
                <a:lnTo>
                  <a:pt x="223114" y="667118"/>
                </a:lnTo>
                <a:lnTo>
                  <a:pt x="220054" y="669607"/>
                </a:lnTo>
                <a:lnTo>
                  <a:pt x="218288" y="673328"/>
                </a:lnTo>
                <a:lnTo>
                  <a:pt x="218288" y="677265"/>
                </a:lnTo>
                <a:lnTo>
                  <a:pt x="218288" y="708596"/>
                </a:lnTo>
                <a:lnTo>
                  <a:pt x="174646" y="703667"/>
                </a:lnTo>
                <a:lnTo>
                  <a:pt x="136337" y="692430"/>
                </a:lnTo>
                <a:lnTo>
                  <a:pt x="76150" y="651205"/>
                </a:lnTo>
                <a:lnTo>
                  <a:pt x="44105" y="600012"/>
                </a:lnTo>
                <a:lnTo>
                  <a:pt x="29717" y="548722"/>
                </a:lnTo>
                <a:lnTo>
                  <a:pt x="26138" y="509062"/>
                </a:lnTo>
                <a:lnTo>
                  <a:pt x="26518" y="492759"/>
                </a:lnTo>
                <a:lnTo>
                  <a:pt x="26557" y="492379"/>
                </a:lnTo>
                <a:lnTo>
                  <a:pt x="26569" y="491959"/>
                </a:lnTo>
                <a:lnTo>
                  <a:pt x="26569" y="491578"/>
                </a:lnTo>
                <a:lnTo>
                  <a:pt x="26569" y="13055"/>
                </a:lnTo>
                <a:lnTo>
                  <a:pt x="26569" y="5842"/>
                </a:lnTo>
                <a:lnTo>
                  <a:pt x="20715" y="0"/>
                </a:lnTo>
                <a:lnTo>
                  <a:pt x="13514" y="0"/>
                </a:lnTo>
                <a:lnTo>
                  <a:pt x="6300" y="0"/>
                </a:lnTo>
                <a:lnTo>
                  <a:pt x="445" y="5842"/>
                </a:lnTo>
                <a:lnTo>
                  <a:pt x="445" y="13055"/>
                </a:lnTo>
                <a:lnTo>
                  <a:pt x="445" y="491007"/>
                </a:lnTo>
                <a:lnTo>
                  <a:pt x="0" y="513114"/>
                </a:lnTo>
                <a:lnTo>
                  <a:pt x="4536" y="557428"/>
                </a:lnTo>
                <a:lnTo>
                  <a:pt x="21096" y="612944"/>
                </a:lnTo>
                <a:lnTo>
                  <a:pt x="56719" y="668655"/>
                </a:lnTo>
                <a:lnTo>
                  <a:pt x="90260" y="697572"/>
                </a:lnTo>
                <a:lnTo>
                  <a:pt x="130644" y="718299"/>
                </a:lnTo>
                <a:lnTo>
                  <a:pt x="177722" y="730777"/>
                </a:lnTo>
                <a:lnTo>
                  <a:pt x="231344" y="734949"/>
                </a:lnTo>
                <a:lnTo>
                  <a:pt x="238545" y="734949"/>
                </a:lnTo>
                <a:lnTo>
                  <a:pt x="244400" y="729107"/>
                </a:lnTo>
                <a:lnTo>
                  <a:pt x="244400" y="721893"/>
                </a:lnTo>
                <a:lnTo>
                  <a:pt x="244400" y="692289"/>
                </a:lnTo>
                <a:lnTo>
                  <a:pt x="306574" y="690087"/>
                </a:lnTo>
                <a:lnTo>
                  <a:pt x="346400" y="679011"/>
                </a:lnTo>
                <a:lnTo>
                  <a:pt x="386779" y="656691"/>
                </a:lnTo>
                <a:lnTo>
                  <a:pt x="418748" y="626022"/>
                </a:lnTo>
                <a:lnTo>
                  <a:pt x="443207" y="586886"/>
                </a:lnTo>
                <a:lnTo>
                  <a:pt x="460087" y="539434"/>
                </a:lnTo>
                <a:lnTo>
                  <a:pt x="469317" y="483819"/>
                </a:lnTo>
                <a:lnTo>
                  <a:pt x="469367" y="483031"/>
                </a:lnTo>
                <a:lnTo>
                  <a:pt x="469367" y="482638"/>
                </a:lnTo>
                <a:lnTo>
                  <a:pt x="469367" y="26111"/>
                </a:lnTo>
                <a:lnTo>
                  <a:pt x="500394" y="26111"/>
                </a:lnTo>
                <a:lnTo>
                  <a:pt x="500394" y="488061"/>
                </a:lnTo>
                <a:lnTo>
                  <a:pt x="491978" y="546496"/>
                </a:lnTo>
                <a:lnTo>
                  <a:pt x="472181" y="600264"/>
                </a:lnTo>
                <a:lnTo>
                  <a:pt x="433757" y="654253"/>
                </a:lnTo>
                <a:lnTo>
                  <a:pt x="400108" y="681176"/>
                </a:lnTo>
                <a:lnTo>
                  <a:pt x="360373" y="700473"/>
                </a:lnTo>
                <a:lnTo>
                  <a:pt x="314699" y="712090"/>
                </a:lnTo>
                <a:lnTo>
                  <a:pt x="263234" y="715975"/>
                </a:lnTo>
                <a:lnTo>
                  <a:pt x="256020" y="715975"/>
                </a:lnTo>
                <a:lnTo>
                  <a:pt x="250178" y="721817"/>
                </a:lnTo>
                <a:lnTo>
                  <a:pt x="250178" y="729030"/>
                </a:lnTo>
                <a:lnTo>
                  <a:pt x="250178" y="736244"/>
                </a:lnTo>
                <a:lnTo>
                  <a:pt x="256020" y="742086"/>
                </a:lnTo>
                <a:lnTo>
                  <a:pt x="263234" y="742086"/>
                </a:lnTo>
                <a:lnTo>
                  <a:pt x="319910" y="737717"/>
                </a:lnTo>
                <a:lnTo>
                  <a:pt x="370422" y="724650"/>
                </a:lnTo>
                <a:lnTo>
                  <a:pt x="414599" y="702947"/>
                </a:lnTo>
                <a:lnTo>
                  <a:pt x="452273" y="672668"/>
                </a:lnTo>
                <a:lnTo>
                  <a:pt x="495077" y="613055"/>
                </a:lnTo>
                <a:lnTo>
                  <a:pt x="517129" y="554091"/>
                </a:lnTo>
                <a:lnTo>
                  <a:pt x="525307" y="508247"/>
                </a:lnTo>
                <a:lnTo>
                  <a:pt x="526492" y="487997"/>
                </a:lnTo>
                <a:lnTo>
                  <a:pt x="526492" y="13055"/>
                </a:lnTo>
                <a:lnTo>
                  <a:pt x="526492" y="5842"/>
                </a:lnTo>
                <a:lnTo>
                  <a:pt x="520650" y="0"/>
                </a:lnTo>
                <a:lnTo>
                  <a:pt x="513449" y="0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4815584" y="528457"/>
            <a:ext cx="506730" cy="749300"/>
          </a:xfrm>
          <a:custGeom>
            <a:avLst/>
            <a:gdLst/>
            <a:ahLst/>
            <a:cxnLst/>
            <a:rect l="l" t="t" r="r" b="b"/>
            <a:pathLst>
              <a:path w="506729" h="749300">
                <a:moveTo>
                  <a:pt x="42214" y="264579"/>
                </a:moveTo>
                <a:lnTo>
                  <a:pt x="35179" y="251035"/>
                </a:lnTo>
                <a:lnTo>
                  <a:pt x="30141" y="237288"/>
                </a:lnTo>
                <a:lnTo>
                  <a:pt x="27111" y="223343"/>
                </a:lnTo>
                <a:lnTo>
                  <a:pt x="26098" y="209207"/>
                </a:lnTo>
                <a:lnTo>
                  <a:pt x="32107" y="167274"/>
                </a:lnTo>
                <a:lnTo>
                  <a:pt x="49216" y="128756"/>
                </a:lnTo>
                <a:lnTo>
                  <a:pt x="76053" y="94760"/>
                </a:lnTo>
                <a:lnTo>
                  <a:pt x="111244" y="66392"/>
                </a:lnTo>
                <a:lnTo>
                  <a:pt x="153415" y="44758"/>
                </a:lnTo>
                <a:lnTo>
                  <a:pt x="201191" y="30967"/>
                </a:lnTo>
                <a:lnTo>
                  <a:pt x="253199" y="26123"/>
                </a:lnTo>
                <a:lnTo>
                  <a:pt x="305208" y="30967"/>
                </a:lnTo>
                <a:lnTo>
                  <a:pt x="352984" y="44758"/>
                </a:lnTo>
                <a:lnTo>
                  <a:pt x="395155" y="66392"/>
                </a:lnTo>
                <a:lnTo>
                  <a:pt x="430345" y="94760"/>
                </a:lnTo>
                <a:lnTo>
                  <a:pt x="457183" y="128756"/>
                </a:lnTo>
                <a:lnTo>
                  <a:pt x="474292" y="167274"/>
                </a:lnTo>
                <a:lnTo>
                  <a:pt x="480301" y="209207"/>
                </a:lnTo>
                <a:lnTo>
                  <a:pt x="480301" y="216420"/>
                </a:lnTo>
                <a:lnTo>
                  <a:pt x="486143" y="222249"/>
                </a:lnTo>
                <a:lnTo>
                  <a:pt x="493344" y="222249"/>
                </a:lnTo>
                <a:lnTo>
                  <a:pt x="500557" y="222249"/>
                </a:lnTo>
                <a:lnTo>
                  <a:pt x="506412" y="216420"/>
                </a:lnTo>
                <a:lnTo>
                  <a:pt x="506412" y="209207"/>
                </a:lnTo>
                <a:lnTo>
                  <a:pt x="501258" y="167098"/>
                </a:lnTo>
                <a:lnTo>
                  <a:pt x="486480" y="127853"/>
                </a:lnTo>
                <a:lnTo>
                  <a:pt x="463105" y="92319"/>
                </a:lnTo>
                <a:lnTo>
                  <a:pt x="432160" y="61345"/>
                </a:lnTo>
                <a:lnTo>
                  <a:pt x="394670" y="35778"/>
                </a:lnTo>
                <a:lnTo>
                  <a:pt x="351662" y="16466"/>
                </a:lnTo>
                <a:lnTo>
                  <a:pt x="304163" y="4258"/>
                </a:lnTo>
                <a:lnTo>
                  <a:pt x="253199" y="0"/>
                </a:lnTo>
                <a:lnTo>
                  <a:pt x="202236" y="4258"/>
                </a:lnTo>
                <a:lnTo>
                  <a:pt x="154738" y="16466"/>
                </a:lnTo>
                <a:lnTo>
                  <a:pt x="111733" y="35778"/>
                </a:lnTo>
                <a:lnTo>
                  <a:pt x="74245" y="61345"/>
                </a:lnTo>
                <a:lnTo>
                  <a:pt x="43302" y="92319"/>
                </a:lnTo>
                <a:lnTo>
                  <a:pt x="19929" y="127853"/>
                </a:lnTo>
                <a:lnTo>
                  <a:pt x="5153" y="167098"/>
                </a:lnTo>
                <a:lnTo>
                  <a:pt x="0" y="209207"/>
                </a:lnTo>
                <a:lnTo>
                  <a:pt x="3253" y="237855"/>
                </a:lnTo>
                <a:lnTo>
                  <a:pt x="29233" y="292196"/>
                </a:lnTo>
                <a:lnTo>
                  <a:pt x="81077" y="342536"/>
                </a:lnTo>
                <a:lnTo>
                  <a:pt x="116660" y="366183"/>
                </a:lnTo>
                <a:lnTo>
                  <a:pt x="158664" y="388804"/>
                </a:lnTo>
                <a:lnTo>
                  <a:pt x="207073" y="410389"/>
                </a:lnTo>
                <a:lnTo>
                  <a:pt x="261873" y="430929"/>
                </a:lnTo>
                <a:lnTo>
                  <a:pt x="323048" y="450416"/>
                </a:lnTo>
                <a:lnTo>
                  <a:pt x="390584" y="468840"/>
                </a:lnTo>
                <a:lnTo>
                  <a:pt x="464464" y="486194"/>
                </a:lnTo>
                <a:lnTo>
                  <a:pt x="471292" y="499854"/>
                </a:lnTo>
                <a:lnTo>
                  <a:pt x="476248" y="513421"/>
                </a:lnTo>
                <a:lnTo>
                  <a:pt x="479268" y="526833"/>
                </a:lnTo>
                <a:lnTo>
                  <a:pt x="480288" y="540029"/>
                </a:lnTo>
                <a:lnTo>
                  <a:pt x="474280" y="581957"/>
                </a:lnTo>
                <a:lnTo>
                  <a:pt x="457172" y="620474"/>
                </a:lnTo>
                <a:lnTo>
                  <a:pt x="430337" y="654470"/>
                </a:lnTo>
                <a:lnTo>
                  <a:pt x="395147" y="682840"/>
                </a:lnTo>
                <a:lnTo>
                  <a:pt x="352977" y="704475"/>
                </a:lnTo>
                <a:lnTo>
                  <a:pt x="305199" y="718268"/>
                </a:lnTo>
                <a:lnTo>
                  <a:pt x="253187" y="723112"/>
                </a:lnTo>
                <a:lnTo>
                  <a:pt x="201183" y="718269"/>
                </a:lnTo>
                <a:lnTo>
                  <a:pt x="153410" y="704477"/>
                </a:lnTo>
                <a:lnTo>
                  <a:pt x="111242" y="682844"/>
                </a:lnTo>
                <a:lnTo>
                  <a:pt x="76052" y="654476"/>
                </a:lnTo>
                <a:lnTo>
                  <a:pt x="49216" y="620479"/>
                </a:lnTo>
                <a:lnTo>
                  <a:pt x="32107" y="581961"/>
                </a:lnTo>
                <a:lnTo>
                  <a:pt x="26098" y="540029"/>
                </a:lnTo>
                <a:lnTo>
                  <a:pt x="26098" y="532815"/>
                </a:lnTo>
                <a:lnTo>
                  <a:pt x="20256" y="526973"/>
                </a:lnTo>
                <a:lnTo>
                  <a:pt x="13055" y="526973"/>
                </a:lnTo>
                <a:lnTo>
                  <a:pt x="5842" y="526973"/>
                </a:lnTo>
                <a:lnTo>
                  <a:pt x="0" y="532815"/>
                </a:lnTo>
                <a:lnTo>
                  <a:pt x="0" y="540029"/>
                </a:lnTo>
                <a:lnTo>
                  <a:pt x="5153" y="582138"/>
                </a:lnTo>
                <a:lnTo>
                  <a:pt x="19929" y="621383"/>
                </a:lnTo>
                <a:lnTo>
                  <a:pt x="43302" y="656916"/>
                </a:lnTo>
                <a:lnTo>
                  <a:pt x="74245" y="687890"/>
                </a:lnTo>
                <a:lnTo>
                  <a:pt x="111733" y="713457"/>
                </a:lnTo>
                <a:lnTo>
                  <a:pt x="154738" y="732769"/>
                </a:lnTo>
                <a:lnTo>
                  <a:pt x="202236" y="744978"/>
                </a:lnTo>
                <a:lnTo>
                  <a:pt x="253199" y="749236"/>
                </a:lnTo>
                <a:lnTo>
                  <a:pt x="304163" y="744978"/>
                </a:lnTo>
                <a:lnTo>
                  <a:pt x="351662" y="732769"/>
                </a:lnTo>
                <a:lnTo>
                  <a:pt x="394670" y="713457"/>
                </a:lnTo>
                <a:lnTo>
                  <a:pt x="432160" y="687890"/>
                </a:lnTo>
                <a:lnTo>
                  <a:pt x="463105" y="656916"/>
                </a:lnTo>
                <a:lnTo>
                  <a:pt x="486480" y="621383"/>
                </a:lnTo>
                <a:lnTo>
                  <a:pt x="501258" y="582138"/>
                </a:lnTo>
                <a:lnTo>
                  <a:pt x="506412" y="540029"/>
                </a:lnTo>
                <a:lnTo>
                  <a:pt x="502754" y="511871"/>
                </a:lnTo>
                <a:lnTo>
                  <a:pt x="474202" y="454186"/>
                </a:lnTo>
                <a:lnTo>
                  <a:pt x="418914" y="397792"/>
                </a:lnTo>
                <a:lnTo>
                  <a:pt x="381836" y="371247"/>
                </a:lnTo>
                <a:lnTo>
                  <a:pt x="338785" y="346429"/>
                </a:lnTo>
                <a:lnTo>
                  <a:pt x="289996" y="323802"/>
                </a:lnTo>
                <a:lnTo>
                  <a:pt x="235709" y="303837"/>
                </a:lnTo>
                <a:lnTo>
                  <a:pt x="176158" y="286999"/>
                </a:lnTo>
                <a:lnTo>
                  <a:pt x="111581" y="273757"/>
                </a:lnTo>
                <a:lnTo>
                  <a:pt x="42214" y="264579"/>
                </a:lnTo>
                <a:close/>
              </a:path>
              <a:path w="506729" h="749300">
                <a:moveTo>
                  <a:pt x="64439" y="293306"/>
                </a:moveTo>
                <a:lnTo>
                  <a:pt x="129308" y="303596"/>
                </a:lnTo>
                <a:lnTo>
                  <a:pt x="189809" y="317642"/>
                </a:lnTo>
                <a:lnTo>
                  <a:pt x="245592" y="334970"/>
                </a:lnTo>
                <a:lnTo>
                  <a:pt x="296308" y="355107"/>
                </a:lnTo>
                <a:lnTo>
                  <a:pt x="341609" y="377579"/>
                </a:lnTo>
                <a:lnTo>
                  <a:pt x="381145" y="401912"/>
                </a:lnTo>
                <a:lnTo>
                  <a:pt x="414568" y="427633"/>
                </a:lnTo>
                <a:lnTo>
                  <a:pt x="441528" y="454266"/>
                </a:lnTo>
                <a:lnTo>
                  <a:pt x="373076" y="437288"/>
                </a:lnTo>
                <a:lnTo>
                  <a:pt x="310597" y="419345"/>
                </a:lnTo>
                <a:lnTo>
                  <a:pt x="254149" y="400470"/>
                </a:lnTo>
                <a:lnTo>
                  <a:pt x="203792" y="380696"/>
                </a:lnTo>
                <a:lnTo>
                  <a:pt x="159583" y="360059"/>
                </a:lnTo>
                <a:lnTo>
                  <a:pt x="121582" y="338592"/>
                </a:lnTo>
                <a:lnTo>
                  <a:pt x="89848" y="316330"/>
                </a:lnTo>
                <a:lnTo>
                  <a:pt x="64439" y="293306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5402154" y="530468"/>
            <a:ext cx="441325" cy="735330"/>
          </a:xfrm>
          <a:custGeom>
            <a:avLst/>
            <a:gdLst/>
            <a:ahLst/>
            <a:cxnLst/>
            <a:rect l="l" t="t" r="r" b="b"/>
            <a:pathLst>
              <a:path w="441325" h="735330">
                <a:moveTo>
                  <a:pt x="78676" y="362902"/>
                </a:moveTo>
                <a:lnTo>
                  <a:pt x="428193" y="362902"/>
                </a:lnTo>
                <a:lnTo>
                  <a:pt x="435406" y="362902"/>
                </a:lnTo>
                <a:lnTo>
                  <a:pt x="441248" y="357060"/>
                </a:lnTo>
                <a:lnTo>
                  <a:pt x="441248" y="349846"/>
                </a:lnTo>
                <a:lnTo>
                  <a:pt x="441248" y="342633"/>
                </a:lnTo>
                <a:lnTo>
                  <a:pt x="435406" y="336791"/>
                </a:lnTo>
                <a:lnTo>
                  <a:pt x="428193" y="336791"/>
                </a:lnTo>
                <a:lnTo>
                  <a:pt x="91732" y="336791"/>
                </a:lnTo>
                <a:lnTo>
                  <a:pt x="91732" y="13055"/>
                </a:lnTo>
                <a:lnTo>
                  <a:pt x="91732" y="5842"/>
                </a:lnTo>
                <a:lnTo>
                  <a:pt x="85890" y="0"/>
                </a:lnTo>
                <a:lnTo>
                  <a:pt x="78676" y="0"/>
                </a:lnTo>
                <a:lnTo>
                  <a:pt x="13055" y="0"/>
                </a:lnTo>
                <a:lnTo>
                  <a:pt x="5841" y="0"/>
                </a:lnTo>
                <a:lnTo>
                  <a:pt x="0" y="5842"/>
                </a:lnTo>
                <a:lnTo>
                  <a:pt x="0" y="13055"/>
                </a:lnTo>
                <a:lnTo>
                  <a:pt x="0" y="722122"/>
                </a:lnTo>
                <a:lnTo>
                  <a:pt x="0" y="729335"/>
                </a:lnTo>
                <a:lnTo>
                  <a:pt x="5841" y="735177"/>
                </a:lnTo>
                <a:lnTo>
                  <a:pt x="13055" y="735177"/>
                </a:lnTo>
                <a:lnTo>
                  <a:pt x="428193" y="735177"/>
                </a:lnTo>
                <a:lnTo>
                  <a:pt x="435394" y="735177"/>
                </a:lnTo>
                <a:lnTo>
                  <a:pt x="441236" y="729335"/>
                </a:lnTo>
                <a:lnTo>
                  <a:pt x="441236" y="722122"/>
                </a:lnTo>
                <a:lnTo>
                  <a:pt x="441236" y="714908"/>
                </a:lnTo>
                <a:lnTo>
                  <a:pt x="435394" y="709066"/>
                </a:lnTo>
                <a:lnTo>
                  <a:pt x="428193" y="709066"/>
                </a:lnTo>
                <a:lnTo>
                  <a:pt x="26111" y="709066"/>
                </a:lnTo>
                <a:lnTo>
                  <a:pt x="26111" y="26111"/>
                </a:lnTo>
                <a:lnTo>
                  <a:pt x="65633" y="26111"/>
                </a:lnTo>
                <a:lnTo>
                  <a:pt x="65633" y="349846"/>
                </a:lnTo>
                <a:lnTo>
                  <a:pt x="65633" y="357060"/>
                </a:lnTo>
                <a:lnTo>
                  <a:pt x="71475" y="362902"/>
                </a:lnTo>
                <a:lnTo>
                  <a:pt x="78676" y="362902"/>
                </a:lnTo>
                <a:close/>
              </a:path>
              <a:path w="441325" h="735330">
                <a:moveTo>
                  <a:pt x="131571" y="26111"/>
                </a:moveTo>
                <a:lnTo>
                  <a:pt x="428193" y="26111"/>
                </a:lnTo>
                <a:lnTo>
                  <a:pt x="435406" y="26111"/>
                </a:lnTo>
                <a:lnTo>
                  <a:pt x="441248" y="20269"/>
                </a:lnTo>
                <a:lnTo>
                  <a:pt x="441248" y="13055"/>
                </a:lnTo>
                <a:lnTo>
                  <a:pt x="441248" y="5842"/>
                </a:lnTo>
                <a:lnTo>
                  <a:pt x="435406" y="0"/>
                </a:lnTo>
                <a:lnTo>
                  <a:pt x="428193" y="0"/>
                </a:lnTo>
                <a:lnTo>
                  <a:pt x="131571" y="0"/>
                </a:lnTo>
                <a:lnTo>
                  <a:pt x="124358" y="0"/>
                </a:lnTo>
                <a:lnTo>
                  <a:pt x="118529" y="5842"/>
                </a:lnTo>
                <a:lnTo>
                  <a:pt x="118529" y="13055"/>
                </a:lnTo>
                <a:lnTo>
                  <a:pt x="118529" y="20269"/>
                </a:lnTo>
                <a:lnTo>
                  <a:pt x="124371" y="26111"/>
                </a:lnTo>
                <a:lnTo>
                  <a:pt x="131571" y="26111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5906872" y="530472"/>
            <a:ext cx="574040" cy="735330"/>
          </a:xfrm>
          <a:custGeom>
            <a:avLst/>
            <a:gdLst/>
            <a:ahLst/>
            <a:cxnLst/>
            <a:rect l="l" t="t" r="r" b="b"/>
            <a:pathLst>
              <a:path w="574039" h="735330">
                <a:moveTo>
                  <a:pt x="269506" y="0"/>
                </a:moveTo>
                <a:lnTo>
                  <a:pt x="144957" y="0"/>
                </a:lnTo>
                <a:lnTo>
                  <a:pt x="137744" y="0"/>
                </a:lnTo>
                <a:lnTo>
                  <a:pt x="131902" y="5842"/>
                </a:lnTo>
                <a:lnTo>
                  <a:pt x="131902" y="13055"/>
                </a:lnTo>
                <a:lnTo>
                  <a:pt x="131902" y="20269"/>
                </a:lnTo>
                <a:lnTo>
                  <a:pt x="137744" y="26111"/>
                </a:lnTo>
                <a:lnTo>
                  <a:pt x="144957" y="26111"/>
                </a:lnTo>
                <a:lnTo>
                  <a:pt x="269506" y="26111"/>
                </a:lnTo>
                <a:lnTo>
                  <a:pt x="293129" y="28981"/>
                </a:lnTo>
                <a:lnTo>
                  <a:pt x="357745" y="52494"/>
                </a:lnTo>
                <a:lnTo>
                  <a:pt x="394575" y="73505"/>
                </a:lnTo>
                <a:lnTo>
                  <a:pt x="431644" y="100931"/>
                </a:lnTo>
                <a:lnTo>
                  <a:pt x="466869" y="134955"/>
                </a:lnTo>
                <a:lnTo>
                  <a:pt x="498170" y="175762"/>
                </a:lnTo>
                <a:lnTo>
                  <a:pt x="523463" y="223535"/>
                </a:lnTo>
                <a:lnTo>
                  <a:pt x="540667" y="278458"/>
                </a:lnTo>
                <a:lnTo>
                  <a:pt x="547700" y="340715"/>
                </a:lnTo>
                <a:lnTo>
                  <a:pt x="544088" y="417424"/>
                </a:lnTo>
                <a:lnTo>
                  <a:pt x="531266" y="482734"/>
                </a:lnTo>
                <a:lnTo>
                  <a:pt x="510973" y="537555"/>
                </a:lnTo>
                <a:lnTo>
                  <a:pt x="484951" y="582797"/>
                </a:lnTo>
                <a:lnTo>
                  <a:pt x="454942" y="619369"/>
                </a:lnTo>
                <a:lnTo>
                  <a:pt x="422687" y="648182"/>
                </a:lnTo>
                <a:lnTo>
                  <a:pt x="389927" y="670145"/>
                </a:lnTo>
                <a:lnTo>
                  <a:pt x="329858" y="697163"/>
                </a:lnTo>
                <a:lnTo>
                  <a:pt x="288666" y="707702"/>
                </a:lnTo>
                <a:lnTo>
                  <a:pt x="279501" y="709066"/>
                </a:lnTo>
                <a:lnTo>
                  <a:pt x="91059" y="709066"/>
                </a:lnTo>
                <a:lnTo>
                  <a:pt x="91059" y="15062"/>
                </a:lnTo>
                <a:lnTo>
                  <a:pt x="91059" y="7848"/>
                </a:lnTo>
                <a:lnTo>
                  <a:pt x="85217" y="2006"/>
                </a:lnTo>
                <a:lnTo>
                  <a:pt x="78016" y="2006"/>
                </a:lnTo>
                <a:lnTo>
                  <a:pt x="13068" y="2006"/>
                </a:lnTo>
                <a:lnTo>
                  <a:pt x="5842" y="2006"/>
                </a:lnTo>
                <a:lnTo>
                  <a:pt x="0" y="7848"/>
                </a:lnTo>
                <a:lnTo>
                  <a:pt x="0" y="15062"/>
                </a:lnTo>
                <a:lnTo>
                  <a:pt x="0" y="722109"/>
                </a:lnTo>
                <a:lnTo>
                  <a:pt x="0" y="729335"/>
                </a:lnTo>
                <a:lnTo>
                  <a:pt x="5842" y="735177"/>
                </a:lnTo>
                <a:lnTo>
                  <a:pt x="13068" y="735177"/>
                </a:lnTo>
                <a:lnTo>
                  <a:pt x="20281" y="735177"/>
                </a:lnTo>
                <a:lnTo>
                  <a:pt x="26123" y="729335"/>
                </a:lnTo>
                <a:lnTo>
                  <a:pt x="26123" y="722109"/>
                </a:lnTo>
                <a:lnTo>
                  <a:pt x="26123" y="28117"/>
                </a:lnTo>
                <a:lnTo>
                  <a:pt x="64960" y="28117"/>
                </a:lnTo>
                <a:lnTo>
                  <a:pt x="64960" y="722109"/>
                </a:lnTo>
                <a:lnTo>
                  <a:pt x="64960" y="729335"/>
                </a:lnTo>
                <a:lnTo>
                  <a:pt x="70802" y="735177"/>
                </a:lnTo>
                <a:lnTo>
                  <a:pt x="78016" y="735177"/>
                </a:lnTo>
                <a:lnTo>
                  <a:pt x="280225" y="735177"/>
                </a:lnTo>
                <a:lnTo>
                  <a:pt x="280657" y="735177"/>
                </a:lnTo>
                <a:lnTo>
                  <a:pt x="281101" y="735152"/>
                </a:lnTo>
                <a:lnTo>
                  <a:pt x="323126" y="725840"/>
                </a:lnTo>
                <a:lnTo>
                  <a:pt x="381175" y="702983"/>
                </a:lnTo>
                <a:lnTo>
                  <a:pt x="414413" y="684164"/>
                </a:lnTo>
                <a:lnTo>
                  <a:pt x="448291" y="659356"/>
                </a:lnTo>
                <a:lnTo>
                  <a:pt x="481180" y="627765"/>
                </a:lnTo>
                <a:lnTo>
                  <a:pt x="511452" y="588595"/>
                </a:lnTo>
                <a:lnTo>
                  <a:pt x="537479" y="541051"/>
                </a:lnTo>
                <a:lnTo>
                  <a:pt x="557633" y="484337"/>
                </a:lnTo>
                <a:lnTo>
                  <a:pt x="570286" y="417659"/>
                </a:lnTo>
                <a:lnTo>
                  <a:pt x="573811" y="340220"/>
                </a:lnTo>
                <a:lnTo>
                  <a:pt x="567769" y="281701"/>
                </a:lnTo>
                <a:lnTo>
                  <a:pt x="552959" y="228605"/>
                </a:lnTo>
                <a:lnTo>
                  <a:pt x="530861" y="180964"/>
                </a:lnTo>
                <a:lnTo>
                  <a:pt x="502958" y="138809"/>
                </a:lnTo>
                <a:lnTo>
                  <a:pt x="470730" y="102172"/>
                </a:lnTo>
                <a:lnTo>
                  <a:pt x="435660" y="71084"/>
                </a:lnTo>
                <a:lnTo>
                  <a:pt x="399227" y="45578"/>
                </a:lnTo>
                <a:lnTo>
                  <a:pt x="362914" y="25685"/>
                </a:lnTo>
                <a:lnTo>
                  <a:pt x="296572" y="2864"/>
                </a:lnTo>
                <a:lnTo>
                  <a:pt x="269506" y="0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535626" y="1480999"/>
            <a:ext cx="6083935" cy="0"/>
          </a:xfrm>
          <a:custGeom>
            <a:avLst/>
            <a:gdLst/>
            <a:ahLst/>
            <a:cxnLst/>
            <a:rect l="l" t="t" r="r" b="b"/>
            <a:pathLst>
              <a:path w="6083934" h="0">
                <a:moveTo>
                  <a:pt x="0" y="0"/>
                </a:moveTo>
                <a:lnTo>
                  <a:pt x="6083693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846354" y="1605916"/>
            <a:ext cx="6328410" cy="0"/>
          </a:xfrm>
          <a:custGeom>
            <a:avLst/>
            <a:gdLst/>
            <a:ahLst/>
            <a:cxnLst/>
            <a:rect l="l" t="t" r="r" b="b"/>
            <a:pathLst>
              <a:path w="6328409" h="0">
                <a:moveTo>
                  <a:pt x="632782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 txBox="1"/>
          <p:nvPr/>
        </p:nvSpPr>
        <p:spPr>
          <a:xfrm>
            <a:off x="1971662" y="5430860"/>
            <a:ext cx="4404360" cy="13493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650" spc="-114">
                <a:solidFill>
                  <a:srgbClr val="FFFFFF"/>
                </a:solidFill>
                <a:latin typeface="Palatino Linotype"/>
                <a:cs typeface="Palatino Linotype"/>
              </a:rPr>
              <a:t>MINION</a:t>
            </a:r>
            <a:endParaRPr sz="8650">
              <a:latin typeface="Palatino Linotype"/>
              <a:cs typeface="Palatino Linotype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1226728" y="6264847"/>
            <a:ext cx="6093460" cy="1962150"/>
          </a:xfrm>
          <a:prstGeom prst="rect">
            <a:avLst/>
          </a:prstGeom>
        </p:spPr>
        <p:txBody>
          <a:bodyPr wrap="square" lIns="0" tIns="283210" rIns="0" bIns="0" rtlCol="0" vert="horz">
            <a:spAutoFit/>
          </a:bodyPr>
          <a:lstStyle/>
          <a:p>
            <a:pPr algn="ctr" marR="209550">
              <a:lnSpc>
                <a:spcPct val="100000"/>
              </a:lnSpc>
              <a:spcBef>
                <a:spcPts val="2230"/>
              </a:spcBef>
            </a:pPr>
            <a:r>
              <a:rPr dirty="0" sz="3450" spc="-220">
                <a:solidFill>
                  <a:srgbClr val="FFFFFF"/>
                </a:solidFill>
                <a:latin typeface="Palatino Linotype"/>
                <a:cs typeface="Palatino Linotype"/>
              </a:rPr>
              <a:t>VARIABLE</a:t>
            </a:r>
            <a:r>
              <a:rPr dirty="0" sz="3450" spc="1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3450" spc="-10">
                <a:solidFill>
                  <a:srgbClr val="FFFFFF"/>
                </a:solidFill>
                <a:latin typeface="Palatino Linotype"/>
                <a:cs typeface="Palatino Linotype"/>
              </a:rPr>
              <a:t>CONCEPT</a:t>
            </a:r>
            <a:endParaRPr sz="3450">
              <a:latin typeface="Palatino Linotype"/>
              <a:cs typeface="Palatino Linotype"/>
            </a:endParaRPr>
          </a:p>
          <a:p>
            <a:pPr algn="ctr" marL="12700" marR="5080">
              <a:lnSpc>
                <a:spcPct val="107200"/>
              </a:lnSpc>
              <a:spcBef>
                <a:spcPts val="1515"/>
              </a:spcBef>
            </a:pPr>
            <a:r>
              <a:rPr dirty="0" sz="2900" spc="-160">
                <a:solidFill>
                  <a:srgbClr val="FDEE1F"/>
                </a:solidFill>
                <a:latin typeface="Palatino Linotype"/>
                <a:cs typeface="Palatino Linotype"/>
              </a:rPr>
              <a:t>ABCDEFGHIJKLMNOPQRSTUVWXYZ </a:t>
            </a:r>
            <a:r>
              <a:rPr dirty="0" sz="2900" spc="-10">
                <a:solidFill>
                  <a:srgbClr val="FDEE1F"/>
                </a:solidFill>
                <a:latin typeface="Palatino Linotype"/>
                <a:cs typeface="Palatino Linotype"/>
              </a:rPr>
              <a:t>1234567890</a:t>
            </a:r>
            <a:endParaRPr sz="2900">
              <a:latin typeface="Palatino Linotype"/>
              <a:cs typeface="Palatino Linotype"/>
            </a:endParaRPr>
          </a:p>
        </p:txBody>
      </p:sp>
      <p:grpSp>
        <p:nvGrpSpPr>
          <p:cNvPr id="65" name="object 65" descr=""/>
          <p:cNvGrpSpPr/>
          <p:nvPr/>
        </p:nvGrpSpPr>
        <p:grpSpPr>
          <a:xfrm>
            <a:off x="11389274" y="367673"/>
            <a:ext cx="1127125" cy="1657350"/>
            <a:chOff x="11389274" y="367673"/>
            <a:chExt cx="1127125" cy="1657350"/>
          </a:xfrm>
        </p:grpSpPr>
        <p:sp>
          <p:nvSpPr>
            <p:cNvPr id="66" name="object 66" descr=""/>
            <p:cNvSpPr/>
            <p:nvPr/>
          </p:nvSpPr>
          <p:spPr>
            <a:xfrm>
              <a:off x="11817941" y="786414"/>
              <a:ext cx="333375" cy="266065"/>
            </a:xfrm>
            <a:custGeom>
              <a:avLst/>
              <a:gdLst/>
              <a:ahLst/>
              <a:cxnLst/>
              <a:rect l="l" t="t" r="r" b="b"/>
              <a:pathLst>
                <a:path w="333375" h="266065">
                  <a:moveTo>
                    <a:pt x="291947" y="0"/>
                  </a:moveTo>
                  <a:lnTo>
                    <a:pt x="231507" y="30797"/>
                  </a:lnTo>
                  <a:lnTo>
                    <a:pt x="169163" y="57785"/>
                  </a:lnTo>
                  <a:lnTo>
                    <a:pt x="115636" y="76777"/>
                  </a:lnTo>
                  <a:lnTo>
                    <a:pt x="50024" y="93627"/>
                  </a:lnTo>
                  <a:lnTo>
                    <a:pt x="39936" y="97202"/>
                  </a:lnTo>
                  <a:lnTo>
                    <a:pt x="10375" y="121319"/>
                  </a:lnTo>
                  <a:lnTo>
                    <a:pt x="0" y="150829"/>
                  </a:lnTo>
                  <a:lnTo>
                    <a:pt x="2272" y="167830"/>
                  </a:lnTo>
                  <a:lnTo>
                    <a:pt x="34683" y="200634"/>
                  </a:lnTo>
                  <a:lnTo>
                    <a:pt x="38721" y="202057"/>
                  </a:lnTo>
                  <a:lnTo>
                    <a:pt x="40296" y="203898"/>
                  </a:lnTo>
                  <a:lnTo>
                    <a:pt x="67823" y="253545"/>
                  </a:lnTo>
                  <a:lnTo>
                    <a:pt x="109613" y="266026"/>
                  </a:lnTo>
                  <a:lnTo>
                    <a:pt x="112813" y="265811"/>
                  </a:lnTo>
                  <a:lnTo>
                    <a:pt x="116115" y="266014"/>
                  </a:lnTo>
                  <a:lnTo>
                    <a:pt x="168223" y="253951"/>
                  </a:lnTo>
                  <a:lnTo>
                    <a:pt x="216194" y="239878"/>
                  </a:lnTo>
                  <a:lnTo>
                    <a:pt x="278063" y="215970"/>
                  </a:lnTo>
                  <a:lnTo>
                    <a:pt x="314476" y="199669"/>
                  </a:lnTo>
                  <a:lnTo>
                    <a:pt x="332942" y="169227"/>
                  </a:lnTo>
                  <a:lnTo>
                    <a:pt x="302792" y="183901"/>
                  </a:lnTo>
                  <a:lnTo>
                    <a:pt x="272203" y="197640"/>
                  </a:lnTo>
                  <a:lnTo>
                    <a:pt x="209511" y="221881"/>
                  </a:lnTo>
                  <a:lnTo>
                    <a:pt x="165367" y="235502"/>
                  </a:lnTo>
                  <a:lnTo>
                    <a:pt x="120319" y="245808"/>
                  </a:lnTo>
                  <a:lnTo>
                    <a:pt x="105277" y="246912"/>
                  </a:lnTo>
                  <a:lnTo>
                    <a:pt x="91406" y="244355"/>
                  </a:lnTo>
                  <a:lnTo>
                    <a:pt x="78951" y="237905"/>
                  </a:lnTo>
                  <a:lnTo>
                    <a:pt x="68160" y="227330"/>
                  </a:lnTo>
                  <a:lnTo>
                    <a:pt x="61407" y="214284"/>
                  </a:lnTo>
                  <a:lnTo>
                    <a:pt x="59619" y="199801"/>
                  </a:lnTo>
                  <a:lnTo>
                    <a:pt x="62670" y="185058"/>
                  </a:lnTo>
                  <a:lnTo>
                    <a:pt x="87448" y="156054"/>
                  </a:lnTo>
                  <a:lnTo>
                    <a:pt x="141314" y="140429"/>
                  </a:lnTo>
                  <a:lnTo>
                    <a:pt x="173009" y="131008"/>
                  </a:lnTo>
                  <a:lnTo>
                    <a:pt x="234746" y="107302"/>
                  </a:lnTo>
                  <a:lnTo>
                    <a:pt x="280713" y="86125"/>
                  </a:lnTo>
                  <a:lnTo>
                    <a:pt x="325309" y="62471"/>
                  </a:lnTo>
                  <a:lnTo>
                    <a:pt x="320699" y="50177"/>
                  </a:lnTo>
                  <a:lnTo>
                    <a:pt x="317956" y="43954"/>
                  </a:lnTo>
                  <a:lnTo>
                    <a:pt x="310984" y="44018"/>
                  </a:lnTo>
                  <a:lnTo>
                    <a:pt x="301078" y="42621"/>
                  </a:lnTo>
                  <a:lnTo>
                    <a:pt x="294855" y="40805"/>
                  </a:lnTo>
                  <a:lnTo>
                    <a:pt x="288708" y="41059"/>
                  </a:lnTo>
                  <a:lnTo>
                    <a:pt x="279755" y="42518"/>
                  </a:lnTo>
                  <a:lnTo>
                    <a:pt x="255231" y="71602"/>
                  </a:lnTo>
                  <a:lnTo>
                    <a:pt x="251535" y="77177"/>
                  </a:lnTo>
                  <a:lnTo>
                    <a:pt x="242951" y="86157"/>
                  </a:lnTo>
                  <a:lnTo>
                    <a:pt x="230775" y="92887"/>
                  </a:lnTo>
                  <a:lnTo>
                    <a:pt x="216168" y="95940"/>
                  </a:lnTo>
                  <a:lnTo>
                    <a:pt x="200291" y="93891"/>
                  </a:lnTo>
                  <a:lnTo>
                    <a:pt x="187997" y="89839"/>
                  </a:lnTo>
                  <a:lnTo>
                    <a:pt x="181736" y="89446"/>
                  </a:lnTo>
                  <a:lnTo>
                    <a:pt x="146633" y="114642"/>
                  </a:lnTo>
                  <a:lnTo>
                    <a:pt x="143001" y="119037"/>
                  </a:lnTo>
                  <a:lnTo>
                    <a:pt x="131539" y="129006"/>
                  </a:lnTo>
                  <a:lnTo>
                    <a:pt x="117812" y="134559"/>
                  </a:lnTo>
                  <a:lnTo>
                    <a:pt x="102830" y="135507"/>
                  </a:lnTo>
                  <a:lnTo>
                    <a:pt x="87604" y="131660"/>
                  </a:lnTo>
                  <a:lnTo>
                    <a:pt x="70395" y="124371"/>
                  </a:lnTo>
                  <a:lnTo>
                    <a:pt x="64248" y="124206"/>
                  </a:lnTo>
                  <a:lnTo>
                    <a:pt x="52488" y="126796"/>
                  </a:lnTo>
                  <a:lnTo>
                    <a:pt x="48615" y="124650"/>
                  </a:lnTo>
                  <a:lnTo>
                    <a:pt x="46544" y="115455"/>
                  </a:lnTo>
                  <a:lnTo>
                    <a:pt x="49059" y="112001"/>
                  </a:lnTo>
                  <a:lnTo>
                    <a:pt x="54317" y="110705"/>
                  </a:lnTo>
                  <a:lnTo>
                    <a:pt x="62874" y="109432"/>
                  </a:lnTo>
                  <a:lnTo>
                    <a:pt x="71228" y="109788"/>
                  </a:lnTo>
                  <a:lnTo>
                    <a:pt x="79404" y="111606"/>
                  </a:lnTo>
                  <a:lnTo>
                    <a:pt x="87426" y="114719"/>
                  </a:lnTo>
                  <a:lnTo>
                    <a:pt x="101383" y="121170"/>
                  </a:lnTo>
                  <a:lnTo>
                    <a:pt x="109536" y="120243"/>
                  </a:lnTo>
                  <a:lnTo>
                    <a:pt x="137388" y="99237"/>
                  </a:lnTo>
                  <a:lnTo>
                    <a:pt x="140131" y="95211"/>
                  </a:lnTo>
                  <a:lnTo>
                    <a:pt x="150846" y="83692"/>
                  </a:lnTo>
                  <a:lnTo>
                    <a:pt x="164062" y="76495"/>
                  </a:lnTo>
                  <a:lnTo>
                    <a:pt x="178991" y="73884"/>
                  </a:lnTo>
                  <a:lnTo>
                    <a:pt x="194842" y="76123"/>
                  </a:lnTo>
                  <a:lnTo>
                    <a:pt x="204863" y="79095"/>
                  </a:lnTo>
                  <a:lnTo>
                    <a:pt x="216656" y="80364"/>
                  </a:lnTo>
                  <a:lnTo>
                    <a:pt x="245998" y="54864"/>
                  </a:lnTo>
                  <a:lnTo>
                    <a:pt x="249135" y="47472"/>
                  </a:lnTo>
                  <a:lnTo>
                    <a:pt x="254126" y="41783"/>
                  </a:lnTo>
                  <a:lnTo>
                    <a:pt x="264547" y="32654"/>
                  </a:lnTo>
                  <a:lnTo>
                    <a:pt x="276308" y="27279"/>
                  </a:lnTo>
                  <a:lnTo>
                    <a:pt x="289243" y="25495"/>
                  </a:lnTo>
                  <a:lnTo>
                    <a:pt x="303186" y="27139"/>
                  </a:lnTo>
                  <a:lnTo>
                    <a:pt x="308063" y="28105"/>
                  </a:lnTo>
                  <a:lnTo>
                    <a:pt x="310450" y="28371"/>
                  </a:lnTo>
                  <a:lnTo>
                    <a:pt x="306211" y="20725"/>
                  </a:lnTo>
                  <a:lnTo>
                    <a:pt x="301708" y="13390"/>
                  </a:lnTo>
                  <a:lnTo>
                    <a:pt x="296951" y="6452"/>
                  </a:lnTo>
                  <a:lnTo>
                    <a:pt x="291947" y="0"/>
                  </a:lnTo>
                  <a:close/>
                </a:path>
              </a:pathLst>
            </a:custGeom>
            <a:solidFill>
              <a:srgbClr val="FDEE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7" name="object 6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58716" y="754750"/>
              <a:ext cx="228942" cy="118059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2722" y="1730115"/>
              <a:ext cx="282440" cy="275482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32494" y="1749475"/>
              <a:ext cx="282440" cy="275482"/>
            </a:xfrm>
            <a:prstGeom prst="rect">
              <a:avLst/>
            </a:prstGeom>
          </p:spPr>
        </p:pic>
        <p:sp>
          <p:nvSpPr>
            <p:cNvPr id="70" name="object 70" descr=""/>
            <p:cNvSpPr/>
            <p:nvPr/>
          </p:nvSpPr>
          <p:spPr>
            <a:xfrm>
              <a:off x="11408324" y="386723"/>
              <a:ext cx="1089025" cy="1597025"/>
            </a:xfrm>
            <a:custGeom>
              <a:avLst/>
              <a:gdLst/>
              <a:ahLst/>
              <a:cxnLst/>
              <a:rect l="l" t="t" r="r" b="b"/>
              <a:pathLst>
                <a:path w="1089025" h="1597025">
                  <a:moveTo>
                    <a:pt x="544262" y="733399"/>
                  </a:moveTo>
                  <a:lnTo>
                    <a:pt x="590809" y="728048"/>
                  </a:lnTo>
                  <a:lnTo>
                    <a:pt x="633663" y="712933"/>
                  </a:lnTo>
                  <a:lnTo>
                    <a:pt x="671565" y="689285"/>
                  </a:lnTo>
                  <a:lnTo>
                    <a:pt x="703257" y="658334"/>
                  </a:lnTo>
                  <a:lnTo>
                    <a:pt x="727479" y="621309"/>
                  </a:lnTo>
                  <a:lnTo>
                    <a:pt x="742972" y="579441"/>
                  </a:lnTo>
                  <a:lnTo>
                    <a:pt x="748478" y="533958"/>
                  </a:lnTo>
                  <a:lnTo>
                    <a:pt x="743164" y="488391"/>
                  </a:lnTo>
                  <a:lnTo>
                    <a:pt x="727859" y="446412"/>
                  </a:lnTo>
                  <a:lnTo>
                    <a:pt x="703815" y="409254"/>
                  </a:lnTo>
                  <a:lnTo>
                    <a:pt x="672284" y="378152"/>
                  </a:lnTo>
                  <a:lnTo>
                    <a:pt x="634516" y="354339"/>
                  </a:lnTo>
                  <a:lnTo>
                    <a:pt x="591764" y="339048"/>
                  </a:lnTo>
                  <a:lnTo>
                    <a:pt x="545278" y="333514"/>
                  </a:lnTo>
                  <a:lnTo>
                    <a:pt x="498115" y="338651"/>
                  </a:lnTo>
                  <a:lnTo>
                    <a:pt x="454740" y="353729"/>
                  </a:lnTo>
                  <a:lnTo>
                    <a:pt x="416429" y="377503"/>
                  </a:lnTo>
                  <a:lnTo>
                    <a:pt x="384459" y="408726"/>
                  </a:lnTo>
                  <a:lnTo>
                    <a:pt x="360106" y="446150"/>
                  </a:lnTo>
                  <a:lnTo>
                    <a:pt x="344648" y="488530"/>
                  </a:lnTo>
                  <a:lnTo>
                    <a:pt x="339361" y="534619"/>
                  </a:lnTo>
                  <a:lnTo>
                    <a:pt x="344989" y="580079"/>
                  </a:lnTo>
                  <a:lnTo>
                    <a:pt x="360597" y="621888"/>
                  </a:lnTo>
                  <a:lnTo>
                    <a:pt x="384927" y="658822"/>
                  </a:lnTo>
                  <a:lnTo>
                    <a:pt x="416718" y="689663"/>
                  </a:lnTo>
                  <a:lnTo>
                    <a:pt x="454710" y="713186"/>
                  </a:lnTo>
                  <a:lnTo>
                    <a:pt x="497645" y="728172"/>
                  </a:lnTo>
                  <a:lnTo>
                    <a:pt x="544262" y="733399"/>
                  </a:lnTo>
                  <a:close/>
                </a:path>
                <a:path w="1089025" h="1597025">
                  <a:moveTo>
                    <a:pt x="605324" y="0"/>
                  </a:moveTo>
                  <a:lnTo>
                    <a:pt x="626581" y="4996"/>
                  </a:lnTo>
                  <a:lnTo>
                    <a:pt x="647848" y="9964"/>
                  </a:lnTo>
                  <a:lnTo>
                    <a:pt x="669094" y="15021"/>
                  </a:lnTo>
                  <a:lnTo>
                    <a:pt x="737991" y="34817"/>
                  </a:lnTo>
                  <a:lnTo>
                    <a:pt x="783549" y="53398"/>
                  </a:lnTo>
                  <a:lnTo>
                    <a:pt x="826758" y="75762"/>
                  </a:lnTo>
                  <a:lnTo>
                    <a:pt x="867414" y="101647"/>
                  </a:lnTo>
                  <a:lnTo>
                    <a:pt x="905315" y="130791"/>
                  </a:lnTo>
                  <a:lnTo>
                    <a:pt x="940257" y="162931"/>
                  </a:lnTo>
                  <a:lnTo>
                    <a:pt x="972036" y="197805"/>
                  </a:lnTo>
                  <a:lnTo>
                    <a:pt x="1000450" y="235151"/>
                  </a:lnTo>
                  <a:lnTo>
                    <a:pt x="1025296" y="274707"/>
                  </a:lnTo>
                  <a:lnTo>
                    <a:pt x="1046370" y="316210"/>
                  </a:lnTo>
                  <a:lnTo>
                    <a:pt x="1063469" y="359399"/>
                  </a:lnTo>
                  <a:lnTo>
                    <a:pt x="1076389" y="404011"/>
                  </a:lnTo>
                  <a:lnTo>
                    <a:pt x="1084929" y="449783"/>
                  </a:lnTo>
                  <a:lnTo>
                    <a:pt x="1088884" y="496455"/>
                  </a:lnTo>
                  <a:lnTo>
                    <a:pt x="1088051" y="543763"/>
                  </a:lnTo>
                  <a:lnTo>
                    <a:pt x="1082973" y="592010"/>
                  </a:lnTo>
                  <a:lnTo>
                    <a:pt x="1074607" y="639443"/>
                  </a:lnTo>
                  <a:lnTo>
                    <a:pt x="1063149" y="686044"/>
                  </a:lnTo>
                  <a:lnTo>
                    <a:pt x="1048795" y="731794"/>
                  </a:lnTo>
                  <a:lnTo>
                    <a:pt x="1031740" y="776676"/>
                  </a:lnTo>
                  <a:lnTo>
                    <a:pt x="1012180" y="820673"/>
                  </a:lnTo>
                  <a:lnTo>
                    <a:pt x="990312" y="863765"/>
                  </a:lnTo>
                  <a:lnTo>
                    <a:pt x="965123" y="910097"/>
                  </a:lnTo>
                  <a:lnTo>
                    <a:pt x="939574" y="956249"/>
                  </a:lnTo>
                  <a:lnTo>
                    <a:pt x="913696" y="1002233"/>
                  </a:lnTo>
                  <a:lnTo>
                    <a:pt x="887522" y="1048064"/>
                  </a:lnTo>
                  <a:lnTo>
                    <a:pt x="861083" y="1093754"/>
                  </a:lnTo>
                  <a:lnTo>
                    <a:pt x="834411" y="1139316"/>
                  </a:lnTo>
                  <a:lnTo>
                    <a:pt x="807538" y="1184764"/>
                  </a:lnTo>
                  <a:lnTo>
                    <a:pt x="780496" y="1230112"/>
                  </a:lnTo>
                  <a:lnTo>
                    <a:pt x="753317" y="1275372"/>
                  </a:lnTo>
                  <a:lnTo>
                    <a:pt x="727080" y="1318195"/>
                  </a:lnTo>
                  <a:lnTo>
                    <a:pt x="700273" y="1360692"/>
                  </a:lnTo>
                  <a:lnTo>
                    <a:pt x="673040" y="1402945"/>
                  </a:lnTo>
                  <a:lnTo>
                    <a:pt x="645529" y="1445038"/>
                  </a:lnTo>
                  <a:lnTo>
                    <a:pt x="617884" y="1487054"/>
                  </a:lnTo>
                  <a:lnTo>
                    <a:pt x="590252" y="1529078"/>
                  </a:lnTo>
                  <a:lnTo>
                    <a:pt x="562779" y="1571193"/>
                  </a:lnTo>
                  <a:lnTo>
                    <a:pt x="558677" y="1577231"/>
                  </a:lnTo>
                  <a:lnTo>
                    <a:pt x="554256" y="1583315"/>
                  </a:lnTo>
                  <a:lnTo>
                    <a:pt x="549508" y="1589684"/>
                  </a:lnTo>
                  <a:lnTo>
                    <a:pt x="544427" y="1596580"/>
                  </a:lnTo>
                  <a:lnTo>
                    <a:pt x="539792" y="1591411"/>
                  </a:lnTo>
                  <a:lnTo>
                    <a:pt x="536465" y="1588643"/>
                  </a:lnTo>
                  <a:lnTo>
                    <a:pt x="534318" y="1585163"/>
                  </a:lnTo>
                  <a:lnTo>
                    <a:pt x="507261" y="1541522"/>
                  </a:lnTo>
                  <a:lnTo>
                    <a:pt x="480146" y="1497915"/>
                  </a:lnTo>
                  <a:lnTo>
                    <a:pt x="452991" y="1454330"/>
                  </a:lnTo>
                  <a:lnTo>
                    <a:pt x="425814" y="1410758"/>
                  </a:lnTo>
                  <a:lnTo>
                    <a:pt x="398632" y="1367188"/>
                  </a:lnTo>
                  <a:lnTo>
                    <a:pt x="371463" y="1323612"/>
                  </a:lnTo>
                  <a:lnTo>
                    <a:pt x="344325" y="1280019"/>
                  </a:lnTo>
                  <a:lnTo>
                    <a:pt x="317234" y="1236398"/>
                  </a:lnTo>
                  <a:lnTo>
                    <a:pt x="290208" y="1192741"/>
                  </a:lnTo>
                  <a:lnTo>
                    <a:pt x="263265" y="1149036"/>
                  </a:lnTo>
                  <a:lnTo>
                    <a:pt x="236423" y="1105275"/>
                  </a:lnTo>
                  <a:lnTo>
                    <a:pt x="209699" y="1061447"/>
                  </a:lnTo>
                  <a:lnTo>
                    <a:pt x="183109" y="1017542"/>
                  </a:lnTo>
                  <a:lnTo>
                    <a:pt x="156673" y="973550"/>
                  </a:lnTo>
                  <a:lnTo>
                    <a:pt x="130407" y="929462"/>
                  </a:lnTo>
                  <a:lnTo>
                    <a:pt x="104175" y="882833"/>
                  </a:lnTo>
                  <a:lnTo>
                    <a:pt x="80283" y="835107"/>
                  </a:lnTo>
                  <a:lnTo>
                    <a:pt x="58973" y="786285"/>
                  </a:lnTo>
                  <a:lnTo>
                    <a:pt x="40484" y="736370"/>
                  </a:lnTo>
                  <a:lnTo>
                    <a:pt x="25057" y="685364"/>
                  </a:lnTo>
                  <a:lnTo>
                    <a:pt x="12931" y="633268"/>
                  </a:lnTo>
                  <a:lnTo>
                    <a:pt x="4347" y="580085"/>
                  </a:lnTo>
                  <a:lnTo>
                    <a:pt x="0" y="526491"/>
                  </a:lnTo>
                  <a:lnTo>
                    <a:pt x="615" y="475241"/>
                  </a:lnTo>
                  <a:lnTo>
                    <a:pt x="6081" y="426290"/>
                  </a:lnTo>
                  <a:lnTo>
                    <a:pt x="16284" y="379593"/>
                  </a:lnTo>
                  <a:lnTo>
                    <a:pt x="31109" y="335104"/>
                  </a:lnTo>
                  <a:lnTo>
                    <a:pt x="50444" y="292777"/>
                  </a:lnTo>
                  <a:lnTo>
                    <a:pt x="74173" y="252569"/>
                  </a:lnTo>
                  <a:lnTo>
                    <a:pt x="102185" y="214432"/>
                  </a:lnTo>
                  <a:lnTo>
                    <a:pt x="134365" y="178322"/>
                  </a:lnTo>
                  <a:lnTo>
                    <a:pt x="170600" y="144193"/>
                  </a:lnTo>
                  <a:lnTo>
                    <a:pt x="210776" y="112001"/>
                  </a:lnTo>
                  <a:lnTo>
                    <a:pt x="254779" y="81699"/>
                  </a:lnTo>
                  <a:lnTo>
                    <a:pt x="294230" y="58998"/>
                  </a:lnTo>
                  <a:lnTo>
                    <a:pt x="335364" y="40197"/>
                  </a:lnTo>
                  <a:lnTo>
                    <a:pt x="378042" y="25180"/>
                  </a:lnTo>
                  <a:lnTo>
                    <a:pt x="422126" y="13835"/>
                  </a:lnTo>
                  <a:lnTo>
                    <a:pt x="467478" y="6045"/>
                  </a:lnTo>
                  <a:lnTo>
                    <a:pt x="472672" y="5359"/>
                  </a:lnTo>
                  <a:lnTo>
                    <a:pt x="477511" y="2070"/>
                  </a:lnTo>
                  <a:lnTo>
                    <a:pt x="482515" y="0"/>
                  </a:lnTo>
                  <a:lnTo>
                    <a:pt x="605324" y="0"/>
                  </a:lnTo>
                  <a:close/>
                </a:path>
              </a:pathLst>
            </a:custGeom>
            <a:ln w="381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14489" y="35503"/>
            <a:ext cx="4667250" cy="275209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 indent="538480">
              <a:lnSpc>
                <a:spcPct val="100000"/>
              </a:lnSpc>
              <a:spcBef>
                <a:spcPts val="95"/>
              </a:spcBef>
            </a:pPr>
            <a:r>
              <a:rPr dirty="0" sz="8950" spc="-710">
                <a:solidFill>
                  <a:srgbClr val="FFFFFF"/>
                </a:solidFill>
              </a:rPr>
              <a:t>T</a:t>
            </a:r>
            <a:r>
              <a:rPr dirty="0" sz="8950" spc="125">
                <a:solidFill>
                  <a:srgbClr val="FFFFFF"/>
                </a:solidFill>
              </a:rPr>
              <a:t>arget</a:t>
            </a:r>
            <a:r>
              <a:rPr dirty="0" sz="8950" spc="-15">
                <a:solidFill>
                  <a:srgbClr val="FFFFFF"/>
                </a:solidFill>
              </a:rPr>
              <a:t> </a:t>
            </a:r>
            <a:r>
              <a:rPr dirty="0" sz="8950" spc="-35">
                <a:solidFill>
                  <a:srgbClr val="FFFFFF"/>
                </a:solidFill>
              </a:rPr>
              <a:t>auidence</a:t>
            </a:r>
            <a:endParaRPr sz="8950"/>
          </a:p>
        </p:txBody>
      </p:sp>
      <p:sp>
        <p:nvSpPr>
          <p:cNvPr id="3" name="object 3" descr=""/>
          <p:cNvSpPr/>
          <p:nvPr/>
        </p:nvSpPr>
        <p:spPr>
          <a:xfrm>
            <a:off x="4464618" y="3110612"/>
            <a:ext cx="7776209" cy="17780"/>
          </a:xfrm>
          <a:custGeom>
            <a:avLst/>
            <a:gdLst/>
            <a:ahLst/>
            <a:cxnLst/>
            <a:rect l="l" t="t" r="r" b="b"/>
            <a:pathLst>
              <a:path w="7776209" h="17780">
                <a:moveTo>
                  <a:pt x="0" y="0"/>
                </a:moveTo>
                <a:lnTo>
                  <a:pt x="7775663" y="17246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5194127" y="2982739"/>
            <a:ext cx="6315710" cy="0"/>
          </a:xfrm>
          <a:custGeom>
            <a:avLst/>
            <a:gdLst/>
            <a:ahLst/>
            <a:cxnLst/>
            <a:rect l="l" t="t" r="r" b="b"/>
            <a:pathLst>
              <a:path w="6315709" h="0">
                <a:moveTo>
                  <a:pt x="6315189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4671542" y="1313353"/>
            <a:ext cx="1045844" cy="1461770"/>
            <a:chOff x="4671542" y="1313353"/>
            <a:chExt cx="1045844" cy="1461770"/>
          </a:xfrm>
        </p:grpSpPr>
        <p:sp>
          <p:nvSpPr>
            <p:cNvPr id="6" name="object 6" descr=""/>
            <p:cNvSpPr/>
            <p:nvPr/>
          </p:nvSpPr>
          <p:spPr>
            <a:xfrm>
              <a:off x="4677892" y="1319703"/>
              <a:ext cx="1033144" cy="1449070"/>
            </a:xfrm>
            <a:custGeom>
              <a:avLst/>
              <a:gdLst/>
              <a:ahLst/>
              <a:cxnLst/>
              <a:rect l="l" t="t" r="r" b="b"/>
              <a:pathLst>
                <a:path w="1033145" h="1449070">
                  <a:moveTo>
                    <a:pt x="71843" y="412838"/>
                  </a:moveTo>
                  <a:lnTo>
                    <a:pt x="65295" y="418371"/>
                  </a:lnTo>
                  <a:lnTo>
                    <a:pt x="59239" y="423402"/>
                  </a:lnTo>
                  <a:lnTo>
                    <a:pt x="53659" y="428237"/>
                  </a:lnTo>
                  <a:lnTo>
                    <a:pt x="48539" y="433184"/>
                  </a:lnTo>
                  <a:lnTo>
                    <a:pt x="35265" y="451588"/>
                  </a:lnTo>
                  <a:lnTo>
                    <a:pt x="30673" y="470088"/>
                  </a:lnTo>
                  <a:lnTo>
                    <a:pt x="34773" y="488710"/>
                  </a:lnTo>
                  <a:lnTo>
                    <a:pt x="62320" y="520759"/>
                  </a:lnTo>
                  <a:lnTo>
                    <a:pt x="109308" y="548139"/>
                  </a:lnTo>
                  <a:lnTo>
                    <a:pt x="152475" y="566668"/>
                  </a:lnTo>
                  <a:lnTo>
                    <a:pt x="196956" y="580815"/>
                  </a:lnTo>
                  <a:lnTo>
                    <a:pt x="242464" y="591288"/>
                  </a:lnTo>
                  <a:lnTo>
                    <a:pt x="288714" y="598793"/>
                  </a:lnTo>
                  <a:lnTo>
                    <a:pt x="335419" y="604037"/>
                  </a:lnTo>
                  <a:lnTo>
                    <a:pt x="381607" y="607410"/>
                  </a:lnTo>
                  <a:lnTo>
                    <a:pt x="427952" y="609235"/>
                  </a:lnTo>
                  <a:lnTo>
                    <a:pt x="474390" y="609891"/>
                  </a:lnTo>
                  <a:lnTo>
                    <a:pt x="520851" y="609759"/>
                  </a:lnTo>
                  <a:lnTo>
                    <a:pt x="567270" y="609218"/>
                  </a:lnTo>
                  <a:lnTo>
                    <a:pt x="619800" y="606934"/>
                  </a:lnTo>
                  <a:lnTo>
                    <a:pt x="671896" y="601367"/>
                  </a:lnTo>
                  <a:lnTo>
                    <a:pt x="723422" y="592372"/>
                  </a:lnTo>
                  <a:lnTo>
                    <a:pt x="774242" y="579798"/>
                  </a:lnTo>
                  <a:lnTo>
                    <a:pt x="824217" y="563498"/>
                  </a:lnTo>
                  <a:lnTo>
                    <a:pt x="875684" y="539349"/>
                  </a:lnTo>
                  <a:lnTo>
                    <a:pt x="923074" y="507695"/>
                  </a:lnTo>
                  <a:lnTo>
                    <a:pt x="942663" y="471685"/>
                  </a:lnTo>
                  <a:lnTo>
                    <a:pt x="937450" y="452050"/>
                  </a:lnTo>
                  <a:lnTo>
                    <a:pt x="923315" y="432676"/>
                  </a:lnTo>
                  <a:lnTo>
                    <a:pt x="918224" y="427830"/>
                  </a:lnTo>
                  <a:lnTo>
                    <a:pt x="912831" y="423259"/>
                  </a:lnTo>
                  <a:lnTo>
                    <a:pt x="907295" y="418792"/>
                  </a:lnTo>
                  <a:lnTo>
                    <a:pt x="901776" y="414261"/>
                  </a:lnTo>
                  <a:lnTo>
                    <a:pt x="866143" y="454290"/>
                  </a:lnTo>
                  <a:lnTo>
                    <a:pt x="815593" y="481088"/>
                  </a:lnTo>
                  <a:lnTo>
                    <a:pt x="763895" y="498674"/>
                  </a:lnTo>
                  <a:lnTo>
                    <a:pt x="711302" y="511540"/>
                  </a:lnTo>
                  <a:lnTo>
                    <a:pt x="657998" y="520401"/>
                  </a:lnTo>
                  <a:lnTo>
                    <a:pt x="604166" y="525975"/>
                  </a:lnTo>
                  <a:lnTo>
                    <a:pt x="549986" y="528980"/>
                  </a:lnTo>
                  <a:lnTo>
                    <a:pt x="504106" y="529779"/>
                  </a:lnTo>
                  <a:lnTo>
                    <a:pt x="458160" y="529113"/>
                  </a:lnTo>
                  <a:lnTo>
                    <a:pt x="412217" y="527333"/>
                  </a:lnTo>
                  <a:lnTo>
                    <a:pt x="366344" y="524789"/>
                  </a:lnTo>
                  <a:lnTo>
                    <a:pt x="312046" y="519793"/>
                  </a:lnTo>
                  <a:lnTo>
                    <a:pt x="258394" y="511100"/>
                  </a:lnTo>
                  <a:lnTo>
                    <a:pt x="205627" y="498094"/>
                  </a:lnTo>
                  <a:lnTo>
                    <a:pt x="153987" y="480161"/>
                  </a:lnTo>
                  <a:lnTo>
                    <a:pt x="107276" y="455401"/>
                  </a:lnTo>
                  <a:lnTo>
                    <a:pt x="87607" y="437115"/>
                  </a:lnTo>
                  <a:lnTo>
                    <a:pt x="71843" y="412838"/>
                  </a:lnTo>
                  <a:close/>
                </a:path>
                <a:path w="1033145" h="1449070">
                  <a:moveTo>
                    <a:pt x="487679" y="822020"/>
                  </a:moveTo>
                  <a:lnTo>
                    <a:pt x="444274" y="825761"/>
                  </a:lnTo>
                  <a:lnTo>
                    <a:pt x="402643" y="841152"/>
                  </a:lnTo>
                  <a:lnTo>
                    <a:pt x="365440" y="867224"/>
                  </a:lnTo>
                  <a:lnTo>
                    <a:pt x="335319" y="903005"/>
                  </a:lnTo>
                  <a:lnTo>
                    <a:pt x="314932" y="947527"/>
                  </a:lnTo>
                  <a:lnTo>
                    <a:pt x="306933" y="999820"/>
                  </a:lnTo>
                  <a:lnTo>
                    <a:pt x="312698" y="1045360"/>
                  </a:lnTo>
                  <a:lnTo>
                    <a:pt x="330189" y="1086874"/>
                  </a:lnTo>
                  <a:lnTo>
                    <a:pt x="357379" y="1122632"/>
                  </a:lnTo>
                  <a:lnTo>
                    <a:pt x="392241" y="1150903"/>
                  </a:lnTo>
                  <a:lnTo>
                    <a:pt x="432748" y="1169957"/>
                  </a:lnTo>
                  <a:lnTo>
                    <a:pt x="476872" y="1178064"/>
                  </a:lnTo>
                  <a:lnTo>
                    <a:pt x="524797" y="1173826"/>
                  </a:lnTo>
                  <a:lnTo>
                    <a:pt x="569112" y="1157596"/>
                  </a:lnTo>
                  <a:lnTo>
                    <a:pt x="607555" y="1130768"/>
                  </a:lnTo>
                  <a:lnTo>
                    <a:pt x="637865" y="1094735"/>
                  </a:lnTo>
                  <a:lnTo>
                    <a:pt x="657783" y="1050892"/>
                  </a:lnTo>
                  <a:lnTo>
                    <a:pt x="665048" y="1000632"/>
                  </a:lnTo>
                  <a:lnTo>
                    <a:pt x="657750" y="947885"/>
                  </a:lnTo>
                  <a:lnTo>
                    <a:pt x="637498" y="903190"/>
                  </a:lnTo>
                  <a:lnTo>
                    <a:pt x="607329" y="867402"/>
                  </a:lnTo>
                  <a:lnTo>
                    <a:pt x="570279" y="841374"/>
                  </a:lnTo>
                  <a:lnTo>
                    <a:pt x="529384" y="825963"/>
                  </a:lnTo>
                  <a:lnTo>
                    <a:pt x="487679" y="822020"/>
                  </a:lnTo>
                  <a:close/>
                </a:path>
                <a:path w="1033145" h="1449070">
                  <a:moveTo>
                    <a:pt x="605167" y="300939"/>
                  </a:moveTo>
                  <a:lnTo>
                    <a:pt x="577470" y="299817"/>
                  </a:lnTo>
                  <a:lnTo>
                    <a:pt x="550386" y="298643"/>
                  </a:lnTo>
                  <a:lnTo>
                    <a:pt x="523711" y="297703"/>
                  </a:lnTo>
                  <a:lnTo>
                    <a:pt x="446038" y="297788"/>
                  </a:lnTo>
                  <a:lnTo>
                    <a:pt x="395008" y="299903"/>
                  </a:lnTo>
                  <a:lnTo>
                    <a:pt x="344238" y="304160"/>
                  </a:lnTo>
                  <a:lnTo>
                    <a:pt x="293814" y="311088"/>
                  </a:lnTo>
                  <a:lnTo>
                    <a:pt x="243822" y="321221"/>
                  </a:lnTo>
                  <a:lnTo>
                    <a:pt x="194348" y="335089"/>
                  </a:lnTo>
                  <a:lnTo>
                    <a:pt x="156708" y="350199"/>
                  </a:lnTo>
                  <a:lnTo>
                    <a:pt x="121069" y="369709"/>
                  </a:lnTo>
                  <a:lnTo>
                    <a:pt x="101747" y="395606"/>
                  </a:lnTo>
                  <a:lnTo>
                    <a:pt x="105526" y="409555"/>
                  </a:lnTo>
                  <a:lnTo>
                    <a:pt x="144948" y="440450"/>
                  </a:lnTo>
                  <a:lnTo>
                    <a:pt x="228170" y="470479"/>
                  </a:lnTo>
                  <a:lnTo>
                    <a:pt x="283368" y="482390"/>
                  </a:lnTo>
                  <a:lnTo>
                    <a:pt x="339376" y="490396"/>
                  </a:lnTo>
                  <a:lnTo>
                    <a:pt x="396024" y="495553"/>
                  </a:lnTo>
                  <a:lnTo>
                    <a:pt x="446053" y="498244"/>
                  </a:lnTo>
                  <a:lnTo>
                    <a:pt x="495922" y="499051"/>
                  </a:lnTo>
                  <a:lnTo>
                    <a:pt x="545627" y="497872"/>
                  </a:lnTo>
                  <a:lnTo>
                    <a:pt x="595160" y="494605"/>
                  </a:lnTo>
                  <a:lnTo>
                    <a:pt x="644518" y="489146"/>
                  </a:lnTo>
                  <a:lnTo>
                    <a:pt x="693694" y="481394"/>
                  </a:lnTo>
                  <a:lnTo>
                    <a:pt x="742683" y="471246"/>
                  </a:lnTo>
                  <a:lnTo>
                    <a:pt x="802752" y="453810"/>
                  </a:lnTo>
                  <a:lnTo>
                    <a:pt x="856602" y="421449"/>
                  </a:lnTo>
                  <a:lnTo>
                    <a:pt x="870088" y="397005"/>
                  </a:lnTo>
                  <a:lnTo>
                    <a:pt x="866491" y="384948"/>
                  </a:lnTo>
                  <a:lnTo>
                    <a:pt x="790670" y="338997"/>
                  </a:lnTo>
                  <a:lnTo>
                    <a:pt x="741402" y="324061"/>
                  </a:lnTo>
                  <a:lnTo>
                    <a:pt x="690517" y="313632"/>
                  </a:lnTo>
                  <a:lnTo>
                    <a:pt x="638238" y="306069"/>
                  </a:lnTo>
                  <a:lnTo>
                    <a:pt x="637083" y="317542"/>
                  </a:lnTo>
                  <a:lnTo>
                    <a:pt x="635987" y="328395"/>
                  </a:lnTo>
                  <a:lnTo>
                    <a:pt x="634934" y="338797"/>
                  </a:lnTo>
                  <a:lnTo>
                    <a:pt x="633907" y="348919"/>
                  </a:lnTo>
                  <a:lnTo>
                    <a:pt x="642860" y="352571"/>
                  </a:lnTo>
                  <a:lnTo>
                    <a:pt x="681466" y="376625"/>
                  </a:lnTo>
                  <a:lnTo>
                    <a:pt x="686417" y="392263"/>
                  </a:lnTo>
                  <a:lnTo>
                    <a:pt x="682036" y="408098"/>
                  </a:lnTo>
                  <a:lnTo>
                    <a:pt x="668362" y="421893"/>
                  </a:lnTo>
                  <a:lnTo>
                    <a:pt x="643402" y="431792"/>
                  </a:lnTo>
                  <a:lnTo>
                    <a:pt x="613090" y="434711"/>
                  </a:lnTo>
                  <a:lnTo>
                    <a:pt x="583043" y="430748"/>
                  </a:lnTo>
                  <a:lnTo>
                    <a:pt x="558876" y="420001"/>
                  </a:lnTo>
                  <a:lnTo>
                    <a:pt x="546747" y="406415"/>
                  </a:lnTo>
                  <a:lnTo>
                    <a:pt x="543058" y="391028"/>
                  </a:lnTo>
                  <a:lnTo>
                    <a:pt x="547874" y="376176"/>
                  </a:lnTo>
                  <a:lnTo>
                    <a:pt x="561263" y="364197"/>
                  </a:lnTo>
                  <a:lnTo>
                    <a:pt x="570989" y="359583"/>
                  </a:lnTo>
                  <a:lnTo>
                    <a:pt x="581280" y="355761"/>
                  </a:lnTo>
                  <a:lnTo>
                    <a:pt x="591983" y="352221"/>
                  </a:lnTo>
                  <a:lnTo>
                    <a:pt x="602945" y="348449"/>
                  </a:lnTo>
                  <a:lnTo>
                    <a:pt x="603438" y="337890"/>
                  </a:lnTo>
                  <a:lnTo>
                    <a:pt x="603961" y="326694"/>
                  </a:lnTo>
                  <a:lnTo>
                    <a:pt x="604531" y="314499"/>
                  </a:lnTo>
                  <a:lnTo>
                    <a:pt x="605167" y="300939"/>
                  </a:lnTo>
                  <a:close/>
                </a:path>
                <a:path w="1033145" h="1449070">
                  <a:moveTo>
                    <a:pt x="609422" y="268211"/>
                  </a:moveTo>
                  <a:lnTo>
                    <a:pt x="612461" y="233591"/>
                  </a:lnTo>
                  <a:lnTo>
                    <a:pt x="615486" y="199242"/>
                  </a:lnTo>
                  <a:lnTo>
                    <a:pt x="618473" y="165071"/>
                  </a:lnTo>
                  <a:lnTo>
                    <a:pt x="621398" y="130987"/>
                  </a:lnTo>
                  <a:lnTo>
                    <a:pt x="623706" y="102904"/>
                  </a:lnTo>
                  <a:lnTo>
                    <a:pt x="625940" y="74817"/>
                  </a:lnTo>
                  <a:lnTo>
                    <a:pt x="628204" y="46732"/>
                  </a:lnTo>
                  <a:lnTo>
                    <a:pt x="636851" y="4013"/>
                  </a:lnTo>
                  <a:lnTo>
                    <a:pt x="652716" y="0"/>
                  </a:lnTo>
                  <a:lnTo>
                    <a:pt x="704197" y="4743"/>
                  </a:lnTo>
                  <a:lnTo>
                    <a:pt x="755678" y="9465"/>
                  </a:lnTo>
                  <a:lnTo>
                    <a:pt x="807161" y="14168"/>
                  </a:lnTo>
                  <a:lnTo>
                    <a:pt x="858645" y="18856"/>
                  </a:lnTo>
                  <a:lnTo>
                    <a:pt x="910132" y="23533"/>
                  </a:lnTo>
                  <a:lnTo>
                    <a:pt x="961858" y="28181"/>
                  </a:lnTo>
                  <a:lnTo>
                    <a:pt x="1013612" y="32524"/>
                  </a:lnTo>
                  <a:lnTo>
                    <a:pt x="1022000" y="33709"/>
                  </a:lnTo>
                  <a:lnTo>
                    <a:pt x="1028939" y="36442"/>
                  </a:lnTo>
                  <a:lnTo>
                    <a:pt x="1032952" y="41518"/>
                  </a:lnTo>
                  <a:lnTo>
                    <a:pt x="1032560" y="49733"/>
                  </a:lnTo>
                  <a:lnTo>
                    <a:pt x="1029325" y="54624"/>
                  </a:lnTo>
                  <a:lnTo>
                    <a:pt x="1023566" y="59081"/>
                  </a:lnTo>
                  <a:lnTo>
                    <a:pt x="1016773" y="62265"/>
                  </a:lnTo>
                  <a:lnTo>
                    <a:pt x="1010437" y="63334"/>
                  </a:lnTo>
                  <a:lnTo>
                    <a:pt x="980662" y="61576"/>
                  </a:lnTo>
                  <a:lnTo>
                    <a:pt x="950918" y="59247"/>
                  </a:lnTo>
                  <a:lnTo>
                    <a:pt x="921194" y="56596"/>
                  </a:lnTo>
                  <a:lnTo>
                    <a:pt x="891476" y="53873"/>
                  </a:lnTo>
                  <a:lnTo>
                    <a:pt x="846932" y="49822"/>
                  </a:lnTo>
                  <a:lnTo>
                    <a:pt x="802392" y="45713"/>
                  </a:lnTo>
                  <a:lnTo>
                    <a:pt x="757852" y="41586"/>
                  </a:lnTo>
                  <a:lnTo>
                    <a:pt x="713308" y="37477"/>
                  </a:lnTo>
                  <a:lnTo>
                    <a:pt x="700818" y="36362"/>
                  </a:lnTo>
                  <a:lnTo>
                    <a:pt x="688219" y="35282"/>
                  </a:lnTo>
                  <a:lnTo>
                    <a:pt x="675410" y="34204"/>
                  </a:lnTo>
                  <a:lnTo>
                    <a:pt x="662292" y="33096"/>
                  </a:lnTo>
                  <a:lnTo>
                    <a:pt x="658011" y="81379"/>
                  </a:lnTo>
                  <a:lnTo>
                    <a:pt x="653761" y="129316"/>
                  </a:lnTo>
                  <a:lnTo>
                    <a:pt x="649533" y="176998"/>
                  </a:lnTo>
                  <a:lnTo>
                    <a:pt x="645322" y="224515"/>
                  </a:lnTo>
                  <a:lnTo>
                    <a:pt x="641121" y="271957"/>
                  </a:lnTo>
                  <a:lnTo>
                    <a:pt x="670167" y="277421"/>
                  </a:lnTo>
                  <a:lnTo>
                    <a:pt x="698760" y="282616"/>
                  </a:lnTo>
                  <a:lnTo>
                    <a:pt x="726839" y="288349"/>
                  </a:lnTo>
                  <a:lnTo>
                    <a:pt x="781151" y="303683"/>
                  </a:lnTo>
                  <a:lnTo>
                    <a:pt x="833489" y="324048"/>
                  </a:lnTo>
                  <a:lnTo>
                    <a:pt x="882106" y="353912"/>
                  </a:lnTo>
                  <a:lnTo>
                    <a:pt x="927094" y="392892"/>
                  </a:lnTo>
                  <a:lnTo>
                    <a:pt x="969474" y="446407"/>
                  </a:lnTo>
                  <a:lnTo>
                    <a:pt x="973802" y="480623"/>
                  </a:lnTo>
                  <a:lnTo>
                    <a:pt x="961259" y="513589"/>
                  </a:lnTo>
                  <a:lnTo>
                    <a:pt x="931989" y="542353"/>
                  </a:lnTo>
                  <a:lnTo>
                    <a:pt x="916160" y="556230"/>
                  </a:lnTo>
                  <a:lnTo>
                    <a:pt x="906664" y="571517"/>
                  </a:lnTo>
                  <a:lnTo>
                    <a:pt x="901823" y="588764"/>
                  </a:lnTo>
                  <a:lnTo>
                    <a:pt x="899960" y="608520"/>
                  </a:lnTo>
                  <a:lnTo>
                    <a:pt x="897459" y="657096"/>
                  </a:lnTo>
                  <a:lnTo>
                    <a:pt x="894405" y="705648"/>
                  </a:lnTo>
                  <a:lnTo>
                    <a:pt x="891028" y="754186"/>
                  </a:lnTo>
                  <a:lnTo>
                    <a:pt x="887554" y="802722"/>
                  </a:lnTo>
                  <a:lnTo>
                    <a:pt x="884212" y="851268"/>
                  </a:lnTo>
                  <a:lnTo>
                    <a:pt x="881596" y="892108"/>
                  </a:lnTo>
                  <a:lnTo>
                    <a:pt x="879081" y="932956"/>
                  </a:lnTo>
                  <a:lnTo>
                    <a:pt x="876575" y="973806"/>
                  </a:lnTo>
                  <a:lnTo>
                    <a:pt x="873988" y="1014653"/>
                  </a:lnTo>
                  <a:lnTo>
                    <a:pt x="870720" y="1064526"/>
                  </a:lnTo>
                  <a:lnTo>
                    <a:pt x="867418" y="1114399"/>
                  </a:lnTo>
                  <a:lnTo>
                    <a:pt x="864096" y="1164272"/>
                  </a:lnTo>
                  <a:lnTo>
                    <a:pt x="860770" y="1214145"/>
                  </a:lnTo>
                  <a:lnTo>
                    <a:pt x="857453" y="1264018"/>
                  </a:lnTo>
                  <a:lnTo>
                    <a:pt x="856508" y="1281144"/>
                  </a:lnTo>
                  <a:lnTo>
                    <a:pt x="855641" y="1298282"/>
                  </a:lnTo>
                  <a:lnTo>
                    <a:pt x="854401" y="1315364"/>
                  </a:lnTo>
                  <a:lnTo>
                    <a:pt x="842012" y="1353232"/>
                  </a:lnTo>
                  <a:lnTo>
                    <a:pt x="790511" y="1386034"/>
                  </a:lnTo>
                  <a:lnTo>
                    <a:pt x="741821" y="1406917"/>
                  </a:lnTo>
                  <a:lnTo>
                    <a:pt x="691047" y="1422510"/>
                  </a:lnTo>
                  <a:lnTo>
                    <a:pt x="638822" y="1434388"/>
                  </a:lnTo>
                  <a:lnTo>
                    <a:pt x="583469" y="1443120"/>
                  </a:lnTo>
                  <a:lnTo>
                    <a:pt x="527873" y="1447688"/>
                  </a:lnTo>
                  <a:lnTo>
                    <a:pt x="472142" y="1448747"/>
                  </a:lnTo>
                  <a:lnTo>
                    <a:pt x="416382" y="1446949"/>
                  </a:lnTo>
                  <a:lnTo>
                    <a:pt x="369353" y="1443169"/>
                  </a:lnTo>
                  <a:lnTo>
                    <a:pt x="322824" y="1436577"/>
                  </a:lnTo>
                  <a:lnTo>
                    <a:pt x="276988" y="1426613"/>
                  </a:lnTo>
                  <a:lnTo>
                    <a:pt x="232040" y="1412718"/>
                  </a:lnTo>
                  <a:lnTo>
                    <a:pt x="188175" y="1394332"/>
                  </a:lnTo>
                  <a:lnTo>
                    <a:pt x="177812" y="1388656"/>
                  </a:lnTo>
                  <a:lnTo>
                    <a:pt x="172427" y="1386293"/>
                  </a:lnTo>
                  <a:lnTo>
                    <a:pt x="128179" y="1348759"/>
                  </a:lnTo>
                  <a:lnTo>
                    <a:pt x="114744" y="1290345"/>
                  </a:lnTo>
                  <a:lnTo>
                    <a:pt x="113026" y="1240449"/>
                  </a:lnTo>
                  <a:lnTo>
                    <a:pt x="110076" y="1190576"/>
                  </a:lnTo>
                  <a:lnTo>
                    <a:pt x="106411" y="1140716"/>
                  </a:lnTo>
                  <a:lnTo>
                    <a:pt x="102550" y="1090859"/>
                  </a:lnTo>
                  <a:lnTo>
                    <a:pt x="99009" y="1040993"/>
                  </a:lnTo>
                  <a:lnTo>
                    <a:pt x="96076" y="994178"/>
                  </a:lnTo>
                  <a:lnTo>
                    <a:pt x="93247" y="947355"/>
                  </a:lnTo>
                  <a:lnTo>
                    <a:pt x="90471" y="900528"/>
                  </a:lnTo>
                  <a:lnTo>
                    <a:pt x="87697" y="853702"/>
                  </a:lnTo>
                  <a:lnTo>
                    <a:pt x="84874" y="806881"/>
                  </a:lnTo>
                  <a:lnTo>
                    <a:pt x="81301" y="750032"/>
                  </a:lnTo>
                  <a:lnTo>
                    <a:pt x="77670" y="693185"/>
                  </a:lnTo>
                  <a:lnTo>
                    <a:pt x="74204" y="636328"/>
                  </a:lnTo>
                  <a:lnTo>
                    <a:pt x="71132" y="579450"/>
                  </a:lnTo>
                  <a:lnTo>
                    <a:pt x="44805" y="547128"/>
                  </a:lnTo>
                  <a:lnTo>
                    <a:pt x="23974" y="528686"/>
                  </a:lnTo>
                  <a:lnTo>
                    <a:pt x="8401" y="507749"/>
                  </a:lnTo>
                  <a:lnTo>
                    <a:pt x="0" y="483492"/>
                  </a:lnTo>
                  <a:lnTo>
                    <a:pt x="685" y="455091"/>
                  </a:lnTo>
                  <a:lnTo>
                    <a:pt x="8007" y="434353"/>
                  </a:lnTo>
                  <a:lnTo>
                    <a:pt x="20166" y="417131"/>
                  </a:lnTo>
                  <a:lnTo>
                    <a:pt x="35513" y="402253"/>
                  </a:lnTo>
                  <a:lnTo>
                    <a:pt x="52400" y="388543"/>
                  </a:lnTo>
                  <a:lnTo>
                    <a:pt x="61462" y="380675"/>
                  </a:lnTo>
                  <a:lnTo>
                    <a:pt x="108282" y="344074"/>
                  </a:lnTo>
                  <a:lnTo>
                    <a:pt x="148662" y="319435"/>
                  </a:lnTo>
                  <a:lnTo>
                    <a:pt x="213522" y="295422"/>
                  </a:lnTo>
                  <a:lnTo>
                    <a:pt x="257925" y="284399"/>
                  </a:lnTo>
                  <a:lnTo>
                    <a:pt x="302956" y="276477"/>
                  </a:lnTo>
                  <a:lnTo>
                    <a:pt x="348468" y="271348"/>
                  </a:lnTo>
                  <a:lnTo>
                    <a:pt x="394309" y="268706"/>
                  </a:lnTo>
                  <a:lnTo>
                    <a:pt x="447355" y="267654"/>
                  </a:lnTo>
                  <a:lnTo>
                    <a:pt x="500713" y="267592"/>
                  </a:lnTo>
                  <a:lnTo>
                    <a:pt x="554647" y="267963"/>
                  </a:lnTo>
                  <a:lnTo>
                    <a:pt x="609422" y="26821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708563" y="1616988"/>
              <a:ext cx="912494" cy="881380"/>
            </a:xfrm>
            <a:custGeom>
              <a:avLst/>
              <a:gdLst/>
              <a:ahLst/>
              <a:cxnLst/>
              <a:rect l="l" t="t" r="r" b="b"/>
              <a:pathLst>
                <a:path w="912495" h="881380">
                  <a:moveTo>
                    <a:pt x="634365" y="703351"/>
                  </a:moveTo>
                  <a:lnTo>
                    <a:pt x="627075" y="650608"/>
                  </a:lnTo>
                  <a:lnTo>
                    <a:pt x="606818" y="605904"/>
                  </a:lnTo>
                  <a:lnTo>
                    <a:pt x="576656" y="570115"/>
                  </a:lnTo>
                  <a:lnTo>
                    <a:pt x="539597" y="544093"/>
                  </a:lnTo>
                  <a:lnTo>
                    <a:pt x="498703" y="528675"/>
                  </a:lnTo>
                  <a:lnTo>
                    <a:pt x="457009" y="524738"/>
                  </a:lnTo>
                  <a:lnTo>
                    <a:pt x="413600" y="528485"/>
                  </a:lnTo>
                  <a:lnTo>
                    <a:pt x="371970" y="543877"/>
                  </a:lnTo>
                  <a:lnTo>
                    <a:pt x="334759" y="569937"/>
                  </a:lnTo>
                  <a:lnTo>
                    <a:pt x="304634" y="605726"/>
                  </a:lnTo>
                  <a:lnTo>
                    <a:pt x="284251" y="650240"/>
                  </a:lnTo>
                  <a:lnTo>
                    <a:pt x="276250" y="702538"/>
                  </a:lnTo>
                  <a:lnTo>
                    <a:pt x="282016" y="748080"/>
                  </a:lnTo>
                  <a:lnTo>
                    <a:pt x="299504" y="789597"/>
                  </a:lnTo>
                  <a:lnTo>
                    <a:pt x="326707" y="825347"/>
                  </a:lnTo>
                  <a:lnTo>
                    <a:pt x="361569" y="853617"/>
                  </a:lnTo>
                  <a:lnTo>
                    <a:pt x="402082" y="872680"/>
                  </a:lnTo>
                  <a:lnTo>
                    <a:pt x="446201" y="880783"/>
                  </a:lnTo>
                  <a:lnTo>
                    <a:pt x="494118" y="876541"/>
                  </a:lnTo>
                  <a:lnTo>
                    <a:pt x="538429" y="860310"/>
                  </a:lnTo>
                  <a:lnTo>
                    <a:pt x="576872" y="833488"/>
                  </a:lnTo>
                  <a:lnTo>
                    <a:pt x="607187" y="797458"/>
                  </a:lnTo>
                  <a:lnTo>
                    <a:pt x="627100" y="753605"/>
                  </a:lnTo>
                  <a:lnTo>
                    <a:pt x="634365" y="703351"/>
                  </a:lnTo>
                  <a:close/>
                </a:path>
                <a:path w="912495" h="881380">
                  <a:moveTo>
                    <a:pt x="839406" y="99720"/>
                  </a:moveTo>
                  <a:lnTo>
                    <a:pt x="813866" y="66243"/>
                  </a:lnTo>
                  <a:lnTo>
                    <a:pt x="759993" y="41719"/>
                  </a:lnTo>
                  <a:lnTo>
                    <a:pt x="710730" y="26784"/>
                  </a:lnTo>
                  <a:lnTo>
                    <a:pt x="659841" y="16357"/>
                  </a:lnTo>
                  <a:lnTo>
                    <a:pt x="607555" y="8788"/>
                  </a:lnTo>
                  <a:lnTo>
                    <a:pt x="603237" y="51638"/>
                  </a:lnTo>
                  <a:lnTo>
                    <a:pt x="620725" y="58674"/>
                  </a:lnTo>
                  <a:lnTo>
                    <a:pt x="628840" y="62166"/>
                  </a:lnTo>
                  <a:lnTo>
                    <a:pt x="636460" y="66141"/>
                  </a:lnTo>
                  <a:lnTo>
                    <a:pt x="650786" y="79349"/>
                  </a:lnTo>
                  <a:lnTo>
                    <a:pt x="655739" y="94983"/>
                  </a:lnTo>
                  <a:lnTo>
                    <a:pt x="651357" y="110820"/>
                  </a:lnTo>
                  <a:lnTo>
                    <a:pt x="637692" y="124612"/>
                  </a:lnTo>
                  <a:lnTo>
                    <a:pt x="612736" y="134518"/>
                  </a:lnTo>
                  <a:lnTo>
                    <a:pt x="582422" y="137426"/>
                  </a:lnTo>
                  <a:lnTo>
                    <a:pt x="552373" y="133464"/>
                  </a:lnTo>
                  <a:lnTo>
                    <a:pt x="528205" y="122720"/>
                  </a:lnTo>
                  <a:lnTo>
                    <a:pt x="516077" y="109131"/>
                  </a:lnTo>
                  <a:lnTo>
                    <a:pt x="512381" y="93751"/>
                  </a:lnTo>
                  <a:lnTo>
                    <a:pt x="517194" y="78892"/>
                  </a:lnTo>
                  <a:lnTo>
                    <a:pt x="530580" y="66916"/>
                  </a:lnTo>
                  <a:lnTo>
                    <a:pt x="540308" y="62306"/>
                  </a:lnTo>
                  <a:lnTo>
                    <a:pt x="550608" y="58483"/>
                  </a:lnTo>
                  <a:lnTo>
                    <a:pt x="572262" y="51168"/>
                  </a:lnTo>
                  <a:lnTo>
                    <a:pt x="574484" y="3657"/>
                  </a:lnTo>
                  <a:lnTo>
                    <a:pt x="493039" y="419"/>
                  </a:lnTo>
                  <a:lnTo>
                    <a:pt x="466559" y="0"/>
                  </a:lnTo>
                  <a:lnTo>
                    <a:pt x="415366" y="508"/>
                  </a:lnTo>
                  <a:lnTo>
                    <a:pt x="364337" y="2628"/>
                  </a:lnTo>
                  <a:lnTo>
                    <a:pt x="313563" y="6883"/>
                  </a:lnTo>
                  <a:lnTo>
                    <a:pt x="263144" y="13804"/>
                  </a:lnTo>
                  <a:lnTo>
                    <a:pt x="213144" y="23939"/>
                  </a:lnTo>
                  <a:lnTo>
                    <a:pt x="163664" y="37807"/>
                  </a:lnTo>
                  <a:lnTo>
                    <a:pt x="126034" y="52920"/>
                  </a:lnTo>
                  <a:lnTo>
                    <a:pt x="90385" y="72428"/>
                  </a:lnTo>
                  <a:lnTo>
                    <a:pt x="71069" y="98323"/>
                  </a:lnTo>
                  <a:lnTo>
                    <a:pt x="74853" y="112280"/>
                  </a:lnTo>
                  <a:lnTo>
                    <a:pt x="114274" y="143167"/>
                  </a:lnTo>
                  <a:lnTo>
                    <a:pt x="197497" y="173202"/>
                  </a:lnTo>
                  <a:lnTo>
                    <a:pt x="252691" y="185115"/>
                  </a:lnTo>
                  <a:lnTo>
                    <a:pt x="308698" y="193116"/>
                  </a:lnTo>
                  <a:lnTo>
                    <a:pt x="365340" y="198272"/>
                  </a:lnTo>
                  <a:lnTo>
                    <a:pt x="415378" y="200964"/>
                  </a:lnTo>
                  <a:lnTo>
                    <a:pt x="465251" y="201777"/>
                  </a:lnTo>
                  <a:lnTo>
                    <a:pt x="514946" y="200596"/>
                  </a:lnTo>
                  <a:lnTo>
                    <a:pt x="564489" y="197332"/>
                  </a:lnTo>
                  <a:lnTo>
                    <a:pt x="613841" y="191871"/>
                  </a:lnTo>
                  <a:lnTo>
                    <a:pt x="663016" y="184111"/>
                  </a:lnTo>
                  <a:lnTo>
                    <a:pt x="712000" y="173964"/>
                  </a:lnTo>
                  <a:lnTo>
                    <a:pt x="772083" y="156527"/>
                  </a:lnTo>
                  <a:lnTo>
                    <a:pt x="825919" y="124167"/>
                  </a:lnTo>
                  <a:lnTo>
                    <a:pt x="836142" y="111836"/>
                  </a:lnTo>
                  <a:lnTo>
                    <a:pt x="839406" y="99720"/>
                  </a:lnTo>
                  <a:close/>
                </a:path>
                <a:path w="912495" h="881380">
                  <a:moveTo>
                    <a:pt x="911987" y="174409"/>
                  </a:moveTo>
                  <a:lnTo>
                    <a:pt x="906780" y="154774"/>
                  </a:lnTo>
                  <a:lnTo>
                    <a:pt x="892644" y="135394"/>
                  </a:lnTo>
                  <a:lnTo>
                    <a:pt x="887552" y="130556"/>
                  </a:lnTo>
                  <a:lnTo>
                    <a:pt x="871105" y="116979"/>
                  </a:lnTo>
                  <a:lnTo>
                    <a:pt x="853795" y="139687"/>
                  </a:lnTo>
                  <a:lnTo>
                    <a:pt x="835469" y="157010"/>
                  </a:lnTo>
                  <a:lnTo>
                    <a:pt x="784923" y="183807"/>
                  </a:lnTo>
                  <a:lnTo>
                    <a:pt x="733221" y="201396"/>
                  </a:lnTo>
                  <a:lnTo>
                    <a:pt x="680631" y="214261"/>
                  </a:lnTo>
                  <a:lnTo>
                    <a:pt x="627316" y="223126"/>
                  </a:lnTo>
                  <a:lnTo>
                    <a:pt x="573493" y="228701"/>
                  </a:lnTo>
                  <a:lnTo>
                    <a:pt x="519315" y="231698"/>
                  </a:lnTo>
                  <a:lnTo>
                    <a:pt x="473430" y="232498"/>
                  </a:lnTo>
                  <a:lnTo>
                    <a:pt x="427482" y="231838"/>
                  </a:lnTo>
                  <a:lnTo>
                    <a:pt x="381546" y="230060"/>
                  </a:lnTo>
                  <a:lnTo>
                    <a:pt x="335673" y="227507"/>
                  </a:lnTo>
                  <a:lnTo>
                    <a:pt x="281368" y="222516"/>
                  </a:lnTo>
                  <a:lnTo>
                    <a:pt x="227723" y="213817"/>
                  </a:lnTo>
                  <a:lnTo>
                    <a:pt x="174955" y="200812"/>
                  </a:lnTo>
                  <a:lnTo>
                    <a:pt x="123317" y="182880"/>
                  </a:lnTo>
                  <a:lnTo>
                    <a:pt x="76606" y="158127"/>
                  </a:lnTo>
                  <a:lnTo>
                    <a:pt x="41173" y="115557"/>
                  </a:lnTo>
                  <a:lnTo>
                    <a:pt x="22987" y="130962"/>
                  </a:lnTo>
                  <a:lnTo>
                    <a:pt x="17868" y="135902"/>
                  </a:lnTo>
                  <a:lnTo>
                    <a:pt x="4584" y="154305"/>
                  </a:lnTo>
                  <a:lnTo>
                    <a:pt x="0" y="172808"/>
                  </a:lnTo>
                  <a:lnTo>
                    <a:pt x="4102" y="191427"/>
                  </a:lnTo>
                  <a:lnTo>
                    <a:pt x="31648" y="223481"/>
                  </a:lnTo>
                  <a:lnTo>
                    <a:pt x="78625" y="250863"/>
                  </a:lnTo>
                  <a:lnTo>
                    <a:pt x="121793" y="269392"/>
                  </a:lnTo>
                  <a:lnTo>
                    <a:pt x="166281" y="283540"/>
                  </a:lnTo>
                  <a:lnTo>
                    <a:pt x="211785" y="294005"/>
                  </a:lnTo>
                  <a:lnTo>
                    <a:pt x="258038" y="301510"/>
                  </a:lnTo>
                  <a:lnTo>
                    <a:pt x="304749" y="306755"/>
                  </a:lnTo>
                  <a:lnTo>
                    <a:pt x="350926" y="310134"/>
                  </a:lnTo>
                  <a:lnTo>
                    <a:pt x="397281" y="311950"/>
                  </a:lnTo>
                  <a:lnTo>
                    <a:pt x="443712" y="312610"/>
                  </a:lnTo>
                  <a:lnTo>
                    <a:pt x="490169" y="312483"/>
                  </a:lnTo>
                  <a:lnTo>
                    <a:pt x="536600" y="311937"/>
                  </a:lnTo>
                  <a:lnTo>
                    <a:pt x="589127" y="309651"/>
                  </a:lnTo>
                  <a:lnTo>
                    <a:pt x="641223" y="304088"/>
                  </a:lnTo>
                  <a:lnTo>
                    <a:pt x="692746" y="295097"/>
                  </a:lnTo>
                  <a:lnTo>
                    <a:pt x="743559" y="282524"/>
                  </a:lnTo>
                  <a:lnTo>
                    <a:pt x="793546" y="266217"/>
                  </a:lnTo>
                  <a:lnTo>
                    <a:pt x="845007" y="242074"/>
                  </a:lnTo>
                  <a:lnTo>
                    <a:pt x="892403" y="210413"/>
                  </a:lnTo>
                  <a:lnTo>
                    <a:pt x="907465" y="193294"/>
                  </a:lnTo>
                  <a:lnTo>
                    <a:pt x="911987" y="1744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 descr=""/>
          <p:cNvGrpSpPr/>
          <p:nvPr/>
        </p:nvGrpSpPr>
        <p:grpSpPr>
          <a:xfrm>
            <a:off x="10986254" y="1313353"/>
            <a:ext cx="1045844" cy="1461770"/>
            <a:chOff x="10986254" y="1313353"/>
            <a:chExt cx="1045844" cy="1461770"/>
          </a:xfrm>
        </p:grpSpPr>
        <p:sp>
          <p:nvSpPr>
            <p:cNvPr id="9" name="object 9" descr=""/>
            <p:cNvSpPr/>
            <p:nvPr/>
          </p:nvSpPr>
          <p:spPr>
            <a:xfrm>
              <a:off x="10992604" y="1319703"/>
              <a:ext cx="1033144" cy="1449070"/>
            </a:xfrm>
            <a:custGeom>
              <a:avLst/>
              <a:gdLst/>
              <a:ahLst/>
              <a:cxnLst/>
              <a:rect l="l" t="t" r="r" b="b"/>
              <a:pathLst>
                <a:path w="1033145" h="1449070">
                  <a:moveTo>
                    <a:pt x="961108" y="412838"/>
                  </a:moveTo>
                  <a:lnTo>
                    <a:pt x="967657" y="418371"/>
                  </a:lnTo>
                  <a:lnTo>
                    <a:pt x="973713" y="423402"/>
                  </a:lnTo>
                  <a:lnTo>
                    <a:pt x="979292" y="428237"/>
                  </a:lnTo>
                  <a:lnTo>
                    <a:pt x="984412" y="433184"/>
                  </a:lnTo>
                  <a:lnTo>
                    <a:pt x="997686" y="451588"/>
                  </a:lnTo>
                  <a:lnTo>
                    <a:pt x="1002278" y="470088"/>
                  </a:lnTo>
                  <a:lnTo>
                    <a:pt x="998178" y="488710"/>
                  </a:lnTo>
                  <a:lnTo>
                    <a:pt x="970631" y="520759"/>
                  </a:lnTo>
                  <a:lnTo>
                    <a:pt x="923643" y="548139"/>
                  </a:lnTo>
                  <a:lnTo>
                    <a:pt x="880476" y="566668"/>
                  </a:lnTo>
                  <a:lnTo>
                    <a:pt x="835995" y="580815"/>
                  </a:lnTo>
                  <a:lnTo>
                    <a:pt x="790487" y="591288"/>
                  </a:lnTo>
                  <a:lnTo>
                    <a:pt x="744237" y="598793"/>
                  </a:lnTo>
                  <a:lnTo>
                    <a:pt x="697532" y="604037"/>
                  </a:lnTo>
                  <a:lnTo>
                    <a:pt x="651345" y="607410"/>
                  </a:lnTo>
                  <a:lnTo>
                    <a:pt x="604999" y="609235"/>
                  </a:lnTo>
                  <a:lnTo>
                    <a:pt x="558562" y="609891"/>
                  </a:lnTo>
                  <a:lnTo>
                    <a:pt x="512100" y="609759"/>
                  </a:lnTo>
                  <a:lnTo>
                    <a:pt x="465681" y="609218"/>
                  </a:lnTo>
                  <a:lnTo>
                    <a:pt x="413152" y="606934"/>
                  </a:lnTo>
                  <a:lnTo>
                    <a:pt x="361055" y="601367"/>
                  </a:lnTo>
                  <a:lnTo>
                    <a:pt x="309529" y="592372"/>
                  </a:lnTo>
                  <a:lnTo>
                    <a:pt x="258710" y="579798"/>
                  </a:lnTo>
                  <a:lnTo>
                    <a:pt x="208735" y="563498"/>
                  </a:lnTo>
                  <a:lnTo>
                    <a:pt x="157268" y="539349"/>
                  </a:lnTo>
                  <a:lnTo>
                    <a:pt x="109878" y="507695"/>
                  </a:lnTo>
                  <a:lnTo>
                    <a:pt x="90288" y="471685"/>
                  </a:lnTo>
                  <a:lnTo>
                    <a:pt x="95501" y="452050"/>
                  </a:lnTo>
                  <a:lnTo>
                    <a:pt x="109636" y="432676"/>
                  </a:lnTo>
                  <a:lnTo>
                    <a:pt x="114727" y="427830"/>
                  </a:lnTo>
                  <a:lnTo>
                    <a:pt x="120120" y="423259"/>
                  </a:lnTo>
                  <a:lnTo>
                    <a:pt x="125656" y="418792"/>
                  </a:lnTo>
                  <a:lnTo>
                    <a:pt x="131176" y="414261"/>
                  </a:lnTo>
                  <a:lnTo>
                    <a:pt x="166809" y="454290"/>
                  </a:lnTo>
                  <a:lnTo>
                    <a:pt x="217358" y="481088"/>
                  </a:lnTo>
                  <a:lnTo>
                    <a:pt x="269057" y="498674"/>
                  </a:lnTo>
                  <a:lnTo>
                    <a:pt x="321650" y="511540"/>
                  </a:lnTo>
                  <a:lnTo>
                    <a:pt x="374956" y="520401"/>
                  </a:lnTo>
                  <a:lnTo>
                    <a:pt x="428792" y="525975"/>
                  </a:lnTo>
                  <a:lnTo>
                    <a:pt x="482978" y="528980"/>
                  </a:lnTo>
                  <a:lnTo>
                    <a:pt x="528851" y="529779"/>
                  </a:lnTo>
                  <a:lnTo>
                    <a:pt x="574793" y="529113"/>
                  </a:lnTo>
                  <a:lnTo>
                    <a:pt x="620735" y="527333"/>
                  </a:lnTo>
                  <a:lnTo>
                    <a:pt x="666608" y="524789"/>
                  </a:lnTo>
                  <a:lnTo>
                    <a:pt x="720905" y="519793"/>
                  </a:lnTo>
                  <a:lnTo>
                    <a:pt x="774558" y="511100"/>
                  </a:lnTo>
                  <a:lnTo>
                    <a:pt x="827324" y="498094"/>
                  </a:lnTo>
                  <a:lnTo>
                    <a:pt x="878964" y="480161"/>
                  </a:lnTo>
                  <a:lnTo>
                    <a:pt x="925675" y="455401"/>
                  </a:lnTo>
                  <a:lnTo>
                    <a:pt x="945344" y="437115"/>
                  </a:lnTo>
                  <a:lnTo>
                    <a:pt x="961108" y="412838"/>
                  </a:lnTo>
                  <a:close/>
                </a:path>
                <a:path w="1033145" h="1449070">
                  <a:moveTo>
                    <a:pt x="545272" y="822020"/>
                  </a:moveTo>
                  <a:lnTo>
                    <a:pt x="588677" y="825761"/>
                  </a:lnTo>
                  <a:lnTo>
                    <a:pt x="630308" y="841152"/>
                  </a:lnTo>
                  <a:lnTo>
                    <a:pt x="667511" y="867224"/>
                  </a:lnTo>
                  <a:lnTo>
                    <a:pt x="697632" y="903005"/>
                  </a:lnTo>
                  <a:lnTo>
                    <a:pt x="718019" y="947527"/>
                  </a:lnTo>
                  <a:lnTo>
                    <a:pt x="726018" y="999820"/>
                  </a:lnTo>
                  <a:lnTo>
                    <a:pt x="720254" y="1045360"/>
                  </a:lnTo>
                  <a:lnTo>
                    <a:pt x="702763" y="1086874"/>
                  </a:lnTo>
                  <a:lnTo>
                    <a:pt x="675572" y="1122632"/>
                  </a:lnTo>
                  <a:lnTo>
                    <a:pt x="640710" y="1150903"/>
                  </a:lnTo>
                  <a:lnTo>
                    <a:pt x="600203" y="1169957"/>
                  </a:lnTo>
                  <a:lnTo>
                    <a:pt x="556080" y="1178064"/>
                  </a:lnTo>
                  <a:lnTo>
                    <a:pt x="508154" y="1173826"/>
                  </a:lnTo>
                  <a:lnTo>
                    <a:pt x="463839" y="1157596"/>
                  </a:lnTo>
                  <a:lnTo>
                    <a:pt x="425397" y="1130768"/>
                  </a:lnTo>
                  <a:lnTo>
                    <a:pt x="395086" y="1094735"/>
                  </a:lnTo>
                  <a:lnTo>
                    <a:pt x="375168" y="1050892"/>
                  </a:lnTo>
                  <a:lnTo>
                    <a:pt x="367904" y="1000632"/>
                  </a:lnTo>
                  <a:lnTo>
                    <a:pt x="375202" y="947885"/>
                  </a:lnTo>
                  <a:lnTo>
                    <a:pt x="395453" y="903190"/>
                  </a:lnTo>
                  <a:lnTo>
                    <a:pt x="425622" y="867402"/>
                  </a:lnTo>
                  <a:lnTo>
                    <a:pt x="462672" y="841374"/>
                  </a:lnTo>
                  <a:lnTo>
                    <a:pt x="503567" y="825963"/>
                  </a:lnTo>
                  <a:lnTo>
                    <a:pt x="545272" y="822020"/>
                  </a:lnTo>
                  <a:close/>
                </a:path>
                <a:path w="1033145" h="1449070">
                  <a:moveTo>
                    <a:pt x="427784" y="300939"/>
                  </a:moveTo>
                  <a:lnTo>
                    <a:pt x="455481" y="299817"/>
                  </a:lnTo>
                  <a:lnTo>
                    <a:pt x="482566" y="298643"/>
                  </a:lnTo>
                  <a:lnTo>
                    <a:pt x="509241" y="297703"/>
                  </a:lnTo>
                  <a:lnTo>
                    <a:pt x="586918" y="297788"/>
                  </a:lnTo>
                  <a:lnTo>
                    <a:pt x="637949" y="299903"/>
                  </a:lnTo>
                  <a:lnTo>
                    <a:pt x="688718" y="304160"/>
                  </a:lnTo>
                  <a:lnTo>
                    <a:pt x="739140" y="311088"/>
                  </a:lnTo>
                  <a:lnTo>
                    <a:pt x="789130" y="321221"/>
                  </a:lnTo>
                  <a:lnTo>
                    <a:pt x="838604" y="335089"/>
                  </a:lnTo>
                  <a:lnTo>
                    <a:pt x="876243" y="350199"/>
                  </a:lnTo>
                  <a:lnTo>
                    <a:pt x="911883" y="369709"/>
                  </a:lnTo>
                  <a:lnTo>
                    <a:pt x="931204" y="395606"/>
                  </a:lnTo>
                  <a:lnTo>
                    <a:pt x="927426" y="409555"/>
                  </a:lnTo>
                  <a:lnTo>
                    <a:pt x="888004" y="440450"/>
                  </a:lnTo>
                  <a:lnTo>
                    <a:pt x="804781" y="470479"/>
                  </a:lnTo>
                  <a:lnTo>
                    <a:pt x="749583" y="482390"/>
                  </a:lnTo>
                  <a:lnTo>
                    <a:pt x="693576" y="490396"/>
                  </a:lnTo>
                  <a:lnTo>
                    <a:pt x="636928" y="495553"/>
                  </a:lnTo>
                  <a:lnTo>
                    <a:pt x="586899" y="498244"/>
                  </a:lnTo>
                  <a:lnTo>
                    <a:pt x="537029" y="499051"/>
                  </a:lnTo>
                  <a:lnTo>
                    <a:pt x="487325" y="497872"/>
                  </a:lnTo>
                  <a:lnTo>
                    <a:pt x="437791" y="494605"/>
                  </a:lnTo>
                  <a:lnTo>
                    <a:pt x="388433" y="489146"/>
                  </a:lnTo>
                  <a:lnTo>
                    <a:pt x="339257" y="481394"/>
                  </a:lnTo>
                  <a:lnTo>
                    <a:pt x="290269" y="471246"/>
                  </a:lnTo>
                  <a:lnTo>
                    <a:pt x="230199" y="453810"/>
                  </a:lnTo>
                  <a:lnTo>
                    <a:pt x="176350" y="421449"/>
                  </a:lnTo>
                  <a:lnTo>
                    <a:pt x="162864" y="397005"/>
                  </a:lnTo>
                  <a:lnTo>
                    <a:pt x="166461" y="384948"/>
                  </a:lnTo>
                  <a:lnTo>
                    <a:pt x="242287" y="338997"/>
                  </a:lnTo>
                  <a:lnTo>
                    <a:pt x="291554" y="324061"/>
                  </a:lnTo>
                  <a:lnTo>
                    <a:pt x="342436" y="313632"/>
                  </a:lnTo>
                  <a:lnTo>
                    <a:pt x="394713" y="306069"/>
                  </a:lnTo>
                  <a:lnTo>
                    <a:pt x="395869" y="317542"/>
                  </a:lnTo>
                  <a:lnTo>
                    <a:pt x="396964" y="328395"/>
                  </a:lnTo>
                  <a:lnTo>
                    <a:pt x="398017" y="338797"/>
                  </a:lnTo>
                  <a:lnTo>
                    <a:pt x="399044" y="348919"/>
                  </a:lnTo>
                  <a:lnTo>
                    <a:pt x="390092" y="352571"/>
                  </a:lnTo>
                  <a:lnTo>
                    <a:pt x="351491" y="376625"/>
                  </a:lnTo>
                  <a:lnTo>
                    <a:pt x="346536" y="392263"/>
                  </a:lnTo>
                  <a:lnTo>
                    <a:pt x="350915" y="408098"/>
                  </a:lnTo>
                  <a:lnTo>
                    <a:pt x="364589" y="421893"/>
                  </a:lnTo>
                  <a:lnTo>
                    <a:pt x="389549" y="431792"/>
                  </a:lnTo>
                  <a:lnTo>
                    <a:pt x="419861" y="434711"/>
                  </a:lnTo>
                  <a:lnTo>
                    <a:pt x="449909" y="430748"/>
                  </a:lnTo>
                  <a:lnTo>
                    <a:pt x="474076" y="420001"/>
                  </a:lnTo>
                  <a:lnTo>
                    <a:pt x="486204" y="406415"/>
                  </a:lnTo>
                  <a:lnTo>
                    <a:pt x="489893" y="391028"/>
                  </a:lnTo>
                  <a:lnTo>
                    <a:pt x="485077" y="376176"/>
                  </a:lnTo>
                  <a:lnTo>
                    <a:pt x="471688" y="364197"/>
                  </a:lnTo>
                  <a:lnTo>
                    <a:pt x="461962" y="359583"/>
                  </a:lnTo>
                  <a:lnTo>
                    <a:pt x="451671" y="355761"/>
                  </a:lnTo>
                  <a:lnTo>
                    <a:pt x="440968" y="352221"/>
                  </a:lnTo>
                  <a:lnTo>
                    <a:pt x="430007" y="348449"/>
                  </a:lnTo>
                  <a:lnTo>
                    <a:pt x="429513" y="337890"/>
                  </a:lnTo>
                  <a:lnTo>
                    <a:pt x="428991" y="326694"/>
                  </a:lnTo>
                  <a:lnTo>
                    <a:pt x="428421" y="314499"/>
                  </a:lnTo>
                  <a:lnTo>
                    <a:pt x="427784" y="300939"/>
                  </a:lnTo>
                  <a:close/>
                </a:path>
                <a:path w="1033145" h="1449070">
                  <a:moveTo>
                    <a:pt x="423530" y="268211"/>
                  </a:moveTo>
                  <a:lnTo>
                    <a:pt x="420490" y="233591"/>
                  </a:lnTo>
                  <a:lnTo>
                    <a:pt x="417465" y="199242"/>
                  </a:lnTo>
                  <a:lnTo>
                    <a:pt x="414478" y="165071"/>
                  </a:lnTo>
                  <a:lnTo>
                    <a:pt x="411554" y="130987"/>
                  </a:lnTo>
                  <a:lnTo>
                    <a:pt x="409245" y="102904"/>
                  </a:lnTo>
                  <a:lnTo>
                    <a:pt x="407012" y="74817"/>
                  </a:lnTo>
                  <a:lnTo>
                    <a:pt x="404747" y="46732"/>
                  </a:lnTo>
                  <a:lnTo>
                    <a:pt x="396101" y="4013"/>
                  </a:lnTo>
                  <a:lnTo>
                    <a:pt x="380235" y="0"/>
                  </a:lnTo>
                  <a:lnTo>
                    <a:pt x="328754" y="4743"/>
                  </a:lnTo>
                  <a:lnTo>
                    <a:pt x="277273" y="9465"/>
                  </a:lnTo>
                  <a:lnTo>
                    <a:pt x="225790" y="14168"/>
                  </a:lnTo>
                  <a:lnTo>
                    <a:pt x="174306" y="18856"/>
                  </a:lnTo>
                  <a:lnTo>
                    <a:pt x="122819" y="23533"/>
                  </a:lnTo>
                  <a:lnTo>
                    <a:pt x="71094" y="28181"/>
                  </a:lnTo>
                  <a:lnTo>
                    <a:pt x="19339" y="32524"/>
                  </a:lnTo>
                  <a:lnTo>
                    <a:pt x="10951" y="33709"/>
                  </a:lnTo>
                  <a:lnTo>
                    <a:pt x="4012" y="36442"/>
                  </a:lnTo>
                  <a:lnTo>
                    <a:pt x="0" y="41518"/>
                  </a:lnTo>
                  <a:lnTo>
                    <a:pt x="391" y="49733"/>
                  </a:lnTo>
                  <a:lnTo>
                    <a:pt x="3626" y="54624"/>
                  </a:lnTo>
                  <a:lnTo>
                    <a:pt x="9386" y="59081"/>
                  </a:lnTo>
                  <a:lnTo>
                    <a:pt x="16179" y="62265"/>
                  </a:lnTo>
                  <a:lnTo>
                    <a:pt x="22514" y="63334"/>
                  </a:lnTo>
                  <a:lnTo>
                    <a:pt x="52289" y="61576"/>
                  </a:lnTo>
                  <a:lnTo>
                    <a:pt x="82033" y="59247"/>
                  </a:lnTo>
                  <a:lnTo>
                    <a:pt x="111758" y="56596"/>
                  </a:lnTo>
                  <a:lnTo>
                    <a:pt x="141475" y="53873"/>
                  </a:lnTo>
                  <a:lnTo>
                    <a:pt x="186020" y="49822"/>
                  </a:lnTo>
                  <a:lnTo>
                    <a:pt x="230559" y="45713"/>
                  </a:lnTo>
                  <a:lnTo>
                    <a:pt x="275099" y="41586"/>
                  </a:lnTo>
                  <a:lnTo>
                    <a:pt x="319644" y="37477"/>
                  </a:lnTo>
                  <a:lnTo>
                    <a:pt x="332133" y="36362"/>
                  </a:lnTo>
                  <a:lnTo>
                    <a:pt x="344732" y="35282"/>
                  </a:lnTo>
                  <a:lnTo>
                    <a:pt x="357541" y="34204"/>
                  </a:lnTo>
                  <a:lnTo>
                    <a:pt x="370660" y="33096"/>
                  </a:lnTo>
                  <a:lnTo>
                    <a:pt x="374940" y="81379"/>
                  </a:lnTo>
                  <a:lnTo>
                    <a:pt x="379191" y="129316"/>
                  </a:lnTo>
                  <a:lnTo>
                    <a:pt x="383418" y="176998"/>
                  </a:lnTo>
                  <a:lnTo>
                    <a:pt x="387629" y="224515"/>
                  </a:lnTo>
                  <a:lnTo>
                    <a:pt x="391830" y="271957"/>
                  </a:lnTo>
                  <a:lnTo>
                    <a:pt x="362785" y="277421"/>
                  </a:lnTo>
                  <a:lnTo>
                    <a:pt x="334191" y="282616"/>
                  </a:lnTo>
                  <a:lnTo>
                    <a:pt x="306113" y="288349"/>
                  </a:lnTo>
                  <a:lnTo>
                    <a:pt x="251800" y="303683"/>
                  </a:lnTo>
                  <a:lnTo>
                    <a:pt x="199463" y="324048"/>
                  </a:lnTo>
                  <a:lnTo>
                    <a:pt x="150845" y="353912"/>
                  </a:lnTo>
                  <a:lnTo>
                    <a:pt x="105857" y="392892"/>
                  </a:lnTo>
                  <a:lnTo>
                    <a:pt x="63477" y="446407"/>
                  </a:lnTo>
                  <a:lnTo>
                    <a:pt x="59149" y="480623"/>
                  </a:lnTo>
                  <a:lnTo>
                    <a:pt x="71692" y="513589"/>
                  </a:lnTo>
                  <a:lnTo>
                    <a:pt x="100962" y="542353"/>
                  </a:lnTo>
                  <a:lnTo>
                    <a:pt x="116791" y="556230"/>
                  </a:lnTo>
                  <a:lnTo>
                    <a:pt x="126288" y="571517"/>
                  </a:lnTo>
                  <a:lnTo>
                    <a:pt x="131129" y="588764"/>
                  </a:lnTo>
                  <a:lnTo>
                    <a:pt x="132992" y="608520"/>
                  </a:lnTo>
                  <a:lnTo>
                    <a:pt x="135493" y="657096"/>
                  </a:lnTo>
                  <a:lnTo>
                    <a:pt x="138546" y="705648"/>
                  </a:lnTo>
                  <a:lnTo>
                    <a:pt x="141924" y="754186"/>
                  </a:lnTo>
                  <a:lnTo>
                    <a:pt x="145397" y="802722"/>
                  </a:lnTo>
                  <a:lnTo>
                    <a:pt x="148740" y="851268"/>
                  </a:lnTo>
                  <a:lnTo>
                    <a:pt x="151355" y="892108"/>
                  </a:lnTo>
                  <a:lnTo>
                    <a:pt x="153871" y="932956"/>
                  </a:lnTo>
                  <a:lnTo>
                    <a:pt x="156376" y="973806"/>
                  </a:lnTo>
                  <a:lnTo>
                    <a:pt x="158963" y="1014653"/>
                  </a:lnTo>
                  <a:lnTo>
                    <a:pt x="162231" y="1064526"/>
                  </a:lnTo>
                  <a:lnTo>
                    <a:pt x="165533" y="1114399"/>
                  </a:lnTo>
                  <a:lnTo>
                    <a:pt x="168855" y="1164272"/>
                  </a:lnTo>
                  <a:lnTo>
                    <a:pt x="172182" y="1214145"/>
                  </a:lnTo>
                  <a:lnTo>
                    <a:pt x="175499" y="1264018"/>
                  </a:lnTo>
                  <a:lnTo>
                    <a:pt x="176443" y="1281144"/>
                  </a:lnTo>
                  <a:lnTo>
                    <a:pt x="177310" y="1298282"/>
                  </a:lnTo>
                  <a:lnTo>
                    <a:pt x="178551" y="1315364"/>
                  </a:lnTo>
                  <a:lnTo>
                    <a:pt x="190939" y="1353232"/>
                  </a:lnTo>
                  <a:lnTo>
                    <a:pt x="242441" y="1386034"/>
                  </a:lnTo>
                  <a:lnTo>
                    <a:pt x="291131" y="1406917"/>
                  </a:lnTo>
                  <a:lnTo>
                    <a:pt x="341904" y="1422510"/>
                  </a:lnTo>
                  <a:lnTo>
                    <a:pt x="394129" y="1434388"/>
                  </a:lnTo>
                  <a:lnTo>
                    <a:pt x="449483" y="1443120"/>
                  </a:lnTo>
                  <a:lnTo>
                    <a:pt x="505078" y="1447688"/>
                  </a:lnTo>
                  <a:lnTo>
                    <a:pt x="560809" y="1448747"/>
                  </a:lnTo>
                  <a:lnTo>
                    <a:pt x="616570" y="1446949"/>
                  </a:lnTo>
                  <a:lnTo>
                    <a:pt x="663598" y="1443169"/>
                  </a:lnTo>
                  <a:lnTo>
                    <a:pt x="710128" y="1436577"/>
                  </a:lnTo>
                  <a:lnTo>
                    <a:pt x="755963" y="1426613"/>
                  </a:lnTo>
                  <a:lnTo>
                    <a:pt x="800911" y="1412718"/>
                  </a:lnTo>
                  <a:lnTo>
                    <a:pt x="844776" y="1394332"/>
                  </a:lnTo>
                  <a:lnTo>
                    <a:pt x="855139" y="1388656"/>
                  </a:lnTo>
                  <a:lnTo>
                    <a:pt x="860524" y="1386293"/>
                  </a:lnTo>
                  <a:lnTo>
                    <a:pt x="904772" y="1348759"/>
                  </a:lnTo>
                  <a:lnTo>
                    <a:pt x="918207" y="1290345"/>
                  </a:lnTo>
                  <a:lnTo>
                    <a:pt x="919925" y="1240449"/>
                  </a:lnTo>
                  <a:lnTo>
                    <a:pt x="922876" y="1190576"/>
                  </a:lnTo>
                  <a:lnTo>
                    <a:pt x="926540" y="1140716"/>
                  </a:lnTo>
                  <a:lnTo>
                    <a:pt x="930402" y="1090859"/>
                  </a:lnTo>
                  <a:lnTo>
                    <a:pt x="933943" y="1040993"/>
                  </a:lnTo>
                  <a:lnTo>
                    <a:pt x="936876" y="994178"/>
                  </a:lnTo>
                  <a:lnTo>
                    <a:pt x="939705" y="947355"/>
                  </a:lnTo>
                  <a:lnTo>
                    <a:pt x="942480" y="900528"/>
                  </a:lnTo>
                  <a:lnTo>
                    <a:pt x="945254" y="853702"/>
                  </a:lnTo>
                  <a:lnTo>
                    <a:pt x="948078" y="806881"/>
                  </a:lnTo>
                  <a:lnTo>
                    <a:pt x="951650" y="750032"/>
                  </a:lnTo>
                  <a:lnTo>
                    <a:pt x="955282" y="693185"/>
                  </a:lnTo>
                  <a:lnTo>
                    <a:pt x="958747" y="636328"/>
                  </a:lnTo>
                  <a:lnTo>
                    <a:pt x="961819" y="579450"/>
                  </a:lnTo>
                  <a:lnTo>
                    <a:pt x="988146" y="547128"/>
                  </a:lnTo>
                  <a:lnTo>
                    <a:pt x="1008977" y="528686"/>
                  </a:lnTo>
                  <a:lnTo>
                    <a:pt x="1024551" y="507749"/>
                  </a:lnTo>
                  <a:lnTo>
                    <a:pt x="1032952" y="483492"/>
                  </a:lnTo>
                  <a:lnTo>
                    <a:pt x="1032266" y="455091"/>
                  </a:lnTo>
                  <a:lnTo>
                    <a:pt x="1024945" y="434353"/>
                  </a:lnTo>
                  <a:lnTo>
                    <a:pt x="1012786" y="417131"/>
                  </a:lnTo>
                  <a:lnTo>
                    <a:pt x="997438" y="402253"/>
                  </a:lnTo>
                  <a:lnTo>
                    <a:pt x="980552" y="388543"/>
                  </a:lnTo>
                  <a:lnTo>
                    <a:pt x="971489" y="380675"/>
                  </a:lnTo>
                  <a:lnTo>
                    <a:pt x="924670" y="344074"/>
                  </a:lnTo>
                  <a:lnTo>
                    <a:pt x="884289" y="319435"/>
                  </a:lnTo>
                  <a:lnTo>
                    <a:pt x="819429" y="295422"/>
                  </a:lnTo>
                  <a:lnTo>
                    <a:pt x="775027" y="284399"/>
                  </a:lnTo>
                  <a:lnTo>
                    <a:pt x="729995" y="276477"/>
                  </a:lnTo>
                  <a:lnTo>
                    <a:pt x="684484" y="271348"/>
                  </a:lnTo>
                  <a:lnTo>
                    <a:pt x="638642" y="268706"/>
                  </a:lnTo>
                  <a:lnTo>
                    <a:pt x="585596" y="267654"/>
                  </a:lnTo>
                  <a:lnTo>
                    <a:pt x="532238" y="267592"/>
                  </a:lnTo>
                  <a:lnTo>
                    <a:pt x="478304" y="267963"/>
                  </a:lnTo>
                  <a:lnTo>
                    <a:pt x="423530" y="268211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1082883" y="1616988"/>
              <a:ext cx="912494" cy="881380"/>
            </a:xfrm>
            <a:custGeom>
              <a:avLst/>
              <a:gdLst/>
              <a:ahLst/>
              <a:cxnLst/>
              <a:rect l="l" t="t" r="r" b="b"/>
              <a:pathLst>
                <a:path w="912495" h="881380">
                  <a:moveTo>
                    <a:pt x="635736" y="702538"/>
                  </a:moveTo>
                  <a:lnTo>
                    <a:pt x="627735" y="650240"/>
                  </a:lnTo>
                  <a:lnTo>
                    <a:pt x="607352" y="605726"/>
                  </a:lnTo>
                  <a:lnTo>
                    <a:pt x="577227" y="569937"/>
                  </a:lnTo>
                  <a:lnTo>
                    <a:pt x="540016" y="543877"/>
                  </a:lnTo>
                  <a:lnTo>
                    <a:pt x="498386" y="528485"/>
                  </a:lnTo>
                  <a:lnTo>
                    <a:pt x="454977" y="524738"/>
                  </a:lnTo>
                  <a:lnTo>
                    <a:pt x="413283" y="528675"/>
                  </a:lnTo>
                  <a:lnTo>
                    <a:pt x="372389" y="544093"/>
                  </a:lnTo>
                  <a:lnTo>
                    <a:pt x="335343" y="570115"/>
                  </a:lnTo>
                  <a:lnTo>
                    <a:pt x="305168" y="605904"/>
                  </a:lnTo>
                  <a:lnTo>
                    <a:pt x="284924" y="650608"/>
                  </a:lnTo>
                  <a:lnTo>
                    <a:pt x="277622" y="703351"/>
                  </a:lnTo>
                  <a:lnTo>
                    <a:pt x="284886" y="753605"/>
                  </a:lnTo>
                  <a:lnTo>
                    <a:pt x="304800" y="797458"/>
                  </a:lnTo>
                  <a:lnTo>
                    <a:pt x="335114" y="833488"/>
                  </a:lnTo>
                  <a:lnTo>
                    <a:pt x="373557" y="860310"/>
                  </a:lnTo>
                  <a:lnTo>
                    <a:pt x="417868" y="876541"/>
                  </a:lnTo>
                  <a:lnTo>
                    <a:pt x="465785" y="880783"/>
                  </a:lnTo>
                  <a:lnTo>
                    <a:pt x="509917" y="872680"/>
                  </a:lnTo>
                  <a:lnTo>
                    <a:pt x="550418" y="853617"/>
                  </a:lnTo>
                  <a:lnTo>
                    <a:pt x="585292" y="825347"/>
                  </a:lnTo>
                  <a:lnTo>
                    <a:pt x="612482" y="789597"/>
                  </a:lnTo>
                  <a:lnTo>
                    <a:pt x="629970" y="748080"/>
                  </a:lnTo>
                  <a:lnTo>
                    <a:pt x="635736" y="702538"/>
                  </a:lnTo>
                  <a:close/>
                </a:path>
                <a:path w="912495" h="881380">
                  <a:moveTo>
                    <a:pt x="840917" y="98323"/>
                  </a:moveTo>
                  <a:lnTo>
                    <a:pt x="804087" y="62217"/>
                  </a:lnTo>
                  <a:lnTo>
                    <a:pt x="767334" y="44716"/>
                  </a:lnTo>
                  <a:lnTo>
                    <a:pt x="698842" y="23939"/>
                  </a:lnTo>
                  <a:lnTo>
                    <a:pt x="648855" y="13804"/>
                  </a:lnTo>
                  <a:lnTo>
                    <a:pt x="598424" y="6883"/>
                  </a:lnTo>
                  <a:lnTo>
                    <a:pt x="547662" y="2628"/>
                  </a:lnTo>
                  <a:lnTo>
                    <a:pt x="496633" y="508"/>
                  </a:lnTo>
                  <a:lnTo>
                    <a:pt x="445427" y="0"/>
                  </a:lnTo>
                  <a:lnTo>
                    <a:pt x="418947" y="419"/>
                  </a:lnTo>
                  <a:lnTo>
                    <a:pt x="337502" y="3657"/>
                  </a:lnTo>
                  <a:lnTo>
                    <a:pt x="339725" y="51168"/>
                  </a:lnTo>
                  <a:lnTo>
                    <a:pt x="361391" y="58483"/>
                  </a:lnTo>
                  <a:lnTo>
                    <a:pt x="371678" y="62306"/>
                  </a:lnTo>
                  <a:lnTo>
                    <a:pt x="381406" y="66916"/>
                  </a:lnTo>
                  <a:lnTo>
                    <a:pt x="394792" y="78892"/>
                  </a:lnTo>
                  <a:lnTo>
                    <a:pt x="399605" y="93751"/>
                  </a:lnTo>
                  <a:lnTo>
                    <a:pt x="395922" y="109131"/>
                  </a:lnTo>
                  <a:lnTo>
                    <a:pt x="383781" y="122720"/>
                  </a:lnTo>
                  <a:lnTo>
                    <a:pt x="359613" y="133464"/>
                  </a:lnTo>
                  <a:lnTo>
                    <a:pt x="329577" y="137426"/>
                  </a:lnTo>
                  <a:lnTo>
                    <a:pt x="299262" y="134518"/>
                  </a:lnTo>
                  <a:lnTo>
                    <a:pt x="274294" y="124612"/>
                  </a:lnTo>
                  <a:lnTo>
                    <a:pt x="260629" y="110820"/>
                  </a:lnTo>
                  <a:lnTo>
                    <a:pt x="256247" y="94983"/>
                  </a:lnTo>
                  <a:lnTo>
                    <a:pt x="261200" y="79349"/>
                  </a:lnTo>
                  <a:lnTo>
                    <a:pt x="275526" y="66141"/>
                  </a:lnTo>
                  <a:lnTo>
                    <a:pt x="283159" y="62166"/>
                  </a:lnTo>
                  <a:lnTo>
                    <a:pt x="291261" y="58674"/>
                  </a:lnTo>
                  <a:lnTo>
                    <a:pt x="308749" y="51638"/>
                  </a:lnTo>
                  <a:lnTo>
                    <a:pt x="304431" y="8788"/>
                  </a:lnTo>
                  <a:lnTo>
                    <a:pt x="252145" y="16357"/>
                  </a:lnTo>
                  <a:lnTo>
                    <a:pt x="201269" y="26784"/>
                  </a:lnTo>
                  <a:lnTo>
                    <a:pt x="151993" y="41719"/>
                  </a:lnTo>
                  <a:lnTo>
                    <a:pt x="104571" y="62801"/>
                  </a:lnTo>
                  <a:lnTo>
                    <a:pt x="72580" y="99720"/>
                  </a:lnTo>
                  <a:lnTo>
                    <a:pt x="75844" y="111836"/>
                  </a:lnTo>
                  <a:lnTo>
                    <a:pt x="111760" y="143002"/>
                  </a:lnTo>
                  <a:lnTo>
                    <a:pt x="169621" y="166331"/>
                  </a:lnTo>
                  <a:lnTo>
                    <a:pt x="248970" y="184111"/>
                  </a:lnTo>
                  <a:lnTo>
                    <a:pt x="298145" y="191871"/>
                  </a:lnTo>
                  <a:lnTo>
                    <a:pt x="347510" y="197332"/>
                  </a:lnTo>
                  <a:lnTo>
                    <a:pt x="397040" y="200596"/>
                  </a:lnTo>
                  <a:lnTo>
                    <a:pt x="446747" y="201777"/>
                  </a:lnTo>
                  <a:lnTo>
                    <a:pt x="496620" y="200964"/>
                  </a:lnTo>
                  <a:lnTo>
                    <a:pt x="546646" y="198272"/>
                  </a:lnTo>
                  <a:lnTo>
                    <a:pt x="603288" y="193116"/>
                  </a:lnTo>
                  <a:lnTo>
                    <a:pt x="659307" y="185115"/>
                  </a:lnTo>
                  <a:lnTo>
                    <a:pt x="714502" y="173202"/>
                  </a:lnTo>
                  <a:lnTo>
                    <a:pt x="768718" y="156324"/>
                  </a:lnTo>
                  <a:lnTo>
                    <a:pt x="811466" y="134988"/>
                  </a:lnTo>
                  <a:lnTo>
                    <a:pt x="837145" y="112280"/>
                  </a:lnTo>
                  <a:lnTo>
                    <a:pt x="840917" y="98323"/>
                  </a:lnTo>
                  <a:close/>
                </a:path>
                <a:path w="912495" h="881380">
                  <a:moveTo>
                    <a:pt x="911999" y="172808"/>
                  </a:moveTo>
                  <a:lnTo>
                    <a:pt x="907402" y="154305"/>
                  </a:lnTo>
                  <a:lnTo>
                    <a:pt x="894130" y="135902"/>
                  </a:lnTo>
                  <a:lnTo>
                    <a:pt x="889012" y="130962"/>
                  </a:lnTo>
                  <a:lnTo>
                    <a:pt x="870826" y="115557"/>
                  </a:lnTo>
                  <a:lnTo>
                    <a:pt x="855065" y="139839"/>
                  </a:lnTo>
                  <a:lnTo>
                    <a:pt x="835393" y="158127"/>
                  </a:lnTo>
                  <a:lnTo>
                    <a:pt x="788682" y="182880"/>
                  </a:lnTo>
                  <a:lnTo>
                    <a:pt x="737044" y="200812"/>
                  </a:lnTo>
                  <a:lnTo>
                    <a:pt x="684276" y="213817"/>
                  </a:lnTo>
                  <a:lnTo>
                    <a:pt x="630618" y="222516"/>
                  </a:lnTo>
                  <a:lnTo>
                    <a:pt x="576326" y="227507"/>
                  </a:lnTo>
                  <a:lnTo>
                    <a:pt x="530453" y="230060"/>
                  </a:lnTo>
                  <a:lnTo>
                    <a:pt x="484505" y="231838"/>
                  </a:lnTo>
                  <a:lnTo>
                    <a:pt x="438569" y="232498"/>
                  </a:lnTo>
                  <a:lnTo>
                    <a:pt x="392696" y="231698"/>
                  </a:lnTo>
                  <a:lnTo>
                    <a:pt x="338505" y="228701"/>
                  </a:lnTo>
                  <a:lnTo>
                    <a:pt x="284670" y="223126"/>
                  </a:lnTo>
                  <a:lnTo>
                    <a:pt x="231368" y="214261"/>
                  </a:lnTo>
                  <a:lnTo>
                    <a:pt x="178777" y="201396"/>
                  </a:lnTo>
                  <a:lnTo>
                    <a:pt x="127076" y="183807"/>
                  </a:lnTo>
                  <a:lnTo>
                    <a:pt x="76530" y="157010"/>
                  </a:lnTo>
                  <a:lnTo>
                    <a:pt x="40894" y="116979"/>
                  </a:lnTo>
                  <a:lnTo>
                    <a:pt x="24447" y="130556"/>
                  </a:lnTo>
                  <a:lnTo>
                    <a:pt x="19354" y="135394"/>
                  </a:lnTo>
                  <a:lnTo>
                    <a:pt x="5219" y="154774"/>
                  </a:lnTo>
                  <a:lnTo>
                    <a:pt x="0" y="174409"/>
                  </a:lnTo>
                  <a:lnTo>
                    <a:pt x="4521" y="193294"/>
                  </a:lnTo>
                  <a:lnTo>
                    <a:pt x="42633" y="226999"/>
                  </a:lnTo>
                  <a:lnTo>
                    <a:pt x="92354" y="255270"/>
                  </a:lnTo>
                  <a:lnTo>
                    <a:pt x="168427" y="282524"/>
                  </a:lnTo>
                  <a:lnTo>
                    <a:pt x="219240" y="295097"/>
                  </a:lnTo>
                  <a:lnTo>
                    <a:pt x="270776" y="304088"/>
                  </a:lnTo>
                  <a:lnTo>
                    <a:pt x="322872" y="309651"/>
                  </a:lnTo>
                  <a:lnTo>
                    <a:pt x="375399" y="311937"/>
                  </a:lnTo>
                  <a:lnTo>
                    <a:pt x="421817" y="312483"/>
                  </a:lnTo>
                  <a:lnTo>
                    <a:pt x="468274" y="312610"/>
                  </a:lnTo>
                  <a:lnTo>
                    <a:pt x="514718" y="311950"/>
                  </a:lnTo>
                  <a:lnTo>
                    <a:pt x="561060" y="310134"/>
                  </a:lnTo>
                  <a:lnTo>
                    <a:pt x="607250" y="306755"/>
                  </a:lnTo>
                  <a:lnTo>
                    <a:pt x="653948" y="301510"/>
                  </a:lnTo>
                  <a:lnTo>
                    <a:pt x="700201" y="294005"/>
                  </a:lnTo>
                  <a:lnTo>
                    <a:pt x="745705" y="283540"/>
                  </a:lnTo>
                  <a:lnTo>
                    <a:pt x="790194" y="269392"/>
                  </a:lnTo>
                  <a:lnTo>
                    <a:pt x="833361" y="250863"/>
                  </a:lnTo>
                  <a:lnTo>
                    <a:pt x="874928" y="227241"/>
                  </a:lnTo>
                  <a:lnTo>
                    <a:pt x="907897" y="191427"/>
                  </a:lnTo>
                  <a:lnTo>
                    <a:pt x="911999" y="1728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5306696" y="3351616"/>
            <a:ext cx="2408555" cy="14865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baseline="1745" sz="14325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r>
              <a:rPr dirty="0" baseline="1745" sz="14325" spc="-2692">
                <a:solidFill>
                  <a:srgbClr val="FFFFFF"/>
                </a:solidFill>
                <a:latin typeface="Neon Light"/>
                <a:cs typeface="Neon Light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Palatino Linotype"/>
                <a:cs typeface="Palatino Linotype"/>
              </a:rPr>
              <a:t>Families</a:t>
            </a:r>
            <a:r>
              <a:rPr dirty="0" sz="1800" spc="-4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-85">
                <a:solidFill>
                  <a:srgbClr val="FFFFFF"/>
                </a:solidFill>
                <a:latin typeface="Palatino Linotype"/>
                <a:cs typeface="Palatino Linotype"/>
              </a:rPr>
              <a:t>of</a:t>
            </a:r>
            <a:r>
              <a:rPr dirty="0" sz="18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>
                <a:solidFill>
                  <a:srgbClr val="FFFFFF"/>
                </a:solidFill>
                <a:latin typeface="Palatino Linotype"/>
                <a:cs typeface="Palatino Linotype"/>
              </a:rPr>
              <a:t>3</a:t>
            </a:r>
            <a:r>
              <a:rPr dirty="0" sz="1800" spc="-7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Palatino Linotype"/>
                <a:cs typeface="Palatino Linotype"/>
              </a:rPr>
              <a:t>or</a:t>
            </a:r>
            <a:r>
              <a:rPr dirty="0" sz="1800" spc="-4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-75">
                <a:solidFill>
                  <a:srgbClr val="FFFFFF"/>
                </a:solidFill>
                <a:latin typeface="Palatino Linotype"/>
                <a:cs typeface="Palatino Linotype"/>
              </a:rPr>
              <a:t>above</a:t>
            </a:r>
            <a:endParaRPr sz="1800">
              <a:latin typeface="Palatino Linotype"/>
              <a:cs typeface="Palatino Linotype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5306696" y="2683481"/>
            <a:ext cx="1288415" cy="14865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baseline="1745" sz="14325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r>
              <a:rPr dirty="0" baseline="1745" sz="14325" spc="-2804">
                <a:solidFill>
                  <a:srgbClr val="FFFFFF"/>
                </a:solidFill>
                <a:latin typeface="Neon Light"/>
                <a:cs typeface="Neon Light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Palatino Linotype"/>
                <a:cs typeface="Palatino Linotype"/>
              </a:rPr>
              <a:t>Teenagers</a:t>
            </a:r>
            <a:endParaRPr sz="1800">
              <a:latin typeface="Palatino Linotype"/>
              <a:cs typeface="Palatino Linotype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306696" y="4093784"/>
            <a:ext cx="2703830" cy="14865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baseline="3199" sz="14325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r>
              <a:rPr dirty="0" baseline="3199" sz="14325" spc="-2579">
                <a:solidFill>
                  <a:srgbClr val="FFFFFF"/>
                </a:solidFill>
                <a:latin typeface="Neon Light"/>
                <a:cs typeface="Neon Light"/>
              </a:rPr>
              <a:t> </a:t>
            </a:r>
            <a:r>
              <a:rPr dirty="0" sz="1800" spc="-114">
                <a:solidFill>
                  <a:srgbClr val="FFFFFF"/>
                </a:solidFill>
                <a:latin typeface="Palatino Linotype"/>
                <a:cs typeface="Palatino Linotype"/>
              </a:rPr>
              <a:t>Workers</a:t>
            </a:r>
            <a:r>
              <a:rPr dirty="0" sz="1800" spc="-2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Palatino Linotype"/>
                <a:cs typeface="Palatino Linotype"/>
              </a:rPr>
              <a:t>on</a:t>
            </a:r>
            <a:r>
              <a:rPr dirty="0" sz="1800" spc="-2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Palatino Linotype"/>
                <a:cs typeface="Palatino Linotype"/>
              </a:rPr>
              <a:t>lunch</a:t>
            </a:r>
            <a:r>
              <a:rPr dirty="0" sz="1800" spc="-2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-55">
                <a:solidFill>
                  <a:srgbClr val="FFFFFF"/>
                </a:solidFill>
                <a:latin typeface="Palatino Linotype"/>
                <a:cs typeface="Palatino Linotype"/>
              </a:rPr>
              <a:t>breaks</a:t>
            </a:r>
            <a:endParaRPr sz="1800">
              <a:latin typeface="Palatino Linotype"/>
              <a:cs typeface="Palatino Linotype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8926028" y="3435841"/>
            <a:ext cx="1245235" cy="14865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baseline="2326" sz="14325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r>
              <a:rPr dirty="0" baseline="2326" sz="14325" spc="-2625">
                <a:solidFill>
                  <a:srgbClr val="FFFFFF"/>
                </a:solidFill>
                <a:latin typeface="Neon Light"/>
                <a:cs typeface="Neon Light"/>
              </a:rPr>
              <a:t> </a:t>
            </a:r>
            <a:r>
              <a:rPr dirty="0" sz="1800" spc="-55">
                <a:solidFill>
                  <a:srgbClr val="FFFFFF"/>
                </a:solidFill>
                <a:latin typeface="Palatino Linotype"/>
                <a:cs typeface="Palatino Linotype"/>
              </a:rPr>
              <a:t>Bicyclists</a:t>
            </a:r>
            <a:endParaRPr sz="1800">
              <a:latin typeface="Palatino Linotype"/>
              <a:cs typeface="Palatino Linotype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8926028" y="2744024"/>
            <a:ext cx="1348740" cy="14865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baseline="1163" sz="14325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r>
              <a:rPr dirty="0" baseline="1163" sz="14325" spc="-2729">
                <a:solidFill>
                  <a:srgbClr val="FFFFFF"/>
                </a:solidFill>
                <a:latin typeface="Neon Light"/>
                <a:cs typeface="Neon Light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Palatino Linotype"/>
                <a:cs typeface="Palatino Linotype"/>
              </a:rPr>
              <a:t>Jaywalkers</a:t>
            </a:r>
            <a:endParaRPr sz="1800">
              <a:latin typeface="Palatino Linotype"/>
              <a:cs typeface="Palatino Linotype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8926028" y="4137774"/>
            <a:ext cx="1745614" cy="14865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baseline="1745" sz="14325">
                <a:solidFill>
                  <a:srgbClr val="FFFFFF"/>
                </a:solidFill>
                <a:latin typeface="Neon Light"/>
                <a:cs typeface="Neon Light"/>
              </a:rPr>
              <a:t>.</a:t>
            </a:r>
            <a:r>
              <a:rPr dirty="0" baseline="1745" sz="14325" spc="-2520">
                <a:solidFill>
                  <a:srgbClr val="FFFFFF"/>
                </a:solidFill>
                <a:latin typeface="Neon Light"/>
                <a:cs typeface="Neon Light"/>
              </a:rPr>
              <a:t> </a:t>
            </a:r>
            <a:r>
              <a:rPr dirty="0" sz="1800" spc="-80">
                <a:solidFill>
                  <a:srgbClr val="FFFFFF"/>
                </a:solidFill>
                <a:latin typeface="Palatino Linotype"/>
                <a:cs typeface="Palatino Linotype"/>
              </a:rPr>
              <a:t>Older</a:t>
            </a:r>
            <a:r>
              <a:rPr dirty="0" sz="1800" spc="-2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Palatino Linotype"/>
                <a:cs typeface="Palatino Linotype"/>
              </a:rPr>
              <a:t>Couples</a:t>
            </a:r>
            <a:endParaRPr sz="1800">
              <a:latin typeface="Palatino Linotype"/>
              <a:cs typeface="Palatino Linotype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383678" y="314741"/>
            <a:ext cx="3723640" cy="3772535"/>
            <a:chOff x="383678" y="314741"/>
            <a:chExt cx="3723640" cy="3772535"/>
          </a:xfrm>
        </p:grpSpPr>
        <p:sp>
          <p:nvSpPr>
            <p:cNvPr id="18" name="object 18" descr=""/>
            <p:cNvSpPr/>
            <p:nvPr/>
          </p:nvSpPr>
          <p:spPr>
            <a:xfrm>
              <a:off x="567394" y="887785"/>
              <a:ext cx="58419" cy="393065"/>
            </a:xfrm>
            <a:custGeom>
              <a:avLst/>
              <a:gdLst/>
              <a:ahLst/>
              <a:cxnLst/>
              <a:rect l="l" t="t" r="r" b="b"/>
              <a:pathLst>
                <a:path w="58420" h="393065">
                  <a:moveTo>
                    <a:pt x="0" y="0"/>
                  </a:moveTo>
                  <a:lnTo>
                    <a:pt x="0" y="31470"/>
                  </a:lnTo>
                  <a:lnTo>
                    <a:pt x="13497" y="58338"/>
                  </a:lnTo>
                  <a:lnTo>
                    <a:pt x="24377" y="86594"/>
                  </a:lnTo>
                  <a:lnTo>
                    <a:pt x="32457" y="116041"/>
                  </a:lnTo>
                  <a:lnTo>
                    <a:pt x="37553" y="146481"/>
                  </a:lnTo>
                  <a:lnTo>
                    <a:pt x="38828" y="199817"/>
                  </a:lnTo>
                  <a:lnTo>
                    <a:pt x="31592" y="251496"/>
                  </a:lnTo>
                  <a:lnTo>
                    <a:pt x="17949" y="301963"/>
                  </a:lnTo>
                  <a:lnTo>
                    <a:pt x="0" y="351663"/>
                  </a:lnTo>
                  <a:lnTo>
                    <a:pt x="0" y="392633"/>
                  </a:lnTo>
                  <a:lnTo>
                    <a:pt x="22310" y="336005"/>
                  </a:lnTo>
                  <a:lnTo>
                    <a:pt x="42278" y="278663"/>
                  </a:lnTo>
                  <a:lnTo>
                    <a:pt x="54150" y="228407"/>
                  </a:lnTo>
                  <a:lnTo>
                    <a:pt x="58365" y="179487"/>
                  </a:lnTo>
                  <a:lnTo>
                    <a:pt x="54991" y="132045"/>
                  </a:lnTo>
                  <a:lnTo>
                    <a:pt x="44093" y="86221"/>
                  </a:lnTo>
                  <a:lnTo>
                    <a:pt x="25741" y="42159"/>
                  </a:lnTo>
                  <a:lnTo>
                    <a:pt x="0" y="0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567397" y="516924"/>
              <a:ext cx="1036955" cy="1560195"/>
            </a:xfrm>
            <a:custGeom>
              <a:avLst/>
              <a:gdLst/>
              <a:ahLst/>
              <a:cxnLst/>
              <a:rect l="l" t="t" r="r" b="b"/>
              <a:pathLst>
                <a:path w="1036955" h="1560195">
                  <a:moveTo>
                    <a:pt x="204597" y="664464"/>
                  </a:moveTo>
                  <a:lnTo>
                    <a:pt x="237280" y="695267"/>
                  </a:lnTo>
                  <a:lnTo>
                    <a:pt x="273410" y="723468"/>
                  </a:lnTo>
                  <a:lnTo>
                    <a:pt x="311576" y="750992"/>
                  </a:lnTo>
                  <a:lnTo>
                    <a:pt x="350367" y="779767"/>
                  </a:lnTo>
                  <a:lnTo>
                    <a:pt x="329076" y="824725"/>
                  </a:lnTo>
                  <a:lnTo>
                    <a:pt x="307558" y="870164"/>
                  </a:lnTo>
                  <a:lnTo>
                    <a:pt x="285828" y="916050"/>
                  </a:lnTo>
                  <a:lnTo>
                    <a:pt x="263902" y="962349"/>
                  </a:lnTo>
                  <a:lnTo>
                    <a:pt x="241796" y="1009029"/>
                  </a:lnTo>
                  <a:lnTo>
                    <a:pt x="219527" y="1056055"/>
                  </a:lnTo>
                  <a:lnTo>
                    <a:pt x="197108" y="1103393"/>
                  </a:lnTo>
                  <a:lnTo>
                    <a:pt x="174557" y="1151011"/>
                  </a:lnTo>
                  <a:lnTo>
                    <a:pt x="151889" y="1198874"/>
                  </a:lnTo>
                  <a:lnTo>
                    <a:pt x="129120" y="1246949"/>
                  </a:lnTo>
                  <a:lnTo>
                    <a:pt x="109393" y="1234016"/>
                  </a:lnTo>
                  <a:lnTo>
                    <a:pt x="90265" y="1221574"/>
                  </a:lnTo>
                  <a:lnTo>
                    <a:pt x="53657" y="1196619"/>
                  </a:lnTo>
                  <a:lnTo>
                    <a:pt x="11850" y="1161214"/>
                  </a:lnTo>
                  <a:lnTo>
                    <a:pt x="0" y="1148689"/>
                  </a:lnTo>
                  <a:lnTo>
                    <a:pt x="0" y="1169276"/>
                  </a:lnTo>
                  <a:lnTo>
                    <a:pt x="35229" y="1201445"/>
                  </a:lnTo>
                  <a:lnTo>
                    <a:pt x="76607" y="1232652"/>
                  </a:lnTo>
                  <a:lnTo>
                    <a:pt x="97921" y="1247565"/>
                  </a:lnTo>
                  <a:lnTo>
                    <a:pt x="119176" y="1262621"/>
                  </a:lnTo>
                  <a:lnTo>
                    <a:pt x="117322" y="1268247"/>
                  </a:lnTo>
                  <a:lnTo>
                    <a:pt x="116560" y="1272654"/>
                  </a:lnTo>
                  <a:lnTo>
                    <a:pt x="114541" y="1276388"/>
                  </a:lnTo>
                  <a:lnTo>
                    <a:pt x="91533" y="1319342"/>
                  </a:lnTo>
                  <a:lnTo>
                    <a:pt x="68696" y="1362400"/>
                  </a:lnTo>
                  <a:lnTo>
                    <a:pt x="45909" y="1405490"/>
                  </a:lnTo>
                  <a:lnTo>
                    <a:pt x="23050" y="1448539"/>
                  </a:lnTo>
                  <a:lnTo>
                    <a:pt x="0" y="1491475"/>
                  </a:lnTo>
                  <a:lnTo>
                    <a:pt x="0" y="1531480"/>
                  </a:lnTo>
                  <a:lnTo>
                    <a:pt x="21843" y="1491830"/>
                  </a:lnTo>
                  <a:lnTo>
                    <a:pt x="43383" y="1451991"/>
                  </a:lnTo>
                  <a:lnTo>
                    <a:pt x="66675" y="1407899"/>
                  </a:lnTo>
                  <a:lnTo>
                    <a:pt x="89741" y="1363368"/>
                  </a:lnTo>
                  <a:lnTo>
                    <a:pt x="112916" y="1318254"/>
                  </a:lnTo>
                  <a:lnTo>
                    <a:pt x="136537" y="1272413"/>
                  </a:lnTo>
                  <a:lnTo>
                    <a:pt x="178495" y="1297916"/>
                  </a:lnTo>
                  <a:lnTo>
                    <a:pt x="218650" y="1324447"/>
                  </a:lnTo>
                  <a:lnTo>
                    <a:pt x="255780" y="1352983"/>
                  </a:lnTo>
                  <a:lnTo>
                    <a:pt x="288663" y="1384504"/>
                  </a:lnTo>
                  <a:lnTo>
                    <a:pt x="316078" y="1419991"/>
                  </a:lnTo>
                  <a:lnTo>
                    <a:pt x="336803" y="1460423"/>
                  </a:lnTo>
                  <a:lnTo>
                    <a:pt x="349618" y="1506781"/>
                  </a:lnTo>
                  <a:lnTo>
                    <a:pt x="353301" y="1560042"/>
                  </a:lnTo>
                  <a:lnTo>
                    <a:pt x="372275" y="1541830"/>
                  </a:lnTo>
                  <a:lnTo>
                    <a:pt x="364355" y="1489994"/>
                  </a:lnTo>
                  <a:lnTo>
                    <a:pt x="348388" y="1444451"/>
                  </a:lnTo>
                  <a:lnTo>
                    <a:pt x="325445" y="1404354"/>
                  </a:lnTo>
                  <a:lnTo>
                    <a:pt x="296597" y="1368859"/>
                  </a:lnTo>
                  <a:lnTo>
                    <a:pt x="262916" y="1337121"/>
                  </a:lnTo>
                  <a:lnTo>
                    <a:pt x="225472" y="1308294"/>
                  </a:lnTo>
                  <a:lnTo>
                    <a:pt x="185339" y="1281532"/>
                  </a:lnTo>
                  <a:lnTo>
                    <a:pt x="143586" y="1255991"/>
                  </a:lnTo>
                  <a:lnTo>
                    <a:pt x="164532" y="1211783"/>
                  </a:lnTo>
                  <a:lnTo>
                    <a:pt x="185417" y="1167703"/>
                  </a:lnTo>
                  <a:lnTo>
                    <a:pt x="206249" y="1123734"/>
                  </a:lnTo>
                  <a:lnTo>
                    <a:pt x="227038" y="1079859"/>
                  </a:lnTo>
                  <a:lnTo>
                    <a:pt x="247790" y="1036060"/>
                  </a:lnTo>
                  <a:lnTo>
                    <a:pt x="268515" y="992319"/>
                  </a:lnTo>
                  <a:lnTo>
                    <a:pt x="289221" y="948618"/>
                  </a:lnTo>
                  <a:lnTo>
                    <a:pt x="309916" y="904939"/>
                  </a:lnTo>
                  <a:lnTo>
                    <a:pt x="330609" y="861266"/>
                  </a:lnTo>
                  <a:lnTo>
                    <a:pt x="351308" y="817579"/>
                  </a:lnTo>
                  <a:lnTo>
                    <a:pt x="372021" y="773861"/>
                  </a:lnTo>
                  <a:lnTo>
                    <a:pt x="427436" y="784216"/>
                  </a:lnTo>
                  <a:lnTo>
                    <a:pt x="482417" y="788965"/>
                  </a:lnTo>
                  <a:lnTo>
                    <a:pt x="537080" y="789694"/>
                  </a:lnTo>
                  <a:lnTo>
                    <a:pt x="591542" y="787988"/>
                  </a:lnTo>
                  <a:lnTo>
                    <a:pt x="645922" y="785431"/>
                  </a:lnTo>
                  <a:lnTo>
                    <a:pt x="683606" y="784129"/>
                  </a:lnTo>
                  <a:lnTo>
                    <a:pt x="759079" y="784786"/>
                  </a:lnTo>
                  <a:lnTo>
                    <a:pt x="842621" y="794127"/>
                  </a:lnTo>
                  <a:lnTo>
                    <a:pt x="885827" y="806140"/>
                  </a:lnTo>
                  <a:lnTo>
                    <a:pt x="925817" y="823977"/>
                  </a:lnTo>
                  <a:lnTo>
                    <a:pt x="962166" y="848224"/>
                  </a:lnTo>
                  <a:lnTo>
                    <a:pt x="994450" y="879469"/>
                  </a:lnTo>
                  <a:lnTo>
                    <a:pt x="1022248" y="918298"/>
                  </a:lnTo>
                  <a:lnTo>
                    <a:pt x="1026998" y="913739"/>
                  </a:lnTo>
                  <a:lnTo>
                    <a:pt x="1031735" y="909193"/>
                  </a:lnTo>
                  <a:lnTo>
                    <a:pt x="1036485" y="904633"/>
                  </a:lnTo>
                  <a:lnTo>
                    <a:pt x="1003375" y="865069"/>
                  </a:lnTo>
                  <a:lnTo>
                    <a:pt x="966876" y="832622"/>
                  </a:lnTo>
                  <a:lnTo>
                    <a:pt x="927176" y="806948"/>
                  </a:lnTo>
                  <a:lnTo>
                    <a:pt x="884466" y="787700"/>
                  </a:lnTo>
                  <a:lnTo>
                    <a:pt x="838935" y="774533"/>
                  </a:lnTo>
                  <a:lnTo>
                    <a:pt x="790772" y="767101"/>
                  </a:lnTo>
                  <a:lnTo>
                    <a:pt x="740168" y="765060"/>
                  </a:lnTo>
                  <a:lnTo>
                    <a:pt x="686827" y="766448"/>
                  </a:lnTo>
                  <a:lnTo>
                    <a:pt x="633498" y="768791"/>
                  </a:lnTo>
                  <a:lnTo>
                    <a:pt x="580173" y="771015"/>
                  </a:lnTo>
                  <a:lnTo>
                    <a:pt x="526846" y="772045"/>
                  </a:lnTo>
                  <a:lnTo>
                    <a:pt x="491216" y="771034"/>
                  </a:lnTo>
                  <a:lnTo>
                    <a:pt x="454925" y="768448"/>
                  </a:lnTo>
                  <a:lnTo>
                    <a:pt x="417317" y="765105"/>
                  </a:lnTo>
                  <a:lnTo>
                    <a:pt x="377736" y="761822"/>
                  </a:lnTo>
                  <a:lnTo>
                    <a:pt x="404504" y="710544"/>
                  </a:lnTo>
                  <a:lnTo>
                    <a:pt x="429901" y="661658"/>
                  </a:lnTo>
                  <a:lnTo>
                    <a:pt x="454688" y="614537"/>
                  </a:lnTo>
                  <a:lnTo>
                    <a:pt x="479628" y="568553"/>
                  </a:lnTo>
                  <a:lnTo>
                    <a:pt x="504655" y="523980"/>
                  </a:lnTo>
                  <a:lnTo>
                    <a:pt x="530206" y="479809"/>
                  </a:lnTo>
                  <a:lnTo>
                    <a:pt x="556346" y="436091"/>
                  </a:lnTo>
                  <a:lnTo>
                    <a:pt x="583142" y="392880"/>
                  </a:lnTo>
                  <a:lnTo>
                    <a:pt x="610657" y="350226"/>
                  </a:lnTo>
                  <a:lnTo>
                    <a:pt x="638958" y="308181"/>
                  </a:lnTo>
                  <a:lnTo>
                    <a:pt x="668110" y="266798"/>
                  </a:lnTo>
                  <a:lnTo>
                    <a:pt x="698178" y="226128"/>
                  </a:lnTo>
                  <a:lnTo>
                    <a:pt x="729227" y="186224"/>
                  </a:lnTo>
                  <a:lnTo>
                    <a:pt x="761324" y="147137"/>
                  </a:lnTo>
                  <a:lnTo>
                    <a:pt x="794532" y="108919"/>
                  </a:lnTo>
                  <a:lnTo>
                    <a:pt x="828918" y="71622"/>
                  </a:lnTo>
                  <a:lnTo>
                    <a:pt x="864547" y="35298"/>
                  </a:lnTo>
                  <a:lnTo>
                    <a:pt x="901484" y="0"/>
                  </a:lnTo>
                  <a:lnTo>
                    <a:pt x="875919" y="0"/>
                  </a:lnTo>
                  <a:lnTo>
                    <a:pt x="843085" y="32716"/>
                  </a:lnTo>
                  <a:lnTo>
                    <a:pt x="811215" y="66495"/>
                  </a:lnTo>
                  <a:lnTo>
                    <a:pt x="780132" y="101139"/>
                  </a:lnTo>
                  <a:lnTo>
                    <a:pt x="749655" y="136448"/>
                  </a:lnTo>
                  <a:lnTo>
                    <a:pt x="716298" y="176795"/>
                  </a:lnTo>
                  <a:lnTo>
                    <a:pt x="684080" y="217900"/>
                  </a:lnTo>
                  <a:lnTo>
                    <a:pt x="652942" y="259722"/>
                  </a:lnTo>
                  <a:lnTo>
                    <a:pt x="622821" y="302220"/>
                  </a:lnTo>
                  <a:lnTo>
                    <a:pt x="593657" y="345352"/>
                  </a:lnTo>
                  <a:lnTo>
                    <a:pt x="565389" y="389076"/>
                  </a:lnTo>
                  <a:lnTo>
                    <a:pt x="537957" y="433350"/>
                  </a:lnTo>
                  <a:lnTo>
                    <a:pt x="511300" y="478134"/>
                  </a:lnTo>
                  <a:lnTo>
                    <a:pt x="485356" y="523386"/>
                  </a:lnTo>
                  <a:lnTo>
                    <a:pt x="460066" y="569063"/>
                  </a:lnTo>
                  <a:lnTo>
                    <a:pt x="435368" y="615124"/>
                  </a:lnTo>
                  <a:lnTo>
                    <a:pt x="417509" y="649057"/>
                  </a:lnTo>
                  <a:lnTo>
                    <a:pt x="399268" y="683877"/>
                  </a:lnTo>
                  <a:lnTo>
                    <a:pt x="380161" y="720414"/>
                  </a:lnTo>
                  <a:lnTo>
                    <a:pt x="359702" y="759498"/>
                  </a:lnTo>
                  <a:lnTo>
                    <a:pt x="325997" y="737868"/>
                  </a:lnTo>
                  <a:lnTo>
                    <a:pt x="293011" y="717375"/>
                  </a:lnTo>
                  <a:lnTo>
                    <a:pt x="261868" y="696229"/>
                  </a:lnTo>
                  <a:lnTo>
                    <a:pt x="197221" y="633031"/>
                  </a:lnTo>
                  <a:lnTo>
                    <a:pt x="167197" y="591060"/>
                  </a:lnTo>
                  <a:lnTo>
                    <a:pt x="143422" y="546870"/>
                  </a:lnTo>
                  <a:lnTo>
                    <a:pt x="125698" y="500599"/>
                  </a:lnTo>
                  <a:lnTo>
                    <a:pt x="113824" y="452385"/>
                  </a:lnTo>
                  <a:lnTo>
                    <a:pt x="107601" y="402369"/>
                  </a:lnTo>
                  <a:lnTo>
                    <a:pt x="106832" y="350689"/>
                  </a:lnTo>
                  <a:lnTo>
                    <a:pt x="111315" y="297484"/>
                  </a:lnTo>
                  <a:lnTo>
                    <a:pt x="120985" y="242339"/>
                  </a:lnTo>
                  <a:lnTo>
                    <a:pt x="135079" y="189585"/>
                  </a:lnTo>
                  <a:lnTo>
                    <a:pt x="153322" y="139098"/>
                  </a:lnTo>
                  <a:lnTo>
                    <a:pt x="175440" y="90754"/>
                  </a:lnTo>
                  <a:lnTo>
                    <a:pt x="201157" y="44429"/>
                  </a:lnTo>
                  <a:lnTo>
                    <a:pt x="230200" y="0"/>
                  </a:lnTo>
                  <a:lnTo>
                    <a:pt x="208356" y="0"/>
                  </a:lnTo>
                  <a:lnTo>
                    <a:pt x="179222" y="46006"/>
                  </a:lnTo>
                  <a:lnTo>
                    <a:pt x="153783" y="94195"/>
                  </a:lnTo>
                  <a:lnTo>
                    <a:pt x="132216" y="144537"/>
                  </a:lnTo>
                  <a:lnTo>
                    <a:pt x="114699" y="197002"/>
                  </a:lnTo>
                  <a:lnTo>
                    <a:pt x="101409" y="251561"/>
                  </a:lnTo>
                  <a:lnTo>
                    <a:pt x="93271" y="302296"/>
                  </a:lnTo>
                  <a:lnTo>
                    <a:pt x="89480" y="352079"/>
                  </a:lnTo>
                  <a:lnTo>
                    <a:pt x="90273" y="400799"/>
                  </a:lnTo>
                  <a:lnTo>
                    <a:pt x="95888" y="448343"/>
                  </a:lnTo>
                  <a:lnTo>
                    <a:pt x="106561" y="494597"/>
                  </a:lnTo>
                  <a:lnTo>
                    <a:pt x="122531" y="539448"/>
                  </a:lnTo>
                  <a:lnTo>
                    <a:pt x="144036" y="582785"/>
                  </a:lnTo>
                  <a:lnTo>
                    <a:pt x="171312" y="624495"/>
                  </a:lnTo>
                  <a:lnTo>
                    <a:pt x="204597" y="66446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396378" y="327441"/>
              <a:ext cx="2882265" cy="3747135"/>
            </a:xfrm>
            <a:custGeom>
              <a:avLst/>
              <a:gdLst/>
              <a:ahLst/>
              <a:cxnLst/>
              <a:rect l="l" t="t" r="r" b="b"/>
              <a:pathLst>
                <a:path w="2882265" h="3747135">
                  <a:moveTo>
                    <a:pt x="17500" y="3746512"/>
                  </a:moveTo>
                  <a:lnTo>
                    <a:pt x="0" y="0"/>
                  </a:lnTo>
                  <a:lnTo>
                    <a:pt x="2881858" y="0"/>
                  </a:lnTo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543568" y="493393"/>
              <a:ext cx="3550920" cy="3079115"/>
            </a:xfrm>
            <a:custGeom>
              <a:avLst/>
              <a:gdLst/>
              <a:ahLst/>
              <a:cxnLst/>
              <a:rect l="l" t="t" r="r" b="b"/>
              <a:pathLst>
                <a:path w="3550920" h="3079115">
                  <a:moveTo>
                    <a:pt x="3550564" y="0"/>
                  </a:moveTo>
                  <a:lnTo>
                    <a:pt x="0" y="0"/>
                  </a:lnTo>
                  <a:lnTo>
                    <a:pt x="0" y="3078861"/>
                  </a:lnTo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710302" y="1604144"/>
              <a:ext cx="474345" cy="490220"/>
            </a:xfrm>
            <a:custGeom>
              <a:avLst/>
              <a:gdLst/>
              <a:ahLst/>
              <a:cxnLst/>
              <a:rect l="l" t="t" r="r" b="b"/>
              <a:pathLst>
                <a:path w="474344" h="490219">
                  <a:moveTo>
                    <a:pt x="151095" y="326166"/>
                  </a:moveTo>
                  <a:lnTo>
                    <a:pt x="117048" y="288964"/>
                  </a:lnTo>
                  <a:lnTo>
                    <a:pt x="82992" y="251769"/>
                  </a:lnTo>
                  <a:lnTo>
                    <a:pt x="48959" y="214555"/>
                  </a:lnTo>
                  <a:lnTo>
                    <a:pt x="14976" y="177296"/>
                  </a:lnTo>
                  <a:lnTo>
                    <a:pt x="3423" y="161164"/>
                  </a:lnTo>
                  <a:lnTo>
                    <a:pt x="0" y="146356"/>
                  </a:lnTo>
                  <a:lnTo>
                    <a:pt x="4753" y="131876"/>
                  </a:lnTo>
                  <a:lnTo>
                    <a:pt x="45536" y="91097"/>
                  </a:lnTo>
                  <a:lnTo>
                    <a:pt x="101319" y="40006"/>
                  </a:lnTo>
                  <a:lnTo>
                    <a:pt x="145041" y="3418"/>
                  </a:lnTo>
                  <a:lnTo>
                    <a:pt x="159677" y="0"/>
                  </a:lnTo>
                  <a:lnTo>
                    <a:pt x="173878" y="4355"/>
                  </a:lnTo>
                  <a:lnTo>
                    <a:pt x="222208" y="53493"/>
                  </a:lnTo>
                  <a:lnTo>
                    <a:pt x="256088" y="90458"/>
                  </a:lnTo>
                  <a:lnTo>
                    <a:pt x="289956" y="127435"/>
                  </a:lnTo>
                  <a:lnTo>
                    <a:pt x="323813" y="164423"/>
                  </a:lnTo>
                  <a:lnTo>
                    <a:pt x="357657" y="201423"/>
                  </a:lnTo>
                  <a:lnTo>
                    <a:pt x="391488" y="238433"/>
                  </a:lnTo>
                  <a:lnTo>
                    <a:pt x="425305" y="275455"/>
                  </a:lnTo>
                  <a:lnTo>
                    <a:pt x="459108" y="312488"/>
                  </a:lnTo>
                  <a:lnTo>
                    <a:pt x="474064" y="343431"/>
                  </a:lnTo>
                  <a:lnTo>
                    <a:pt x="469196" y="357847"/>
                  </a:lnTo>
                  <a:lnTo>
                    <a:pt x="428262" y="398549"/>
                  </a:lnTo>
                  <a:lnTo>
                    <a:pt x="372459" y="449603"/>
                  </a:lnTo>
                  <a:lnTo>
                    <a:pt x="328478" y="486531"/>
                  </a:lnTo>
                  <a:lnTo>
                    <a:pt x="313813" y="489812"/>
                  </a:lnTo>
                  <a:lnTo>
                    <a:pt x="299415" y="484853"/>
                  </a:lnTo>
                  <a:lnTo>
                    <a:pt x="284191" y="471593"/>
                  </a:lnTo>
                  <a:lnTo>
                    <a:pt x="250878" y="435270"/>
                  </a:lnTo>
                  <a:lnTo>
                    <a:pt x="217604" y="398913"/>
                  </a:lnTo>
                  <a:lnTo>
                    <a:pt x="184350" y="362539"/>
                  </a:lnTo>
                  <a:lnTo>
                    <a:pt x="151095" y="32616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6798" y="1488172"/>
              <a:ext cx="230327" cy="237947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844194" y="2328161"/>
              <a:ext cx="173355" cy="325120"/>
            </a:xfrm>
            <a:custGeom>
              <a:avLst/>
              <a:gdLst/>
              <a:ahLst/>
              <a:cxnLst/>
              <a:rect l="l" t="t" r="r" b="b"/>
              <a:pathLst>
                <a:path w="173355" h="325119">
                  <a:moveTo>
                    <a:pt x="8890" y="158369"/>
                  </a:moveTo>
                  <a:lnTo>
                    <a:pt x="11163" y="125307"/>
                  </a:lnTo>
                  <a:lnTo>
                    <a:pt x="13430" y="92248"/>
                  </a:lnTo>
                  <a:lnTo>
                    <a:pt x="15715" y="59190"/>
                  </a:lnTo>
                  <a:lnTo>
                    <a:pt x="20491" y="13323"/>
                  </a:lnTo>
                  <a:lnTo>
                    <a:pt x="48120" y="0"/>
                  </a:lnTo>
                  <a:lnTo>
                    <a:pt x="72921" y="1617"/>
                  </a:lnTo>
                  <a:lnTo>
                    <a:pt x="122508" y="5013"/>
                  </a:lnTo>
                  <a:lnTo>
                    <a:pt x="167989" y="14651"/>
                  </a:lnTo>
                  <a:lnTo>
                    <a:pt x="173101" y="35775"/>
                  </a:lnTo>
                  <a:lnTo>
                    <a:pt x="169530" y="88370"/>
                  </a:lnTo>
                  <a:lnTo>
                    <a:pt x="165933" y="140966"/>
                  </a:lnTo>
                  <a:lnTo>
                    <a:pt x="162310" y="193561"/>
                  </a:lnTo>
                  <a:lnTo>
                    <a:pt x="158658" y="246153"/>
                  </a:lnTo>
                  <a:lnTo>
                    <a:pt x="154978" y="298742"/>
                  </a:lnTo>
                  <a:lnTo>
                    <a:pt x="124841" y="324726"/>
                  </a:lnTo>
                  <a:lnTo>
                    <a:pt x="100047" y="323069"/>
                  </a:lnTo>
                  <a:lnTo>
                    <a:pt x="50460" y="319645"/>
                  </a:lnTo>
                  <a:lnTo>
                    <a:pt x="4751" y="309957"/>
                  </a:lnTo>
                  <a:lnTo>
                    <a:pt x="0" y="287604"/>
                  </a:lnTo>
                  <a:lnTo>
                    <a:pt x="2190" y="255295"/>
                  </a:lnTo>
                  <a:lnTo>
                    <a:pt x="4411" y="222986"/>
                  </a:lnTo>
                  <a:lnTo>
                    <a:pt x="6649" y="190677"/>
                  </a:lnTo>
                  <a:lnTo>
                    <a:pt x="8890" y="15836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1272" y="2174053"/>
              <a:ext cx="144510" cy="159743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42028" y="1732269"/>
              <a:ext cx="224751" cy="226644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4919" y="2433301"/>
              <a:ext cx="127838" cy="140055"/>
            </a:xfrm>
            <a:prstGeom prst="rect">
              <a:avLst/>
            </a:prstGeom>
          </p:spPr>
        </p:pic>
      </p:grpSp>
      <p:grpSp>
        <p:nvGrpSpPr>
          <p:cNvPr id="28" name="object 28" descr=""/>
          <p:cNvGrpSpPr/>
          <p:nvPr/>
        </p:nvGrpSpPr>
        <p:grpSpPr>
          <a:xfrm>
            <a:off x="12197860" y="342741"/>
            <a:ext cx="3723640" cy="3772535"/>
            <a:chOff x="12197860" y="342741"/>
            <a:chExt cx="3723640" cy="3772535"/>
          </a:xfrm>
        </p:grpSpPr>
        <p:sp>
          <p:nvSpPr>
            <p:cNvPr id="29" name="object 29" descr=""/>
            <p:cNvSpPr/>
            <p:nvPr/>
          </p:nvSpPr>
          <p:spPr>
            <a:xfrm>
              <a:off x="15678935" y="915785"/>
              <a:ext cx="58419" cy="393065"/>
            </a:xfrm>
            <a:custGeom>
              <a:avLst/>
              <a:gdLst/>
              <a:ahLst/>
              <a:cxnLst/>
              <a:rect l="l" t="t" r="r" b="b"/>
              <a:pathLst>
                <a:path w="58419" h="393065">
                  <a:moveTo>
                    <a:pt x="58365" y="0"/>
                  </a:moveTo>
                  <a:lnTo>
                    <a:pt x="58365" y="31470"/>
                  </a:lnTo>
                  <a:lnTo>
                    <a:pt x="44868" y="58338"/>
                  </a:lnTo>
                  <a:lnTo>
                    <a:pt x="33987" y="86594"/>
                  </a:lnTo>
                  <a:lnTo>
                    <a:pt x="25907" y="116041"/>
                  </a:lnTo>
                  <a:lnTo>
                    <a:pt x="20811" y="146481"/>
                  </a:lnTo>
                  <a:lnTo>
                    <a:pt x="19537" y="199817"/>
                  </a:lnTo>
                  <a:lnTo>
                    <a:pt x="26772" y="251496"/>
                  </a:lnTo>
                  <a:lnTo>
                    <a:pt x="40415" y="301963"/>
                  </a:lnTo>
                  <a:lnTo>
                    <a:pt x="58365" y="351663"/>
                  </a:lnTo>
                  <a:lnTo>
                    <a:pt x="58365" y="392633"/>
                  </a:lnTo>
                  <a:lnTo>
                    <a:pt x="36054" y="336000"/>
                  </a:lnTo>
                  <a:lnTo>
                    <a:pt x="16087" y="278663"/>
                  </a:lnTo>
                  <a:lnTo>
                    <a:pt x="4215" y="228407"/>
                  </a:lnTo>
                  <a:lnTo>
                    <a:pt x="0" y="179487"/>
                  </a:lnTo>
                  <a:lnTo>
                    <a:pt x="3374" y="132045"/>
                  </a:lnTo>
                  <a:lnTo>
                    <a:pt x="14271" y="86221"/>
                  </a:lnTo>
                  <a:lnTo>
                    <a:pt x="32624" y="42159"/>
                  </a:lnTo>
                  <a:lnTo>
                    <a:pt x="58365" y="0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4700810" y="544923"/>
              <a:ext cx="1036955" cy="1560195"/>
            </a:xfrm>
            <a:custGeom>
              <a:avLst/>
              <a:gdLst/>
              <a:ahLst/>
              <a:cxnLst/>
              <a:rect l="l" t="t" r="r" b="b"/>
              <a:pathLst>
                <a:path w="1036955" h="1560195">
                  <a:moveTo>
                    <a:pt x="831888" y="664464"/>
                  </a:moveTo>
                  <a:lnTo>
                    <a:pt x="799204" y="695267"/>
                  </a:lnTo>
                  <a:lnTo>
                    <a:pt x="763074" y="723466"/>
                  </a:lnTo>
                  <a:lnTo>
                    <a:pt x="724908" y="750987"/>
                  </a:lnTo>
                  <a:lnTo>
                    <a:pt x="686117" y="779754"/>
                  </a:lnTo>
                  <a:lnTo>
                    <a:pt x="707408" y="824716"/>
                  </a:lnTo>
                  <a:lnTo>
                    <a:pt x="728926" y="870157"/>
                  </a:lnTo>
                  <a:lnTo>
                    <a:pt x="750656" y="916045"/>
                  </a:lnTo>
                  <a:lnTo>
                    <a:pt x="772582" y="962347"/>
                  </a:lnTo>
                  <a:lnTo>
                    <a:pt x="794688" y="1009027"/>
                  </a:lnTo>
                  <a:lnTo>
                    <a:pt x="816958" y="1056054"/>
                  </a:lnTo>
                  <a:lnTo>
                    <a:pt x="839376" y="1103393"/>
                  </a:lnTo>
                  <a:lnTo>
                    <a:pt x="861927" y="1151011"/>
                  </a:lnTo>
                  <a:lnTo>
                    <a:pt x="884595" y="1198874"/>
                  </a:lnTo>
                  <a:lnTo>
                    <a:pt x="907364" y="1246949"/>
                  </a:lnTo>
                  <a:lnTo>
                    <a:pt x="927092" y="1234016"/>
                  </a:lnTo>
                  <a:lnTo>
                    <a:pt x="946219" y="1221574"/>
                  </a:lnTo>
                  <a:lnTo>
                    <a:pt x="982827" y="1196619"/>
                  </a:lnTo>
                  <a:lnTo>
                    <a:pt x="1024634" y="1161214"/>
                  </a:lnTo>
                  <a:lnTo>
                    <a:pt x="1036485" y="1148689"/>
                  </a:lnTo>
                  <a:lnTo>
                    <a:pt x="1036485" y="1169276"/>
                  </a:lnTo>
                  <a:lnTo>
                    <a:pt x="1001255" y="1201445"/>
                  </a:lnTo>
                  <a:lnTo>
                    <a:pt x="959877" y="1232652"/>
                  </a:lnTo>
                  <a:lnTo>
                    <a:pt x="938563" y="1247565"/>
                  </a:lnTo>
                  <a:lnTo>
                    <a:pt x="917308" y="1262621"/>
                  </a:lnTo>
                  <a:lnTo>
                    <a:pt x="919162" y="1268247"/>
                  </a:lnTo>
                  <a:lnTo>
                    <a:pt x="919924" y="1272654"/>
                  </a:lnTo>
                  <a:lnTo>
                    <a:pt x="921943" y="1276388"/>
                  </a:lnTo>
                  <a:lnTo>
                    <a:pt x="944953" y="1319342"/>
                  </a:lnTo>
                  <a:lnTo>
                    <a:pt x="967792" y="1362400"/>
                  </a:lnTo>
                  <a:lnTo>
                    <a:pt x="990581" y="1405490"/>
                  </a:lnTo>
                  <a:lnTo>
                    <a:pt x="1013439" y="1448539"/>
                  </a:lnTo>
                  <a:lnTo>
                    <a:pt x="1036485" y="1491475"/>
                  </a:lnTo>
                  <a:lnTo>
                    <a:pt x="1036485" y="1531480"/>
                  </a:lnTo>
                  <a:lnTo>
                    <a:pt x="1014641" y="1491830"/>
                  </a:lnTo>
                  <a:lnTo>
                    <a:pt x="993101" y="1451991"/>
                  </a:lnTo>
                  <a:lnTo>
                    <a:pt x="969809" y="1407899"/>
                  </a:lnTo>
                  <a:lnTo>
                    <a:pt x="946743" y="1363368"/>
                  </a:lnTo>
                  <a:lnTo>
                    <a:pt x="923568" y="1318254"/>
                  </a:lnTo>
                  <a:lnTo>
                    <a:pt x="899947" y="1272413"/>
                  </a:lnTo>
                  <a:lnTo>
                    <a:pt x="857989" y="1297916"/>
                  </a:lnTo>
                  <a:lnTo>
                    <a:pt x="817834" y="1324447"/>
                  </a:lnTo>
                  <a:lnTo>
                    <a:pt x="780705" y="1352983"/>
                  </a:lnTo>
                  <a:lnTo>
                    <a:pt x="747822" y="1384504"/>
                  </a:lnTo>
                  <a:lnTo>
                    <a:pt x="720406" y="1419991"/>
                  </a:lnTo>
                  <a:lnTo>
                    <a:pt x="699681" y="1460423"/>
                  </a:lnTo>
                  <a:lnTo>
                    <a:pt x="686866" y="1506781"/>
                  </a:lnTo>
                  <a:lnTo>
                    <a:pt x="683183" y="1560042"/>
                  </a:lnTo>
                  <a:lnTo>
                    <a:pt x="664209" y="1541830"/>
                  </a:lnTo>
                  <a:lnTo>
                    <a:pt x="672129" y="1489994"/>
                  </a:lnTo>
                  <a:lnTo>
                    <a:pt x="688096" y="1444451"/>
                  </a:lnTo>
                  <a:lnTo>
                    <a:pt x="711039" y="1404354"/>
                  </a:lnTo>
                  <a:lnTo>
                    <a:pt x="739887" y="1368859"/>
                  </a:lnTo>
                  <a:lnTo>
                    <a:pt x="773569" y="1337121"/>
                  </a:lnTo>
                  <a:lnTo>
                    <a:pt x="811012" y="1308294"/>
                  </a:lnTo>
                  <a:lnTo>
                    <a:pt x="851146" y="1281532"/>
                  </a:lnTo>
                  <a:lnTo>
                    <a:pt x="892898" y="1255991"/>
                  </a:lnTo>
                  <a:lnTo>
                    <a:pt x="871952" y="1211783"/>
                  </a:lnTo>
                  <a:lnTo>
                    <a:pt x="851067" y="1167703"/>
                  </a:lnTo>
                  <a:lnTo>
                    <a:pt x="830235" y="1123734"/>
                  </a:lnTo>
                  <a:lnTo>
                    <a:pt x="809446" y="1079859"/>
                  </a:lnTo>
                  <a:lnTo>
                    <a:pt x="788694" y="1036060"/>
                  </a:lnTo>
                  <a:lnTo>
                    <a:pt x="767969" y="992319"/>
                  </a:lnTo>
                  <a:lnTo>
                    <a:pt x="747263" y="948618"/>
                  </a:lnTo>
                  <a:lnTo>
                    <a:pt x="726568" y="904939"/>
                  </a:lnTo>
                  <a:lnTo>
                    <a:pt x="705875" y="861266"/>
                  </a:lnTo>
                  <a:lnTo>
                    <a:pt x="685176" y="817579"/>
                  </a:lnTo>
                  <a:lnTo>
                    <a:pt x="664463" y="773861"/>
                  </a:lnTo>
                  <a:lnTo>
                    <a:pt x="609048" y="784216"/>
                  </a:lnTo>
                  <a:lnTo>
                    <a:pt x="554067" y="788965"/>
                  </a:lnTo>
                  <a:lnTo>
                    <a:pt x="499404" y="789694"/>
                  </a:lnTo>
                  <a:lnTo>
                    <a:pt x="444942" y="787988"/>
                  </a:lnTo>
                  <a:lnTo>
                    <a:pt x="390563" y="785431"/>
                  </a:lnTo>
                  <a:lnTo>
                    <a:pt x="352879" y="784129"/>
                  </a:lnTo>
                  <a:lnTo>
                    <a:pt x="277406" y="784786"/>
                  </a:lnTo>
                  <a:lnTo>
                    <a:pt x="193868" y="794127"/>
                  </a:lnTo>
                  <a:lnTo>
                    <a:pt x="150662" y="806140"/>
                  </a:lnTo>
                  <a:lnTo>
                    <a:pt x="110672" y="823977"/>
                  </a:lnTo>
                  <a:lnTo>
                    <a:pt x="74321" y="848224"/>
                  </a:lnTo>
                  <a:lnTo>
                    <a:pt x="42035" y="879469"/>
                  </a:lnTo>
                  <a:lnTo>
                    <a:pt x="14236" y="918298"/>
                  </a:lnTo>
                  <a:lnTo>
                    <a:pt x="9486" y="913739"/>
                  </a:lnTo>
                  <a:lnTo>
                    <a:pt x="4749" y="909193"/>
                  </a:lnTo>
                  <a:lnTo>
                    <a:pt x="0" y="904633"/>
                  </a:lnTo>
                  <a:lnTo>
                    <a:pt x="33113" y="865069"/>
                  </a:lnTo>
                  <a:lnTo>
                    <a:pt x="69613" y="832622"/>
                  </a:lnTo>
                  <a:lnTo>
                    <a:pt x="109313" y="806948"/>
                  </a:lnTo>
                  <a:lnTo>
                    <a:pt x="152022" y="787700"/>
                  </a:lnTo>
                  <a:lnTo>
                    <a:pt x="197552" y="774533"/>
                  </a:lnTo>
                  <a:lnTo>
                    <a:pt x="245713" y="767101"/>
                  </a:lnTo>
                  <a:lnTo>
                    <a:pt x="296316" y="765060"/>
                  </a:lnTo>
                  <a:lnTo>
                    <a:pt x="349657" y="766448"/>
                  </a:lnTo>
                  <a:lnTo>
                    <a:pt x="402986" y="768791"/>
                  </a:lnTo>
                  <a:lnTo>
                    <a:pt x="456311" y="771015"/>
                  </a:lnTo>
                  <a:lnTo>
                    <a:pt x="509638" y="772045"/>
                  </a:lnTo>
                  <a:lnTo>
                    <a:pt x="545268" y="771034"/>
                  </a:lnTo>
                  <a:lnTo>
                    <a:pt x="581559" y="768448"/>
                  </a:lnTo>
                  <a:lnTo>
                    <a:pt x="619168" y="765105"/>
                  </a:lnTo>
                  <a:lnTo>
                    <a:pt x="658748" y="761822"/>
                  </a:lnTo>
                  <a:lnTo>
                    <a:pt x="631980" y="710544"/>
                  </a:lnTo>
                  <a:lnTo>
                    <a:pt x="606583" y="661658"/>
                  </a:lnTo>
                  <a:lnTo>
                    <a:pt x="581796" y="614537"/>
                  </a:lnTo>
                  <a:lnTo>
                    <a:pt x="556856" y="568553"/>
                  </a:lnTo>
                  <a:lnTo>
                    <a:pt x="531829" y="523980"/>
                  </a:lnTo>
                  <a:lnTo>
                    <a:pt x="506278" y="479809"/>
                  </a:lnTo>
                  <a:lnTo>
                    <a:pt x="480138" y="436091"/>
                  </a:lnTo>
                  <a:lnTo>
                    <a:pt x="453342" y="392880"/>
                  </a:lnTo>
                  <a:lnTo>
                    <a:pt x="425827" y="350226"/>
                  </a:lnTo>
                  <a:lnTo>
                    <a:pt x="397526" y="308181"/>
                  </a:lnTo>
                  <a:lnTo>
                    <a:pt x="368374" y="266798"/>
                  </a:lnTo>
                  <a:lnTo>
                    <a:pt x="338306" y="226128"/>
                  </a:lnTo>
                  <a:lnTo>
                    <a:pt x="307257" y="186224"/>
                  </a:lnTo>
                  <a:lnTo>
                    <a:pt x="275161" y="147137"/>
                  </a:lnTo>
                  <a:lnTo>
                    <a:pt x="241952" y="108919"/>
                  </a:lnTo>
                  <a:lnTo>
                    <a:pt x="207566" y="71622"/>
                  </a:lnTo>
                  <a:lnTo>
                    <a:pt x="171937" y="35298"/>
                  </a:lnTo>
                  <a:lnTo>
                    <a:pt x="135000" y="0"/>
                  </a:lnTo>
                  <a:lnTo>
                    <a:pt x="160566" y="0"/>
                  </a:lnTo>
                  <a:lnTo>
                    <a:pt x="193401" y="32716"/>
                  </a:lnTo>
                  <a:lnTo>
                    <a:pt x="225274" y="66495"/>
                  </a:lnTo>
                  <a:lnTo>
                    <a:pt x="256358" y="101139"/>
                  </a:lnTo>
                  <a:lnTo>
                    <a:pt x="286829" y="136448"/>
                  </a:lnTo>
                  <a:lnTo>
                    <a:pt x="320186" y="176795"/>
                  </a:lnTo>
                  <a:lnTo>
                    <a:pt x="352404" y="217900"/>
                  </a:lnTo>
                  <a:lnTo>
                    <a:pt x="383543" y="259722"/>
                  </a:lnTo>
                  <a:lnTo>
                    <a:pt x="413663" y="302220"/>
                  </a:lnTo>
                  <a:lnTo>
                    <a:pt x="442827" y="345352"/>
                  </a:lnTo>
                  <a:lnTo>
                    <a:pt x="471095" y="389076"/>
                  </a:lnTo>
                  <a:lnTo>
                    <a:pt x="498527" y="433350"/>
                  </a:lnTo>
                  <a:lnTo>
                    <a:pt x="525184" y="478134"/>
                  </a:lnTo>
                  <a:lnTo>
                    <a:pt x="551128" y="523386"/>
                  </a:lnTo>
                  <a:lnTo>
                    <a:pt x="576418" y="569063"/>
                  </a:lnTo>
                  <a:lnTo>
                    <a:pt x="601116" y="615124"/>
                  </a:lnTo>
                  <a:lnTo>
                    <a:pt x="618975" y="649055"/>
                  </a:lnTo>
                  <a:lnTo>
                    <a:pt x="637216" y="683872"/>
                  </a:lnTo>
                  <a:lnTo>
                    <a:pt x="656323" y="720409"/>
                  </a:lnTo>
                  <a:lnTo>
                    <a:pt x="676782" y="759498"/>
                  </a:lnTo>
                  <a:lnTo>
                    <a:pt x="710488" y="737868"/>
                  </a:lnTo>
                  <a:lnTo>
                    <a:pt x="743473" y="717375"/>
                  </a:lnTo>
                  <a:lnTo>
                    <a:pt x="774616" y="696229"/>
                  </a:lnTo>
                  <a:lnTo>
                    <a:pt x="839264" y="633027"/>
                  </a:lnTo>
                  <a:lnTo>
                    <a:pt x="869287" y="591055"/>
                  </a:lnTo>
                  <a:lnTo>
                    <a:pt x="893062" y="546864"/>
                  </a:lnTo>
                  <a:lnTo>
                    <a:pt x="910786" y="500594"/>
                  </a:lnTo>
                  <a:lnTo>
                    <a:pt x="922660" y="452382"/>
                  </a:lnTo>
                  <a:lnTo>
                    <a:pt x="928883" y="402367"/>
                  </a:lnTo>
                  <a:lnTo>
                    <a:pt x="929653" y="350689"/>
                  </a:lnTo>
                  <a:lnTo>
                    <a:pt x="925169" y="297484"/>
                  </a:lnTo>
                  <a:lnTo>
                    <a:pt x="915499" y="242339"/>
                  </a:lnTo>
                  <a:lnTo>
                    <a:pt x="901406" y="189585"/>
                  </a:lnTo>
                  <a:lnTo>
                    <a:pt x="883162" y="139098"/>
                  </a:lnTo>
                  <a:lnTo>
                    <a:pt x="861044" y="90754"/>
                  </a:lnTo>
                  <a:lnTo>
                    <a:pt x="835327" y="44429"/>
                  </a:lnTo>
                  <a:lnTo>
                    <a:pt x="806284" y="0"/>
                  </a:lnTo>
                  <a:lnTo>
                    <a:pt x="828128" y="0"/>
                  </a:lnTo>
                  <a:lnTo>
                    <a:pt x="857262" y="46006"/>
                  </a:lnTo>
                  <a:lnTo>
                    <a:pt x="882701" y="94195"/>
                  </a:lnTo>
                  <a:lnTo>
                    <a:pt x="904268" y="144537"/>
                  </a:lnTo>
                  <a:lnTo>
                    <a:pt x="921785" y="197002"/>
                  </a:lnTo>
                  <a:lnTo>
                    <a:pt x="935075" y="251561"/>
                  </a:lnTo>
                  <a:lnTo>
                    <a:pt x="943213" y="302296"/>
                  </a:lnTo>
                  <a:lnTo>
                    <a:pt x="947004" y="352079"/>
                  </a:lnTo>
                  <a:lnTo>
                    <a:pt x="946211" y="400799"/>
                  </a:lnTo>
                  <a:lnTo>
                    <a:pt x="940597" y="448343"/>
                  </a:lnTo>
                  <a:lnTo>
                    <a:pt x="929923" y="494597"/>
                  </a:lnTo>
                  <a:lnTo>
                    <a:pt x="913953" y="539448"/>
                  </a:lnTo>
                  <a:lnTo>
                    <a:pt x="892448" y="582785"/>
                  </a:lnTo>
                  <a:lnTo>
                    <a:pt x="865172" y="624495"/>
                  </a:lnTo>
                  <a:lnTo>
                    <a:pt x="831888" y="66446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3026456" y="355441"/>
              <a:ext cx="2882265" cy="3747135"/>
            </a:xfrm>
            <a:custGeom>
              <a:avLst/>
              <a:gdLst/>
              <a:ahLst/>
              <a:cxnLst/>
              <a:rect l="l" t="t" r="r" b="b"/>
              <a:pathLst>
                <a:path w="2882265" h="3747135">
                  <a:moveTo>
                    <a:pt x="2864357" y="3746512"/>
                  </a:moveTo>
                  <a:lnTo>
                    <a:pt x="2881858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2210560" y="521393"/>
              <a:ext cx="3550920" cy="3079115"/>
            </a:xfrm>
            <a:custGeom>
              <a:avLst/>
              <a:gdLst/>
              <a:ahLst/>
              <a:cxnLst/>
              <a:rect l="l" t="t" r="r" b="b"/>
              <a:pathLst>
                <a:path w="3550919" h="3079115">
                  <a:moveTo>
                    <a:pt x="0" y="0"/>
                  </a:moveTo>
                  <a:lnTo>
                    <a:pt x="3550564" y="0"/>
                  </a:lnTo>
                  <a:lnTo>
                    <a:pt x="3550564" y="3078861"/>
                  </a:lnTo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4120328" y="1632144"/>
              <a:ext cx="474345" cy="490220"/>
            </a:xfrm>
            <a:custGeom>
              <a:avLst/>
              <a:gdLst/>
              <a:ahLst/>
              <a:cxnLst/>
              <a:rect l="l" t="t" r="r" b="b"/>
              <a:pathLst>
                <a:path w="474344" h="490219">
                  <a:moveTo>
                    <a:pt x="322968" y="326166"/>
                  </a:moveTo>
                  <a:lnTo>
                    <a:pt x="357015" y="288964"/>
                  </a:lnTo>
                  <a:lnTo>
                    <a:pt x="391071" y="251769"/>
                  </a:lnTo>
                  <a:lnTo>
                    <a:pt x="425104" y="214555"/>
                  </a:lnTo>
                  <a:lnTo>
                    <a:pt x="459087" y="177296"/>
                  </a:lnTo>
                  <a:lnTo>
                    <a:pt x="470640" y="161164"/>
                  </a:lnTo>
                  <a:lnTo>
                    <a:pt x="474064" y="146356"/>
                  </a:lnTo>
                  <a:lnTo>
                    <a:pt x="469310" y="131876"/>
                  </a:lnTo>
                  <a:lnTo>
                    <a:pt x="428527" y="91097"/>
                  </a:lnTo>
                  <a:lnTo>
                    <a:pt x="372744" y="40006"/>
                  </a:lnTo>
                  <a:lnTo>
                    <a:pt x="329022" y="3418"/>
                  </a:lnTo>
                  <a:lnTo>
                    <a:pt x="314386" y="0"/>
                  </a:lnTo>
                  <a:lnTo>
                    <a:pt x="300185" y="4355"/>
                  </a:lnTo>
                  <a:lnTo>
                    <a:pt x="251855" y="53493"/>
                  </a:lnTo>
                  <a:lnTo>
                    <a:pt x="217975" y="90458"/>
                  </a:lnTo>
                  <a:lnTo>
                    <a:pt x="184107" y="127435"/>
                  </a:lnTo>
                  <a:lnTo>
                    <a:pt x="150250" y="164423"/>
                  </a:lnTo>
                  <a:lnTo>
                    <a:pt x="116406" y="201423"/>
                  </a:lnTo>
                  <a:lnTo>
                    <a:pt x="82575" y="238433"/>
                  </a:lnTo>
                  <a:lnTo>
                    <a:pt x="48758" y="275455"/>
                  </a:lnTo>
                  <a:lnTo>
                    <a:pt x="14955" y="312488"/>
                  </a:lnTo>
                  <a:lnTo>
                    <a:pt x="0" y="343431"/>
                  </a:lnTo>
                  <a:lnTo>
                    <a:pt x="4867" y="357847"/>
                  </a:lnTo>
                  <a:lnTo>
                    <a:pt x="45801" y="398549"/>
                  </a:lnTo>
                  <a:lnTo>
                    <a:pt x="101604" y="449603"/>
                  </a:lnTo>
                  <a:lnTo>
                    <a:pt x="145585" y="486531"/>
                  </a:lnTo>
                  <a:lnTo>
                    <a:pt x="160251" y="489812"/>
                  </a:lnTo>
                  <a:lnTo>
                    <a:pt x="174653" y="484853"/>
                  </a:lnTo>
                  <a:lnTo>
                    <a:pt x="189885" y="471593"/>
                  </a:lnTo>
                  <a:lnTo>
                    <a:pt x="223190" y="435270"/>
                  </a:lnTo>
                  <a:lnTo>
                    <a:pt x="256460" y="398913"/>
                  </a:lnTo>
                  <a:lnTo>
                    <a:pt x="289714" y="362539"/>
                  </a:lnTo>
                  <a:lnTo>
                    <a:pt x="322968" y="32616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57568" y="1516171"/>
              <a:ext cx="230327" cy="237945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15287398" y="2356161"/>
              <a:ext cx="173355" cy="325120"/>
            </a:xfrm>
            <a:custGeom>
              <a:avLst/>
              <a:gdLst/>
              <a:ahLst/>
              <a:cxnLst/>
              <a:rect l="l" t="t" r="r" b="b"/>
              <a:pathLst>
                <a:path w="173355" h="325119">
                  <a:moveTo>
                    <a:pt x="164211" y="158369"/>
                  </a:moveTo>
                  <a:lnTo>
                    <a:pt x="161937" y="125307"/>
                  </a:lnTo>
                  <a:lnTo>
                    <a:pt x="159670" y="92248"/>
                  </a:lnTo>
                  <a:lnTo>
                    <a:pt x="157385" y="59190"/>
                  </a:lnTo>
                  <a:lnTo>
                    <a:pt x="152609" y="13323"/>
                  </a:lnTo>
                  <a:lnTo>
                    <a:pt x="124980" y="0"/>
                  </a:lnTo>
                  <a:lnTo>
                    <a:pt x="100179" y="1615"/>
                  </a:lnTo>
                  <a:lnTo>
                    <a:pt x="50592" y="5007"/>
                  </a:lnTo>
                  <a:lnTo>
                    <a:pt x="5111" y="14651"/>
                  </a:lnTo>
                  <a:lnTo>
                    <a:pt x="0" y="35775"/>
                  </a:lnTo>
                  <a:lnTo>
                    <a:pt x="3570" y="88370"/>
                  </a:lnTo>
                  <a:lnTo>
                    <a:pt x="7167" y="140966"/>
                  </a:lnTo>
                  <a:lnTo>
                    <a:pt x="10790" y="193561"/>
                  </a:lnTo>
                  <a:lnTo>
                    <a:pt x="14442" y="246153"/>
                  </a:lnTo>
                  <a:lnTo>
                    <a:pt x="18122" y="298742"/>
                  </a:lnTo>
                  <a:lnTo>
                    <a:pt x="48260" y="324726"/>
                  </a:lnTo>
                  <a:lnTo>
                    <a:pt x="73053" y="323069"/>
                  </a:lnTo>
                  <a:lnTo>
                    <a:pt x="122635" y="319645"/>
                  </a:lnTo>
                  <a:lnTo>
                    <a:pt x="168348" y="309957"/>
                  </a:lnTo>
                  <a:lnTo>
                    <a:pt x="173101" y="287604"/>
                  </a:lnTo>
                  <a:lnTo>
                    <a:pt x="170908" y="255295"/>
                  </a:lnTo>
                  <a:lnTo>
                    <a:pt x="168684" y="222986"/>
                  </a:lnTo>
                  <a:lnTo>
                    <a:pt x="166446" y="190677"/>
                  </a:lnTo>
                  <a:lnTo>
                    <a:pt x="164211" y="15836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88910" y="2202052"/>
              <a:ext cx="144510" cy="159743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237916" y="1760274"/>
              <a:ext cx="224751" cy="226644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311940" y="2461304"/>
              <a:ext cx="127838" cy="140055"/>
            </a:xfrm>
            <a:prstGeom prst="rect">
              <a:avLst/>
            </a:prstGeom>
          </p:spPr>
        </p:pic>
      </p:grpSp>
      <p:grpSp>
        <p:nvGrpSpPr>
          <p:cNvPr id="39" name="object 39" descr=""/>
          <p:cNvGrpSpPr/>
          <p:nvPr/>
        </p:nvGrpSpPr>
        <p:grpSpPr>
          <a:xfrm>
            <a:off x="11014114" y="5838932"/>
            <a:ext cx="5029200" cy="3261360"/>
            <a:chOff x="11014114" y="5838932"/>
            <a:chExt cx="5029200" cy="3261360"/>
          </a:xfrm>
        </p:grpSpPr>
        <p:pic>
          <p:nvPicPr>
            <p:cNvPr id="40" name="object 4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14114" y="5838932"/>
              <a:ext cx="5029160" cy="3261359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11117313" y="5942888"/>
              <a:ext cx="4644390" cy="2877820"/>
            </a:xfrm>
            <a:custGeom>
              <a:avLst/>
              <a:gdLst/>
              <a:ahLst/>
              <a:cxnLst/>
              <a:rect l="l" t="t" r="r" b="b"/>
              <a:pathLst>
                <a:path w="4644390" h="2877820">
                  <a:moveTo>
                    <a:pt x="4643805" y="0"/>
                  </a:moveTo>
                  <a:lnTo>
                    <a:pt x="0" y="0"/>
                  </a:lnTo>
                  <a:lnTo>
                    <a:pt x="0" y="2877629"/>
                  </a:lnTo>
                  <a:lnTo>
                    <a:pt x="4643805" y="2877629"/>
                  </a:lnTo>
                  <a:lnTo>
                    <a:pt x="4643805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695811" y="6437403"/>
              <a:ext cx="3486823" cy="1883459"/>
            </a:xfrm>
            <a:prstGeom prst="rect">
              <a:avLst/>
            </a:prstGeom>
          </p:spPr>
        </p:pic>
      </p:grpSp>
      <p:grpSp>
        <p:nvGrpSpPr>
          <p:cNvPr id="43" name="object 43" descr=""/>
          <p:cNvGrpSpPr/>
          <p:nvPr/>
        </p:nvGrpSpPr>
        <p:grpSpPr>
          <a:xfrm>
            <a:off x="5702909" y="5838932"/>
            <a:ext cx="5029200" cy="3261360"/>
            <a:chOff x="5702909" y="5838932"/>
            <a:chExt cx="5029200" cy="3261360"/>
          </a:xfrm>
        </p:grpSpPr>
        <p:pic>
          <p:nvPicPr>
            <p:cNvPr id="44" name="object 4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2909" y="5838932"/>
              <a:ext cx="5029196" cy="3261359"/>
            </a:xfrm>
            <a:prstGeom prst="rect">
              <a:avLst/>
            </a:prstGeom>
          </p:spPr>
        </p:pic>
        <p:sp>
          <p:nvSpPr>
            <p:cNvPr id="45" name="object 45" descr=""/>
            <p:cNvSpPr/>
            <p:nvPr/>
          </p:nvSpPr>
          <p:spPr>
            <a:xfrm>
              <a:off x="5806109" y="5942888"/>
              <a:ext cx="4644390" cy="2877820"/>
            </a:xfrm>
            <a:custGeom>
              <a:avLst/>
              <a:gdLst/>
              <a:ahLst/>
              <a:cxnLst/>
              <a:rect l="l" t="t" r="r" b="b"/>
              <a:pathLst>
                <a:path w="4644390" h="2877820">
                  <a:moveTo>
                    <a:pt x="4643805" y="0"/>
                  </a:moveTo>
                  <a:lnTo>
                    <a:pt x="0" y="0"/>
                  </a:lnTo>
                  <a:lnTo>
                    <a:pt x="0" y="2877629"/>
                  </a:lnTo>
                  <a:lnTo>
                    <a:pt x="4643805" y="2877629"/>
                  </a:lnTo>
                  <a:lnTo>
                    <a:pt x="4643805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52145" y="6439967"/>
              <a:ext cx="3236875" cy="1878332"/>
            </a:xfrm>
            <a:prstGeom prst="rect">
              <a:avLst/>
            </a:prstGeom>
          </p:spPr>
        </p:pic>
      </p:grpSp>
      <p:grpSp>
        <p:nvGrpSpPr>
          <p:cNvPr id="47" name="object 47" descr=""/>
          <p:cNvGrpSpPr/>
          <p:nvPr/>
        </p:nvGrpSpPr>
        <p:grpSpPr>
          <a:xfrm>
            <a:off x="276844" y="5838932"/>
            <a:ext cx="5029200" cy="3261360"/>
            <a:chOff x="276844" y="5838932"/>
            <a:chExt cx="5029200" cy="3261360"/>
          </a:xfrm>
        </p:grpSpPr>
        <p:pic>
          <p:nvPicPr>
            <p:cNvPr id="48" name="object 4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6844" y="5838932"/>
              <a:ext cx="5029199" cy="3261359"/>
            </a:xfrm>
            <a:prstGeom prst="rect">
              <a:avLst/>
            </a:prstGeom>
          </p:spPr>
        </p:pic>
        <p:sp>
          <p:nvSpPr>
            <p:cNvPr id="49" name="object 49" descr=""/>
            <p:cNvSpPr/>
            <p:nvPr/>
          </p:nvSpPr>
          <p:spPr>
            <a:xfrm>
              <a:off x="380047" y="5942888"/>
              <a:ext cx="4644390" cy="2877820"/>
            </a:xfrm>
            <a:custGeom>
              <a:avLst/>
              <a:gdLst/>
              <a:ahLst/>
              <a:cxnLst/>
              <a:rect l="l" t="t" r="r" b="b"/>
              <a:pathLst>
                <a:path w="4644390" h="2877820">
                  <a:moveTo>
                    <a:pt x="4643805" y="0"/>
                  </a:moveTo>
                  <a:lnTo>
                    <a:pt x="0" y="0"/>
                  </a:lnTo>
                  <a:lnTo>
                    <a:pt x="0" y="2877629"/>
                  </a:lnTo>
                  <a:lnTo>
                    <a:pt x="4643805" y="2877629"/>
                  </a:lnTo>
                  <a:lnTo>
                    <a:pt x="4643805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3466" y="6439967"/>
              <a:ext cx="3336965" cy="18783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949350" y="4731400"/>
            <a:ext cx="3216275" cy="2952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750">
                <a:solidFill>
                  <a:srgbClr val="FFFFFF"/>
                </a:solidFill>
                <a:latin typeface="Bell MT"/>
                <a:cs typeface="Bell MT"/>
              </a:rPr>
              <a:t>427</a:t>
            </a:r>
            <a:r>
              <a:rPr dirty="0" sz="1750" spc="-2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1750">
                <a:solidFill>
                  <a:srgbClr val="FFFFFF"/>
                </a:solidFill>
                <a:latin typeface="Bell MT"/>
                <a:cs typeface="Bell MT"/>
              </a:rPr>
              <a:t>Market</a:t>
            </a:r>
            <a:r>
              <a:rPr dirty="0" sz="1750" spc="-2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1750">
                <a:solidFill>
                  <a:srgbClr val="FFFFFF"/>
                </a:solidFill>
                <a:latin typeface="Bell MT"/>
                <a:cs typeface="Bell MT"/>
              </a:rPr>
              <a:t>St,</a:t>
            </a:r>
            <a:r>
              <a:rPr dirty="0" sz="1750" spc="-2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1750">
                <a:solidFill>
                  <a:srgbClr val="FFFFFF"/>
                </a:solidFill>
                <a:latin typeface="Bell MT"/>
                <a:cs typeface="Bell MT"/>
              </a:rPr>
              <a:t>Sunbury,</a:t>
            </a:r>
            <a:r>
              <a:rPr dirty="0" sz="1750" spc="-2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1750" spc="-45">
                <a:solidFill>
                  <a:srgbClr val="FFFFFF"/>
                </a:solidFill>
                <a:latin typeface="Bell MT"/>
                <a:cs typeface="Bell MT"/>
              </a:rPr>
              <a:t>PA</a:t>
            </a:r>
            <a:r>
              <a:rPr dirty="0" sz="1750" spc="-1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1750" spc="-10">
                <a:solidFill>
                  <a:srgbClr val="FFFFFF"/>
                </a:solidFill>
                <a:latin typeface="Bell MT"/>
                <a:cs typeface="Bell MT"/>
              </a:rPr>
              <a:t>17801</a:t>
            </a:r>
            <a:endParaRPr sz="1750">
              <a:latin typeface="Bell MT"/>
              <a:cs typeface="Bel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895892" y="533464"/>
            <a:ext cx="1180465" cy="706120"/>
            <a:chOff x="895892" y="533464"/>
            <a:chExt cx="1180465" cy="706120"/>
          </a:xfrm>
        </p:grpSpPr>
        <p:sp>
          <p:nvSpPr>
            <p:cNvPr id="4" name="object 4" descr=""/>
            <p:cNvSpPr/>
            <p:nvPr/>
          </p:nvSpPr>
          <p:spPr>
            <a:xfrm>
              <a:off x="902242" y="539814"/>
              <a:ext cx="556260" cy="693420"/>
            </a:xfrm>
            <a:custGeom>
              <a:avLst/>
              <a:gdLst/>
              <a:ahLst/>
              <a:cxnLst/>
              <a:rect l="l" t="t" r="r" b="b"/>
              <a:pathLst>
                <a:path w="556260" h="693419">
                  <a:moveTo>
                    <a:pt x="544652" y="454431"/>
                  </a:moveTo>
                  <a:lnTo>
                    <a:pt x="538175" y="453542"/>
                  </a:lnTo>
                  <a:lnTo>
                    <a:pt x="532117" y="458076"/>
                  </a:lnTo>
                  <a:lnTo>
                    <a:pt x="531215" y="464591"/>
                  </a:lnTo>
                  <a:lnTo>
                    <a:pt x="512734" y="533558"/>
                  </a:lnTo>
                  <a:lnTo>
                    <a:pt x="482025" y="585013"/>
                  </a:lnTo>
                  <a:lnTo>
                    <a:pt x="443490" y="621514"/>
                  </a:lnTo>
                  <a:lnTo>
                    <a:pt x="401529" y="645621"/>
                  </a:lnTo>
                  <a:lnTo>
                    <a:pt x="360542" y="659893"/>
                  </a:lnTo>
                  <a:lnTo>
                    <a:pt x="299090" y="669168"/>
                  </a:lnTo>
                  <a:lnTo>
                    <a:pt x="287426" y="669290"/>
                  </a:lnTo>
                  <a:lnTo>
                    <a:pt x="226830" y="658960"/>
                  </a:lnTo>
                  <a:lnTo>
                    <a:pt x="176389" y="639109"/>
                  </a:lnTo>
                  <a:lnTo>
                    <a:pt x="135172" y="611634"/>
                  </a:lnTo>
                  <a:lnTo>
                    <a:pt x="102252" y="578431"/>
                  </a:lnTo>
                  <a:lnTo>
                    <a:pt x="76699" y="541398"/>
                  </a:lnTo>
                  <a:lnTo>
                    <a:pt x="57584" y="502432"/>
                  </a:lnTo>
                  <a:lnTo>
                    <a:pt x="43979" y="463431"/>
                  </a:lnTo>
                  <a:lnTo>
                    <a:pt x="34954" y="426292"/>
                  </a:lnTo>
                  <a:lnTo>
                    <a:pt x="26930" y="365189"/>
                  </a:lnTo>
                  <a:lnTo>
                    <a:pt x="26073" y="345020"/>
                  </a:lnTo>
                  <a:lnTo>
                    <a:pt x="66713" y="345020"/>
                  </a:lnTo>
                  <a:lnTo>
                    <a:pt x="73291" y="345020"/>
                  </a:lnTo>
                  <a:lnTo>
                    <a:pt x="78625" y="339686"/>
                  </a:lnTo>
                  <a:lnTo>
                    <a:pt x="78625" y="333108"/>
                  </a:lnTo>
                  <a:lnTo>
                    <a:pt x="82855" y="287422"/>
                  </a:lnTo>
                  <a:lnTo>
                    <a:pt x="95137" y="242183"/>
                  </a:lnTo>
                  <a:lnTo>
                    <a:pt x="114859" y="199130"/>
                  </a:lnTo>
                  <a:lnTo>
                    <a:pt x="141408" y="160004"/>
                  </a:lnTo>
                  <a:lnTo>
                    <a:pt x="174172" y="126544"/>
                  </a:lnTo>
                  <a:lnTo>
                    <a:pt x="212538" y="100489"/>
                  </a:lnTo>
                  <a:lnTo>
                    <a:pt x="255896" y="83581"/>
                  </a:lnTo>
                  <a:lnTo>
                    <a:pt x="303631" y="77558"/>
                  </a:lnTo>
                  <a:lnTo>
                    <a:pt x="368675" y="89649"/>
                  </a:lnTo>
                  <a:lnTo>
                    <a:pt x="414616" y="118661"/>
                  </a:lnTo>
                  <a:lnTo>
                    <a:pt x="444233" y="153707"/>
                  </a:lnTo>
                  <a:lnTo>
                    <a:pt x="465607" y="198348"/>
                  </a:lnTo>
                  <a:lnTo>
                    <a:pt x="467067" y="203479"/>
                  </a:lnTo>
                  <a:lnTo>
                    <a:pt x="471741" y="207010"/>
                  </a:lnTo>
                  <a:lnTo>
                    <a:pt x="477062" y="207010"/>
                  </a:lnTo>
                  <a:lnTo>
                    <a:pt x="535076" y="207010"/>
                  </a:lnTo>
                  <a:lnTo>
                    <a:pt x="538505" y="207010"/>
                  </a:lnTo>
                  <a:lnTo>
                    <a:pt x="541756" y="205524"/>
                  </a:lnTo>
                  <a:lnTo>
                    <a:pt x="544029" y="202946"/>
                  </a:lnTo>
                  <a:lnTo>
                    <a:pt x="546290" y="200367"/>
                  </a:lnTo>
                  <a:lnTo>
                    <a:pt x="547331" y="196938"/>
                  </a:lnTo>
                  <a:lnTo>
                    <a:pt x="546874" y="193535"/>
                  </a:lnTo>
                  <a:lnTo>
                    <a:pt x="526032" y="131451"/>
                  </a:lnTo>
                  <a:lnTo>
                    <a:pt x="504707" y="96043"/>
                  </a:lnTo>
                  <a:lnTo>
                    <a:pt x="472918" y="60726"/>
                  </a:lnTo>
                  <a:lnTo>
                    <a:pt x="428699" y="29968"/>
                  </a:lnTo>
                  <a:lnTo>
                    <a:pt x="370084" y="8236"/>
                  </a:lnTo>
                  <a:lnTo>
                    <a:pt x="295109" y="0"/>
                  </a:lnTo>
                  <a:lnTo>
                    <a:pt x="247907" y="4219"/>
                  </a:lnTo>
                  <a:lnTo>
                    <a:pt x="203852" y="16274"/>
                  </a:lnTo>
                  <a:lnTo>
                    <a:pt x="163246" y="35263"/>
                  </a:lnTo>
                  <a:lnTo>
                    <a:pt x="126390" y="60283"/>
                  </a:lnTo>
                  <a:lnTo>
                    <a:pt x="93583" y="90430"/>
                  </a:lnTo>
                  <a:lnTo>
                    <a:pt x="65126" y="124801"/>
                  </a:lnTo>
                  <a:lnTo>
                    <a:pt x="41320" y="162494"/>
                  </a:lnTo>
                  <a:lnTo>
                    <a:pt x="22465" y="202606"/>
                  </a:lnTo>
                  <a:lnTo>
                    <a:pt x="8863" y="244233"/>
                  </a:lnTo>
                  <a:lnTo>
                    <a:pt x="812" y="286473"/>
                  </a:lnTo>
                  <a:lnTo>
                    <a:pt x="0" y="293001"/>
                  </a:lnTo>
                  <a:lnTo>
                    <a:pt x="4648" y="298932"/>
                  </a:lnTo>
                  <a:lnTo>
                    <a:pt x="11188" y="299732"/>
                  </a:lnTo>
                  <a:lnTo>
                    <a:pt x="17691" y="300583"/>
                  </a:lnTo>
                  <a:lnTo>
                    <a:pt x="23660" y="295910"/>
                  </a:lnTo>
                  <a:lnTo>
                    <a:pt x="24447" y="289356"/>
                  </a:lnTo>
                  <a:lnTo>
                    <a:pt x="33032" y="245875"/>
                  </a:lnTo>
                  <a:lnTo>
                    <a:pt x="47876" y="203208"/>
                  </a:lnTo>
                  <a:lnTo>
                    <a:pt x="68598" y="162504"/>
                  </a:lnTo>
                  <a:lnTo>
                    <a:pt x="94818" y="124911"/>
                  </a:lnTo>
                  <a:lnTo>
                    <a:pt x="126158" y="91578"/>
                  </a:lnTo>
                  <a:lnTo>
                    <a:pt x="162236" y="63653"/>
                  </a:lnTo>
                  <a:lnTo>
                    <a:pt x="202674" y="42285"/>
                  </a:lnTo>
                  <a:lnTo>
                    <a:pt x="247092" y="28622"/>
                  </a:lnTo>
                  <a:lnTo>
                    <a:pt x="295109" y="23812"/>
                  </a:lnTo>
                  <a:lnTo>
                    <a:pt x="360886" y="30493"/>
                  </a:lnTo>
                  <a:lnTo>
                    <a:pt x="412772" y="48250"/>
                  </a:lnTo>
                  <a:lnTo>
                    <a:pt x="452388" y="73655"/>
                  </a:lnTo>
                  <a:lnTo>
                    <a:pt x="481353" y="103281"/>
                  </a:lnTo>
                  <a:lnTo>
                    <a:pt x="513807" y="161480"/>
                  </a:lnTo>
                  <a:lnTo>
                    <a:pt x="520534" y="183197"/>
                  </a:lnTo>
                  <a:lnTo>
                    <a:pt x="485508" y="183197"/>
                  </a:lnTo>
                  <a:lnTo>
                    <a:pt x="473909" y="158102"/>
                  </a:lnTo>
                  <a:lnTo>
                    <a:pt x="451812" y="124541"/>
                  </a:lnTo>
                  <a:lnTo>
                    <a:pt x="417327" y="90581"/>
                  </a:lnTo>
                  <a:lnTo>
                    <a:pt x="368564" y="64290"/>
                  </a:lnTo>
                  <a:lnTo>
                    <a:pt x="303631" y="53733"/>
                  </a:lnTo>
                  <a:lnTo>
                    <a:pt x="257242" y="58581"/>
                  </a:lnTo>
                  <a:lnTo>
                    <a:pt x="214649" y="72350"/>
                  </a:lnTo>
                  <a:lnTo>
                    <a:pt x="176236" y="93882"/>
                  </a:lnTo>
                  <a:lnTo>
                    <a:pt x="142386" y="122018"/>
                  </a:lnTo>
                  <a:lnTo>
                    <a:pt x="113485" y="155600"/>
                  </a:lnTo>
                  <a:lnTo>
                    <a:pt x="89917" y="193467"/>
                  </a:lnTo>
                  <a:lnTo>
                    <a:pt x="72067" y="234461"/>
                  </a:lnTo>
                  <a:lnTo>
                    <a:pt x="60317" y="277424"/>
                  </a:lnTo>
                  <a:lnTo>
                    <a:pt x="55054" y="321195"/>
                  </a:lnTo>
                  <a:lnTo>
                    <a:pt x="14198" y="321195"/>
                  </a:lnTo>
                  <a:lnTo>
                    <a:pt x="7772" y="321195"/>
                  </a:lnTo>
                  <a:lnTo>
                    <a:pt x="2514" y="326301"/>
                  </a:lnTo>
                  <a:lnTo>
                    <a:pt x="2298" y="332727"/>
                  </a:lnTo>
                  <a:lnTo>
                    <a:pt x="2293" y="340110"/>
                  </a:lnTo>
                  <a:lnTo>
                    <a:pt x="3045" y="359078"/>
                  </a:lnTo>
                  <a:lnTo>
                    <a:pt x="11072" y="422806"/>
                  </a:lnTo>
                  <a:lnTo>
                    <a:pt x="20473" y="463086"/>
                  </a:lnTo>
                  <a:lnTo>
                    <a:pt x="34885" y="505990"/>
                  </a:lnTo>
                  <a:lnTo>
                    <a:pt x="55370" y="549277"/>
                  </a:lnTo>
                  <a:lnTo>
                    <a:pt x="82992" y="590708"/>
                  </a:lnTo>
                  <a:lnTo>
                    <a:pt x="118815" y="628042"/>
                  </a:lnTo>
                  <a:lnTo>
                    <a:pt x="163901" y="659040"/>
                  </a:lnTo>
                  <a:lnTo>
                    <a:pt x="219314" y="681460"/>
                  </a:lnTo>
                  <a:lnTo>
                    <a:pt x="286118" y="693064"/>
                  </a:lnTo>
                  <a:lnTo>
                    <a:pt x="287032" y="693089"/>
                  </a:lnTo>
                  <a:lnTo>
                    <a:pt x="288417" y="693089"/>
                  </a:lnTo>
                  <a:lnTo>
                    <a:pt x="303022" y="692565"/>
                  </a:lnTo>
                  <a:lnTo>
                    <a:pt x="361656" y="683294"/>
                  </a:lnTo>
                  <a:lnTo>
                    <a:pt x="399625" y="671162"/>
                  </a:lnTo>
                  <a:lnTo>
                    <a:pt x="439323" y="651777"/>
                  </a:lnTo>
                  <a:lnTo>
                    <a:pt x="477720" y="623446"/>
                  </a:lnTo>
                  <a:lnTo>
                    <a:pt x="511787" y="584477"/>
                  </a:lnTo>
                  <a:lnTo>
                    <a:pt x="538494" y="533177"/>
                  </a:lnTo>
                  <a:lnTo>
                    <a:pt x="554812" y="467855"/>
                  </a:lnTo>
                  <a:lnTo>
                    <a:pt x="555713" y="461340"/>
                  </a:lnTo>
                  <a:lnTo>
                    <a:pt x="551167" y="455333"/>
                  </a:lnTo>
                  <a:lnTo>
                    <a:pt x="544652" y="454431"/>
                  </a:lnTo>
                  <a:close/>
                </a:path>
              </a:pathLst>
            </a:custGeom>
            <a:ln w="12699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497272" y="549739"/>
              <a:ext cx="572770" cy="678815"/>
            </a:xfrm>
            <a:custGeom>
              <a:avLst/>
              <a:gdLst/>
              <a:ahLst/>
              <a:cxnLst/>
              <a:rect l="l" t="t" r="r" b="b"/>
              <a:pathLst>
                <a:path w="572769" h="678815">
                  <a:moveTo>
                    <a:pt x="286283" y="0"/>
                  </a:moveTo>
                  <a:lnTo>
                    <a:pt x="283083" y="0"/>
                  </a:lnTo>
                  <a:lnTo>
                    <a:pt x="280009" y="1295"/>
                  </a:lnTo>
                  <a:lnTo>
                    <a:pt x="277761" y="3581"/>
                  </a:lnTo>
                  <a:lnTo>
                    <a:pt x="275526" y="5880"/>
                  </a:lnTo>
                  <a:lnTo>
                    <a:pt x="274307" y="8978"/>
                  </a:lnTo>
                  <a:lnTo>
                    <a:pt x="274383" y="12179"/>
                  </a:lnTo>
                  <a:lnTo>
                    <a:pt x="275793" y="73914"/>
                  </a:lnTo>
                  <a:lnTo>
                    <a:pt x="275958" y="80378"/>
                  </a:lnTo>
                  <a:lnTo>
                    <a:pt x="281241" y="85547"/>
                  </a:lnTo>
                  <a:lnTo>
                    <a:pt x="287705" y="85547"/>
                  </a:lnTo>
                  <a:lnTo>
                    <a:pt x="328042" y="90772"/>
                  </a:lnTo>
                  <a:lnTo>
                    <a:pt x="365635" y="105755"/>
                  </a:lnTo>
                  <a:lnTo>
                    <a:pt x="399672" y="129456"/>
                  </a:lnTo>
                  <a:lnTo>
                    <a:pt x="429340" y="160834"/>
                  </a:lnTo>
                  <a:lnTo>
                    <a:pt x="453829" y="198849"/>
                  </a:lnTo>
                  <a:lnTo>
                    <a:pt x="472327" y="242461"/>
                  </a:lnTo>
                  <a:lnTo>
                    <a:pt x="484020" y="290630"/>
                  </a:lnTo>
                  <a:lnTo>
                    <a:pt x="488099" y="342315"/>
                  </a:lnTo>
                  <a:lnTo>
                    <a:pt x="484020" y="394001"/>
                  </a:lnTo>
                  <a:lnTo>
                    <a:pt x="472327" y="442170"/>
                  </a:lnTo>
                  <a:lnTo>
                    <a:pt x="453829" y="485782"/>
                  </a:lnTo>
                  <a:lnTo>
                    <a:pt x="429340" y="523797"/>
                  </a:lnTo>
                  <a:lnTo>
                    <a:pt x="399672" y="555175"/>
                  </a:lnTo>
                  <a:lnTo>
                    <a:pt x="365635" y="578875"/>
                  </a:lnTo>
                  <a:lnTo>
                    <a:pt x="328042" y="593858"/>
                  </a:lnTo>
                  <a:lnTo>
                    <a:pt x="287705" y="599084"/>
                  </a:lnTo>
                  <a:lnTo>
                    <a:pt x="281254" y="599084"/>
                  </a:lnTo>
                  <a:lnTo>
                    <a:pt x="275971" y="604227"/>
                  </a:lnTo>
                  <a:lnTo>
                    <a:pt x="275805" y="610679"/>
                  </a:lnTo>
                  <a:lnTo>
                    <a:pt x="274688" y="653948"/>
                  </a:lnTo>
                  <a:lnTo>
                    <a:pt x="233793" y="647919"/>
                  </a:lnTo>
                  <a:lnTo>
                    <a:pt x="195073" y="634624"/>
                  </a:lnTo>
                  <a:lnTo>
                    <a:pt x="159028" y="614666"/>
                  </a:lnTo>
                  <a:lnTo>
                    <a:pt x="126162" y="588647"/>
                  </a:lnTo>
                  <a:lnTo>
                    <a:pt x="96975" y="557171"/>
                  </a:lnTo>
                  <a:lnTo>
                    <a:pt x="71970" y="520840"/>
                  </a:lnTo>
                  <a:lnTo>
                    <a:pt x="51648" y="480257"/>
                  </a:lnTo>
                  <a:lnTo>
                    <a:pt x="36511" y="436025"/>
                  </a:lnTo>
                  <a:lnTo>
                    <a:pt x="27061" y="388747"/>
                  </a:lnTo>
                  <a:lnTo>
                    <a:pt x="23799" y="339026"/>
                  </a:lnTo>
                  <a:lnTo>
                    <a:pt x="27384" y="286919"/>
                  </a:lnTo>
                  <a:lnTo>
                    <a:pt x="37773" y="237404"/>
                  </a:lnTo>
                  <a:lnTo>
                    <a:pt x="54414" y="191226"/>
                  </a:lnTo>
                  <a:lnTo>
                    <a:pt x="76757" y="149134"/>
                  </a:lnTo>
                  <a:lnTo>
                    <a:pt x="104252" y="111872"/>
                  </a:lnTo>
                  <a:lnTo>
                    <a:pt x="136348" y="80189"/>
                  </a:lnTo>
                  <a:lnTo>
                    <a:pt x="172494" y="54830"/>
                  </a:lnTo>
                  <a:lnTo>
                    <a:pt x="212140" y="36542"/>
                  </a:lnTo>
                  <a:lnTo>
                    <a:pt x="254736" y="26073"/>
                  </a:lnTo>
                  <a:lnTo>
                    <a:pt x="261239" y="25133"/>
                  </a:lnTo>
                  <a:lnTo>
                    <a:pt x="265760" y="19088"/>
                  </a:lnTo>
                  <a:lnTo>
                    <a:pt x="264820" y="12585"/>
                  </a:lnTo>
                  <a:lnTo>
                    <a:pt x="263880" y="6070"/>
                  </a:lnTo>
                  <a:lnTo>
                    <a:pt x="257797" y="1574"/>
                  </a:lnTo>
                  <a:lnTo>
                    <a:pt x="209478" y="12304"/>
                  </a:lnTo>
                  <a:lnTo>
                    <a:pt x="170174" y="28976"/>
                  </a:lnTo>
                  <a:lnTo>
                    <a:pt x="133857" y="51921"/>
                  </a:lnTo>
                  <a:lnTo>
                    <a:pt x="100966" y="80553"/>
                  </a:lnTo>
                  <a:lnTo>
                    <a:pt x="71935" y="114288"/>
                  </a:lnTo>
                  <a:lnTo>
                    <a:pt x="47204" y="152541"/>
                  </a:lnTo>
                  <a:lnTo>
                    <a:pt x="27207" y="194726"/>
                  </a:lnTo>
                  <a:lnTo>
                    <a:pt x="12383" y="240258"/>
                  </a:lnTo>
                  <a:lnTo>
                    <a:pt x="3168" y="288553"/>
                  </a:lnTo>
                  <a:lnTo>
                    <a:pt x="0" y="339026"/>
                  </a:lnTo>
                  <a:lnTo>
                    <a:pt x="3109" y="389059"/>
                  </a:lnTo>
                  <a:lnTo>
                    <a:pt x="12141" y="436835"/>
                  </a:lnTo>
                  <a:lnTo>
                    <a:pt x="26648" y="481826"/>
                  </a:lnTo>
                  <a:lnTo>
                    <a:pt x="46184" y="523503"/>
                  </a:lnTo>
                  <a:lnTo>
                    <a:pt x="70304" y="561338"/>
                  </a:lnTo>
                  <a:lnTo>
                    <a:pt x="98561" y="594802"/>
                  </a:lnTo>
                  <a:lnTo>
                    <a:pt x="130509" y="623368"/>
                  </a:lnTo>
                  <a:lnTo>
                    <a:pt x="165701" y="646505"/>
                  </a:lnTo>
                  <a:lnTo>
                    <a:pt x="203691" y="663686"/>
                  </a:lnTo>
                  <a:lnTo>
                    <a:pt x="244034" y="674382"/>
                  </a:lnTo>
                  <a:lnTo>
                    <a:pt x="286283" y="678065"/>
                  </a:lnTo>
                  <a:lnTo>
                    <a:pt x="292735" y="678065"/>
                  </a:lnTo>
                  <a:lnTo>
                    <a:pt x="298030" y="672909"/>
                  </a:lnTo>
                  <a:lnTo>
                    <a:pt x="298183" y="666457"/>
                  </a:lnTo>
                  <a:lnTo>
                    <a:pt x="299313" y="622528"/>
                  </a:lnTo>
                  <a:lnTo>
                    <a:pt x="342403" y="614453"/>
                  </a:lnTo>
                  <a:lnTo>
                    <a:pt x="382425" y="596611"/>
                  </a:lnTo>
                  <a:lnTo>
                    <a:pt x="418555" y="570037"/>
                  </a:lnTo>
                  <a:lnTo>
                    <a:pt x="449967" y="535762"/>
                  </a:lnTo>
                  <a:lnTo>
                    <a:pt x="475835" y="494819"/>
                  </a:lnTo>
                  <a:lnTo>
                    <a:pt x="495334" y="448242"/>
                  </a:lnTo>
                  <a:lnTo>
                    <a:pt x="507639" y="397063"/>
                  </a:lnTo>
                  <a:lnTo>
                    <a:pt x="511924" y="342315"/>
                  </a:lnTo>
                  <a:lnTo>
                    <a:pt x="507639" y="287568"/>
                  </a:lnTo>
                  <a:lnTo>
                    <a:pt x="495336" y="236390"/>
                  </a:lnTo>
                  <a:lnTo>
                    <a:pt x="475840" y="189815"/>
                  </a:lnTo>
                  <a:lnTo>
                    <a:pt x="449975" y="148874"/>
                  </a:lnTo>
                  <a:lnTo>
                    <a:pt x="418567" y="114599"/>
                  </a:lnTo>
                  <a:lnTo>
                    <a:pt x="382442" y="88025"/>
                  </a:lnTo>
                  <a:lnTo>
                    <a:pt x="342424" y="70181"/>
                  </a:lnTo>
                  <a:lnTo>
                    <a:pt x="299339" y="62102"/>
                  </a:lnTo>
                  <a:lnTo>
                    <a:pt x="298488" y="24155"/>
                  </a:lnTo>
                  <a:lnTo>
                    <a:pt x="339291" y="30275"/>
                  </a:lnTo>
                  <a:lnTo>
                    <a:pt x="377921" y="43634"/>
                  </a:lnTo>
                  <a:lnTo>
                    <a:pt x="413878" y="63631"/>
                  </a:lnTo>
                  <a:lnTo>
                    <a:pt x="446663" y="89665"/>
                  </a:lnTo>
                  <a:lnTo>
                    <a:pt x="475775" y="121137"/>
                  </a:lnTo>
                  <a:lnTo>
                    <a:pt x="500714" y="157445"/>
                  </a:lnTo>
                  <a:lnTo>
                    <a:pt x="520982" y="197990"/>
                  </a:lnTo>
                  <a:lnTo>
                    <a:pt x="536078" y="242171"/>
                  </a:lnTo>
                  <a:lnTo>
                    <a:pt x="545501" y="289387"/>
                  </a:lnTo>
                  <a:lnTo>
                    <a:pt x="548754" y="339039"/>
                  </a:lnTo>
                  <a:lnTo>
                    <a:pt x="545446" y="391435"/>
                  </a:lnTo>
                  <a:lnTo>
                    <a:pt x="535778" y="440726"/>
                  </a:lnTo>
                  <a:lnTo>
                    <a:pt x="520134" y="486377"/>
                  </a:lnTo>
                  <a:lnTo>
                    <a:pt x="498896" y="527856"/>
                  </a:lnTo>
                  <a:lnTo>
                    <a:pt x="472449" y="564630"/>
                  </a:lnTo>
                  <a:lnTo>
                    <a:pt x="441174" y="596166"/>
                  </a:lnTo>
                  <a:lnTo>
                    <a:pt x="405457" y="621930"/>
                  </a:lnTo>
                  <a:lnTo>
                    <a:pt x="365679" y="641389"/>
                  </a:lnTo>
                  <a:lnTo>
                    <a:pt x="322224" y="654011"/>
                  </a:lnTo>
                  <a:lnTo>
                    <a:pt x="315760" y="655294"/>
                  </a:lnTo>
                  <a:lnTo>
                    <a:pt x="311581" y="661568"/>
                  </a:lnTo>
                  <a:lnTo>
                    <a:pt x="312877" y="668020"/>
                  </a:lnTo>
                  <a:lnTo>
                    <a:pt x="314159" y="674471"/>
                  </a:lnTo>
                  <a:lnTo>
                    <a:pt x="320433" y="678662"/>
                  </a:lnTo>
                  <a:lnTo>
                    <a:pt x="369476" y="665429"/>
                  </a:lnTo>
                  <a:lnTo>
                    <a:pt x="408870" y="647513"/>
                  </a:lnTo>
                  <a:lnTo>
                    <a:pt x="444763" y="624036"/>
                  </a:lnTo>
                  <a:lnTo>
                    <a:pt x="476853" y="595415"/>
                  </a:lnTo>
                  <a:lnTo>
                    <a:pt x="504837" y="562067"/>
                  </a:lnTo>
                  <a:lnTo>
                    <a:pt x="528412" y="524410"/>
                  </a:lnTo>
                  <a:lnTo>
                    <a:pt x="547275" y="482861"/>
                  </a:lnTo>
                  <a:lnTo>
                    <a:pt x="561124" y="437838"/>
                  </a:lnTo>
                  <a:lnTo>
                    <a:pt x="569655" y="389758"/>
                  </a:lnTo>
                  <a:lnTo>
                    <a:pt x="572566" y="339039"/>
                  </a:lnTo>
                  <a:lnTo>
                    <a:pt x="569457" y="289006"/>
                  </a:lnTo>
                  <a:lnTo>
                    <a:pt x="560425" y="241230"/>
                  </a:lnTo>
                  <a:lnTo>
                    <a:pt x="545918" y="196239"/>
                  </a:lnTo>
                  <a:lnTo>
                    <a:pt x="526381" y="154562"/>
                  </a:lnTo>
                  <a:lnTo>
                    <a:pt x="502262" y="116727"/>
                  </a:lnTo>
                  <a:lnTo>
                    <a:pt x="474005" y="83262"/>
                  </a:lnTo>
                  <a:lnTo>
                    <a:pt x="442057" y="54697"/>
                  </a:lnTo>
                  <a:lnTo>
                    <a:pt x="406865" y="31560"/>
                  </a:lnTo>
                  <a:lnTo>
                    <a:pt x="368874" y="14379"/>
                  </a:lnTo>
                  <a:lnTo>
                    <a:pt x="328532" y="3682"/>
                  </a:lnTo>
                  <a:lnTo>
                    <a:pt x="286283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2140386" y="548740"/>
            <a:ext cx="577850" cy="683260"/>
          </a:xfrm>
          <a:custGeom>
            <a:avLst/>
            <a:gdLst/>
            <a:ahLst/>
            <a:cxnLst/>
            <a:rect l="l" t="t" r="r" b="b"/>
            <a:pathLst>
              <a:path w="577850" h="683260">
                <a:moveTo>
                  <a:pt x="565543" y="2679"/>
                </a:moveTo>
                <a:lnTo>
                  <a:pt x="558965" y="2679"/>
                </a:lnTo>
                <a:lnTo>
                  <a:pt x="553643" y="8001"/>
                </a:lnTo>
                <a:lnTo>
                  <a:pt x="553643" y="14579"/>
                </a:lnTo>
                <a:lnTo>
                  <a:pt x="553643" y="650570"/>
                </a:lnTo>
                <a:lnTo>
                  <a:pt x="523722" y="650570"/>
                </a:lnTo>
                <a:lnTo>
                  <a:pt x="523722" y="12903"/>
                </a:lnTo>
                <a:lnTo>
                  <a:pt x="523722" y="7797"/>
                </a:lnTo>
                <a:lnTo>
                  <a:pt x="520458" y="3263"/>
                </a:lnTo>
                <a:lnTo>
                  <a:pt x="515620" y="1625"/>
                </a:lnTo>
                <a:lnTo>
                  <a:pt x="510794" y="0"/>
                </a:lnTo>
                <a:lnTo>
                  <a:pt x="505447" y="1625"/>
                </a:lnTo>
                <a:lnTo>
                  <a:pt x="502348" y="5676"/>
                </a:lnTo>
                <a:lnTo>
                  <a:pt x="289966" y="283743"/>
                </a:lnTo>
                <a:lnTo>
                  <a:pt x="20320" y="14097"/>
                </a:lnTo>
                <a:lnTo>
                  <a:pt x="16916" y="10693"/>
                </a:lnTo>
                <a:lnTo>
                  <a:pt x="11798" y="9677"/>
                </a:lnTo>
                <a:lnTo>
                  <a:pt x="7340" y="11518"/>
                </a:lnTo>
                <a:lnTo>
                  <a:pt x="2882" y="13360"/>
                </a:lnTo>
                <a:lnTo>
                  <a:pt x="0" y="17703"/>
                </a:lnTo>
                <a:lnTo>
                  <a:pt x="0" y="22529"/>
                </a:lnTo>
                <a:lnTo>
                  <a:pt x="0" y="670801"/>
                </a:lnTo>
                <a:lnTo>
                  <a:pt x="0" y="677379"/>
                </a:lnTo>
                <a:lnTo>
                  <a:pt x="5321" y="682701"/>
                </a:lnTo>
                <a:lnTo>
                  <a:pt x="11899" y="682701"/>
                </a:lnTo>
                <a:lnTo>
                  <a:pt x="65430" y="682701"/>
                </a:lnTo>
                <a:lnTo>
                  <a:pt x="72021" y="682701"/>
                </a:lnTo>
                <a:lnTo>
                  <a:pt x="77343" y="677379"/>
                </a:lnTo>
                <a:lnTo>
                  <a:pt x="77343" y="670801"/>
                </a:lnTo>
                <a:lnTo>
                  <a:pt x="77343" y="169278"/>
                </a:lnTo>
                <a:lnTo>
                  <a:pt x="77343" y="162699"/>
                </a:lnTo>
                <a:lnTo>
                  <a:pt x="72021" y="157378"/>
                </a:lnTo>
                <a:lnTo>
                  <a:pt x="65430" y="157378"/>
                </a:lnTo>
                <a:lnTo>
                  <a:pt x="58864" y="157378"/>
                </a:lnTo>
                <a:lnTo>
                  <a:pt x="53530" y="162699"/>
                </a:lnTo>
                <a:lnTo>
                  <a:pt x="53530" y="169278"/>
                </a:lnTo>
                <a:lnTo>
                  <a:pt x="53530" y="658888"/>
                </a:lnTo>
                <a:lnTo>
                  <a:pt x="23812" y="658888"/>
                </a:lnTo>
                <a:lnTo>
                  <a:pt x="23812" y="51269"/>
                </a:lnTo>
                <a:lnTo>
                  <a:pt x="282740" y="310210"/>
                </a:lnTo>
                <a:lnTo>
                  <a:pt x="285178" y="312635"/>
                </a:lnTo>
                <a:lnTo>
                  <a:pt x="288531" y="313905"/>
                </a:lnTo>
                <a:lnTo>
                  <a:pt x="291960" y="313677"/>
                </a:lnTo>
                <a:lnTo>
                  <a:pt x="295389" y="313448"/>
                </a:lnTo>
                <a:lnTo>
                  <a:pt x="298551" y="311746"/>
                </a:lnTo>
                <a:lnTo>
                  <a:pt x="300621" y="309016"/>
                </a:lnTo>
                <a:lnTo>
                  <a:pt x="499897" y="48107"/>
                </a:lnTo>
                <a:lnTo>
                  <a:pt x="499897" y="662470"/>
                </a:lnTo>
                <a:lnTo>
                  <a:pt x="499897" y="669061"/>
                </a:lnTo>
                <a:lnTo>
                  <a:pt x="505231" y="674382"/>
                </a:lnTo>
                <a:lnTo>
                  <a:pt x="511810" y="674382"/>
                </a:lnTo>
                <a:lnTo>
                  <a:pt x="565543" y="674382"/>
                </a:lnTo>
                <a:lnTo>
                  <a:pt x="572122" y="674382"/>
                </a:lnTo>
                <a:lnTo>
                  <a:pt x="577443" y="669061"/>
                </a:lnTo>
                <a:lnTo>
                  <a:pt x="577443" y="662470"/>
                </a:lnTo>
                <a:lnTo>
                  <a:pt x="577443" y="14579"/>
                </a:lnTo>
                <a:lnTo>
                  <a:pt x="577443" y="8001"/>
                </a:lnTo>
                <a:lnTo>
                  <a:pt x="572122" y="2679"/>
                </a:lnTo>
                <a:lnTo>
                  <a:pt x="565543" y="2679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813131" y="549737"/>
            <a:ext cx="455930" cy="678180"/>
          </a:xfrm>
          <a:custGeom>
            <a:avLst/>
            <a:gdLst/>
            <a:ahLst/>
            <a:cxnLst/>
            <a:rect l="l" t="t" r="r" b="b"/>
            <a:pathLst>
              <a:path w="455929" h="678180">
                <a:moveTo>
                  <a:pt x="455307" y="177126"/>
                </a:moveTo>
                <a:lnTo>
                  <a:pt x="442098" y="115476"/>
                </a:lnTo>
                <a:lnTo>
                  <a:pt x="414831" y="70026"/>
                </a:lnTo>
                <a:lnTo>
                  <a:pt x="379311" y="38325"/>
                </a:lnTo>
                <a:lnTo>
                  <a:pt x="341346" y="17923"/>
                </a:lnTo>
                <a:lnTo>
                  <a:pt x="281298" y="1210"/>
                </a:lnTo>
                <a:lnTo>
                  <a:pt x="270827" y="0"/>
                </a:lnTo>
                <a:lnTo>
                  <a:pt x="62395" y="0"/>
                </a:lnTo>
                <a:lnTo>
                  <a:pt x="55816" y="0"/>
                </a:lnTo>
                <a:lnTo>
                  <a:pt x="50482" y="5334"/>
                </a:lnTo>
                <a:lnTo>
                  <a:pt x="50482" y="11912"/>
                </a:lnTo>
                <a:lnTo>
                  <a:pt x="50482" y="654253"/>
                </a:lnTo>
                <a:lnTo>
                  <a:pt x="23812" y="654253"/>
                </a:lnTo>
                <a:lnTo>
                  <a:pt x="23812" y="11912"/>
                </a:lnTo>
                <a:lnTo>
                  <a:pt x="23812" y="5334"/>
                </a:lnTo>
                <a:lnTo>
                  <a:pt x="18478" y="0"/>
                </a:lnTo>
                <a:lnTo>
                  <a:pt x="11912" y="0"/>
                </a:lnTo>
                <a:lnTo>
                  <a:pt x="5334" y="0"/>
                </a:lnTo>
                <a:lnTo>
                  <a:pt x="0" y="5334"/>
                </a:lnTo>
                <a:lnTo>
                  <a:pt x="0" y="11912"/>
                </a:lnTo>
                <a:lnTo>
                  <a:pt x="0" y="666165"/>
                </a:lnTo>
                <a:lnTo>
                  <a:pt x="0" y="672744"/>
                </a:lnTo>
                <a:lnTo>
                  <a:pt x="5334" y="678065"/>
                </a:lnTo>
                <a:lnTo>
                  <a:pt x="11912" y="678065"/>
                </a:lnTo>
                <a:lnTo>
                  <a:pt x="62395" y="678065"/>
                </a:lnTo>
                <a:lnTo>
                  <a:pt x="68961" y="678065"/>
                </a:lnTo>
                <a:lnTo>
                  <a:pt x="74294" y="672744"/>
                </a:lnTo>
                <a:lnTo>
                  <a:pt x="74294" y="666165"/>
                </a:lnTo>
                <a:lnTo>
                  <a:pt x="74294" y="23812"/>
                </a:lnTo>
                <a:lnTo>
                  <a:pt x="270090" y="23787"/>
                </a:lnTo>
                <a:lnTo>
                  <a:pt x="312793" y="32223"/>
                </a:lnTo>
                <a:lnTo>
                  <a:pt x="349908" y="47544"/>
                </a:lnTo>
                <a:lnTo>
                  <a:pt x="387226" y="74782"/>
                </a:lnTo>
                <a:lnTo>
                  <a:pt x="417015" y="117326"/>
                </a:lnTo>
                <a:lnTo>
                  <a:pt x="431545" y="178562"/>
                </a:lnTo>
                <a:lnTo>
                  <a:pt x="429215" y="227821"/>
                </a:lnTo>
                <a:lnTo>
                  <a:pt x="417985" y="267739"/>
                </a:lnTo>
                <a:lnTo>
                  <a:pt x="382612" y="321970"/>
                </a:lnTo>
                <a:lnTo>
                  <a:pt x="335560" y="355925"/>
                </a:lnTo>
                <a:lnTo>
                  <a:pt x="285775" y="367868"/>
                </a:lnTo>
                <a:lnTo>
                  <a:pt x="221913" y="366953"/>
                </a:lnTo>
                <a:lnTo>
                  <a:pt x="163191" y="367049"/>
                </a:lnTo>
                <a:lnTo>
                  <a:pt x="120029" y="367553"/>
                </a:lnTo>
                <a:lnTo>
                  <a:pt x="102844" y="367868"/>
                </a:lnTo>
                <a:lnTo>
                  <a:pt x="96265" y="368007"/>
                </a:lnTo>
                <a:lnTo>
                  <a:pt x="91058" y="373456"/>
                </a:lnTo>
                <a:lnTo>
                  <a:pt x="91198" y="380034"/>
                </a:lnTo>
                <a:lnTo>
                  <a:pt x="91351" y="386511"/>
                </a:lnTo>
                <a:lnTo>
                  <a:pt x="96647" y="391680"/>
                </a:lnTo>
                <a:lnTo>
                  <a:pt x="103098" y="391680"/>
                </a:lnTo>
                <a:lnTo>
                  <a:pt x="103365" y="391680"/>
                </a:lnTo>
                <a:lnTo>
                  <a:pt x="120459" y="391373"/>
                </a:lnTo>
                <a:lnTo>
                  <a:pt x="163368" y="390871"/>
                </a:lnTo>
                <a:lnTo>
                  <a:pt x="221728" y="390773"/>
                </a:lnTo>
                <a:lnTo>
                  <a:pt x="285178" y="391680"/>
                </a:lnTo>
                <a:lnTo>
                  <a:pt x="314454" y="388524"/>
                </a:lnTo>
                <a:lnTo>
                  <a:pt x="373405" y="361205"/>
                </a:lnTo>
                <a:lnTo>
                  <a:pt x="420937" y="312417"/>
                </a:lnTo>
                <a:lnTo>
                  <a:pt x="439866" y="277239"/>
                </a:lnTo>
                <a:lnTo>
                  <a:pt x="452625" y="232353"/>
                </a:lnTo>
                <a:lnTo>
                  <a:pt x="455307" y="177126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" name="object 8" descr=""/>
          <p:cNvGrpSpPr/>
          <p:nvPr/>
        </p:nvGrpSpPr>
        <p:grpSpPr>
          <a:xfrm>
            <a:off x="3322617" y="543389"/>
            <a:ext cx="1732280" cy="695960"/>
            <a:chOff x="3322617" y="543389"/>
            <a:chExt cx="1732280" cy="695960"/>
          </a:xfrm>
        </p:grpSpPr>
        <p:sp>
          <p:nvSpPr>
            <p:cNvPr id="9" name="object 9" descr=""/>
            <p:cNvSpPr/>
            <p:nvPr/>
          </p:nvSpPr>
          <p:spPr>
            <a:xfrm>
              <a:off x="3328967" y="551421"/>
              <a:ext cx="402590" cy="670560"/>
            </a:xfrm>
            <a:custGeom>
              <a:avLst/>
              <a:gdLst/>
              <a:ahLst/>
              <a:cxnLst/>
              <a:rect l="l" t="t" r="r" b="b"/>
              <a:pathLst>
                <a:path w="402589" h="670560">
                  <a:moveTo>
                    <a:pt x="71754" y="330961"/>
                  </a:moveTo>
                  <a:lnTo>
                    <a:pt x="390512" y="330961"/>
                  </a:lnTo>
                  <a:lnTo>
                    <a:pt x="397090" y="330961"/>
                  </a:lnTo>
                  <a:lnTo>
                    <a:pt x="402412" y="325640"/>
                  </a:lnTo>
                  <a:lnTo>
                    <a:pt x="402412" y="319062"/>
                  </a:lnTo>
                  <a:lnTo>
                    <a:pt x="402412" y="312470"/>
                  </a:lnTo>
                  <a:lnTo>
                    <a:pt x="397090" y="307149"/>
                  </a:lnTo>
                  <a:lnTo>
                    <a:pt x="390512" y="307149"/>
                  </a:lnTo>
                  <a:lnTo>
                    <a:pt x="83654" y="307149"/>
                  </a:lnTo>
                  <a:lnTo>
                    <a:pt x="83654" y="11899"/>
                  </a:lnTo>
                  <a:lnTo>
                    <a:pt x="83654" y="5321"/>
                  </a:lnTo>
                  <a:lnTo>
                    <a:pt x="78333" y="0"/>
                  </a:lnTo>
                  <a:lnTo>
                    <a:pt x="71754" y="0"/>
                  </a:lnTo>
                  <a:lnTo>
                    <a:pt x="11899" y="0"/>
                  </a:lnTo>
                  <a:lnTo>
                    <a:pt x="5333" y="0"/>
                  </a:lnTo>
                  <a:lnTo>
                    <a:pt x="0" y="5321"/>
                  </a:lnTo>
                  <a:lnTo>
                    <a:pt x="0" y="11899"/>
                  </a:lnTo>
                  <a:lnTo>
                    <a:pt x="0" y="658571"/>
                  </a:lnTo>
                  <a:lnTo>
                    <a:pt x="0" y="665149"/>
                  </a:lnTo>
                  <a:lnTo>
                    <a:pt x="5333" y="670471"/>
                  </a:lnTo>
                  <a:lnTo>
                    <a:pt x="11899" y="670471"/>
                  </a:lnTo>
                  <a:lnTo>
                    <a:pt x="390499" y="670471"/>
                  </a:lnTo>
                  <a:lnTo>
                    <a:pt x="397078" y="670471"/>
                  </a:lnTo>
                  <a:lnTo>
                    <a:pt x="402399" y="665149"/>
                  </a:lnTo>
                  <a:lnTo>
                    <a:pt x="402399" y="658571"/>
                  </a:lnTo>
                  <a:lnTo>
                    <a:pt x="402399" y="651992"/>
                  </a:lnTo>
                  <a:lnTo>
                    <a:pt x="397078" y="646658"/>
                  </a:lnTo>
                  <a:lnTo>
                    <a:pt x="390499" y="646658"/>
                  </a:lnTo>
                  <a:lnTo>
                    <a:pt x="23812" y="646658"/>
                  </a:lnTo>
                  <a:lnTo>
                    <a:pt x="23812" y="23812"/>
                  </a:lnTo>
                  <a:lnTo>
                    <a:pt x="59855" y="23812"/>
                  </a:lnTo>
                  <a:lnTo>
                    <a:pt x="59855" y="319062"/>
                  </a:lnTo>
                  <a:lnTo>
                    <a:pt x="59855" y="325627"/>
                  </a:lnTo>
                  <a:lnTo>
                    <a:pt x="65176" y="330961"/>
                  </a:lnTo>
                  <a:lnTo>
                    <a:pt x="71754" y="330961"/>
                  </a:lnTo>
                  <a:close/>
                </a:path>
                <a:path w="402589" h="670560">
                  <a:moveTo>
                    <a:pt x="119989" y="23812"/>
                  </a:moveTo>
                  <a:lnTo>
                    <a:pt x="390512" y="23812"/>
                  </a:lnTo>
                  <a:lnTo>
                    <a:pt x="397090" y="23812"/>
                  </a:lnTo>
                  <a:lnTo>
                    <a:pt x="402412" y="18491"/>
                  </a:lnTo>
                  <a:lnTo>
                    <a:pt x="402412" y="11899"/>
                  </a:lnTo>
                  <a:lnTo>
                    <a:pt x="402412" y="5321"/>
                  </a:lnTo>
                  <a:lnTo>
                    <a:pt x="397090" y="0"/>
                  </a:lnTo>
                  <a:lnTo>
                    <a:pt x="390512" y="0"/>
                  </a:lnTo>
                  <a:lnTo>
                    <a:pt x="119989" y="0"/>
                  </a:lnTo>
                  <a:lnTo>
                    <a:pt x="113410" y="0"/>
                  </a:lnTo>
                  <a:lnTo>
                    <a:pt x="108076" y="5321"/>
                  </a:lnTo>
                  <a:lnTo>
                    <a:pt x="108076" y="11899"/>
                  </a:lnTo>
                  <a:lnTo>
                    <a:pt x="108076" y="18491"/>
                  </a:lnTo>
                  <a:lnTo>
                    <a:pt x="113410" y="23812"/>
                  </a:lnTo>
                  <a:lnTo>
                    <a:pt x="119989" y="23812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732814" y="556096"/>
              <a:ext cx="509270" cy="670560"/>
            </a:xfrm>
            <a:custGeom>
              <a:avLst/>
              <a:gdLst/>
              <a:ahLst/>
              <a:cxnLst/>
              <a:rect l="l" t="t" r="r" b="b"/>
              <a:pathLst>
                <a:path w="509270" h="670560">
                  <a:moveTo>
                    <a:pt x="497154" y="0"/>
                  </a:moveTo>
                  <a:lnTo>
                    <a:pt x="11899" y="0"/>
                  </a:lnTo>
                  <a:lnTo>
                    <a:pt x="5321" y="0"/>
                  </a:lnTo>
                  <a:lnTo>
                    <a:pt x="0" y="5321"/>
                  </a:lnTo>
                  <a:lnTo>
                    <a:pt x="0" y="11899"/>
                  </a:lnTo>
                  <a:lnTo>
                    <a:pt x="0" y="18491"/>
                  </a:lnTo>
                  <a:lnTo>
                    <a:pt x="5321" y="23812"/>
                  </a:lnTo>
                  <a:lnTo>
                    <a:pt x="11899" y="23812"/>
                  </a:lnTo>
                  <a:lnTo>
                    <a:pt x="485241" y="23812"/>
                  </a:lnTo>
                  <a:lnTo>
                    <a:pt x="485241" y="45593"/>
                  </a:lnTo>
                  <a:lnTo>
                    <a:pt x="282206" y="45593"/>
                  </a:lnTo>
                  <a:lnTo>
                    <a:pt x="275640" y="45593"/>
                  </a:lnTo>
                  <a:lnTo>
                    <a:pt x="270294" y="50927"/>
                  </a:lnTo>
                  <a:lnTo>
                    <a:pt x="270294" y="57505"/>
                  </a:lnTo>
                  <a:lnTo>
                    <a:pt x="270294" y="646468"/>
                  </a:lnTo>
                  <a:lnTo>
                    <a:pt x="241998" y="646468"/>
                  </a:lnTo>
                  <a:lnTo>
                    <a:pt x="241998" y="63207"/>
                  </a:lnTo>
                  <a:lnTo>
                    <a:pt x="241998" y="56616"/>
                  </a:lnTo>
                  <a:lnTo>
                    <a:pt x="236664" y="51295"/>
                  </a:lnTo>
                  <a:lnTo>
                    <a:pt x="230098" y="51295"/>
                  </a:lnTo>
                  <a:lnTo>
                    <a:pt x="223520" y="51295"/>
                  </a:lnTo>
                  <a:lnTo>
                    <a:pt x="218186" y="56616"/>
                  </a:lnTo>
                  <a:lnTo>
                    <a:pt x="218186" y="63207"/>
                  </a:lnTo>
                  <a:lnTo>
                    <a:pt x="218186" y="658368"/>
                  </a:lnTo>
                  <a:lnTo>
                    <a:pt x="218186" y="664946"/>
                  </a:lnTo>
                  <a:lnTo>
                    <a:pt x="223520" y="670280"/>
                  </a:lnTo>
                  <a:lnTo>
                    <a:pt x="230098" y="670280"/>
                  </a:lnTo>
                  <a:lnTo>
                    <a:pt x="282206" y="670280"/>
                  </a:lnTo>
                  <a:lnTo>
                    <a:pt x="288772" y="670280"/>
                  </a:lnTo>
                  <a:lnTo>
                    <a:pt x="294119" y="664946"/>
                  </a:lnTo>
                  <a:lnTo>
                    <a:pt x="294119" y="658368"/>
                  </a:lnTo>
                  <a:lnTo>
                    <a:pt x="294119" y="69418"/>
                  </a:lnTo>
                  <a:lnTo>
                    <a:pt x="497154" y="69418"/>
                  </a:lnTo>
                  <a:lnTo>
                    <a:pt x="503732" y="69418"/>
                  </a:lnTo>
                  <a:lnTo>
                    <a:pt x="509054" y="64084"/>
                  </a:lnTo>
                  <a:lnTo>
                    <a:pt x="509054" y="57505"/>
                  </a:lnTo>
                  <a:lnTo>
                    <a:pt x="509054" y="11899"/>
                  </a:lnTo>
                  <a:lnTo>
                    <a:pt x="509054" y="5334"/>
                  </a:lnTo>
                  <a:lnTo>
                    <a:pt x="503732" y="0"/>
                  </a:lnTo>
                  <a:lnTo>
                    <a:pt x="497154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284991" y="549739"/>
              <a:ext cx="85725" cy="683260"/>
            </a:xfrm>
            <a:custGeom>
              <a:avLst/>
              <a:gdLst/>
              <a:ahLst/>
              <a:cxnLst/>
              <a:rect l="l" t="t" r="r" b="b"/>
              <a:pathLst>
                <a:path w="85725" h="683260">
                  <a:moveTo>
                    <a:pt x="73799" y="0"/>
                  </a:moveTo>
                  <a:lnTo>
                    <a:pt x="11912" y="0"/>
                  </a:lnTo>
                  <a:lnTo>
                    <a:pt x="5333" y="0"/>
                  </a:lnTo>
                  <a:lnTo>
                    <a:pt x="0" y="5321"/>
                  </a:lnTo>
                  <a:lnTo>
                    <a:pt x="0" y="11899"/>
                  </a:lnTo>
                  <a:lnTo>
                    <a:pt x="0" y="669798"/>
                  </a:lnTo>
                  <a:lnTo>
                    <a:pt x="0" y="676376"/>
                  </a:lnTo>
                  <a:lnTo>
                    <a:pt x="5333" y="681710"/>
                  </a:lnTo>
                  <a:lnTo>
                    <a:pt x="11912" y="681710"/>
                  </a:lnTo>
                  <a:lnTo>
                    <a:pt x="18503" y="681710"/>
                  </a:lnTo>
                  <a:lnTo>
                    <a:pt x="23812" y="676376"/>
                  </a:lnTo>
                  <a:lnTo>
                    <a:pt x="23812" y="669798"/>
                  </a:lnTo>
                  <a:lnTo>
                    <a:pt x="23812" y="23812"/>
                  </a:lnTo>
                  <a:lnTo>
                    <a:pt x="61899" y="23812"/>
                  </a:lnTo>
                  <a:lnTo>
                    <a:pt x="61899" y="671245"/>
                  </a:lnTo>
                  <a:lnTo>
                    <a:pt x="61899" y="677824"/>
                  </a:lnTo>
                  <a:lnTo>
                    <a:pt x="67208" y="683158"/>
                  </a:lnTo>
                  <a:lnTo>
                    <a:pt x="73799" y="683158"/>
                  </a:lnTo>
                  <a:lnTo>
                    <a:pt x="80378" y="683158"/>
                  </a:lnTo>
                  <a:lnTo>
                    <a:pt x="85699" y="677824"/>
                  </a:lnTo>
                  <a:lnTo>
                    <a:pt x="85699" y="671245"/>
                  </a:lnTo>
                  <a:lnTo>
                    <a:pt x="85699" y="11899"/>
                  </a:lnTo>
                  <a:lnTo>
                    <a:pt x="85699" y="5321"/>
                  </a:lnTo>
                  <a:lnTo>
                    <a:pt x="80378" y="0"/>
                  </a:lnTo>
                  <a:lnTo>
                    <a:pt x="73799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410365" y="556096"/>
              <a:ext cx="509270" cy="670560"/>
            </a:xfrm>
            <a:custGeom>
              <a:avLst/>
              <a:gdLst/>
              <a:ahLst/>
              <a:cxnLst/>
              <a:rect l="l" t="t" r="r" b="b"/>
              <a:pathLst>
                <a:path w="509270" h="670560">
                  <a:moveTo>
                    <a:pt x="497154" y="0"/>
                  </a:moveTo>
                  <a:lnTo>
                    <a:pt x="11899" y="0"/>
                  </a:lnTo>
                  <a:lnTo>
                    <a:pt x="5321" y="0"/>
                  </a:lnTo>
                  <a:lnTo>
                    <a:pt x="0" y="5321"/>
                  </a:lnTo>
                  <a:lnTo>
                    <a:pt x="0" y="11899"/>
                  </a:lnTo>
                  <a:lnTo>
                    <a:pt x="0" y="18491"/>
                  </a:lnTo>
                  <a:lnTo>
                    <a:pt x="5321" y="23812"/>
                  </a:lnTo>
                  <a:lnTo>
                    <a:pt x="11899" y="23812"/>
                  </a:lnTo>
                  <a:lnTo>
                    <a:pt x="485241" y="23812"/>
                  </a:lnTo>
                  <a:lnTo>
                    <a:pt x="485241" y="45593"/>
                  </a:lnTo>
                  <a:lnTo>
                    <a:pt x="282206" y="45593"/>
                  </a:lnTo>
                  <a:lnTo>
                    <a:pt x="275640" y="45593"/>
                  </a:lnTo>
                  <a:lnTo>
                    <a:pt x="270294" y="50927"/>
                  </a:lnTo>
                  <a:lnTo>
                    <a:pt x="270294" y="57505"/>
                  </a:lnTo>
                  <a:lnTo>
                    <a:pt x="270294" y="646468"/>
                  </a:lnTo>
                  <a:lnTo>
                    <a:pt x="241998" y="646468"/>
                  </a:lnTo>
                  <a:lnTo>
                    <a:pt x="241998" y="63207"/>
                  </a:lnTo>
                  <a:lnTo>
                    <a:pt x="241998" y="56616"/>
                  </a:lnTo>
                  <a:lnTo>
                    <a:pt x="236664" y="51295"/>
                  </a:lnTo>
                  <a:lnTo>
                    <a:pt x="230098" y="51295"/>
                  </a:lnTo>
                  <a:lnTo>
                    <a:pt x="223520" y="51295"/>
                  </a:lnTo>
                  <a:lnTo>
                    <a:pt x="218186" y="56616"/>
                  </a:lnTo>
                  <a:lnTo>
                    <a:pt x="218186" y="63207"/>
                  </a:lnTo>
                  <a:lnTo>
                    <a:pt x="218186" y="658368"/>
                  </a:lnTo>
                  <a:lnTo>
                    <a:pt x="218186" y="664946"/>
                  </a:lnTo>
                  <a:lnTo>
                    <a:pt x="223520" y="670280"/>
                  </a:lnTo>
                  <a:lnTo>
                    <a:pt x="230098" y="670280"/>
                  </a:lnTo>
                  <a:lnTo>
                    <a:pt x="282206" y="670280"/>
                  </a:lnTo>
                  <a:lnTo>
                    <a:pt x="288772" y="670280"/>
                  </a:lnTo>
                  <a:lnTo>
                    <a:pt x="294119" y="664946"/>
                  </a:lnTo>
                  <a:lnTo>
                    <a:pt x="294119" y="658368"/>
                  </a:lnTo>
                  <a:lnTo>
                    <a:pt x="294119" y="69418"/>
                  </a:lnTo>
                  <a:lnTo>
                    <a:pt x="497154" y="69418"/>
                  </a:lnTo>
                  <a:lnTo>
                    <a:pt x="503732" y="69418"/>
                  </a:lnTo>
                  <a:lnTo>
                    <a:pt x="509054" y="64084"/>
                  </a:lnTo>
                  <a:lnTo>
                    <a:pt x="509054" y="57505"/>
                  </a:lnTo>
                  <a:lnTo>
                    <a:pt x="509054" y="11899"/>
                  </a:lnTo>
                  <a:lnTo>
                    <a:pt x="509054" y="5334"/>
                  </a:lnTo>
                  <a:lnTo>
                    <a:pt x="503732" y="0"/>
                  </a:lnTo>
                  <a:lnTo>
                    <a:pt x="497154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962531" y="549739"/>
              <a:ext cx="85725" cy="683260"/>
            </a:xfrm>
            <a:custGeom>
              <a:avLst/>
              <a:gdLst/>
              <a:ahLst/>
              <a:cxnLst/>
              <a:rect l="l" t="t" r="r" b="b"/>
              <a:pathLst>
                <a:path w="85725" h="683260">
                  <a:moveTo>
                    <a:pt x="73799" y="0"/>
                  </a:moveTo>
                  <a:lnTo>
                    <a:pt x="11912" y="0"/>
                  </a:lnTo>
                  <a:lnTo>
                    <a:pt x="5333" y="0"/>
                  </a:lnTo>
                  <a:lnTo>
                    <a:pt x="0" y="5321"/>
                  </a:lnTo>
                  <a:lnTo>
                    <a:pt x="0" y="11899"/>
                  </a:lnTo>
                  <a:lnTo>
                    <a:pt x="0" y="669798"/>
                  </a:lnTo>
                  <a:lnTo>
                    <a:pt x="0" y="676376"/>
                  </a:lnTo>
                  <a:lnTo>
                    <a:pt x="5333" y="681710"/>
                  </a:lnTo>
                  <a:lnTo>
                    <a:pt x="11912" y="681710"/>
                  </a:lnTo>
                  <a:lnTo>
                    <a:pt x="18503" y="681710"/>
                  </a:lnTo>
                  <a:lnTo>
                    <a:pt x="23812" y="676376"/>
                  </a:lnTo>
                  <a:lnTo>
                    <a:pt x="23812" y="669798"/>
                  </a:lnTo>
                  <a:lnTo>
                    <a:pt x="23812" y="23812"/>
                  </a:lnTo>
                  <a:lnTo>
                    <a:pt x="61899" y="23812"/>
                  </a:lnTo>
                  <a:lnTo>
                    <a:pt x="61899" y="671245"/>
                  </a:lnTo>
                  <a:lnTo>
                    <a:pt x="61899" y="677824"/>
                  </a:lnTo>
                  <a:lnTo>
                    <a:pt x="67208" y="683158"/>
                  </a:lnTo>
                  <a:lnTo>
                    <a:pt x="73799" y="683158"/>
                  </a:lnTo>
                  <a:lnTo>
                    <a:pt x="80378" y="683158"/>
                  </a:lnTo>
                  <a:lnTo>
                    <a:pt x="85699" y="677824"/>
                  </a:lnTo>
                  <a:lnTo>
                    <a:pt x="85699" y="671245"/>
                  </a:lnTo>
                  <a:lnTo>
                    <a:pt x="85699" y="11899"/>
                  </a:lnTo>
                  <a:lnTo>
                    <a:pt x="85699" y="5321"/>
                  </a:lnTo>
                  <a:lnTo>
                    <a:pt x="80378" y="0"/>
                  </a:lnTo>
                  <a:lnTo>
                    <a:pt x="73799" y="0"/>
                  </a:lnTo>
                  <a:close/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/>
          <p:nvPr/>
        </p:nvSpPr>
        <p:spPr>
          <a:xfrm>
            <a:off x="5117566" y="549739"/>
            <a:ext cx="572770" cy="678815"/>
          </a:xfrm>
          <a:custGeom>
            <a:avLst/>
            <a:gdLst/>
            <a:ahLst/>
            <a:cxnLst/>
            <a:rect l="l" t="t" r="r" b="b"/>
            <a:pathLst>
              <a:path w="572770" h="678815">
                <a:moveTo>
                  <a:pt x="286283" y="0"/>
                </a:moveTo>
                <a:lnTo>
                  <a:pt x="283083" y="0"/>
                </a:lnTo>
                <a:lnTo>
                  <a:pt x="280009" y="1295"/>
                </a:lnTo>
                <a:lnTo>
                  <a:pt x="277761" y="3581"/>
                </a:lnTo>
                <a:lnTo>
                  <a:pt x="275526" y="5880"/>
                </a:lnTo>
                <a:lnTo>
                  <a:pt x="274307" y="8978"/>
                </a:lnTo>
                <a:lnTo>
                  <a:pt x="274383" y="12179"/>
                </a:lnTo>
                <a:lnTo>
                  <a:pt x="275793" y="73914"/>
                </a:lnTo>
                <a:lnTo>
                  <a:pt x="275958" y="80378"/>
                </a:lnTo>
                <a:lnTo>
                  <a:pt x="281241" y="85547"/>
                </a:lnTo>
                <a:lnTo>
                  <a:pt x="287705" y="85547"/>
                </a:lnTo>
                <a:lnTo>
                  <a:pt x="328042" y="90772"/>
                </a:lnTo>
                <a:lnTo>
                  <a:pt x="365635" y="105755"/>
                </a:lnTo>
                <a:lnTo>
                  <a:pt x="399672" y="129456"/>
                </a:lnTo>
                <a:lnTo>
                  <a:pt x="429340" y="160834"/>
                </a:lnTo>
                <a:lnTo>
                  <a:pt x="453829" y="198849"/>
                </a:lnTo>
                <a:lnTo>
                  <a:pt x="472327" y="242461"/>
                </a:lnTo>
                <a:lnTo>
                  <a:pt x="484020" y="290630"/>
                </a:lnTo>
                <a:lnTo>
                  <a:pt x="488099" y="342315"/>
                </a:lnTo>
                <a:lnTo>
                  <a:pt x="484020" y="394001"/>
                </a:lnTo>
                <a:lnTo>
                  <a:pt x="472327" y="442170"/>
                </a:lnTo>
                <a:lnTo>
                  <a:pt x="453829" y="485782"/>
                </a:lnTo>
                <a:lnTo>
                  <a:pt x="429340" y="523797"/>
                </a:lnTo>
                <a:lnTo>
                  <a:pt x="399672" y="555175"/>
                </a:lnTo>
                <a:lnTo>
                  <a:pt x="365635" y="578875"/>
                </a:lnTo>
                <a:lnTo>
                  <a:pt x="328042" y="593858"/>
                </a:lnTo>
                <a:lnTo>
                  <a:pt x="287705" y="599084"/>
                </a:lnTo>
                <a:lnTo>
                  <a:pt x="281254" y="599084"/>
                </a:lnTo>
                <a:lnTo>
                  <a:pt x="275971" y="604227"/>
                </a:lnTo>
                <a:lnTo>
                  <a:pt x="275805" y="610679"/>
                </a:lnTo>
                <a:lnTo>
                  <a:pt x="274688" y="653948"/>
                </a:lnTo>
                <a:lnTo>
                  <a:pt x="233793" y="647919"/>
                </a:lnTo>
                <a:lnTo>
                  <a:pt x="195073" y="634624"/>
                </a:lnTo>
                <a:lnTo>
                  <a:pt x="159028" y="614666"/>
                </a:lnTo>
                <a:lnTo>
                  <a:pt x="126162" y="588647"/>
                </a:lnTo>
                <a:lnTo>
                  <a:pt x="96975" y="557171"/>
                </a:lnTo>
                <a:lnTo>
                  <a:pt x="71970" y="520840"/>
                </a:lnTo>
                <a:lnTo>
                  <a:pt x="51648" y="480257"/>
                </a:lnTo>
                <a:lnTo>
                  <a:pt x="36511" y="436025"/>
                </a:lnTo>
                <a:lnTo>
                  <a:pt x="27061" y="388747"/>
                </a:lnTo>
                <a:lnTo>
                  <a:pt x="23799" y="339026"/>
                </a:lnTo>
                <a:lnTo>
                  <a:pt x="27384" y="286919"/>
                </a:lnTo>
                <a:lnTo>
                  <a:pt x="37773" y="237404"/>
                </a:lnTo>
                <a:lnTo>
                  <a:pt x="54414" y="191226"/>
                </a:lnTo>
                <a:lnTo>
                  <a:pt x="76757" y="149134"/>
                </a:lnTo>
                <a:lnTo>
                  <a:pt x="104252" y="111872"/>
                </a:lnTo>
                <a:lnTo>
                  <a:pt x="136348" y="80189"/>
                </a:lnTo>
                <a:lnTo>
                  <a:pt x="172494" y="54830"/>
                </a:lnTo>
                <a:lnTo>
                  <a:pt x="212140" y="36542"/>
                </a:lnTo>
                <a:lnTo>
                  <a:pt x="254736" y="26073"/>
                </a:lnTo>
                <a:lnTo>
                  <a:pt x="261239" y="25133"/>
                </a:lnTo>
                <a:lnTo>
                  <a:pt x="265760" y="19088"/>
                </a:lnTo>
                <a:lnTo>
                  <a:pt x="264820" y="12585"/>
                </a:lnTo>
                <a:lnTo>
                  <a:pt x="263880" y="6070"/>
                </a:lnTo>
                <a:lnTo>
                  <a:pt x="257797" y="1574"/>
                </a:lnTo>
                <a:lnTo>
                  <a:pt x="209478" y="12304"/>
                </a:lnTo>
                <a:lnTo>
                  <a:pt x="170174" y="28976"/>
                </a:lnTo>
                <a:lnTo>
                  <a:pt x="133857" y="51921"/>
                </a:lnTo>
                <a:lnTo>
                  <a:pt x="100966" y="80553"/>
                </a:lnTo>
                <a:lnTo>
                  <a:pt x="71935" y="114288"/>
                </a:lnTo>
                <a:lnTo>
                  <a:pt x="47204" y="152541"/>
                </a:lnTo>
                <a:lnTo>
                  <a:pt x="27207" y="194726"/>
                </a:lnTo>
                <a:lnTo>
                  <a:pt x="12383" y="240258"/>
                </a:lnTo>
                <a:lnTo>
                  <a:pt x="3168" y="288553"/>
                </a:lnTo>
                <a:lnTo>
                  <a:pt x="0" y="339026"/>
                </a:lnTo>
                <a:lnTo>
                  <a:pt x="3109" y="389059"/>
                </a:lnTo>
                <a:lnTo>
                  <a:pt x="12141" y="436835"/>
                </a:lnTo>
                <a:lnTo>
                  <a:pt x="26648" y="481826"/>
                </a:lnTo>
                <a:lnTo>
                  <a:pt x="46184" y="523503"/>
                </a:lnTo>
                <a:lnTo>
                  <a:pt x="70304" y="561338"/>
                </a:lnTo>
                <a:lnTo>
                  <a:pt x="98561" y="594802"/>
                </a:lnTo>
                <a:lnTo>
                  <a:pt x="130509" y="623368"/>
                </a:lnTo>
                <a:lnTo>
                  <a:pt x="165701" y="646505"/>
                </a:lnTo>
                <a:lnTo>
                  <a:pt x="203691" y="663686"/>
                </a:lnTo>
                <a:lnTo>
                  <a:pt x="244034" y="674382"/>
                </a:lnTo>
                <a:lnTo>
                  <a:pt x="286283" y="678065"/>
                </a:lnTo>
                <a:lnTo>
                  <a:pt x="292735" y="678065"/>
                </a:lnTo>
                <a:lnTo>
                  <a:pt x="298030" y="672909"/>
                </a:lnTo>
                <a:lnTo>
                  <a:pt x="298183" y="666457"/>
                </a:lnTo>
                <a:lnTo>
                  <a:pt x="299313" y="622528"/>
                </a:lnTo>
                <a:lnTo>
                  <a:pt x="342403" y="614453"/>
                </a:lnTo>
                <a:lnTo>
                  <a:pt x="382425" y="596611"/>
                </a:lnTo>
                <a:lnTo>
                  <a:pt x="418555" y="570037"/>
                </a:lnTo>
                <a:lnTo>
                  <a:pt x="449967" y="535762"/>
                </a:lnTo>
                <a:lnTo>
                  <a:pt x="475835" y="494819"/>
                </a:lnTo>
                <a:lnTo>
                  <a:pt x="495334" y="448242"/>
                </a:lnTo>
                <a:lnTo>
                  <a:pt x="507639" y="397063"/>
                </a:lnTo>
                <a:lnTo>
                  <a:pt x="511924" y="342315"/>
                </a:lnTo>
                <a:lnTo>
                  <a:pt x="507639" y="287568"/>
                </a:lnTo>
                <a:lnTo>
                  <a:pt x="495336" y="236390"/>
                </a:lnTo>
                <a:lnTo>
                  <a:pt x="475840" y="189815"/>
                </a:lnTo>
                <a:lnTo>
                  <a:pt x="449975" y="148874"/>
                </a:lnTo>
                <a:lnTo>
                  <a:pt x="418567" y="114599"/>
                </a:lnTo>
                <a:lnTo>
                  <a:pt x="382442" y="88025"/>
                </a:lnTo>
                <a:lnTo>
                  <a:pt x="342424" y="70181"/>
                </a:lnTo>
                <a:lnTo>
                  <a:pt x="299339" y="62102"/>
                </a:lnTo>
                <a:lnTo>
                  <a:pt x="298488" y="24155"/>
                </a:lnTo>
                <a:lnTo>
                  <a:pt x="339291" y="30275"/>
                </a:lnTo>
                <a:lnTo>
                  <a:pt x="377921" y="43634"/>
                </a:lnTo>
                <a:lnTo>
                  <a:pt x="413878" y="63631"/>
                </a:lnTo>
                <a:lnTo>
                  <a:pt x="446663" y="89665"/>
                </a:lnTo>
                <a:lnTo>
                  <a:pt x="475775" y="121137"/>
                </a:lnTo>
                <a:lnTo>
                  <a:pt x="500714" y="157445"/>
                </a:lnTo>
                <a:lnTo>
                  <a:pt x="520982" y="197990"/>
                </a:lnTo>
                <a:lnTo>
                  <a:pt x="536078" y="242171"/>
                </a:lnTo>
                <a:lnTo>
                  <a:pt x="545501" y="289387"/>
                </a:lnTo>
                <a:lnTo>
                  <a:pt x="548754" y="339039"/>
                </a:lnTo>
                <a:lnTo>
                  <a:pt x="545446" y="391435"/>
                </a:lnTo>
                <a:lnTo>
                  <a:pt x="535778" y="440726"/>
                </a:lnTo>
                <a:lnTo>
                  <a:pt x="520134" y="486377"/>
                </a:lnTo>
                <a:lnTo>
                  <a:pt x="498896" y="527856"/>
                </a:lnTo>
                <a:lnTo>
                  <a:pt x="472449" y="564630"/>
                </a:lnTo>
                <a:lnTo>
                  <a:pt x="441174" y="596166"/>
                </a:lnTo>
                <a:lnTo>
                  <a:pt x="405457" y="621930"/>
                </a:lnTo>
                <a:lnTo>
                  <a:pt x="365679" y="641389"/>
                </a:lnTo>
                <a:lnTo>
                  <a:pt x="322224" y="654011"/>
                </a:lnTo>
                <a:lnTo>
                  <a:pt x="315760" y="655294"/>
                </a:lnTo>
                <a:lnTo>
                  <a:pt x="311581" y="661568"/>
                </a:lnTo>
                <a:lnTo>
                  <a:pt x="312877" y="668020"/>
                </a:lnTo>
                <a:lnTo>
                  <a:pt x="314159" y="674471"/>
                </a:lnTo>
                <a:lnTo>
                  <a:pt x="320433" y="678662"/>
                </a:lnTo>
                <a:lnTo>
                  <a:pt x="369476" y="665429"/>
                </a:lnTo>
                <a:lnTo>
                  <a:pt x="408870" y="647513"/>
                </a:lnTo>
                <a:lnTo>
                  <a:pt x="444763" y="624036"/>
                </a:lnTo>
                <a:lnTo>
                  <a:pt x="476853" y="595415"/>
                </a:lnTo>
                <a:lnTo>
                  <a:pt x="504837" y="562067"/>
                </a:lnTo>
                <a:lnTo>
                  <a:pt x="528412" y="524410"/>
                </a:lnTo>
                <a:lnTo>
                  <a:pt x="547275" y="482861"/>
                </a:lnTo>
                <a:lnTo>
                  <a:pt x="561124" y="437838"/>
                </a:lnTo>
                <a:lnTo>
                  <a:pt x="569655" y="389758"/>
                </a:lnTo>
                <a:lnTo>
                  <a:pt x="572566" y="339039"/>
                </a:lnTo>
                <a:lnTo>
                  <a:pt x="569457" y="289006"/>
                </a:lnTo>
                <a:lnTo>
                  <a:pt x="560425" y="241230"/>
                </a:lnTo>
                <a:lnTo>
                  <a:pt x="545918" y="196239"/>
                </a:lnTo>
                <a:lnTo>
                  <a:pt x="526381" y="154562"/>
                </a:lnTo>
                <a:lnTo>
                  <a:pt x="502262" y="116727"/>
                </a:lnTo>
                <a:lnTo>
                  <a:pt x="474005" y="83262"/>
                </a:lnTo>
                <a:lnTo>
                  <a:pt x="442057" y="54697"/>
                </a:lnTo>
                <a:lnTo>
                  <a:pt x="406865" y="31560"/>
                </a:lnTo>
                <a:lnTo>
                  <a:pt x="368874" y="14379"/>
                </a:lnTo>
                <a:lnTo>
                  <a:pt x="328532" y="3682"/>
                </a:lnTo>
                <a:lnTo>
                  <a:pt x="286283" y="0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5760675" y="548723"/>
            <a:ext cx="460375" cy="683895"/>
          </a:xfrm>
          <a:custGeom>
            <a:avLst/>
            <a:gdLst/>
            <a:ahLst/>
            <a:cxnLst/>
            <a:rect l="l" t="t" r="r" b="b"/>
            <a:pathLst>
              <a:path w="460375" h="683894">
                <a:moveTo>
                  <a:pt x="448310" y="1016"/>
                </a:moveTo>
                <a:lnTo>
                  <a:pt x="394576" y="1016"/>
                </a:lnTo>
                <a:lnTo>
                  <a:pt x="387985" y="1016"/>
                </a:lnTo>
                <a:lnTo>
                  <a:pt x="382663" y="6337"/>
                </a:lnTo>
                <a:lnTo>
                  <a:pt x="382663" y="12915"/>
                </a:lnTo>
                <a:lnTo>
                  <a:pt x="382663" y="517563"/>
                </a:lnTo>
                <a:lnTo>
                  <a:pt x="382663" y="524154"/>
                </a:lnTo>
                <a:lnTo>
                  <a:pt x="387985" y="529475"/>
                </a:lnTo>
                <a:lnTo>
                  <a:pt x="394576" y="529475"/>
                </a:lnTo>
                <a:lnTo>
                  <a:pt x="401154" y="529475"/>
                </a:lnTo>
                <a:lnTo>
                  <a:pt x="406476" y="524154"/>
                </a:lnTo>
                <a:lnTo>
                  <a:pt x="406476" y="517563"/>
                </a:lnTo>
                <a:lnTo>
                  <a:pt x="406476" y="24828"/>
                </a:lnTo>
                <a:lnTo>
                  <a:pt x="436410" y="24828"/>
                </a:lnTo>
                <a:lnTo>
                  <a:pt x="436410" y="631329"/>
                </a:lnTo>
                <a:lnTo>
                  <a:pt x="21831" y="6337"/>
                </a:lnTo>
                <a:lnTo>
                  <a:pt x="18910" y="1968"/>
                </a:lnTo>
                <a:lnTo>
                  <a:pt x="13500" y="0"/>
                </a:lnTo>
                <a:lnTo>
                  <a:pt x="8458" y="1524"/>
                </a:lnTo>
                <a:lnTo>
                  <a:pt x="3441" y="3035"/>
                </a:lnTo>
                <a:lnTo>
                  <a:pt x="0" y="7670"/>
                </a:lnTo>
                <a:lnTo>
                  <a:pt x="0" y="12915"/>
                </a:lnTo>
                <a:lnTo>
                  <a:pt x="0" y="670814"/>
                </a:lnTo>
                <a:lnTo>
                  <a:pt x="0" y="677354"/>
                </a:lnTo>
                <a:lnTo>
                  <a:pt x="5270" y="682663"/>
                </a:lnTo>
                <a:lnTo>
                  <a:pt x="11785" y="682726"/>
                </a:lnTo>
                <a:lnTo>
                  <a:pt x="13068" y="682726"/>
                </a:lnTo>
                <a:lnTo>
                  <a:pt x="14173" y="682561"/>
                </a:lnTo>
                <a:lnTo>
                  <a:pt x="15227" y="682256"/>
                </a:lnTo>
                <a:lnTo>
                  <a:pt x="22429" y="682080"/>
                </a:lnTo>
                <a:lnTo>
                  <a:pt x="34137" y="682129"/>
                </a:lnTo>
                <a:lnTo>
                  <a:pt x="48502" y="682360"/>
                </a:lnTo>
                <a:lnTo>
                  <a:pt x="63677" y="682726"/>
                </a:lnTo>
                <a:lnTo>
                  <a:pt x="66992" y="682853"/>
                </a:lnTo>
                <a:lnTo>
                  <a:pt x="70002" y="681596"/>
                </a:lnTo>
                <a:lnTo>
                  <a:pt x="72313" y="679361"/>
                </a:lnTo>
                <a:lnTo>
                  <a:pt x="74612" y="677125"/>
                </a:lnTo>
                <a:lnTo>
                  <a:pt x="75907" y="674039"/>
                </a:lnTo>
                <a:lnTo>
                  <a:pt x="75907" y="670826"/>
                </a:lnTo>
                <a:lnTo>
                  <a:pt x="75907" y="153009"/>
                </a:lnTo>
                <a:lnTo>
                  <a:pt x="75907" y="146431"/>
                </a:lnTo>
                <a:lnTo>
                  <a:pt x="70586" y="141097"/>
                </a:lnTo>
                <a:lnTo>
                  <a:pt x="63995" y="141097"/>
                </a:lnTo>
                <a:lnTo>
                  <a:pt x="57429" y="141097"/>
                </a:lnTo>
                <a:lnTo>
                  <a:pt x="52095" y="146431"/>
                </a:lnTo>
                <a:lnTo>
                  <a:pt x="52095" y="153009"/>
                </a:lnTo>
                <a:lnTo>
                  <a:pt x="52095" y="658583"/>
                </a:lnTo>
                <a:lnTo>
                  <a:pt x="43277" y="658377"/>
                </a:lnTo>
                <a:lnTo>
                  <a:pt x="35699" y="658237"/>
                </a:lnTo>
                <a:lnTo>
                  <a:pt x="29246" y="658169"/>
                </a:lnTo>
                <a:lnTo>
                  <a:pt x="23799" y="658177"/>
                </a:lnTo>
                <a:lnTo>
                  <a:pt x="23799" y="52412"/>
                </a:lnTo>
                <a:lnTo>
                  <a:pt x="438391" y="677392"/>
                </a:lnTo>
                <a:lnTo>
                  <a:pt x="441286" y="681774"/>
                </a:lnTo>
                <a:lnTo>
                  <a:pt x="446722" y="683755"/>
                </a:lnTo>
                <a:lnTo>
                  <a:pt x="451751" y="682218"/>
                </a:lnTo>
                <a:lnTo>
                  <a:pt x="456768" y="680707"/>
                </a:lnTo>
                <a:lnTo>
                  <a:pt x="460209" y="676071"/>
                </a:lnTo>
                <a:lnTo>
                  <a:pt x="460209" y="670814"/>
                </a:lnTo>
                <a:lnTo>
                  <a:pt x="460209" y="12915"/>
                </a:lnTo>
                <a:lnTo>
                  <a:pt x="460209" y="6337"/>
                </a:lnTo>
                <a:lnTo>
                  <a:pt x="454901" y="1016"/>
                </a:lnTo>
                <a:lnTo>
                  <a:pt x="448310" y="1016"/>
                </a:lnTo>
                <a:close/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6" name="object 16" descr=""/>
          <p:cNvGrpSpPr/>
          <p:nvPr/>
        </p:nvGrpSpPr>
        <p:grpSpPr>
          <a:xfrm>
            <a:off x="418452" y="5917631"/>
            <a:ext cx="2975610" cy="3014980"/>
            <a:chOff x="418452" y="5917631"/>
            <a:chExt cx="2975610" cy="3014980"/>
          </a:xfrm>
        </p:grpSpPr>
        <p:sp>
          <p:nvSpPr>
            <p:cNvPr id="17" name="object 17" descr=""/>
            <p:cNvSpPr/>
            <p:nvPr/>
          </p:nvSpPr>
          <p:spPr>
            <a:xfrm>
              <a:off x="561817" y="8162145"/>
              <a:ext cx="46990" cy="314960"/>
            </a:xfrm>
            <a:custGeom>
              <a:avLst/>
              <a:gdLst/>
              <a:ahLst/>
              <a:cxnLst/>
              <a:rect l="l" t="t" r="r" b="b"/>
              <a:pathLst>
                <a:path w="46990" h="314959">
                  <a:moveTo>
                    <a:pt x="0" y="314579"/>
                  </a:moveTo>
                  <a:lnTo>
                    <a:pt x="0" y="289356"/>
                  </a:lnTo>
                  <a:lnTo>
                    <a:pt x="10817" y="267837"/>
                  </a:lnTo>
                  <a:lnTo>
                    <a:pt x="19534" y="245202"/>
                  </a:lnTo>
                  <a:lnTo>
                    <a:pt x="26005" y="221609"/>
                  </a:lnTo>
                  <a:lnTo>
                    <a:pt x="30086" y="197218"/>
                  </a:lnTo>
                  <a:lnTo>
                    <a:pt x="31107" y="154489"/>
                  </a:lnTo>
                  <a:lnTo>
                    <a:pt x="25311" y="113085"/>
                  </a:lnTo>
                  <a:lnTo>
                    <a:pt x="14380" y="72650"/>
                  </a:lnTo>
                  <a:lnTo>
                    <a:pt x="0" y="32829"/>
                  </a:lnTo>
                  <a:lnTo>
                    <a:pt x="0" y="0"/>
                  </a:lnTo>
                  <a:lnTo>
                    <a:pt x="17875" y="45377"/>
                  </a:lnTo>
                  <a:lnTo>
                    <a:pt x="33883" y="91325"/>
                  </a:lnTo>
                  <a:lnTo>
                    <a:pt x="44554" y="139512"/>
                  </a:lnTo>
                  <a:lnTo>
                    <a:pt x="46409" y="186128"/>
                  </a:lnTo>
                  <a:lnTo>
                    <a:pt x="39540" y="230977"/>
                  </a:lnTo>
                  <a:lnTo>
                    <a:pt x="24039" y="273860"/>
                  </a:lnTo>
                  <a:lnTo>
                    <a:pt x="0" y="314579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61811" y="7523966"/>
              <a:ext cx="830580" cy="1250315"/>
            </a:xfrm>
            <a:custGeom>
              <a:avLst/>
              <a:gdLst/>
              <a:ahLst/>
              <a:cxnLst/>
              <a:rect l="l" t="t" r="r" b="b"/>
              <a:pathLst>
                <a:path w="830580" h="1250315">
                  <a:moveTo>
                    <a:pt x="163931" y="717524"/>
                  </a:moveTo>
                  <a:lnTo>
                    <a:pt x="190114" y="692847"/>
                  </a:lnTo>
                  <a:lnTo>
                    <a:pt x="219063" y="670253"/>
                  </a:lnTo>
                  <a:lnTo>
                    <a:pt x="249644" y="648199"/>
                  </a:lnTo>
                  <a:lnTo>
                    <a:pt x="280720" y="625144"/>
                  </a:lnTo>
                  <a:lnTo>
                    <a:pt x="259369" y="580059"/>
                  </a:lnTo>
                  <a:lnTo>
                    <a:pt x="237739" y="534382"/>
                  </a:lnTo>
                  <a:lnTo>
                    <a:pt x="215853" y="488165"/>
                  </a:lnTo>
                  <a:lnTo>
                    <a:pt x="193736" y="441463"/>
                  </a:lnTo>
                  <a:lnTo>
                    <a:pt x="171415" y="394326"/>
                  </a:lnTo>
                  <a:lnTo>
                    <a:pt x="148913" y="346808"/>
                  </a:lnTo>
                  <a:lnTo>
                    <a:pt x="126255" y="298961"/>
                  </a:lnTo>
                  <a:lnTo>
                    <a:pt x="103466" y="250837"/>
                  </a:lnTo>
                  <a:lnTo>
                    <a:pt x="87657" y="261203"/>
                  </a:lnTo>
                  <a:lnTo>
                    <a:pt x="43002" y="291172"/>
                  </a:lnTo>
                  <a:lnTo>
                    <a:pt x="9498" y="319528"/>
                  </a:lnTo>
                  <a:lnTo>
                    <a:pt x="0" y="329564"/>
                  </a:lnTo>
                  <a:lnTo>
                    <a:pt x="0" y="313067"/>
                  </a:lnTo>
                  <a:lnTo>
                    <a:pt x="28232" y="287299"/>
                  </a:lnTo>
                  <a:lnTo>
                    <a:pt x="61385" y="262294"/>
                  </a:lnTo>
                  <a:lnTo>
                    <a:pt x="78463" y="250350"/>
                  </a:lnTo>
                  <a:lnTo>
                    <a:pt x="95491" y="238290"/>
                  </a:lnTo>
                  <a:lnTo>
                    <a:pt x="94005" y="233768"/>
                  </a:lnTo>
                  <a:lnTo>
                    <a:pt x="93395" y="230250"/>
                  </a:lnTo>
                  <a:lnTo>
                    <a:pt x="91782" y="227253"/>
                  </a:lnTo>
                  <a:lnTo>
                    <a:pt x="68760" y="184216"/>
                  </a:lnTo>
                  <a:lnTo>
                    <a:pt x="45915" y="141076"/>
                  </a:lnTo>
                  <a:lnTo>
                    <a:pt x="23058" y="97942"/>
                  </a:lnTo>
                  <a:lnTo>
                    <a:pt x="0" y="54927"/>
                  </a:lnTo>
                  <a:lnTo>
                    <a:pt x="0" y="22872"/>
                  </a:lnTo>
                  <a:lnTo>
                    <a:pt x="26165" y="70585"/>
                  </a:lnTo>
                  <a:lnTo>
                    <a:pt x="53428" y="121886"/>
                  </a:lnTo>
                  <a:lnTo>
                    <a:pt x="71912" y="157564"/>
                  </a:lnTo>
                  <a:lnTo>
                    <a:pt x="90479" y="193710"/>
                  </a:lnTo>
                  <a:lnTo>
                    <a:pt x="109397" y="230441"/>
                  </a:lnTo>
                  <a:lnTo>
                    <a:pt x="153948" y="203053"/>
                  </a:lnTo>
                  <a:lnTo>
                    <a:pt x="195349" y="173736"/>
                  </a:lnTo>
                  <a:lnTo>
                    <a:pt x="231281" y="140633"/>
                  </a:lnTo>
                  <a:lnTo>
                    <a:pt x="259425" y="101882"/>
                  </a:lnTo>
                  <a:lnTo>
                    <a:pt x="277461" y="55624"/>
                  </a:lnTo>
                  <a:lnTo>
                    <a:pt x="283070" y="0"/>
                  </a:lnTo>
                  <a:lnTo>
                    <a:pt x="298272" y="14579"/>
                  </a:lnTo>
                  <a:lnTo>
                    <a:pt x="288338" y="68804"/>
                  </a:lnTo>
                  <a:lnTo>
                    <a:pt x="267449" y="114465"/>
                  </a:lnTo>
                  <a:lnTo>
                    <a:pt x="237640" y="153168"/>
                  </a:lnTo>
                  <a:lnTo>
                    <a:pt x="200947" y="186520"/>
                  </a:lnTo>
                  <a:lnTo>
                    <a:pt x="159405" y="216128"/>
                  </a:lnTo>
                  <a:lnTo>
                    <a:pt x="115049" y="243598"/>
                  </a:lnTo>
                  <a:lnTo>
                    <a:pt x="138112" y="292271"/>
                  </a:lnTo>
                  <a:lnTo>
                    <a:pt x="161087" y="340759"/>
                  </a:lnTo>
                  <a:lnTo>
                    <a:pt x="183992" y="389100"/>
                  </a:lnTo>
                  <a:lnTo>
                    <a:pt x="206844" y="437329"/>
                  </a:lnTo>
                  <a:lnTo>
                    <a:pt x="229661" y="485483"/>
                  </a:lnTo>
                  <a:lnTo>
                    <a:pt x="252459" y="533601"/>
                  </a:lnTo>
                  <a:lnTo>
                    <a:pt x="275256" y="581717"/>
                  </a:lnTo>
                  <a:lnTo>
                    <a:pt x="298069" y="629869"/>
                  </a:lnTo>
                  <a:lnTo>
                    <a:pt x="353511" y="620257"/>
                  </a:lnTo>
                  <a:lnTo>
                    <a:pt x="408443" y="617161"/>
                  </a:lnTo>
                  <a:lnTo>
                    <a:pt x="463048" y="618101"/>
                  </a:lnTo>
                  <a:lnTo>
                    <a:pt x="517512" y="620598"/>
                  </a:lnTo>
                  <a:lnTo>
                    <a:pt x="547704" y="621644"/>
                  </a:lnTo>
                  <a:lnTo>
                    <a:pt x="608178" y="621121"/>
                  </a:lnTo>
                  <a:lnTo>
                    <a:pt x="692725" y="609382"/>
                  </a:lnTo>
                  <a:lnTo>
                    <a:pt x="741770" y="589724"/>
                  </a:lnTo>
                  <a:lnTo>
                    <a:pt x="784255" y="558513"/>
                  </a:lnTo>
                  <a:lnTo>
                    <a:pt x="819035" y="514159"/>
                  </a:lnTo>
                  <a:lnTo>
                    <a:pt x="822832" y="517804"/>
                  </a:lnTo>
                  <a:lnTo>
                    <a:pt x="826630" y="521449"/>
                  </a:lnTo>
                  <a:lnTo>
                    <a:pt x="830440" y="525094"/>
                  </a:lnTo>
                  <a:lnTo>
                    <a:pt x="799218" y="561515"/>
                  </a:lnTo>
                  <a:lnTo>
                    <a:pt x="764336" y="590238"/>
                  </a:lnTo>
                  <a:lnTo>
                    <a:pt x="726035" y="611701"/>
                  </a:lnTo>
                  <a:lnTo>
                    <a:pt x="684555" y="626345"/>
                  </a:lnTo>
                  <a:lnTo>
                    <a:pt x="640139" y="634608"/>
                  </a:lnTo>
                  <a:lnTo>
                    <a:pt x="593026" y="636930"/>
                  </a:lnTo>
                  <a:lnTo>
                    <a:pt x="550292" y="635814"/>
                  </a:lnTo>
                  <a:lnTo>
                    <a:pt x="507565" y="633934"/>
                  </a:lnTo>
                  <a:lnTo>
                    <a:pt x="464842" y="632153"/>
                  </a:lnTo>
                  <a:lnTo>
                    <a:pt x="422122" y="631329"/>
                  </a:lnTo>
                  <a:lnTo>
                    <a:pt x="393572" y="632141"/>
                  </a:lnTo>
                  <a:lnTo>
                    <a:pt x="364493" y="634215"/>
                  </a:lnTo>
                  <a:lnTo>
                    <a:pt x="334361" y="636894"/>
                  </a:lnTo>
                  <a:lnTo>
                    <a:pt x="302653" y="639521"/>
                  </a:lnTo>
                  <a:lnTo>
                    <a:pt x="324096" y="680602"/>
                  </a:lnTo>
                  <a:lnTo>
                    <a:pt x="344443" y="719770"/>
                  </a:lnTo>
                  <a:lnTo>
                    <a:pt x="364304" y="757527"/>
                  </a:lnTo>
                  <a:lnTo>
                    <a:pt x="384289" y="794372"/>
                  </a:lnTo>
                  <a:lnTo>
                    <a:pt x="409879" y="839767"/>
                  </a:lnTo>
                  <a:lnTo>
                    <a:pt x="436171" y="884623"/>
                  </a:lnTo>
                  <a:lnTo>
                    <a:pt x="463275" y="928853"/>
                  </a:lnTo>
                  <a:lnTo>
                    <a:pt x="491299" y="972372"/>
                  </a:lnTo>
                  <a:lnTo>
                    <a:pt x="520349" y="1015094"/>
                  </a:lnTo>
                  <a:lnTo>
                    <a:pt x="550535" y="1056933"/>
                  </a:lnTo>
                  <a:lnTo>
                    <a:pt x="581964" y="1097803"/>
                  </a:lnTo>
                  <a:lnTo>
                    <a:pt x="614744" y="1137619"/>
                  </a:lnTo>
                  <a:lnTo>
                    <a:pt x="648984" y="1176295"/>
                  </a:lnTo>
                  <a:lnTo>
                    <a:pt x="684791" y="1213745"/>
                  </a:lnTo>
                  <a:lnTo>
                    <a:pt x="722274" y="1249883"/>
                  </a:lnTo>
                  <a:lnTo>
                    <a:pt x="701789" y="1249883"/>
                  </a:lnTo>
                  <a:lnTo>
                    <a:pt x="649944" y="1196613"/>
                  </a:lnTo>
                  <a:lnTo>
                    <a:pt x="600633" y="1140561"/>
                  </a:lnTo>
                  <a:lnTo>
                    <a:pt x="568096" y="1100968"/>
                  </a:lnTo>
                  <a:lnTo>
                    <a:pt x="536906" y="1060480"/>
                  </a:lnTo>
                  <a:lnTo>
                    <a:pt x="506974" y="1019155"/>
                  </a:lnTo>
                  <a:lnTo>
                    <a:pt x="478211" y="977056"/>
                  </a:lnTo>
                  <a:lnTo>
                    <a:pt x="450528" y="934243"/>
                  </a:lnTo>
                  <a:lnTo>
                    <a:pt x="423838" y="890776"/>
                  </a:lnTo>
                  <a:lnTo>
                    <a:pt x="398051" y="846716"/>
                  </a:lnTo>
                  <a:lnTo>
                    <a:pt x="373078" y="802123"/>
                  </a:lnTo>
                  <a:lnTo>
                    <a:pt x="348830" y="757059"/>
                  </a:lnTo>
                  <a:lnTo>
                    <a:pt x="319901" y="701971"/>
                  </a:lnTo>
                  <a:lnTo>
                    <a:pt x="304591" y="672700"/>
                  </a:lnTo>
                  <a:lnTo>
                    <a:pt x="288201" y="641388"/>
                  </a:lnTo>
                  <a:lnTo>
                    <a:pt x="261197" y="658714"/>
                  </a:lnTo>
                  <a:lnTo>
                    <a:pt x="234772" y="675131"/>
                  </a:lnTo>
                  <a:lnTo>
                    <a:pt x="209823" y="692073"/>
                  </a:lnTo>
                  <a:lnTo>
                    <a:pt x="154275" y="747400"/>
                  </a:lnTo>
                  <a:lnTo>
                    <a:pt x="128020" y="786275"/>
                  </a:lnTo>
                  <a:lnTo>
                    <a:pt x="108246" y="827432"/>
                  </a:lnTo>
                  <a:lnTo>
                    <a:pt x="94715" y="870704"/>
                  </a:lnTo>
                  <a:lnTo>
                    <a:pt x="87188" y="915925"/>
                  </a:lnTo>
                  <a:lnTo>
                    <a:pt x="85426" y="962931"/>
                  </a:lnTo>
                  <a:lnTo>
                    <a:pt x="89192" y="1011554"/>
                  </a:lnTo>
                  <a:lnTo>
                    <a:pt x="98924" y="1064335"/>
                  </a:lnTo>
                  <a:lnTo>
                    <a:pt x="113696" y="1114387"/>
                  </a:lnTo>
                  <a:lnTo>
                    <a:pt x="133127" y="1161882"/>
                  </a:lnTo>
                  <a:lnTo>
                    <a:pt x="156835" y="1206990"/>
                  </a:lnTo>
                  <a:lnTo>
                    <a:pt x="184442" y="1249883"/>
                  </a:lnTo>
                  <a:lnTo>
                    <a:pt x="166941" y="1249883"/>
                  </a:lnTo>
                  <a:lnTo>
                    <a:pt x="138222" y="1203537"/>
                  </a:lnTo>
                  <a:lnTo>
                    <a:pt x="114182" y="1154466"/>
                  </a:lnTo>
                  <a:lnTo>
                    <a:pt x="95100" y="1102716"/>
                  </a:lnTo>
                  <a:lnTo>
                    <a:pt x="81254" y="1048334"/>
                  </a:lnTo>
                  <a:lnTo>
                    <a:pt x="73501" y="996211"/>
                  </a:lnTo>
                  <a:lnTo>
                    <a:pt x="71596" y="945390"/>
                  </a:lnTo>
                  <a:lnTo>
                    <a:pt x="75943" y="896062"/>
                  </a:lnTo>
                  <a:lnTo>
                    <a:pt x="86946" y="848419"/>
                  </a:lnTo>
                  <a:lnTo>
                    <a:pt x="105009" y="802654"/>
                  </a:lnTo>
                  <a:lnTo>
                    <a:pt x="130536" y="758958"/>
                  </a:lnTo>
                  <a:lnTo>
                    <a:pt x="163931" y="71752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424802" y="5923981"/>
              <a:ext cx="2309495" cy="3002280"/>
            </a:xfrm>
            <a:custGeom>
              <a:avLst/>
              <a:gdLst/>
              <a:ahLst/>
              <a:cxnLst/>
              <a:rect l="l" t="t" r="r" b="b"/>
              <a:pathLst>
                <a:path w="2309495" h="3002279">
                  <a:moveTo>
                    <a:pt x="14020" y="0"/>
                  </a:moveTo>
                  <a:lnTo>
                    <a:pt x="0" y="3001683"/>
                  </a:lnTo>
                  <a:lnTo>
                    <a:pt x="2308936" y="3001683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42739" y="6325950"/>
              <a:ext cx="2844800" cy="2466975"/>
            </a:xfrm>
            <a:custGeom>
              <a:avLst/>
              <a:gdLst/>
              <a:ahLst/>
              <a:cxnLst/>
              <a:rect l="l" t="t" r="r" b="b"/>
              <a:pathLst>
                <a:path w="2844800" h="2466975">
                  <a:moveTo>
                    <a:pt x="2844685" y="2466759"/>
                  </a:moveTo>
                  <a:lnTo>
                    <a:pt x="0" y="246675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783587" y="7062530"/>
              <a:ext cx="139065" cy="260350"/>
            </a:xfrm>
            <a:custGeom>
              <a:avLst/>
              <a:gdLst/>
              <a:ahLst/>
              <a:cxnLst/>
              <a:rect l="l" t="t" r="r" b="b"/>
              <a:pathLst>
                <a:path w="139065" h="260350">
                  <a:moveTo>
                    <a:pt x="7124" y="133286"/>
                  </a:moveTo>
                  <a:lnTo>
                    <a:pt x="8944" y="159775"/>
                  </a:lnTo>
                  <a:lnTo>
                    <a:pt x="10761" y="186262"/>
                  </a:lnTo>
                  <a:lnTo>
                    <a:pt x="12595" y="212748"/>
                  </a:lnTo>
                  <a:lnTo>
                    <a:pt x="20824" y="256178"/>
                  </a:lnTo>
                  <a:lnTo>
                    <a:pt x="38557" y="260172"/>
                  </a:lnTo>
                  <a:lnTo>
                    <a:pt x="58424" y="258876"/>
                  </a:lnTo>
                  <a:lnTo>
                    <a:pt x="98148" y="256160"/>
                  </a:lnTo>
                  <a:lnTo>
                    <a:pt x="138089" y="241438"/>
                  </a:lnTo>
                  <a:lnTo>
                    <a:pt x="138684" y="231508"/>
                  </a:lnTo>
                  <a:lnTo>
                    <a:pt x="135106" y="178835"/>
                  </a:lnTo>
                  <a:lnTo>
                    <a:pt x="131497" y="126161"/>
                  </a:lnTo>
                  <a:lnTo>
                    <a:pt x="127852" y="73488"/>
                  </a:lnTo>
                  <a:lnTo>
                    <a:pt x="124167" y="20815"/>
                  </a:lnTo>
                  <a:lnTo>
                    <a:pt x="100025" y="0"/>
                  </a:lnTo>
                  <a:lnTo>
                    <a:pt x="80158" y="1328"/>
                  </a:lnTo>
                  <a:lnTo>
                    <a:pt x="40433" y="4071"/>
                  </a:lnTo>
                  <a:lnTo>
                    <a:pt x="471" y="19123"/>
                  </a:lnTo>
                  <a:lnTo>
                    <a:pt x="0" y="29743"/>
                  </a:lnTo>
                  <a:lnTo>
                    <a:pt x="1757" y="55630"/>
                  </a:lnTo>
                  <a:lnTo>
                    <a:pt x="3538" y="81514"/>
                  </a:lnTo>
                  <a:lnTo>
                    <a:pt x="5331" y="107399"/>
                  </a:lnTo>
                  <a:lnTo>
                    <a:pt x="7124" y="13328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111" y="7322007"/>
              <a:ext cx="108126" cy="122770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3916" y="7129851"/>
              <a:ext cx="94767" cy="104546"/>
            </a:xfrm>
            <a:prstGeom prst="rect">
              <a:avLst/>
            </a:prstGeom>
          </p:spPr>
        </p:pic>
      </p:grpSp>
      <p:sp>
        <p:nvSpPr>
          <p:cNvPr id="24" name="object 24" descr=""/>
          <p:cNvSpPr/>
          <p:nvPr/>
        </p:nvSpPr>
        <p:spPr>
          <a:xfrm>
            <a:off x="1024060" y="1476001"/>
            <a:ext cx="5069205" cy="0"/>
          </a:xfrm>
          <a:custGeom>
            <a:avLst/>
            <a:gdLst/>
            <a:ahLst/>
            <a:cxnLst/>
            <a:rect l="l" t="t" r="r" b="b"/>
            <a:pathLst>
              <a:path w="5069205" h="0">
                <a:moveTo>
                  <a:pt x="0" y="0"/>
                </a:moveTo>
                <a:lnTo>
                  <a:pt x="5069014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651663" y="1624234"/>
            <a:ext cx="6064885" cy="0"/>
          </a:xfrm>
          <a:custGeom>
            <a:avLst/>
            <a:gdLst/>
            <a:ahLst/>
            <a:cxnLst/>
            <a:rect l="l" t="t" r="r" b="b"/>
            <a:pathLst>
              <a:path w="6064884" h="0">
                <a:moveTo>
                  <a:pt x="606465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DEE1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6" name="object 26" descr=""/>
          <p:cNvGrpSpPr/>
          <p:nvPr/>
        </p:nvGrpSpPr>
        <p:grpSpPr>
          <a:xfrm>
            <a:off x="9389636" y="297765"/>
            <a:ext cx="6555105" cy="4830445"/>
            <a:chOff x="9389636" y="297765"/>
            <a:chExt cx="6555105" cy="4830445"/>
          </a:xfrm>
        </p:grpSpPr>
        <p:sp>
          <p:nvSpPr>
            <p:cNvPr id="27" name="object 27" descr=""/>
            <p:cNvSpPr/>
            <p:nvPr/>
          </p:nvSpPr>
          <p:spPr>
            <a:xfrm>
              <a:off x="15754770" y="753055"/>
              <a:ext cx="46990" cy="314960"/>
            </a:xfrm>
            <a:custGeom>
              <a:avLst/>
              <a:gdLst/>
              <a:ahLst/>
              <a:cxnLst/>
              <a:rect l="l" t="t" r="r" b="b"/>
              <a:pathLst>
                <a:path w="46990" h="314959">
                  <a:moveTo>
                    <a:pt x="46409" y="0"/>
                  </a:moveTo>
                  <a:lnTo>
                    <a:pt x="46409" y="25222"/>
                  </a:lnTo>
                  <a:lnTo>
                    <a:pt x="35591" y="46741"/>
                  </a:lnTo>
                  <a:lnTo>
                    <a:pt x="26875" y="69376"/>
                  </a:lnTo>
                  <a:lnTo>
                    <a:pt x="20404" y="92969"/>
                  </a:lnTo>
                  <a:lnTo>
                    <a:pt x="16323" y="117360"/>
                  </a:lnTo>
                  <a:lnTo>
                    <a:pt x="15301" y="160089"/>
                  </a:lnTo>
                  <a:lnTo>
                    <a:pt x="21098" y="201493"/>
                  </a:lnTo>
                  <a:lnTo>
                    <a:pt x="32028" y="241928"/>
                  </a:lnTo>
                  <a:lnTo>
                    <a:pt x="46409" y="281749"/>
                  </a:lnTo>
                  <a:lnTo>
                    <a:pt x="46409" y="314579"/>
                  </a:lnTo>
                  <a:lnTo>
                    <a:pt x="28534" y="269201"/>
                  </a:lnTo>
                  <a:lnTo>
                    <a:pt x="12525" y="223253"/>
                  </a:lnTo>
                  <a:lnTo>
                    <a:pt x="1854" y="175066"/>
                  </a:lnTo>
                  <a:lnTo>
                    <a:pt x="0" y="128450"/>
                  </a:lnTo>
                  <a:lnTo>
                    <a:pt x="6869" y="83601"/>
                  </a:lnTo>
                  <a:lnTo>
                    <a:pt x="22370" y="40718"/>
                  </a:lnTo>
                  <a:lnTo>
                    <a:pt x="46409" y="0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4970757" y="455928"/>
              <a:ext cx="830580" cy="1250315"/>
            </a:xfrm>
            <a:custGeom>
              <a:avLst/>
              <a:gdLst/>
              <a:ahLst/>
              <a:cxnLst/>
              <a:rect l="l" t="t" r="r" b="b"/>
              <a:pathLst>
                <a:path w="830580" h="1250314">
                  <a:moveTo>
                    <a:pt x="666496" y="532358"/>
                  </a:moveTo>
                  <a:lnTo>
                    <a:pt x="640312" y="557035"/>
                  </a:lnTo>
                  <a:lnTo>
                    <a:pt x="611363" y="579629"/>
                  </a:lnTo>
                  <a:lnTo>
                    <a:pt x="580783" y="601683"/>
                  </a:lnTo>
                  <a:lnTo>
                    <a:pt x="549706" y="624738"/>
                  </a:lnTo>
                  <a:lnTo>
                    <a:pt x="571057" y="669823"/>
                  </a:lnTo>
                  <a:lnTo>
                    <a:pt x="592688" y="715501"/>
                  </a:lnTo>
                  <a:lnTo>
                    <a:pt x="614574" y="761717"/>
                  </a:lnTo>
                  <a:lnTo>
                    <a:pt x="636690" y="808420"/>
                  </a:lnTo>
                  <a:lnTo>
                    <a:pt x="659012" y="855556"/>
                  </a:lnTo>
                  <a:lnTo>
                    <a:pt x="681514" y="903074"/>
                  </a:lnTo>
                  <a:lnTo>
                    <a:pt x="704172" y="950922"/>
                  </a:lnTo>
                  <a:lnTo>
                    <a:pt x="726960" y="999045"/>
                  </a:lnTo>
                  <a:lnTo>
                    <a:pt x="742769" y="988680"/>
                  </a:lnTo>
                  <a:lnTo>
                    <a:pt x="787425" y="958710"/>
                  </a:lnTo>
                  <a:lnTo>
                    <a:pt x="820929" y="930354"/>
                  </a:lnTo>
                  <a:lnTo>
                    <a:pt x="830427" y="920318"/>
                  </a:lnTo>
                  <a:lnTo>
                    <a:pt x="830427" y="936815"/>
                  </a:lnTo>
                  <a:lnTo>
                    <a:pt x="802195" y="962583"/>
                  </a:lnTo>
                  <a:lnTo>
                    <a:pt x="769046" y="987588"/>
                  </a:lnTo>
                  <a:lnTo>
                    <a:pt x="751969" y="999533"/>
                  </a:lnTo>
                  <a:lnTo>
                    <a:pt x="734936" y="1011593"/>
                  </a:lnTo>
                  <a:lnTo>
                    <a:pt x="736422" y="1016114"/>
                  </a:lnTo>
                  <a:lnTo>
                    <a:pt x="737031" y="1019644"/>
                  </a:lnTo>
                  <a:lnTo>
                    <a:pt x="738644" y="1022629"/>
                  </a:lnTo>
                  <a:lnTo>
                    <a:pt x="761667" y="1065666"/>
                  </a:lnTo>
                  <a:lnTo>
                    <a:pt x="784512" y="1108806"/>
                  </a:lnTo>
                  <a:lnTo>
                    <a:pt x="807369" y="1151940"/>
                  </a:lnTo>
                  <a:lnTo>
                    <a:pt x="830427" y="1194955"/>
                  </a:lnTo>
                  <a:lnTo>
                    <a:pt x="830427" y="1227010"/>
                  </a:lnTo>
                  <a:lnTo>
                    <a:pt x="804261" y="1179297"/>
                  </a:lnTo>
                  <a:lnTo>
                    <a:pt x="776999" y="1127996"/>
                  </a:lnTo>
                  <a:lnTo>
                    <a:pt x="758515" y="1092319"/>
                  </a:lnTo>
                  <a:lnTo>
                    <a:pt x="739948" y="1056172"/>
                  </a:lnTo>
                  <a:lnTo>
                    <a:pt x="721029" y="1019441"/>
                  </a:lnTo>
                  <a:lnTo>
                    <a:pt x="676479" y="1046830"/>
                  </a:lnTo>
                  <a:lnTo>
                    <a:pt x="635078" y="1076146"/>
                  </a:lnTo>
                  <a:lnTo>
                    <a:pt x="599146" y="1109249"/>
                  </a:lnTo>
                  <a:lnTo>
                    <a:pt x="571002" y="1148000"/>
                  </a:lnTo>
                  <a:lnTo>
                    <a:pt x="552966" y="1194258"/>
                  </a:lnTo>
                  <a:lnTo>
                    <a:pt x="547357" y="1249883"/>
                  </a:lnTo>
                  <a:lnTo>
                    <a:pt x="532155" y="1235303"/>
                  </a:lnTo>
                  <a:lnTo>
                    <a:pt x="542089" y="1181078"/>
                  </a:lnTo>
                  <a:lnTo>
                    <a:pt x="562978" y="1135418"/>
                  </a:lnTo>
                  <a:lnTo>
                    <a:pt x="592786" y="1096716"/>
                  </a:lnTo>
                  <a:lnTo>
                    <a:pt x="629479" y="1063366"/>
                  </a:lnTo>
                  <a:lnTo>
                    <a:pt x="671021" y="1033761"/>
                  </a:lnTo>
                  <a:lnTo>
                    <a:pt x="715378" y="1006297"/>
                  </a:lnTo>
                  <a:lnTo>
                    <a:pt x="692315" y="957620"/>
                  </a:lnTo>
                  <a:lnTo>
                    <a:pt x="669340" y="909128"/>
                  </a:lnTo>
                  <a:lnTo>
                    <a:pt x="646434" y="860786"/>
                  </a:lnTo>
                  <a:lnTo>
                    <a:pt x="623582" y="812555"/>
                  </a:lnTo>
                  <a:lnTo>
                    <a:pt x="600766" y="764399"/>
                  </a:lnTo>
                  <a:lnTo>
                    <a:pt x="577968" y="716282"/>
                  </a:lnTo>
                  <a:lnTo>
                    <a:pt x="555171" y="668166"/>
                  </a:lnTo>
                  <a:lnTo>
                    <a:pt x="532358" y="620014"/>
                  </a:lnTo>
                  <a:lnTo>
                    <a:pt x="476916" y="629626"/>
                  </a:lnTo>
                  <a:lnTo>
                    <a:pt x="421984" y="632721"/>
                  </a:lnTo>
                  <a:lnTo>
                    <a:pt x="367379" y="631781"/>
                  </a:lnTo>
                  <a:lnTo>
                    <a:pt x="312915" y="629285"/>
                  </a:lnTo>
                  <a:lnTo>
                    <a:pt x="282723" y="628239"/>
                  </a:lnTo>
                  <a:lnTo>
                    <a:pt x="222248" y="628761"/>
                  </a:lnTo>
                  <a:lnTo>
                    <a:pt x="137702" y="640501"/>
                  </a:lnTo>
                  <a:lnTo>
                    <a:pt x="88657" y="660158"/>
                  </a:lnTo>
                  <a:lnTo>
                    <a:pt x="46172" y="691370"/>
                  </a:lnTo>
                  <a:lnTo>
                    <a:pt x="11391" y="735723"/>
                  </a:lnTo>
                  <a:lnTo>
                    <a:pt x="7594" y="732078"/>
                  </a:lnTo>
                  <a:lnTo>
                    <a:pt x="3797" y="728433"/>
                  </a:lnTo>
                  <a:lnTo>
                    <a:pt x="0" y="724789"/>
                  </a:lnTo>
                  <a:lnTo>
                    <a:pt x="31216" y="688367"/>
                  </a:lnTo>
                  <a:lnTo>
                    <a:pt x="66095" y="659644"/>
                  </a:lnTo>
                  <a:lnTo>
                    <a:pt x="104394" y="638181"/>
                  </a:lnTo>
                  <a:lnTo>
                    <a:pt x="145872" y="623538"/>
                  </a:lnTo>
                  <a:lnTo>
                    <a:pt x="190288" y="615275"/>
                  </a:lnTo>
                  <a:lnTo>
                    <a:pt x="237401" y="612952"/>
                  </a:lnTo>
                  <a:lnTo>
                    <a:pt x="280135" y="614069"/>
                  </a:lnTo>
                  <a:lnTo>
                    <a:pt x="322862" y="615948"/>
                  </a:lnTo>
                  <a:lnTo>
                    <a:pt x="365584" y="617730"/>
                  </a:lnTo>
                  <a:lnTo>
                    <a:pt x="408305" y="618553"/>
                  </a:lnTo>
                  <a:lnTo>
                    <a:pt x="436855" y="617741"/>
                  </a:lnTo>
                  <a:lnTo>
                    <a:pt x="465934" y="615667"/>
                  </a:lnTo>
                  <a:lnTo>
                    <a:pt x="496065" y="612988"/>
                  </a:lnTo>
                  <a:lnTo>
                    <a:pt x="527773" y="610362"/>
                  </a:lnTo>
                  <a:lnTo>
                    <a:pt x="506331" y="569280"/>
                  </a:lnTo>
                  <a:lnTo>
                    <a:pt x="485984" y="530112"/>
                  </a:lnTo>
                  <a:lnTo>
                    <a:pt x="466123" y="492356"/>
                  </a:lnTo>
                  <a:lnTo>
                    <a:pt x="446138" y="455510"/>
                  </a:lnTo>
                  <a:lnTo>
                    <a:pt x="420548" y="410115"/>
                  </a:lnTo>
                  <a:lnTo>
                    <a:pt x="394255" y="365259"/>
                  </a:lnTo>
                  <a:lnTo>
                    <a:pt x="367151" y="321029"/>
                  </a:lnTo>
                  <a:lnTo>
                    <a:pt x="339128" y="277510"/>
                  </a:lnTo>
                  <a:lnTo>
                    <a:pt x="310077" y="234788"/>
                  </a:lnTo>
                  <a:lnTo>
                    <a:pt x="279892" y="192949"/>
                  </a:lnTo>
                  <a:lnTo>
                    <a:pt x="248463" y="152079"/>
                  </a:lnTo>
                  <a:lnTo>
                    <a:pt x="215682" y="112263"/>
                  </a:lnTo>
                  <a:lnTo>
                    <a:pt x="181442" y="73588"/>
                  </a:lnTo>
                  <a:lnTo>
                    <a:pt x="145635" y="36138"/>
                  </a:lnTo>
                  <a:lnTo>
                    <a:pt x="108153" y="0"/>
                  </a:lnTo>
                  <a:lnTo>
                    <a:pt x="128638" y="0"/>
                  </a:lnTo>
                  <a:lnTo>
                    <a:pt x="180482" y="53270"/>
                  </a:lnTo>
                  <a:lnTo>
                    <a:pt x="229793" y="109321"/>
                  </a:lnTo>
                  <a:lnTo>
                    <a:pt x="262330" y="148914"/>
                  </a:lnTo>
                  <a:lnTo>
                    <a:pt x="293521" y="189403"/>
                  </a:lnTo>
                  <a:lnTo>
                    <a:pt x="323453" y="230727"/>
                  </a:lnTo>
                  <a:lnTo>
                    <a:pt x="352216" y="272826"/>
                  </a:lnTo>
                  <a:lnTo>
                    <a:pt x="379898" y="315640"/>
                  </a:lnTo>
                  <a:lnTo>
                    <a:pt x="406589" y="359107"/>
                  </a:lnTo>
                  <a:lnTo>
                    <a:pt x="432376" y="403167"/>
                  </a:lnTo>
                  <a:lnTo>
                    <a:pt x="457349" y="447759"/>
                  </a:lnTo>
                  <a:lnTo>
                    <a:pt x="481596" y="492823"/>
                  </a:lnTo>
                  <a:lnTo>
                    <a:pt x="510525" y="547911"/>
                  </a:lnTo>
                  <a:lnTo>
                    <a:pt x="525836" y="577182"/>
                  </a:lnTo>
                  <a:lnTo>
                    <a:pt x="542226" y="608495"/>
                  </a:lnTo>
                  <a:lnTo>
                    <a:pt x="569230" y="591168"/>
                  </a:lnTo>
                  <a:lnTo>
                    <a:pt x="595655" y="574751"/>
                  </a:lnTo>
                  <a:lnTo>
                    <a:pt x="620604" y="557810"/>
                  </a:lnTo>
                  <a:lnTo>
                    <a:pt x="676152" y="502483"/>
                  </a:lnTo>
                  <a:lnTo>
                    <a:pt x="702407" y="463607"/>
                  </a:lnTo>
                  <a:lnTo>
                    <a:pt x="722180" y="422451"/>
                  </a:lnTo>
                  <a:lnTo>
                    <a:pt x="735712" y="379179"/>
                  </a:lnTo>
                  <a:lnTo>
                    <a:pt x="743239" y="333957"/>
                  </a:lnTo>
                  <a:lnTo>
                    <a:pt x="745001" y="286951"/>
                  </a:lnTo>
                  <a:lnTo>
                    <a:pt x="741235" y="238328"/>
                  </a:lnTo>
                  <a:lnTo>
                    <a:pt x="731502" y="185548"/>
                  </a:lnTo>
                  <a:lnTo>
                    <a:pt x="716730" y="135495"/>
                  </a:lnTo>
                  <a:lnTo>
                    <a:pt x="697300" y="88000"/>
                  </a:lnTo>
                  <a:lnTo>
                    <a:pt x="673591" y="42892"/>
                  </a:lnTo>
                  <a:lnTo>
                    <a:pt x="645985" y="0"/>
                  </a:lnTo>
                  <a:lnTo>
                    <a:pt x="663486" y="0"/>
                  </a:lnTo>
                  <a:lnTo>
                    <a:pt x="692205" y="46345"/>
                  </a:lnTo>
                  <a:lnTo>
                    <a:pt x="716245" y="95416"/>
                  </a:lnTo>
                  <a:lnTo>
                    <a:pt x="735327" y="147166"/>
                  </a:lnTo>
                  <a:lnTo>
                    <a:pt x="749173" y="201549"/>
                  </a:lnTo>
                  <a:lnTo>
                    <a:pt x="756926" y="253671"/>
                  </a:lnTo>
                  <a:lnTo>
                    <a:pt x="758831" y="304492"/>
                  </a:lnTo>
                  <a:lnTo>
                    <a:pt x="754484" y="353820"/>
                  </a:lnTo>
                  <a:lnTo>
                    <a:pt x="743480" y="401463"/>
                  </a:lnTo>
                  <a:lnTo>
                    <a:pt x="725417" y="447228"/>
                  </a:lnTo>
                  <a:lnTo>
                    <a:pt x="699890" y="490924"/>
                  </a:lnTo>
                  <a:lnTo>
                    <a:pt x="666496" y="53235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3629257" y="304115"/>
              <a:ext cx="2309495" cy="3002280"/>
            </a:xfrm>
            <a:custGeom>
              <a:avLst/>
              <a:gdLst/>
              <a:ahLst/>
              <a:cxnLst/>
              <a:rect l="l" t="t" r="r" b="b"/>
              <a:pathLst>
                <a:path w="2309494" h="3002279">
                  <a:moveTo>
                    <a:pt x="2294915" y="3001683"/>
                  </a:moveTo>
                  <a:lnTo>
                    <a:pt x="2308936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2975570" y="437070"/>
              <a:ext cx="2844800" cy="2466975"/>
            </a:xfrm>
            <a:custGeom>
              <a:avLst/>
              <a:gdLst/>
              <a:ahLst/>
              <a:cxnLst/>
              <a:rect l="l" t="t" r="r" b="b"/>
              <a:pathLst>
                <a:path w="2844800" h="2466975">
                  <a:moveTo>
                    <a:pt x="0" y="0"/>
                  </a:moveTo>
                  <a:lnTo>
                    <a:pt x="2844685" y="0"/>
                  </a:lnTo>
                  <a:lnTo>
                    <a:pt x="2844685" y="246675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4505661" y="1326998"/>
              <a:ext cx="380365" cy="392430"/>
            </a:xfrm>
            <a:custGeom>
              <a:avLst/>
              <a:gdLst/>
              <a:ahLst/>
              <a:cxnLst/>
              <a:rect l="l" t="t" r="r" b="b"/>
              <a:pathLst>
                <a:path w="380365" h="392430">
                  <a:moveTo>
                    <a:pt x="258768" y="261321"/>
                  </a:moveTo>
                  <a:lnTo>
                    <a:pt x="286047" y="231517"/>
                  </a:lnTo>
                  <a:lnTo>
                    <a:pt x="313329" y="201717"/>
                  </a:lnTo>
                  <a:lnTo>
                    <a:pt x="340595" y="171903"/>
                  </a:lnTo>
                  <a:lnTo>
                    <a:pt x="367823" y="142055"/>
                  </a:lnTo>
                  <a:lnTo>
                    <a:pt x="377085" y="129126"/>
                  </a:lnTo>
                  <a:lnTo>
                    <a:pt x="379830" y="117259"/>
                  </a:lnTo>
                  <a:lnTo>
                    <a:pt x="376019" y="105658"/>
                  </a:lnTo>
                  <a:lnTo>
                    <a:pt x="343339" y="72988"/>
                  </a:lnTo>
                  <a:lnTo>
                    <a:pt x="298648" y="32055"/>
                  </a:lnTo>
                  <a:lnTo>
                    <a:pt x="263621" y="2740"/>
                  </a:lnTo>
                  <a:lnTo>
                    <a:pt x="251894" y="0"/>
                  </a:lnTo>
                  <a:lnTo>
                    <a:pt x="240516" y="3488"/>
                  </a:lnTo>
                  <a:lnTo>
                    <a:pt x="192743" y="52731"/>
                  </a:lnTo>
                  <a:lnTo>
                    <a:pt x="156555" y="92226"/>
                  </a:lnTo>
                  <a:lnTo>
                    <a:pt x="120384" y="131737"/>
                  </a:lnTo>
                  <a:lnTo>
                    <a:pt x="84232" y="171264"/>
                  </a:lnTo>
                  <a:lnTo>
                    <a:pt x="48098" y="210810"/>
                  </a:lnTo>
                  <a:lnTo>
                    <a:pt x="11982" y="250374"/>
                  </a:lnTo>
                  <a:lnTo>
                    <a:pt x="0" y="275155"/>
                  </a:lnTo>
                  <a:lnTo>
                    <a:pt x="3899" y="286700"/>
                  </a:lnTo>
                  <a:lnTo>
                    <a:pt x="36697" y="319314"/>
                  </a:lnTo>
                  <a:lnTo>
                    <a:pt x="81416" y="360223"/>
                  </a:lnTo>
                  <a:lnTo>
                    <a:pt x="116651" y="389806"/>
                  </a:lnTo>
                  <a:lnTo>
                    <a:pt x="128401" y="392436"/>
                  </a:lnTo>
                  <a:lnTo>
                    <a:pt x="139940" y="388465"/>
                  </a:lnTo>
                  <a:lnTo>
                    <a:pt x="152139" y="377844"/>
                  </a:lnTo>
                  <a:lnTo>
                    <a:pt x="178826" y="348737"/>
                  </a:lnTo>
                  <a:lnTo>
                    <a:pt x="205482" y="319606"/>
                  </a:lnTo>
                  <a:lnTo>
                    <a:pt x="232124" y="290463"/>
                  </a:lnTo>
                  <a:lnTo>
                    <a:pt x="258768" y="261321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79697" y="1237913"/>
              <a:ext cx="176880" cy="182984"/>
            </a:xfrm>
            <a:prstGeom prst="rect">
              <a:avLst/>
            </a:prstGeom>
          </p:spPr>
        </p:pic>
        <p:sp>
          <p:nvSpPr>
            <p:cNvPr id="33" name="object 33" descr=""/>
            <p:cNvSpPr/>
            <p:nvPr/>
          </p:nvSpPr>
          <p:spPr>
            <a:xfrm>
              <a:off x="15440726" y="1907076"/>
              <a:ext cx="139065" cy="260350"/>
            </a:xfrm>
            <a:custGeom>
              <a:avLst/>
              <a:gdLst/>
              <a:ahLst/>
              <a:cxnLst/>
              <a:rect l="l" t="t" r="r" b="b"/>
              <a:pathLst>
                <a:path w="139065" h="260350">
                  <a:moveTo>
                    <a:pt x="131559" y="126885"/>
                  </a:moveTo>
                  <a:lnTo>
                    <a:pt x="129739" y="100396"/>
                  </a:lnTo>
                  <a:lnTo>
                    <a:pt x="127922" y="73909"/>
                  </a:lnTo>
                  <a:lnTo>
                    <a:pt x="126088" y="47423"/>
                  </a:lnTo>
                  <a:lnTo>
                    <a:pt x="117859" y="3994"/>
                  </a:lnTo>
                  <a:lnTo>
                    <a:pt x="100126" y="0"/>
                  </a:lnTo>
                  <a:lnTo>
                    <a:pt x="80259" y="1295"/>
                  </a:lnTo>
                  <a:lnTo>
                    <a:pt x="40535" y="4011"/>
                  </a:lnTo>
                  <a:lnTo>
                    <a:pt x="594" y="18733"/>
                  </a:lnTo>
                  <a:lnTo>
                    <a:pt x="0" y="28663"/>
                  </a:lnTo>
                  <a:lnTo>
                    <a:pt x="3577" y="81337"/>
                  </a:lnTo>
                  <a:lnTo>
                    <a:pt x="7186" y="134010"/>
                  </a:lnTo>
                  <a:lnTo>
                    <a:pt x="10831" y="186683"/>
                  </a:lnTo>
                  <a:lnTo>
                    <a:pt x="14516" y="239356"/>
                  </a:lnTo>
                  <a:lnTo>
                    <a:pt x="38658" y="260172"/>
                  </a:lnTo>
                  <a:lnTo>
                    <a:pt x="58525" y="258843"/>
                  </a:lnTo>
                  <a:lnTo>
                    <a:pt x="98250" y="256100"/>
                  </a:lnTo>
                  <a:lnTo>
                    <a:pt x="138212" y="241048"/>
                  </a:lnTo>
                  <a:lnTo>
                    <a:pt x="138683" y="230428"/>
                  </a:lnTo>
                  <a:lnTo>
                    <a:pt x="136926" y="204541"/>
                  </a:lnTo>
                  <a:lnTo>
                    <a:pt x="135145" y="178657"/>
                  </a:lnTo>
                  <a:lnTo>
                    <a:pt x="133352" y="152772"/>
                  </a:lnTo>
                  <a:lnTo>
                    <a:pt x="131559" y="12688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45757" y="1785001"/>
              <a:ext cx="108126" cy="122770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02962" y="1431867"/>
              <a:ext cx="172427" cy="173913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464287" y="1995352"/>
              <a:ext cx="94767" cy="104546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383857" y="3274637"/>
              <a:ext cx="2769969" cy="1852958"/>
            </a:xfrm>
            <a:prstGeom prst="rect">
              <a:avLst/>
            </a:prstGeom>
          </p:spPr>
        </p:pic>
        <p:sp>
          <p:nvSpPr>
            <p:cNvPr id="38" name="object 38" descr=""/>
            <p:cNvSpPr/>
            <p:nvPr/>
          </p:nvSpPr>
          <p:spPr>
            <a:xfrm>
              <a:off x="9394399" y="437070"/>
              <a:ext cx="828040" cy="2145665"/>
            </a:xfrm>
            <a:custGeom>
              <a:avLst/>
              <a:gdLst/>
              <a:ahLst/>
              <a:cxnLst/>
              <a:rect l="l" t="t" r="r" b="b"/>
              <a:pathLst>
                <a:path w="828040" h="2145665">
                  <a:moveTo>
                    <a:pt x="0" y="0"/>
                  </a:moveTo>
                  <a:lnTo>
                    <a:pt x="798728" y="0"/>
                  </a:lnTo>
                  <a:lnTo>
                    <a:pt x="824380" y="140549"/>
                  </a:lnTo>
                  <a:lnTo>
                    <a:pt x="827539" y="277572"/>
                  </a:lnTo>
                  <a:lnTo>
                    <a:pt x="803355" y="492227"/>
                  </a:lnTo>
                  <a:lnTo>
                    <a:pt x="746975" y="865670"/>
                  </a:lnTo>
                  <a:lnTo>
                    <a:pt x="715392" y="1306439"/>
                  </a:lnTo>
                  <a:lnTo>
                    <a:pt x="708142" y="1586661"/>
                  </a:lnTo>
                  <a:lnTo>
                    <a:pt x="728177" y="1826308"/>
                  </a:lnTo>
                  <a:lnTo>
                    <a:pt x="778446" y="2145347"/>
                  </a:lnTo>
                  <a:lnTo>
                    <a:pt x="93967" y="2145347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1816252" y="437074"/>
              <a:ext cx="817244" cy="2237105"/>
            </a:xfrm>
            <a:custGeom>
              <a:avLst/>
              <a:gdLst/>
              <a:ahLst/>
              <a:cxnLst/>
              <a:rect l="l" t="t" r="r" b="b"/>
              <a:pathLst>
                <a:path w="817245" h="2237105">
                  <a:moveTo>
                    <a:pt x="632117" y="2237079"/>
                  </a:moveTo>
                  <a:lnTo>
                    <a:pt x="131724" y="2237079"/>
                  </a:lnTo>
                  <a:lnTo>
                    <a:pt x="44611" y="1675564"/>
                  </a:lnTo>
                  <a:lnTo>
                    <a:pt x="13515" y="1337009"/>
                  </a:lnTo>
                  <a:lnTo>
                    <a:pt x="13295" y="1170912"/>
                  </a:lnTo>
                  <a:lnTo>
                    <a:pt x="18808" y="1126769"/>
                  </a:lnTo>
                  <a:lnTo>
                    <a:pt x="67476" y="596426"/>
                  </a:lnTo>
                  <a:lnTo>
                    <a:pt x="55276" y="248464"/>
                  </a:lnTo>
                  <a:lnTo>
                    <a:pt x="20141" y="57962"/>
                  </a:lnTo>
                  <a:lnTo>
                    <a:pt x="0" y="0"/>
                  </a:lnTo>
                  <a:lnTo>
                    <a:pt x="81711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0135006" y="1239693"/>
              <a:ext cx="136525" cy="377825"/>
            </a:xfrm>
            <a:custGeom>
              <a:avLst/>
              <a:gdLst/>
              <a:ahLst/>
              <a:cxnLst/>
              <a:rect l="l" t="t" r="r" b="b"/>
              <a:pathLst>
                <a:path w="136525" h="377825">
                  <a:moveTo>
                    <a:pt x="4864" y="84435"/>
                  </a:moveTo>
                  <a:lnTo>
                    <a:pt x="23776" y="26694"/>
                  </a:lnTo>
                  <a:lnTo>
                    <a:pt x="38431" y="602"/>
                  </a:lnTo>
                  <a:lnTo>
                    <a:pt x="56347" y="0"/>
                  </a:lnTo>
                  <a:lnTo>
                    <a:pt x="85039" y="18725"/>
                  </a:lnTo>
                  <a:lnTo>
                    <a:pt x="94621" y="24111"/>
                  </a:lnTo>
                  <a:lnTo>
                    <a:pt x="98258" y="33138"/>
                  </a:lnTo>
                  <a:lnTo>
                    <a:pt x="96349" y="52317"/>
                  </a:lnTo>
                  <a:lnTo>
                    <a:pt x="89293" y="88156"/>
                  </a:lnTo>
                  <a:lnTo>
                    <a:pt x="81800" y="114369"/>
                  </a:lnTo>
                  <a:lnTo>
                    <a:pt x="81635" y="114890"/>
                  </a:lnTo>
                  <a:lnTo>
                    <a:pt x="79037" y="130405"/>
                  </a:lnTo>
                  <a:lnTo>
                    <a:pt x="80965" y="145741"/>
                  </a:lnTo>
                  <a:lnTo>
                    <a:pt x="87118" y="159949"/>
                  </a:lnTo>
                  <a:lnTo>
                    <a:pt x="97193" y="172078"/>
                  </a:lnTo>
                  <a:lnTo>
                    <a:pt x="109960" y="184947"/>
                  </a:lnTo>
                  <a:lnTo>
                    <a:pt x="123732" y="203267"/>
                  </a:lnTo>
                  <a:lnTo>
                    <a:pt x="133947" y="225701"/>
                  </a:lnTo>
                  <a:lnTo>
                    <a:pt x="136042" y="250907"/>
                  </a:lnTo>
                  <a:lnTo>
                    <a:pt x="135496" y="254945"/>
                  </a:lnTo>
                  <a:lnTo>
                    <a:pt x="135013" y="258997"/>
                  </a:lnTo>
                  <a:lnTo>
                    <a:pt x="126372" y="308069"/>
                  </a:lnTo>
                  <a:lnTo>
                    <a:pt x="97383" y="352316"/>
                  </a:lnTo>
                  <a:lnTo>
                    <a:pt x="85255" y="357504"/>
                  </a:lnTo>
                  <a:lnTo>
                    <a:pt x="79077" y="355499"/>
                  </a:lnTo>
                  <a:lnTo>
                    <a:pt x="69316" y="350157"/>
                  </a:lnTo>
                  <a:lnTo>
                    <a:pt x="60198" y="344976"/>
                  </a:lnTo>
                  <a:lnTo>
                    <a:pt x="55778" y="358679"/>
                  </a:lnTo>
                  <a:lnTo>
                    <a:pt x="47216" y="375112"/>
                  </a:lnTo>
                  <a:lnTo>
                    <a:pt x="40905" y="377705"/>
                  </a:lnTo>
                  <a:lnTo>
                    <a:pt x="33734" y="363860"/>
                  </a:lnTo>
                  <a:lnTo>
                    <a:pt x="22593" y="330980"/>
                  </a:lnTo>
                  <a:lnTo>
                    <a:pt x="13932" y="308468"/>
                  </a:lnTo>
                  <a:lnTo>
                    <a:pt x="11691" y="296523"/>
                  </a:lnTo>
                  <a:lnTo>
                    <a:pt x="16455" y="291148"/>
                  </a:lnTo>
                  <a:lnTo>
                    <a:pt x="28803" y="288346"/>
                  </a:lnTo>
                  <a:lnTo>
                    <a:pt x="39872" y="286055"/>
                  </a:lnTo>
                  <a:lnTo>
                    <a:pt x="45632" y="288448"/>
                  </a:lnTo>
                  <a:lnTo>
                    <a:pt x="47947" y="298365"/>
                  </a:lnTo>
                  <a:lnTo>
                    <a:pt x="48679" y="318648"/>
                  </a:lnTo>
                  <a:lnTo>
                    <a:pt x="53705" y="298686"/>
                  </a:lnTo>
                  <a:lnTo>
                    <a:pt x="53413" y="286441"/>
                  </a:lnTo>
                  <a:lnTo>
                    <a:pt x="46028" y="276883"/>
                  </a:lnTo>
                  <a:lnTo>
                    <a:pt x="29781" y="264978"/>
                  </a:lnTo>
                  <a:lnTo>
                    <a:pt x="20709" y="257278"/>
                  </a:lnTo>
                  <a:lnTo>
                    <a:pt x="13392" y="248040"/>
                  </a:lnTo>
                  <a:lnTo>
                    <a:pt x="8132" y="237539"/>
                  </a:lnTo>
                  <a:lnTo>
                    <a:pt x="5232" y="226053"/>
                  </a:lnTo>
                  <a:lnTo>
                    <a:pt x="5141" y="214416"/>
                  </a:lnTo>
                  <a:lnTo>
                    <a:pt x="9145" y="204374"/>
                  </a:lnTo>
                  <a:lnTo>
                    <a:pt x="18743" y="197456"/>
                  </a:lnTo>
                  <a:lnTo>
                    <a:pt x="35433" y="195192"/>
                  </a:lnTo>
                  <a:lnTo>
                    <a:pt x="70920" y="200627"/>
                  </a:lnTo>
                  <a:lnTo>
                    <a:pt x="87877" y="211670"/>
                  </a:lnTo>
                  <a:lnTo>
                    <a:pt x="90918" y="236629"/>
                  </a:lnTo>
                  <a:lnTo>
                    <a:pt x="84658" y="283812"/>
                  </a:lnTo>
                  <a:lnTo>
                    <a:pt x="85051" y="288600"/>
                  </a:lnTo>
                  <a:lnTo>
                    <a:pt x="87680" y="282326"/>
                  </a:lnTo>
                  <a:lnTo>
                    <a:pt x="93931" y="252957"/>
                  </a:lnTo>
                  <a:lnTo>
                    <a:pt x="65747" y="205403"/>
                  </a:lnTo>
                  <a:lnTo>
                    <a:pt x="26047" y="192944"/>
                  </a:lnTo>
                  <a:lnTo>
                    <a:pt x="17116" y="192741"/>
                  </a:lnTo>
                  <a:lnTo>
                    <a:pt x="8461" y="191006"/>
                  </a:lnTo>
                  <a:lnTo>
                    <a:pt x="2087" y="186934"/>
                  </a:lnTo>
                  <a:lnTo>
                    <a:pt x="0" y="179723"/>
                  </a:lnTo>
                  <a:lnTo>
                    <a:pt x="4864" y="84435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40875" y="1464545"/>
              <a:ext cx="75193" cy="172580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10282848" y="1502149"/>
              <a:ext cx="451484" cy="330200"/>
            </a:xfrm>
            <a:custGeom>
              <a:avLst/>
              <a:gdLst/>
              <a:ahLst/>
              <a:cxnLst/>
              <a:rect l="l" t="t" r="r" b="b"/>
              <a:pathLst>
                <a:path w="451484" h="330200">
                  <a:moveTo>
                    <a:pt x="65793" y="0"/>
                  </a:moveTo>
                  <a:lnTo>
                    <a:pt x="23977" y="7592"/>
                  </a:lnTo>
                  <a:lnTo>
                    <a:pt x="0" y="99882"/>
                  </a:lnTo>
                  <a:lnTo>
                    <a:pt x="3708" y="100683"/>
                  </a:lnTo>
                  <a:lnTo>
                    <a:pt x="25065" y="108978"/>
                  </a:lnTo>
                  <a:lnTo>
                    <a:pt x="42989" y="122668"/>
                  </a:lnTo>
                  <a:lnTo>
                    <a:pt x="56550" y="140732"/>
                  </a:lnTo>
                  <a:lnTo>
                    <a:pt x="64820" y="162151"/>
                  </a:lnTo>
                  <a:lnTo>
                    <a:pt x="85958" y="246058"/>
                  </a:lnTo>
                  <a:lnTo>
                    <a:pt x="107141" y="290727"/>
                  </a:lnTo>
                  <a:lnTo>
                    <a:pt x="141096" y="311185"/>
                  </a:lnTo>
                  <a:lnTo>
                    <a:pt x="200545" y="322463"/>
                  </a:lnTo>
                  <a:lnTo>
                    <a:pt x="262996" y="329717"/>
                  </a:lnTo>
                  <a:lnTo>
                    <a:pt x="299623" y="323585"/>
                  </a:lnTo>
                  <a:lnTo>
                    <a:pt x="324655" y="296372"/>
                  </a:lnTo>
                  <a:lnTo>
                    <a:pt x="352323" y="240383"/>
                  </a:lnTo>
                  <a:lnTo>
                    <a:pt x="381560" y="182263"/>
                  </a:lnTo>
                  <a:lnTo>
                    <a:pt x="400677" y="152759"/>
                  </a:lnTo>
                  <a:lnTo>
                    <a:pt x="418104" y="142752"/>
                  </a:lnTo>
                  <a:lnTo>
                    <a:pt x="442277" y="143126"/>
                  </a:lnTo>
                  <a:lnTo>
                    <a:pt x="451269" y="49425"/>
                  </a:lnTo>
                  <a:lnTo>
                    <a:pt x="399900" y="51580"/>
                  </a:lnTo>
                  <a:lnTo>
                    <a:pt x="370878" y="99273"/>
                  </a:lnTo>
                  <a:lnTo>
                    <a:pt x="338546" y="170552"/>
                  </a:lnTo>
                  <a:lnTo>
                    <a:pt x="312485" y="207782"/>
                  </a:lnTo>
                  <a:lnTo>
                    <a:pt x="278939" y="223085"/>
                  </a:lnTo>
                  <a:lnTo>
                    <a:pt x="224155" y="228584"/>
                  </a:lnTo>
                  <a:lnTo>
                    <a:pt x="170481" y="236477"/>
                  </a:lnTo>
                  <a:lnTo>
                    <a:pt x="140527" y="224292"/>
                  </a:lnTo>
                  <a:lnTo>
                    <a:pt x="123433" y="178692"/>
                  </a:lnTo>
                  <a:lnTo>
                    <a:pt x="108343" y="86344"/>
                  </a:lnTo>
                  <a:lnTo>
                    <a:pt x="100067" y="31993"/>
                  </a:lnTo>
                  <a:lnTo>
                    <a:pt x="88520" y="5672"/>
                  </a:lnTo>
                  <a:lnTo>
                    <a:pt x="65793" y="0"/>
                  </a:lnTo>
                  <a:close/>
                </a:path>
              </a:pathLst>
            </a:custGeom>
            <a:solidFill>
              <a:srgbClr val="FDEE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11701017" y="1219390"/>
              <a:ext cx="167640" cy="338455"/>
            </a:xfrm>
            <a:custGeom>
              <a:avLst/>
              <a:gdLst/>
              <a:ahLst/>
              <a:cxnLst/>
              <a:rect l="l" t="t" r="r" b="b"/>
              <a:pathLst>
                <a:path w="167640" h="338455">
                  <a:moveTo>
                    <a:pt x="144710" y="267677"/>
                  </a:moveTo>
                  <a:lnTo>
                    <a:pt x="131132" y="315922"/>
                  </a:lnTo>
                  <a:lnTo>
                    <a:pt x="116051" y="337689"/>
                  </a:lnTo>
                  <a:lnTo>
                    <a:pt x="89965" y="338097"/>
                  </a:lnTo>
                  <a:lnTo>
                    <a:pt x="43376" y="322262"/>
                  </a:lnTo>
                  <a:lnTo>
                    <a:pt x="12749" y="309284"/>
                  </a:lnTo>
                  <a:lnTo>
                    <a:pt x="0" y="295783"/>
                  </a:lnTo>
                  <a:lnTo>
                    <a:pt x="2843" y="273499"/>
                  </a:lnTo>
                  <a:lnTo>
                    <a:pt x="18992" y="234175"/>
                  </a:lnTo>
                  <a:lnTo>
                    <a:pt x="21458" y="228217"/>
                  </a:lnTo>
                  <a:lnTo>
                    <a:pt x="23734" y="222186"/>
                  </a:lnTo>
                  <a:lnTo>
                    <a:pt x="25856" y="216098"/>
                  </a:lnTo>
                  <a:lnTo>
                    <a:pt x="27857" y="209969"/>
                  </a:lnTo>
                  <a:lnTo>
                    <a:pt x="34067" y="192966"/>
                  </a:lnTo>
                  <a:lnTo>
                    <a:pt x="57264" y="152754"/>
                  </a:lnTo>
                  <a:lnTo>
                    <a:pt x="89414" y="127634"/>
                  </a:lnTo>
                  <a:lnTo>
                    <a:pt x="94586" y="123366"/>
                  </a:lnTo>
                  <a:lnTo>
                    <a:pt x="97664" y="112744"/>
                  </a:lnTo>
                  <a:lnTo>
                    <a:pt x="94591" y="92873"/>
                  </a:lnTo>
                  <a:lnTo>
                    <a:pt x="81311" y="60858"/>
                  </a:lnTo>
                  <a:lnTo>
                    <a:pt x="74933" y="47831"/>
                  </a:lnTo>
                  <a:lnTo>
                    <a:pt x="74388" y="38890"/>
                  </a:lnTo>
                  <a:lnTo>
                    <a:pt x="81099" y="29897"/>
                  </a:lnTo>
                  <a:lnTo>
                    <a:pt x="96488" y="16713"/>
                  </a:lnTo>
                  <a:lnTo>
                    <a:pt x="119686" y="455"/>
                  </a:lnTo>
                  <a:lnTo>
                    <a:pt x="134816" y="0"/>
                  </a:lnTo>
                  <a:lnTo>
                    <a:pt x="148537" y="19813"/>
                  </a:lnTo>
                  <a:lnTo>
                    <a:pt x="167506" y="64363"/>
                  </a:lnTo>
                  <a:lnTo>
                    <a:pt x="144710" y="267677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670376" y="1392532"/>
              <a:ext cx="190664" cy="179247"/>
            </a:xfrm>
            <a:prstGeom prst="rect">
              <a:avLst/>
            </a:prstGeom>
          </p:spPr>
        </p:pic>
        <p:sp>
          <p:nvSpPr>
            <p:cNvPr id="45" name="object 45" descr=""/>
            <p:cNvSpPr/>
            <p:nvPr/>
          </p:nvSpPr>
          <p:spPr>
            <a:xfrm>
              <a:off x="11242230" y="1443434"/>
              <a:ext cx="448945" cy="187325"/>
            </a:xfrm>
            <a:custGeom>
              <a:avLst/>
              <a:gdLst/>
              <a:ahLst/>
              <a:cxnLst/>
              <a:rect l="l" t="t" r="r" b="b"/>
              <a:pathLst>
                <a:path w="448945" h="187325">
                  <a:moveTo>
                    <a:pt x="95577" y="0"/>
                  </a:moveTo>
                  <a:lnTo>
                    <a:pt x="58321" y="807"/>
                  </a:lnTo>
                  <a:lnTo>
                    <a:pt x="0" y="21558"/>
                  </a:lnTo>
                  <a:lnTo>
                    <a:pt x="0" y="86569"/>
                  </a:lnTo>
                  <a:lnTo>
                    <a:pt x="44518" y="82225"/>
                  </a:lnTo>
                  <a:lnTo>
                    <a:pt x="88426" y="95859"/>
                  </a:lnTo>
                  <a:lnTo>
                    <a:pt x="126330" y="117637"/>
                  </a:lnTo>
                  <a:lnTo>
                    <a:pt x="152831" y="137725"/>
                  </a:lnTo>
                  <a:lnTo>
                    <a:pt x="160596" y="143987"/>
                  </a:lnTo>
                  <a:lnTo>
                    <a:pt x="168622" y="149901"/>
                  </a:lnTo>
                  <a:lnTo>
                    <a:pt x="224754" y="177823"/>
                  </a:lnTo>
                  <a:lnTo>
                    <a:pt x="291657" y="186754"/>
                  </a:lnTo>
                  <a:lnTo>
                    <a:pt x="318516" y="182543"/>
                  </a:lnTo>
                  <a:lnTo>
                    <a:pt x="354223" y="167333"/>
                  </a:lnTo>
                  <a:lnTo>
                    <a:pt x="384149" y="142360"/>
                  </a:lnTo>
                  <a:lnTo>
                    <a:pt x="400954" y="124478"/>
                  </a:lnTo>
                  <a:lnTo>
                    <a:pt x="413288" y="113936"/>
                  </a:lnTo>
                  <a:lnTo>
                    <a:pt x="427210" y="106611"/>
                  </a:lnTo>
                  <a:lnTo>
                    <a:pt x="448779" y="98380"/>
                  </a:lnTo>
                  <a:lnTo>
                    <a:pt x="443684" y="77263"/>
                  </a:lnTo>
                  <a:lnTo>
                    <a:pt x="440972" y="62701"/>
                  </a:lnTo>
                  <a:lnTo>
                    <a:pt x="439732" y="47922"/>
                  </a:lnTo>
                  <a:lnTo>
                    <a:pt x="439051" y="26155"/>
                  </a:lnTo>
                  <a:lnTo>
                    <a:pt x="422615" y="25189"/>
                  </a:lnTo>
                  <a:lnTo>
                    <a:pt x="406147" y="31711"/>
                  </a:lnTo>
                  <a:lnTo>
                    <a:pt x="379756" y="51883"/>
                  </a:lnTo>
                  <a:lnTo>
                    <a:pt x="333552" y="91865"/>
                  </a:lnTo>
                  <a:lnTo>
                    <a:pt x="274170" y="136203"/>
                  </a:lnTo>
                  <a:lnTo>
                    <a:pt x="237445" y="149767"/>
                  </a:lnTo>
                  <a:lnTo>
                    <a:pt x="208140" y="131466"/>
                  </a:lnTo>
                  <a:lnTo>
                    <a:pt x="171018" y="80206"/>
                  </a:lnTo>
                  <a:lnTo>
                    <a:pt x="127798" y="24633"/>
                  </a:lnTo>
                  <a:lnTo>
                    <a:pt x="95577" y="0"/>
                  </a:lnTo>
                  <a:close/>
                </a:path>
              </a:pathLst>
            </a:custGeom>
            <a:solidFill>
              <a:srgbClr val="FDEE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0694482" y="1049802"/>
              <a:ext cx="212090" cy="1041400"/>
            </a:xfrm>
            <a:custGeom>
              <a:avLst/>
              <a:gdLst/>
              <a:ahLst/>
              <a:cxnLst/>
              <a:rect l="l" t="t" r="r" b="b"/>
              <a:pathLst>
                <a:path w="212090" h="1041400">
                  <a:moveTo>
                    <a:pt x="208917" y="26887"/>
                  </a:moveTo>
                  <a:lnTo>
                    <a:pt x="201401" y="13227"/>
                  </a:lnTo>
                  <a:lnTo>
                    <a:pt x="187629" y="2876"/>
                  </a:lnTo>
                  <a:lnTo>
                    <a:pt x="165708" y="0"/>
                  </a:lnTo>
                  <a:lnTo>
                    <a:pt x="133746" y="8764"/>
                  </a:lnTo>
                  <a:lnTo>
                    <a:pt x="117595" y="11372"/>
                  </a:lnTo>
                  <a:lnTo>
                    <a:pt x="98872" y="47038"/>
                  </a:lnTo>
                  <a:lnTo>
                    <a:pt x="87658" y="96559"/>
                  </a:lnTo>
                  <a:lnTo>
                    <a:pt x="52459" y="318098"/>
                  </a:lnTo>
                  <a:lnTo>
                    <a:pt x="32381" y="473793"/>
                  </a:lnTo>
                  <a:lnTo>
                    <a:pt x="19913" y="637309"/>
                  </a:lnTo>
                  <a:lnTo>
                    <a:pt x="7546" y="882308"/>
                  </a:lnTo>
                  <a:lnTo>
                    <a:pt x="0" y="948168"/>
                  </a:lnTo>
                  <a:lnTo>
                    <a:pt x="4800" y="985324"/>
                  </a:lnTo>
                  <a:lnTo>
                    <a:pt x="28531" y="1007459"/>
                  </a:lnTo>
                  <a:lnTo>
                    <a:pt x="77777" y="1028256"/>
                  </a:lnTo>
                  <a:lnTo>
                    <a:pt x="100673" y="1040530"/>
                  </a:lnTo>
                  <a:lnTo>
                    <a:pt x="142255" y="996735"/>
                  </a:lnTo>
                  <a:lnTo>
                    <a:pt x="152967" y="959102"/>
                  </a:lnTo>
                  <a:lnTo>
                    <a:pt x="154534" y="922601"/>
                  </a:lnTo>
                  <a:lnTo>
                    <a:pt x="155412" y="890705"/>
                  </a:lnTo>
                  <a:lnTo>
                    <a:pt x="156566" y="851342"/>
                  </a:lnTo>
                  <a:lnTo>
                    <a:pt x="158000" y="805531"/>
                  </a:lnTo>
                  <a:lnTo>
                    <a:pt x="159719" y="754292"/>
                  </a:lnTo>
                  <a:lnTo>
                    <a:pt x="161728" y="698644"/>
                  </a:lnTo>
                  <a:lnTo>
                    <a:pt x="164031" y="639606"/>
                  </a:lnTo>
                  <a:lnTo>
                    <a:pt x="166634" y="578197"/>
                  </a:lnTo>
                  <a:lnTo>
                    <a:pt x="169541" y="515437"/>
                  </a:lnTo>
                  <a:lnTo>
                    <a:pt x="172757" y="452344"/>
                  </a:lnTo>
                  <a:lnTo>
                    <a:pt x="176287" y="389937"/>
                  </a:lnTo>
                  <a:lnTo>
                    <a:pt x="180135" y="329236"/>
                  </a:lnTo>
                  <a:lnTo>
                    <a:pt x="184307" y="271260"/>
                  </a:lnTo>
                  <a:lnTo>
                    <a:pt x="188808" y="217029"/>
                  </a:lnTo>
                  <a:lnTo>
                    <a:pt x="193641" y="167560"/>
                  </a:lnTo>
                  <a:lnTo>
                    <a:pt x="198812" y="123874"/>
                  </a:lnTo>
                  <a:lnTo>
                    <a:pt x="210187" y="57926"/>
                  </a:lnTo>
                  <a:lnTo>
                    <a:pt x="211548" y="50140"/>
                  </a:lnTo>
                  <a:lnTo>
                    <a:pt x="211834" y="42282"/>
                  </a:lnTo>
                  <a:lnTo>
                    <a:pt x="210978" y="34487"/>
                  </a:lnTo>
                  <a:lnTo>
                    <a:pt x="208917" y="26887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10843539" y="1015175"/>
              <a:ext cx="283210" cy="1208405"/>
            </a:xfrm>
            <a:custGeom>
              <a:avLst/>
              <a:gdLst/>
              <a:ahLst/>
              <a:cxnLst/>
              <a:rect l="l" t="t" r="r" b="b"/>
              <a:pathLst>
                <a:path w="283209" h="1208405">
                  <a:moveTo>
                    <a:pt x="54816" y="141753"/>
                  </a:moveTo>
                  <a:lnTo>
                    <a:pt x="74465" y="77881"/>
                  </a:lnTo>
                  <a:lnTo>
                    <a:pt x="115573" y="25421"/>
                  </a:lnTo>
                  <a:lnTo>
                    <a:pt x="149509" y="4021"/>
                  </a:lnTo>
                  <a:lnTo>
                    <a:pt x="167664" y="0"/>
                  </a:lnTo>
                  <a:lnTo>
                    <a:pt x="186084" y="2357"/>
                  </a:lnTo>
                  <a:lnTo>
                    <a:pt x="244008" y="36774"/>
                  </a:lnTo>
                  <a:lnTo>
                    <a:pt x="272329" y="86165"/>
                  </a:lnTo>
                  <a:lnTo>
                    <a:pt x="278877" y="139932"/>
                  </a:lnTo>
                  <a:lnTo>
                    <a:pt x="280583" y="194246"/>
                  </a:lnTo>
                  <a:lnTo>
                    <a:pt x="282100" y="271711"/>
                  </a:lnTo>
                  <a:lnTo>
                    <a:pt x="282543" y="317828"/>
                  </a:lnTo>
                  <a:lnTo>
                    <a:pt x="282648" y="368177"/>
                  </a:lnTo>
                  <a:lnTo>
                    <a:pt x="282314" y="422238"/>
                  </a:lnTo>
                  <a:lnTo>
                    <a:pt x="281446" y="479493"/>
                  </a:lnTo>
                  <a:lnTo>
                    <a:pt x="279946" y="539424"/>
                  </a:lnTo>
                  <a:lnTo>
                    <a:pt x="277716" y="601511"/>
                  </a:lnTo>
                  <a:lnTo>
                    <a:pt x="274659" y="665235"/>
                  </a:lnTo>
                  <a:lnTo>
                    <a:pt x="270676" y="730079"/>
                  </a:lnTo>
                  <a:lnTo>
                    <a:pt x="265672" y="795523"/>
                  </a:lnTo>
                  <a:lnTo>
                    <a:pt x="259547" y="861048"/>
                  </a:lnTo>
                  <a:lnTo>
                    <a:pt x="252206" y="926137"/>
                  </a:lnTo>
                  <a:lnTo>
                    <a:pt x="243549" y="990269"/>
                  </a:lnTo>
                  <a:lnTo>
                    <a:pt x="233480" y="1052927"/>
                  </a:lnTo>
                  <a:lnTo>
                    <a:pt x="232073" y="1061266"/>
                  </a:lnTo>
                  <a:lnTo>
                    <a:pt x="230756" y="1069616"/>
                  </a:lnTo>
                  <a:lnTo>
                    <a:pt x="229515" y="1077978"/>
                  </a:lnTo>
                  <a:lnTo>
                    <a:pt x="228337" y="1086353"/>
                  </a:lnTo>
                  <a:lnTo>
                    <a:pt x="222800" y="1114575"/>
                  </a:lnTo>
                  <a:lnTo>
                    <a:pt x="210334" y="1149918"/>
                  </a:lnTo>
                  <a:lnTo>
                    <a:pt x="188259" y="1183342"/>
                  </a:lnTo>
                  <a:lnTo>
                    <a:pt x="153899" y="1205807"/>
                  </a:lnTo>
                  <a:lnTo>
                    <a:pt x="104575" y="1208273"/>
                  </a:lnTo>
                  <a:lnTo>
                    <a:pt x="40826" y="1201594"/>
                  </a:lnTo>
                  <a:lnTo>
                    <a:pt x="9108" y="1184132"/>
                  </a:lnTo>
                  <a:lnTo>
                    <a:pt x="0" y="1142174"/>
                  </a:lnTo>
                  <a:lnTo>
                    <a:pt x="4080" y="1062007"/>
                  </a:lnTo>
                  <a:lnTo>
                    <a:pt x="3815" y="771301"/>
                  </a:lnTo>
                  <a:lnTo>
                    <a:pt x="9012" y="578539"/>
                  </a:lnTo>
                  <a:lnTo>
                    <a:pt x="24427" y="397447"/>
                  </a:lnTo>
                  <a:lnTo>
                    <a:pt x="54816" y="14175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1088432" y="1087328"/>
              <a:ext cx="172720" cy="977265"/>
            </a:xfrm>
            <a:custGeom>
              <a:avLst/>
              <a:gdLst/>
              <a:ahLst/>
              <a:cxnLst/>
              <a:rect l="l" t="t" r="r" b="b"/>
              <a:pathLst>
                <a:path w="172720" h="977264">
                  <a:moveTo>
                    <a:pt x="33299" y="50596"/>
                  </a:moveTo>
                  <a:lnTo>
                    <a:pt x="43542" y="22152"/>
                  </a:lnTo>
                  <a:lnTo>
                    <a:pt x="52763" y="7400"/>
                  </a:lnTo>
                  <a:lnTo>
                    <a:pt x="66187" y="1597"/>
                  </a:lnTo>
                  <a:lnTo>
                    <a:pt x="89039" y="0"/>
                  </a:lnTo>
                  <a:lnTo>
                    <a:pt x="101585" y="1335"/>
                  </a:lnTo>
                  <a:lnTo>
                    <a:pt x="136960" y="34028"/>
                  </a:lnTo>
                  <a:lnTo>
                    <a:pt x="148856" y="86448"/>
                  </a:lnTo>
                  <a:lnTo>
                    <a:pt x="167928" y="266401"/>
                  </a:lnTo>
                  <a:lnTo>
                    <a:pt x="172416" y="408216"/>
                  </a:lnTo>
                  <a:lnTo>
                    <a:pt x="160638" y="585539"/>
                  </a:lnTo>
                  <a:lnTo>
                    <a:pt x="130911" y="872020"/>
                  </a:lnTo>
                  <a:lnTo>
                    <a:pt x="130314" y="877646"/>
                  </a:lnTo>
                  <a:lnTo>
                    <a:pt x="129870" y="883272"/>
                  </a:lnTo>
                  <a:lnTo>
                    <a:pt x="126542" y="922032"/>
                  </a:lnTo>
                  <a:lnTo>
                    <a:pt x="87992" y="972801"/>
                  </a:lnTo>
                  <a:lnTo>
                    <a:pt x="57627" y="976953"/>
                  </a:lnTo>
                  <a:lnTo>
                    <a:pt x="28517" y="967690"/>
                  </a:lnTo>
                  <a:lnTo>
                    <a:pt x="7146" y="945566"/>
                  </a:lnTo>
                  <a:lnTo>
                    <a:pt x="0" y="911136"/>
                  </a:lnTo>
                  <a:lnTo>
                    <a:pt x="76" y="909764"/>
                  </a:lnTo>
                  <a:lnTo>
                    <a:pt x="165" y="908392"/>
                  </a:lnTo>
                  <a:lnTo>
                    <a:pt x="266" y="906983"/>
                  </a:lnTo>
                  <a:lnTo>
                    <a:pt x="29822" y="757156"/>
                  </a:lnTo>
                  <a:lnTo>
                    <a:pt x="43114" y="618007"/>
                  </a:lnTo>
                  <a:lnTo>
                    <a:pt x="43241" y="409249"/>
                  </a:lnTo>
                  <a:lnTo>
                    <a:pt x="33299" y="50596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50128" y="1174300"/>
              <a:ext cx="112039" cy="180263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79905" y="1180779"/>
              <a:ext cx="280948" cy="360093"/>
            </a:xfrm>
            <a:prstGeom prst="rect">
              <a:avLst/>
            </a:prstGeom>
          </p:spPr>
        </p:pic>
        <p:sp>
          <p:nvSpPr>
            <p:cNvPr id="51" name="object 51" descr=""/>
            <p:cNvSpPr/>
            <p:nvPr/>
          </p:nvSpPr>
          <p:spPr>
            <a:xfrm>
              <a:off x="10926306" y="1568204"/>
              <a:ext cx="93980" cy="556260"/>
            </a:xfrm>
            <a:custGeom>
              <a:avLst/>
              <a:gdLst/>
              <a:ahLst/>
              <a:cxnLst/>
              <a:rect l="l" t="t" r="r" b="b"/>
              <a:pathLst>
                <a:path w="93979" h="556260">
                  <a:moveTo>
                    <a:pt x="87843" y="0"/>
                  </a:moveTo>
                  <a:lnTo>
                    <a:pt x="52440" y="19339"/>
                  </a:lnTo>
                  <a:lnTo>
                    <a:pt x="15034" y="75779"/>
                  </a:lnTo>
                  <a:lnTo>
                    <a:pt x="9285" y="110002"/>
                  </a:lnTo>
                  <a:lnTo>
                    <a:pt x="10264" y="128501"/>
                  </a:lnTo>
                  <a:lnTo>
                    <a:pt x="29071" y="180436"/>
                  </a:lnTo>
                  <a:lnTo>
                    <a:pt x="53773" y="211294"/>
                  </a:lnTo>
                  <a:lnTo>
                    <a:pt x="65526" y="227128"/>
                  </a:lnTo>
                  <a:lnTo>
                    <a:pt x="73979" y="244800"/>
                  </a:lnTo>
                  <a:lnTo>
                    <a:pt x="73766" y="286889"/>
                  </a:lnTo>
                  <a:lnTo>
                    <a:pt x="53611" y="326034"/>
                  </a:lnTo>
                  <a:lnTo>
                    <a:pt x="26555" y="363538"/>
                  </a:lnTo>
                  <a:lnTo>
                    <a:pt x="5640" y="400705"/>
                  </a:lnTo>
                  <a:lnTo>
                    <a:pt x="1044" y="418334"/>
                  </a:lnTo>
                  <a:lnTo>
                    <a:pt x="0" y="435914"/>
                  </a:lnTo>
                  <a:lnTo>
                    <a:pt x="2563" y="453320"/>
                  </a:lnTo>
                  <a:lnTo>
                    <a:pt x="8789" y="470428"/>
                  </a:lnTo>
                  <a:lnTo>
                    <a:pt x="19248" y="490453"/>
                  </a:lnTo>
                  <a:lnTo>
                    <a:pt x="30227" y="509925"/>
                  </a:lnTo>
                  <a:lnTo>
                    <a:pt x="40626" y="529721"/>
                  </a:lnTo>
                  <a:lnTo>
                    <a:pt x="49341" y="550717"/>
                  </a:lnTo>
                  <a:lnTo>
                    <a:pt x="53587" y="555479"/>
                  </a:lnTo>
                  <a:lnTo>
                    <a:pt x="59474" y="555853"/>
                  </a:lnTo>
                  <a:lnTo>
                    <a:pt x="64119" y="552605"/>
                  </a:lnTo>
                  <a:lnTo>
                    <a:pt x="64644" y="546501"/>
                  </a:lnTo>
                  <a:lnTo>
                    <a:pt x="57491" y="528106"/>
                  </a:lnTo>
                  <a:lnTo>
                    <a:pt x="49177" y="510536"/>
                  </a:lnTo>
                  <a:lnTo>
                    <a:pt x="39961" y="493407"/>
                  </a:lnTo>
                  <a:lnTo>
                    <a:pt x="30100" y="476333"/>
                  </a:lnTo>
                  <a:lnTo>
                    <a:pt x="20651" y="456101"/>
                  </a:lnTo>
                  <a:lnTo>
                    <a:pt x="16527" y="435993"/>
                  </a:lnTo>
                  <a:lnTo>
                    <a:pt x="17999" y="415603"/>
                  </a:lnTo>
                  <a:lnTo>
                    <a:pt x="25338" y="394520"/>
                  </a:lnTo>
                  <a:lnTo>
                    <a:pt x="44835" y="362713"/>
                  </a:lnTo>
                  <a:lnTo>
                    <a:pt x="66916" y="332087"/>
                  </a:lnTo>
                  <a:lnTo>
                    <a:pt x="85022" y="299822"/>
                  </a:lnTo>
                  <a:lnTo>
                    <a:pt x="92597" y="263100"/>
                  </a:lnTo>
                  <a:lnTo>
                    <a:pt x="84545" y="229657"/>
                  </a:lnTo>
                  <a:lnTo>
                    <a:pt x="65724" y="201112"/>
                  </a:lnTo>
                  <a:lnTo>
                    <a:pt x="44501" y="173414"/>
                  </a:lnTo>
                  <a:lnTo>
                    <a:pt x="29249" y="142514"/>
                  </a:lnTo>
                  <a:lnTo>
                    <a:pt x="25685" y="103612"/>
                  </a:lnTo>
                  <a:lnTo>
                    <a:pt x="35734" y="67303"/>
                  </a:lnTo>
                  <a:lnTo>
                    <a:pt x="57587" y="36477"/>
                  </a:lnTo>
                  <a:lnTo>
                    <a:pt x="89434" y="14028"/>
                  </a:lnTo>
                  <a:lnTo>
                    <a:pt x="93363" y="9417"/>
                  </a:lnTo>
                  <a:lnTo>
                    <a:pt x="92328" y="3886"/>
                  </a:lnTo>
                  <a:lnTo>
                    <a:pt x="878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0652023" y="2112276"/>
              <a:ext cx="565150" cy="421005"/>
            </a:xfrm>
            <a:custGeom>
              <a:avLst/>
              <a:gdLst/>
              <a:ahLst/>
              <a:cxnLst/>
              <a:rect l="l" t="t" r="r" b="b"/>
              <a:pathLst>
                <a:path w="565150" h="421005">
                  <a:moveTo>
                    <a:pt x="213601" y="58775"/>
                  </a:moveTo>
                  <a:lnTo>
                    <a:pt x="207213" y="51295"/>
                  </a:lnTo>
                  <a:lnTo>
                    <a:pt x="203568" y="44932"/>
                  </a:lnTo>
                  <a:lnTo>
                    <a:pt x="201307" y="36233"/>
                  </a:lnTo>
                  <a:lnTo>
                    <a:pt x="199059" y="21717"/>
                  </a:lnTo>
                  <a:lnTo>
                    <a:pt x="103555" y="27597"/>
                  </a:lnTo>
                  <a:lnTo>
                    <a:pt x="50990" y="69430"/>
                  </a:lnTo>
                  <a:lnTo>
                    <a:pt x="22694" y="183095"/>
                  </a:lnTo>
                  <a:lnTo>
                    <a:pt x="0" y="404482"/>
                  </a:lnTo>
                  <a:lnTo>
                    <a:pt x="23279" y="416521"/>
                  </a:lnTo>
                  <a:lnTo>
                    <a:pt x="39624" y="420535"/>
                  </a:lnTo>
                  <a:lnTo>
                    <a:pt x="56781" y="416521"/>
                  </a:lnTo>
                  <a:lnTo>
                    <a:pt x="82473" y="404482"/>
                  </a:lnTo>
                  <a:lnTo>
                    <a:pt x="105816" y="229768"/>
                  </a:lnTo>
                  <a:lnTo>
                    <a:pt x="127254" y="135521"/>
                  </a:lnTo>
                  <a:lnTo>
                    <a:pt x="159080" y="89331"/>
                  </a:lnTo>
                  <a:lnTo>
                    <a:pt x="213601" y="58775"/>
                  </a:lnTo>
                  <a:close/>
                </a:path>
                <a:path w="565150" h="421005">
                  <a:moveTo>
                    <a:pt x="565124" y="161467"/>
                  </a:moveTo>
                  <a:lnTo>
                    <a:pt x="521550" y="89420"/>
                  </a:lnTo>
                  <a:lnTo>
                    <a:pt x="418134" y="0"/>
                  </a:lnTo>
                  <a:lnTo>
                    <a:pt x="415150" y="18275"/>
                  </a:lnTo>
                  <a:lnTo>
                    <a:pt x="412064" y="30632"/>
                  </a:lnTo>
                  <a:lnTo>
                    <a:pt x="407022" y="42722"/>
                  </a:lnTo>
                  <a:lnTo>
                    <a:pt x="398145" y="60185"/>
                  </a:lnTo>
                  <a:lnTo>
                    <a:pt x="448767" y="121310"/>
                  </a:lnTo>
                  <a:lnTo>
                    <a:pt x="468642" y="175869"/>
                  </a:lnTo>
                  <a:lnTo>
                    <a:pt x="460425" y="254647"/>
                  </a:lnTo>
                  <a:lnTo>
                    <a:pt x="426834" y="388404"/>
                  </a:lnTo>
                  <a:lnTo>
                    <a:pt x="453364" y="405244"/>
                  </a:lnTo>
                  <a:lnTo>
                    <a:pt x="470420" y="412635"/>
                  </a:lnTo>
                  <a:lnTo>
                    <a:pt x="485355" y="412203"/>
                  </a:lnTo>
                  <a:lnTo>
                    <a:pt x="505561" y="405536"/>
                  </a:lnTo>
                  <a:lnTo>
                    <a:pt x="557072" y="254165"/>
                  </a:lnTo>
                  <a:lnTo>
                    <a:pt x="565124" y="161467"/>
                  </a:lnTo>
                  <a:close/>
                </a:path>
              </a:pathLst>
            </a:custGeom>
            <a:solidFill>
              <a:srgbClr val="FDEE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1056312" y="2500675"/>
              <a:ext cx="142875" cy="53340"/>
            </a:xfrm>
            <a:custGeom>
              <a:avLst/>
              <a:gdLst/>
              <a:ahLst/>
              <a:cxnLst/>
              <a:rect l="l" t="t" r="r" b="b"/>
              <a:pathLst>
                <a:path w="142875" h="53339">
                  <a:moveTo>
                    <a:pt x="22552" y="0"/>
                  </a:moveTo>
                  <a:lnTo>
                    <a:pt x="7924" y="4335"/>
                  </a:lnTo>
                  <a:lnTo>
                    <a:pt x="1016" y="8534"/>
                  </a:lnTo>
                  <a:lnTo>
                    <a:pt x="0" y="15076"/>
                  </a:lnTo>
                  <a:lnTo>
                    <a:pt x="3045" y="26441"/>
                  </a:lnTo>
                  <a:lnTo>
                    <a:pt x="37572" y="47391"/>
                  </a:lnTo>
                  <a:lnTo>
                    <a:pt x="98861" y="53074"/>
                  </a:lnTo>
                  <a:lnTo>
                    <a:pt x="132382" y="44450"/>
                  </a:lnTo>
                  <a:lnTo>
                    <a:pt x="136294" y="42710"/>
                  </a:lnTo>
                  <a:lnTo>
                    <a:pt x="139659" y="39839"/>
                  </a:lnTo>
                  <a:lnTo>
                    <a:pt x="141551" y="36004"/>
                  </a:lnTo>
                  <a:lnTo>
                    <a:pt x="142758" y="29992"/>
                  </a:lnTo>
                  <a:lnTo>
                    <a:pt x="138670" y="23934"/>
                  </a:lnTo>
                  <a:lnTo>
                    <a:pt x="125955" y="19193"/>
                  </a:lnTo>
                  <a:lnTo>
                    <a:pt x="101280" y="17132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1037475" y="2538981"/>
              <a:ext cx="257810" cy="123825"/>
            </a:xfrm>
            <a:custGeom>
              <a:avLst/>
              <a:gdLst/>
              <a:ahLst/>
              <a:cxnLst/>
              <a:rect l="l" t="t" r="r" b="b"/>
              <a:pathLst>
                <a:path w="257809" h="123825">
                  <a:moveTo>
                    <a:pt x="30822" y="0"/>
                  </a:moveTo>
                  <a:lnTo>
                    <a:pt x="11936" y="6986"/>
                  </a:lnTo>
                  <a:lnTo>
                    <a:pt x="2606" y="14028"/>
                  </a:lnTo>
                  <a:lnTo>
                    <a:pt x="100" y="25369"/>
                  </a:lnTo>
                  <a:lnTo>
                    <a:pt x="1688" y="45250"/>
                  </a:lnTo>
                  <a:lnTo>
                    <a:pt x="0" y="94604"/>
                  </a:lnTo>
                  <a:lnTo>
                    <a:pt x="21327" y="118521"/>
                  </a:lnTo>
                  <a:lnTo>
                    <a:pt x="85372" y="123718"/>
                  </a:lnTo>
                  <a:lnTo>
                    <a:pt x="211835" y="116916"/>
                  </a:lnTo>
                  <a:lnTo>
                    <a:pt x="250418" y="95524"/>
                  </a:lnTo>
                  <a:lnTo>
                    <a:pt x="257199" y="67564"/>
                  </a:lnTo>
                  <a:lnTo>
                    <a:pt x="250297" y="39964"/>
                  </a:lnTo>
                  <a:lnTo>
                    <a:pt x="233436" y="18249"/>
                  </a:lnTo>
                  <a:lnTo>
                    <a:pt x="209381" y="4545"/>
                  </a:lnTo>
                  <a:lnTo>
                    <a:pt x="180898" y="977"/>
                  </a:lnTo>
                  <a:lnTo>
                    <a:pt x="174443" y="1595"/>
                  </a:lnTo>
                  <a:lnTo>
                    <a:pt x="167590" y="2530"/>
                  </a:lnTo>
                  <a:lnTo>
                    <a:pt x="160329" y="3803"/>
                  </a:lnTo>
                  <a:lnTo>
                    <a:pt x="152653" y="5435"/>
                  </a:lnTo>
                  <a:lnTo>
                    <a:pt x="122253" y="19759"/>
                  </a:lnTo>
                  <a:lnTo>
                    <a:pt x="99429" y="23968"/>
                  </a:lnTo>
                  <a:lnTo>
                    <a:pt x="72759" y="17551"/>
                  </a:lnTo>
                  <a:lnTo>
                    <a:pt x="30822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604137" y="2508436"/>
              <a:ext cx="154190" cy="71940"/>
            </a:xfrm>
            <a:prstGeom prst="rect">
              <a:avLst/>
            </a:prstGeom>
          </p:spPr>
        </p:pic>
        <p:sp>
          <p:nvSpPr>
            <p:cNvPr id="56" name="object 56" descr=""/>
            <p:cNvSpPr/>
            <p:nvPr/>
          </p:nvSpPr>
          <p:spPr>
            <a:xfrm>
              <a:off x="10528246" y="2538331"/>
              <a:ext cx="249554" cy="107950"/>
            </a:xfrm>
            <a:custGeom>
              <a:avLst/>
              <a:gdLst/>
              <a:ahLst/>
              <a:cxnLst/>
              <a:rect l="l" t="t" r="r" b="b"/>
              <a:pathLst>
                <a:path w="249554" h="107950">
                  <a:moveTo>
                    <a:pt x="79057" y="1949"/>
                  </a:moveTo>
                  <a:lnTo>
                    <a:pt x="69364" y="497"/>
                  </a:lnTo>
                  <a:lnTo>
                    <a:pt x="62517" y="0"/>
                  </a:lnTo>
                  <a:lnTo>
                    <a:pt x="55263" y="445"/>
                  </a:lnTo>
                  <a:lnTo>
                    <a:pt x="44348" y="1822"/>
                  </a:lnTo>
                  <a:lnTo>
                    <a:pt x="13126" y="17773"/>
                  </a:lnTo>
                  <a:lnTo>
                    <a:pt x="0" y="47290"/>
                  </a:lnTo>
                  <a:lnTo>
                    <a:pt x="6304" y="78808"/>
                  </a:lnTo>
                  <a:lnTo>
                    <a:pt x="39961" y="102752"/>
                  </a:lnTo>
                  <a:lnTo>
                    <a:pt x="63944" y="105721"/>
                  </a:lnTo>
                  <a:lnTo>
                    <a:pt x="102356" y="107789"/>
                  </a:lnTo>
                  <a:lnTo>
                    <a:pt x="125683" y="106172"/>
                  </a:lnTo>
                  <a:lnTo>
                    <a:pt x="143399" y="98791"/>
                  </a:lnTo>
                  <a:lnTo>
                    <a:pt x="164973" y="83572"/>
                  </a:lnTo>
                  <a:lnTo>
                    <a:pt x="170675" y="79317"/>
                  </a:lnTo>
                  <a:lnTo>
                    <a:pt x="177673" y="77260"/>
                  </a:lnTo>
                  <a:lnTo>
                    <a:pt x="184772" y="77717"/>
                  </a:lnTo>
                  <a:lnTo>
                    <a:pt x="192224" y="77880"/>
                  </a:lnTo>
                  <a:lnTo>
                    <a:pt x="200123" y="77173"/>
                  </a:lnTo>
                  <a:lnTo>
                    <a:pt x="207646" y="75172"/>
                  </a:lnTo>
                  <a:lnTo>
                    <a:pt x="213969" y="71456"/>
                  </a:lnTo>
                  <a:lnTo>
                    <a:pt x="240319" y="50615"/>
                  </a:lnTo>
                  <a:lnTo>
                    <a:pt x="249267" y="36890"/>
                  </a:lnTo>
                  <a:lnTo>
                    <a:pt x="240964" y="24179"/>
                  </a:lnTo>
                  <a:lnTo>
                    <a:pt x="215557" y="6381"/>
                  </a:lnTo>
                  <a:lnTo>
                    <a:pt x="203696" y="20883"/>
                  </a:lnTo>
                  <a:lnTo>
                    <a:pt x="189442" y="28292"/>
                  </a:lnTo>
                  <a:lnTo>
                    <a:pt x="163525" y="30924"/>
                  </a:lnTo>
                  <a:lnTo>
                    <a:pt x="116674" y="31095"/>
                  </a:lnTo>
                  <a:lnTo>
                    <a:pt x="96827" y="30154"/>
                  </a:lnTo>
                  <a:lnTo>
                    <a:pt x="86293" y="26804"/>
                  </a:lnTo>
                  <a:lnTo>
                    <a:pt x="81545" y="18313"/>
                  </a:lnTo>
                  <a:lnTo>
                    <a:pt x="79057" y="1949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7" name="object 57"/>
          <p:cNvSpPr txBox="1">
            <a:spLocks noGrp="1"/>
          </p:cNvSpPr>
          <p:nvPr>
            <p:ph type="title"/>
          </p:nvPr>
        </p:nvSpPr>
        <p:spPr>
          <a:xfrm>
            <a:off x="1983469" y="2682535"/>
            <a:ext cx="3178175" cy="17748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62230" marR="5080" indent="-50165">
              <a:lnSpc>
                <a:spcPct val="100699"/>
              </a:lnSpc>
              <a:spcBef>
                <a:spcPts val="90"/>
              </a:spcBef>
            </a:pPr>
            <a:r>
              <a:rPr dirty="0" sz="5700">
                <a:solidFill>
                  <a:srgbClr val="FDEE1F"/>
                </a:solidFill>
                <a:latin typeface="Bell MT"/>
                <a:cs typeface="Bell MT"/>
              </a:rPr>
              <a:t>The</a:t>
            </a:r>
            <a:r>
              <a:rPr dirty="0" sz="5700" spc="10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5700" spc="-10">
                <a:solidFill>
                  <a:srgbClr val="FDEE1F"/>
                </a:solidFill>
                <a:latin typeface="Bell MT"/>
                <a:cs typeface="Bell MT"/>
              </a:rPr>
              <a:t>Diner </a:t>
            </a:r>
            <a:r>
              <a:rPr dirty="0" sz="5700">
                <a:solidFill>
                  <a:srgbClr val="FDEE1F"/>
                </a:solidFill>
                <a:latin typeface="Bell MT"/>
                <a:cs typeface="Bell MT"/>
              </a:rPr>
              <a:t>and</a:t>
            </a:r>
            <a:r>
              <a:rPr dirty="0" sz="5700" spc="9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5700" spc="-10">
                <a:solidFill>
                  <a:srgbClr val="FDEE1F"/>
                </a:solidFill>
                <a:latin typeface="Bell MT"/>
                <a:cs typeface="Bell MT"/>
              </a:rPr>
              <a:t>Bingo</a:t>
            </a:r>
            <a:endParaRPr sz="5700">
              <a:latin typeface="Bell MT"/>
              <a:cs typeface="Bell MT"/>
            </a:endParaRPr>
          </a:p>
        </p:txBody>
      </p:sp>
      <p:sp>
        <p:nvSpPr>
          <p:cNvPr id="58" name="object 58" descr=""/>
          <p:cNvSpPr txBox="1"/>
          <p:nvPr/>
        </p:nvSpPr>
        <p:spPr>
          <a:xfrm>
            <a:off x="8479334" y="3258058"/>
            <a:ext cx="3498850" cy="178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139190" marR="21590" indent="-1127125">
              <a:lnSpc>
                <a:spcPct val="100000"/>
              </a:lnSpc>
              <a:spcBef>
                <a:spcPts val="95"/>
              </a:spcBef>
            </a:pPr>
            <a:r>
              <a:rPr dirty="0" sz="4250">
                <a:solidFill>
                  <a:srgbClr val="FDEE1F"/>
                </a:solidFill>
                <a:latin typeface="Bell MT"/>
                <a:cs typeface="Bell MT"/>
              </a:rPr>
              <a:t>Original</a:t>
            </a:r>
            <a:r>
              <a:rPr dirty="0" sz="4250" spc="-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4250" spc="-10">
                <a:solidFill>
                  <a:srgbClr val="FDEE1F"/>
                </a:solidFill>
                <a:latin typeface="Bell MT"/>
                <a:cs typeface="Bell MT"/>
              </a:rPr>
              <a:t>Italian Pizza</a:t>
            </a:r>
            <a:endParaRPr sz="4250">
              <a:latin typeface="Bell MT"/>
              <a:cs typeface="Bell MT"/>
            </a:endParaRPr>
          </a:p>
          <a:p>
            <a:pPr marL="295275">
              <a:lnSpc>
                <a:spcPct val="100000"/>
              </a:lnSpc>
              <a:spcBef>
                <a:spcPts val="1535"/>
              </a:spcBef>
            </a:pPr>
            <a:r>
              <a:rPr dirty="0" sz="1750">
                <a:solidFill>
                  <a:srgbClr val="FFFFFF"/>
                </a:solidFill>
                <a:latin typeface="Bell MT"/>
                <a:cs typeface="Bell MT"/>
              </a:rPr>
              <a:t>339</a:t>
            </a:r>
            <a:r>
              <a:rPr dirty="0" sz="1750" spc="-2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1750">
                <a:solidFill>
                  <a:srgbClr val="FFFFFF"/>
                </a:solidFill>
                <a:latin typeface="Bell MT"/>
                <a:cs typeface="Bell MT"/>
              </a:rPr>
              <a:t>Market</a:t>
            </a:r>
            <a:r>
              <a:rPr dirty="0" sz="1750" spc="-2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1750">
                <a:solidFill>
                  <a:srgbClr val="FFFFFF"/>
                </a:solidFill>
                <a:latin typeface="Bell MT"/>
                <a:cs typeface="Bell MT"/>
              </a:rPr>
              <a:t>St,</a:t>
            </a:r>
            <a:r>
              <a:rPr dirty="0" sz="1750" spc="-2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1750">
                <a:solidFill>
                  <a:srgbClr val="FFFFFF"/>
                </a:solidFill>
                <a:latin typeface="Bell MT"/>
                <a:cs typeface="Bell MT"/>
              </a:rPr>
              <a:t>Sunbury,</a:t>
            </a:r>
            <a:r>
              <a:rPr dirty="0" sz="1750" spc="-2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1750" spc="-45">
                <a:solidFill>
                  <a:srgbClr val="FFFFFF"/>
                </a:solidFill>
                <a:latin typeface="Bell MT"/>
                <a:cs typeface="Bell MT"/>
              </a:rPr>
              <a:t>PA</a:t>
            </a:r>
            <a:r>
              <a:rPr dirty="0" sz="1750" spc="-1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1750" spc="-10">
                <a:solidFill>
                  <a:srgbClr val="FFFFFF"/>
                </a:solidFill>
                <a:latin typeface="Bell MT"/>
                <a:cs typeface="Bell MT"/>
              </a:rPr>
              <a:t>17801</a:t>
            </a:r>
            <a:endParaRPr sz="1750">
              <a:latin typeface="Bell MT"/>
              <a:cs typeface="Bell MT"/>
            </a:endParaRPr>
          </a:p>
        </p:txBody>
      </p:sp>
      <p:pic>
        <p:nvPicPr>
          <p:cNvPr id="59" name="object 59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737520" y="2468550"/>
            <a:ext cx="1222973" cy="2775329"/>
          </a:xfrm>
          <a:prstGeom prst="rect">
            <a:avLst/>
          </a:prstGeom>
        </p:spPr>
      </p:pic>
      <p:grpSp>
        <p:nvGrpSpPr>
          <p:cNvPr id="60" name="object 60" descr=""/>
          <p:cNvGrpSpPr/>
          <p:nvPr/>
        </p:nvGrpSpPr>
        <p:grpSpPr>
          <a:xfrm>
            <a:off x="1580711" y="4606909"/>
            <a:ext cx="332740" cy="512445"/>
            <a:chOff x="1580711" y="4606909"/>
            <a:chExt cx="332740" cy="512445"/>
          </a:xfrm>
        </p:grpSpPr>
        <p:pic>
          <p:nvPicPr>
            <p:cNvPr id="61" name="object 6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28164" y="5029664"/>
              <a:ext cx="83643" cy="83407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72144" y="5035736"/>
              <a:ext cx="83643" cy="83407"/>
            </a:xfrm>
            <a:prstGeom prst="rect">
              <a:avLst/>
            </a:prstGeom>
          </p:spPr>
        </p:pic>
        <p:sp>
          <p:nvSpPr>
            <p:cNvPr id="63" name="object 63" descr=""/>
            <p:cNvSpPr/>
            <p:nvPr/>
          </p:nvSpPr>
          <p:spPr>
            <a:xfrm>
              <a:off x="1580711" y="4606909"/>
              <a:ext cx="332740" cy="501015"/>
            </a:xfrm>
            <a:custGeom>
              <a:avLst/>
              <a:gdLst/>
              <a:ahLst/>
              <a:cxnLst/>
              <a:rect l="l" t="t" r="r" b="b"/>
              <a:pathLst>
                <a:path w="332739" h="501014">
                  <a:moveTo>
                    <a:pt x="184200" y="0"/>
                  </a:moveTo>
                  <a:lnTo>
                    <a:pt x="146558" y="0"/>
                  </a:lnTo>
                  <a:lnTo>
                    <a:pt x="145021" y="647"/>
                  </a:lnTo>
                  <a:lnTo>
                    <a:pt x="143535" y="1676"/>
                  </a:lnTo>
                  <a:lnTo>
                    <a:pt x="141947" y="1892"/>
                  </a:lnTo>
                  <a:lnTo>
                    <a:pt x="91954" y="16917"/>
                  </a:lnTo>
                  <a:lnTo>
                    <a:pt x="39851" y="55916"/>
                  </a:lnTo>
                  <a:lnTo>
                    <a:pt x="14128" y="91811"/>
                  </a:lnTo>
                  <a:lnTo>
                    <a:pt x="531" y="133682"/>
                  </a:lnTo>
                  <a:lnTo>
                    <a:pt x="159" y="167436"/>
                  </a:lnTo>
                  <a:lnTo>
                    <a:pt x="125" y="170522"/>
                  </a:lnTo>
                  <a:lnTo>
                    <a:pt x="5318" y="210872"/>
                  </a:lnTo>
                  <a:lnTo>
                    <a:pt x="25028" y="265650"/>
                  </a:lnTo>
                  <a:lnTo>
                    <a:pt x="62938" y="332855"/>
                  </a:lnTo>
                  <a:lnTo>
                    <a:pt x="87614" y="374028"/>
                  </a:lnTo>
                  <a:lnTo>
                    <a:pt x="163093" y="498170"/>
                  </a:lnTo>
                  <a:lnTo>
                    <a:pt x="164109" y="499046"/>
                  </a:lnTo>
                  <a:lnTo>
                    <a:pt x="165531" y="500659"/>
                  </a:lnTo>
                  <a:lnTo>
                    <a:pt x="167678" y="497636"/>
                  </a:lnTo>
                  <a:lnTo>
                    <a:pt x="169545" y="495249"/>
                  </a:lnTo>
                  <a:lnTo>
                    <a:pt x="200745" y="446546"/>
                  </a:lnTo>
                  <a:lnTo>
                    <a:pt x="229552" y="399935"/>
                  </a:lnTo>
                  <a:lnTo>
                    <a:pt x="266646" y="335824"/>
                  </a:lnTo>
                  <a:lnTo>
                    <a:pt x="302196" y="270865"/>
                  </a:lnTo>
                  <a:lnTo>
                    <a:pt x="319654" y="229984"/>
                  </a:lnTo>
                  <a:lnTo>
                    <a:pt x="165481" y="229984"/>
                  </a:lnTo>
                  <a:lnTo>
                    <a:pt x="141196" y="225090"/>
                  </a:lnTo>
                  <a:lnTo>
                    <a:pt x="121254" y="211701"/>
                  </a:lnTo>
                  <a:lnTo>
                    <a:pt x="107725" y="191870"/>
                  </a:lnTo>
                  <a:lnTo>
                    <a:pt x="102679" y="167652"/>
                  </a:lnTo>
                  <a:lnTo>
                    <a:pt x="107570" y="143153"/>
                  </a:lnTo>
                  <a:lnTo>
                    <a:pt x="121006" y="123199"/>
                  </a:lnTo>
                  <a:lnTo>
                    <a:pt x="121132" y="123012"/>
                  </a:lnTo>
                  <a:lnTo>
                    <a:pt x="141237" y="109473"/>
                  </a:lnTo>
                  <a:lnTo>
                    <a:pt x="165798" y="104584"/>
                  </a:lnTo>
                  <a:lnTo>
                    <a:pt x="320039" y="104584"/>
                  </a:lnTo>
                  <a:lnTo>
                    <a:pt x="312917" y="86144"/>
                  </a:lnTo>
                  <a:lnTo>
                    <a:pt x="286852" y="51093"/>
                  </a:lnTo>
                  <a:lnTo>
                    <a:pt x="252065" y="23759"/>
                  </a:lnTo>
                  <a:lnTo>
                    <a:pt x="210235" y="6362"/>
                  </a:lnTo>
                  <a:lnTo>
                    <a:pt x="203738" y="4711"/>
                  </a:lnTo>
                  <a:lnTo>
                    <a:pt x="184200" y="0"/>
                  </a:lnTo>
                  <a:close/>
                </a:path>
                <a:path w="332739" h="501014">
                  <a:moveTo>
                    <a:pt x="320039" y="104584"/>
                  </a:moveTo>
                  <a:lnTo>
                    <a:pt x="165798" y="104584"/>
                  </a:lnTo>
                  <a:lnTo>
                    <a:pt x="189999" y="109651"/>
                  </a:lnTo>
                  <a:lnTo>
                    <a:pt x="209816" y="123199"/>
                  </a:lnTo>
                  <a:lnTo>
                    <a:pt x="223194" y="143153"/>
                  </a:lnTo>
                  <a:lnTo>
                    <a:pt x="228079" y="167436"/>
                  </a:lnTo>
                  <a:lnTo>
                    <a:pt x="223089" y="191674"/>
                  </a:lnTo>
                  <a:lnTo>
                    <a:pt x="209615" y="211555"/>
                  </a:lnTo>
                  <a:lnTo>
                    <a:pt x="189609" y="225090"/>
                  </a:lnTo>
                  <a:lnTo>
                    <a:pt x="189349" y="225090"/>
                  </a:lnTo>
                  <a:lnTo>
                    <a:pt x="165481" y="229984"/>
                  </a:lnTo>
                  <a:lnTo>
                    <a:pt x="319654" y="229984"/>
                  </a:lnTo>
                  <a:lnTo>
                    <a:pt x="322429" y="222342"/>
                  </a:lnTo>
                  <a:lnTo>
                    <a:pt x="328765" y="196827"/>
                  </a:lnTo>
                  <a:lnTo>
                    <a:pt x="332155" y="170522"/>
                  </a:lnTo>
                  <a:lnTo>
                    <a:pt x="328578" y="126693"/>
                  </a:lnTo>
                  <a:lnTo>
                    <a:pt x="320039" y="1045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733309" y="4733342"/>
              <a:ext cx="22225" cy="85725"/>
            </a:xfrm>
            <a:custGeom>
              <a:avLst/>
              <a:gdLst/>
              <a:ahLst/>
              <a:cxnLst/>
              <a:rect l="l" t="t" r="r" b="b"/>
              <a:pathLst>
                <a:path w="22225" h="85725">
                  <a:moveTo>
                    <a:pt x="13690" y="0"/>
                  </a:moveTo>
                  <a:lnTo>
                    <a:pt x="7429" y="3911"/>
                  </a:lnTo>
                  <a:lnTo>
                    <a:pt x="629" y="11099"/>
                  </a:lnTo>
                  <a:lnTo>
                    <a:pt x="0" y="19059"/>
                  </a:lnTo>
                  <a:lnTo>
                    <a:pt x="3161" y="27414"/>
                  </a:lnTo>
                  <a:lnTo>
                    <a:pt x="7734" y="35788"/>
                  </a:lnTo>
                  <a:lnTo>
                    <a:pt x="9815" y="44136"/>
                  </a:lnTo>
                  <a:lnTo>
                    <a:pt x="8010" y="51657"/>
                  </a:lnTo>
                  <a:lnTo>
                    <a:pt x="4933" y="59073"/>
                  </a:lnTo>
                  <a:lnTo>
                    <a:pt x="3200" y="67106"/>
                  </a:lnTo>
                  <a:lnTo>
                    <a:pt x="3060" y="73583"/>
                  </a:lnTo>
                  <a:lnTo>
                    <a:pt x="5930" y="78828"/>
                  </a:lnTo>
                  <a:lnTo>
                    <a:pt x="9982" y="83616"/>
                  </a:lnTo>
                  <a:lnTo>
                    <a:pt x="13919" y="85506"/>
                  </a:lnTo>
                  <a:lnTo>
                    <a:pt x="17583" y="83772"/>
                  </a:lnTo>
                  <a:lnTo>
                    <a:pt x="19465" y="79937"/>
                  </a:lnTo>
                  <a:lnTo>
                    <a:pt x="18059" y="75526"/>
                  </a:lnTo>
                  <a:lnTo>
                    <a:pt x="15228" y="67689"/>
                  </a:lnTo>
                  <a:lnTo>
                    <a:pt x="17103" y="59251"/>
                  </a:lnTo>
                  <a:lnTo>
                    <a:pt x="20345" y="50538"/>
                  </a:lnTo>
                  <a:lnTo>
                    <a:pt x="21615" y="41871"/>
                  </a:lnTo>
                  <a:lnTo>
                    <a:pt x="19201" y="35319"/>
                  </a:lnTo>
                  <a:lnTo>
                    <a:pt x="14933" y="26839"/>
                  </a:lnTo>
                  <a:lnTo>
                    <a:pt x="11901" y="18852"/>
                  </a:lnTo>
                  <a:lnTo>
                    <a:pt x="13195" y="13779"/>
                  </a:lnTo>
                  <a:lnTo>
                    <a:pt x="19418" y="9893"/>
                  </a:lnTo>
                  <a:lnTo>
                    <a:pt x="13690" y="0"/>
                  </a:lnTo>
                  <a:close/>
                </a:path>
              </a:pathLst>
            </a:custGeom>
            <a:solidFill>
              <a:srgbClr val="FDEE1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5" name="object 65" descr=""/>
          <p:cNvGrpSpPr/>
          <p:nvPr/>
        </p:nvGrpSpPr>
        <p:grpSpPr>
          <a:xfrm>
            <a:off x="8310095" y="4559904"/>
            <a:ext cx="332740" cy="512445"/>
            <a:chOff x="8310095" y="4559904"/>
            <a:chExt cx="332740" cy="512445"/>
          </a:xfrm>
        </p:grpSpPr>
        <p:pic>
          <p:nvPicPr>
            <p:cNvPr id="66" name="object 66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57548" y="4982659"/>
              <a:ext cx="83643" cy="83405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501528" y="4988730"/>
              <a:ext cx="83642" cy="83407"/>
            </a:xfrm>
            <a:prstGeom prst="rect">
              <a:avLst/>
            </a:prstGeom>
          </p:spPr>
        </p:pic>
        <p:sp>
          <p:nvSpPr>
            <p:cNvPr id="68" name="object 68" descr=""/>
            <p:cNvSpPr/>
            <p:nvPr/>
          </p:nvSpPr>
          <p:spPr>
            <a:xfrm>
              <a:off x="8310095" y="4559904"/>
              <a:ext cx="332740" cy="501015"/>
            </a:xfrm>
            <a:custGeom>
              <a:avLst/>
              <a:gdLst/>
              <a:ahLst/>
              <a:cxnLst/>
              <a:rect l="l" t="t" r="r" b="b"/>
              <a:pathLst>
                <a:path w="332740" h="501014">
                  <a:moveTo>
                    <a:pt x="184200" y="0"/>
                  </a:moveTo>
                  <a:lnTo>
                    <a:pt x="146557" y="0"/>
                  </a:lnTo>
                  <a:lnTo>
                    <a:pt x="145021" y="647"/>
                  </a:lnTo>
                  <a:lnTo>
                    <a:pt x="143535" y="1676"/>
                  </a:lnTo>
                  <a:lnTo>
                    <a:pt x="141947" y="1892"/>
                  </a:lnTo>
                  <a:lnTo>
                    <a:pt x="91954" y="16915"/>
                  </a:lnTo>
                  <a:lnTo>
                    <a:pt x="39851" y="55916"/>
                  </a:lnTo>
                  <a:lnTo>
                    <a:pt x="14128" y="91809"/>
                  </a:lnTo>
                  <a:lnTo>
                    <a:pt x="531" y="133677"/>
                  </a:lnTo>
                  <a:lnTo>
                    <a:pt x="125" y="170522"/>
                  </a:lnTo>
                  <a:lnTo>
                    <a:pt x="0" y="181902"/>
                  </a:lnTo>
                  <a:lnTo>
                    <a:pt x="13792" y="238783"/>
                  </a:lnTo>
                  <a:lnTo>
                    <a:pt x="38633" y="291464"/>
                  </a:lnTo>
                  <a:lnTo>
                    <a:pt x="62938" y="332855"/>
                  </a:lnTo>
                  <a:lnTo>
                    <a:pt x="87614" y="374028"/>
                  </a:lnTo>
                  <a:lnTo>
                    <a:pt x="163093" y="498170"/>
                  </a:lnTo>
                  <a:lnTo>
                    <a:pt x="164109" y="499046"/>
                  </a:lnTo>
                  <a:lnTo>
                    <a:pt x="165531" y="500659"/>
                  </a:lnTo>
                  <a:lnTo>
                    <a:pt x="167678" y="497636"/>
                  </a:lnTo>
                  <a:lnTo>
                    <a:pt x="169544" y="495249"/>
                  </a:lnTo>
                  <a:lnTo>
                    <a:pt x="171157" y="492696"/>
                  </a:lnTo>
                  <a:lnTo>
                    <a:pt x="200745" y="446544"/>
                  </a:lnTo>
                  <a:lnTo>
                    <a:pt x="229552" y="399935"/>
                  </a:lnTo>
                  <a:lnTo>
                    <a:pt x="266646" y="335824"/>
                  </a:lnTo>
                  <a:lnTo>
                    <a:pt x="302196" y="270865"/>
                  </a:lnTo>
                  <a:lnTo>
                    <a:pt x="319654" y="229984"/>
                  </a:lnTo>
                  <a:lnTo>
                    <a:pt x="165480" y="229984"/>
                  </a:lnTo>
                  <a:lnTo>
                    <a:pt x="141196" y="225090"/>
                  </a:lnTo>
                  <a:lnTo>
                    <a:pt x="121254" y="211701"/>
                  </a:lnTo>
                  <a:lnTo>
                    <a:pt x="107725" y="191870"/>
                  </a:lnTo>
                  <a:lnTo>
                    <a:pt x="102679" y="167652"/>
                  </a:lnTo>
                  <a:lnTo>
                    <a:pt x="107570" y="143153"/>
                  </a:lnTo>
                  <a:lnTo>
                    <a:pt x="121006" y="123199"/>
                  </a:lnTo>
                  <a:lnTo>
                    <a:pt x="121132" y="123012"/>
                  </a:lnTo>
                  <a:lnTo>
                    <a:pt x="141237" y="109473"/>
                  </a:lnTo>
                  <a:lnTo>
                    <a:pt x="165798" y="104584"/>
                  </a:lnTo>
                  <a:lnTo>
                    <a:pt x="320039" y="104584"/>
                  </a:lnTo>
                  <a:lnTo>
                    <a:pt x="312917" y="86144"/>
                  </a:lnTo>
                  <a:lnTo>
                    <a:pt x="286852" y="51093"/>
                  </a:lnTo>
                  <a:lnTo>
                    <a:pt x="252065" y="23759"/>
                  </a:lnTo>
                  <a:lnTo>
                    <a:pt x="210235" y="6362"/>
                  </a:lnTo>
                  <a:lnTo>
                    <a:pt x="203738" y="4711"/>
                  </a:lnTo>
                  <a:lnTo>
                    <a:pt x="184200" y="0"/>
                  </a:lnTo>
                  <a:close/>
                </a:path>
                <a:path w="332740" h="501014">
                  <a:moveTo>
                    <a:pt x="320039" y="104584"/>
                  </a:moveTo>
                  <a:lnTo>
                    <a:pt x="165798" y="104584"/>
                  </a:lnTo>
                  <a:lnTo>
                    <a:pt x="189999" y="109651"/>
                  </a:lnTo>
                  <a:lnTo>
                    <a:pt x="209816" y="123199"/>
                  </a:lnTo>
                  <a:lnTo>
                    <a:pt x="223194" y="143153"/>
                  </a:lnTo>
                  <a:lnTo>
                    <a:pt x="228079" y="167436"/>
                  </a:lnTo>
                  <a:lnTo>
                    <a:pt x="223089" y="191674"/>
                  </a:lnTo>
                  <a:lnTo>
                    <a:pt x="209615" y="211555"/>
                  </a:lnTo>
                  <a:lnTo>
                    <a:pt x="189609" y="225090"/>
                  </a:lnTo>
                  <a:lnTo>
                    <a:pt x="189349" y="225090"/>
                  </a:lnTo>
                  <a:lnTo>
                    <a:pt x="165480" y="229984"/>
                  </a:lnTo>
                  <a:lnTo>
                    <a:pt x="319654" y="229984"/>
                  </a:lnTo>
                  <a:lnTo>
                    <a:pt x="322429" y="222342"/>
                  </a:lnTo>
                  <a:lnTo>
                    <a:pt x="328765" y="196827"/>
                  </a:lnTo>
                  <a:lnTo>
                    <a:pt x="332155" y="170522"/>
                  </a:lnTo>
                  <a:lnTo>
                    <a:pt x="328578" y="126693"/>
                  </a:lnTo>
                  <a:lnTo>
                    <a:pt x="320039" y="1045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8462694" y="4686335"/>
              <a:ext cx="22225" cy="85725"/>
            </a:xfrm>
            <a:custGeom>
              <a:avLst/>
              <a:gdLst/>
              <a:ahLst/>
              <a:cxnLst/>
              <a:rect l="l" t="t" r="r" b="b"/>
              <a:pathLst>
                <a:path w="22225" h="85725">
                  <a:moveTo>
                    <a:pt x="13690" y="0"/>
                  </a:moveTo>
                  <a:lnTo>
                    <a:pt x="7429" y="3911"/>
                  </a:lnTo>
                  <a:lnTo>
                    <a:pt x="629" y="11099"/>
                  </a:lnTo>
                  <a:lnTo>
                    <a:pt x="0" y="19059"/>
                  </a:lnTo>
                  <a:lnTo>
                    <a:pt x="3161" y="27414"/>
                  </a:lnTo>
                  <a:lnTo>
                    <a:pt x="7734" y="35788"/>
                  </a:lnTo>
                  <a:lnTo>
                    <a:pt x="9815" y="44136"/>
                  </a:lnTo>
                  <a:lnTo>
                    <a:pt x="8010" y="51657"/>
                  </a:lnTo>
                  <a:lnTo>
                    <a:pt x="4933" y="59073"/>
                  </a:lnTo>
                  <a:lnTo>
                    <a:pt x="3200" y="67106"/>
                  </a:lnTo>
                  <a:lnTo>
                    <a:pt x="3060" y="73583"/>
                  </a:lnTo>
                  <a:lnTo>
                    <a:pt x="5930" y="78828"/>
                  </a:lnTo>
                  <a:lnTo>
                    <a:pt x="9982" y="83616"/>
                  </a:lnTo>
                  <a:lnTo>
                    <a:pt x="13919" y="85506"/>
                  </a:lnTo>
                  <a:lnTo>
                    <a:pt x="17583" y="83772"/>
                  </a:lnTo>
                  <a:lnTo>
                    <a:pt x="19465" y="79937"/>
                  </a:lnTo>
                  <a:lnTo>
                    <a:pt x="18059" y="75526"/>
                  </a:lnTo>
                  <a:lnTo>
                    <a:pt x="15228" y="67689"/>
                  </a:lnTo>
                  <a:lnTo>
                    <a:pt x="17103" y="59251"/>
                  </a:lnTo>
                  <a:lnTo>
                    <a:pt x="20345" y="50538"/>
                  </a:lnTo>
                  <a:lnTo>
                    <a:pt x="21615" y="41871"/>
                  </a:lnTo>
                  <a:lnTo>
                    <a:pt x="19201" y="35319"/>
                  </a:lnTo>
                  <a:lnTo>
                    <a:pt x="14933" y="26839"/>
                  </a:lnTo>
                  <a:lnTo>
                    <a:pt x="11901" y="18852"/>
                  </a:lnTo>
                  <a:lnTo>
                    <a:pt x="13195" y="13779"/>
                  </a:lnTo>
                  <a:lnTo>
                    <a:pt x="19418" y="9893"/>
                  </a:lnTo>
                  <a:lnTo>
                    <a:pt x="13690" y="0"/>
                  </a:lnTo>
                  <a:close/>
                </a:path>
              </a:pathLst>
            </a:custGeom>
            <a:solidFill>
              <a:srgbClr val="FDEE1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0" name="object 70" descr=""/>
          <p:cNvSpPr txBox="1"/>
          <p:nvPr/>
        </p:nvSpPr>
        <p:spPr>
          <a:xfrm>
            <a:off x="5473067" y="6468524"/>
            <a:ext cx="3616325" cy="196723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77470">
              <a:lnSpc>
                <a:spcPct val="100000"/>
              </a:lnSpc>
              <a:spcBef>
                <a:spcPts val="130"/>
              </a:spcBef>
            </a:pPr>
            <a:r>
              <a:rPr dirty="0" sz="4750" spc="-10">
                <a:solidFill>
                  <a:srgbClr val="FDEE1F"/>
                </a:solidFill>
                <a:latin typeface="Bell MT"/>
                <a:cs typeface="Bell MT"/>
              </a:rPr>
              <a:t>SANTANA'S</a:t>
            </a:r>
            <a:endParaRPr sz="4750">
              <a:latin typeface="Bell MT"/>
              <a:cs typeface="Bell MT"/>
            </a:endParaRPr>
          </a:p>
          <a:p>
            <a:pPr marL="67310">
              <a:lnSpc>
                <a:spcPct val="100000"/>
              </a:lnSpc>
              <a:spcBef>
                <a:spcPts val="35"/>
              </a:spcBef>
            </a:pPr>
            <a:r>
              <a:rPr dirty="0" sz="4750">
                <a:solidFill>
                  <a:srgbClr val="FDEE1F"/>
                </a:solidFill>
                <a:latin typeface="Bell MT"/>
                <a:cs typeface="Bell MT"/>
              </a:rPr>
              <a:t>Bar</a:t>
            </a:r>
            <a:r>
              <a:rPr dirty="0" sz="4750" spc="70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4750">
                <a:solidFill>
                  <a:srgbClr val="FDEE1F"/>
                </a:solidFill>
                <a:latin typeface="Bell MT"/>
                <a:cs typeface="Bell MT"/>
              </a:rPr>
              <a:t>and</a:t>
            </a:r>
            <a:r>
              <a:rPr dirty="0" sz="4750" spc="85">
                <a:solidFill>
                  <a:srgbClr val="FDEE1F"/>
                </a:solidFill>
                <a:latin typeface="Bell MT"/>
                <a:cs typeface="Bell MT"/>
              </a:rPr>
              <a:t> </a:t>
            </a:r>
            <a:r>
              <a:rPr dirty="0" sz="4750" spc="-20">
                <a:solidFill>
                  <a:srgbClr val="FDEE1F"/>
                </a:solidFill>
                <a:latin typeface="Bell MT"/>
                <a:cs typeface="Bell MT"/>
              </a:rPr>
              <a:t>Grill</a:t>
            </a:r>
            <a:endParaRPr sz="4750">
              <a:latin typeface="Bell MT"/>
              <a:cs typeface="Bell MT"/>
            </a:endParaRPr>
          </a:p>
          <a:p>
            <a:pPr marL="12700">
              <a:lnSpc>
                <a:spcPct val="100000"/>
              </a:lnSpc>
              <a:spcBef>
                <a:spcPts val="1470"/>
              </a:spcBef>
            </a:pPr>
            <a:r>
              <a:rPr dirty="0" sz="1950">
                <a:solidFill>
                  <a:srgbClr val="FFFFFF"/>
                </a:solidFill>
                <a:latin typeface="Bell MT"/>
                <a:cs typeface="Bell MT"/>
              </a:rPr>
              <a:t>339 Market St, Sunbury,</a:t>
            </a:r>
            <a:r>
              <a:rPr dirty="0" sz="1950" spc="5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1950" spc="-20">
                <a:solidFill>
                  <a:srgbClr val="FFFFFF"/>
                </a:solidFill>
                <a:latin typeface="Bell MT"/>
                <a:cs typeface="Bell MT"/>
              </a:rPr>
              <a:t>PA</a:t>
            </a:r>
            <a:r>
              <a:rPr dirty="0" sz="1950">
                <a:solidFill>
                  <a:srgbClr val="FFFFFF"/>
                </a:solidFill>
                <a:latin typeface="Bell MT"/>
                <a:cs typeface="Bell MT"/>
              </a:rPr>
              <a:t> </a:t>
            </a:r>
            <a:r>
              <a:rPr dirty="0" sz="1950" spc="-10">
                <a:solidFill>
                  <a:srgbClr val="FFFFFF"/>
                </a:solidFill>
                <a:latin typeface="Bell MT"/>
                <a:cs typeface="Bell MT"/>
              </a:rPr>
              <a:t>17801</a:t>
            </a:r>
            <a:endParaRPr sz="1950">
              <a:latin typeface="Bell MT"/>
              <a:cs typeface="Bell MT"/>
            </a:endParaRPr>
          </a:p>
        </p:txBody>
      </p:sp>
      <p:grpSp>
        <p:nvGrpSpPr>
          <p:cNvPr id="71" name="object 71" descr=""/>
          <p:cNvGrpSpPr/>
          <p:nvPr/>
        </p:nvGrpSpPr>
        <p:grpSpPr>
          <a:xfrm>
            <a:off x="4962729" y="7896149"/>
            <a:ext cx="374015" cy="576580"/>
            <a:chOff x="4962729" y="7896149"/>
            <a:chExt cx="374015" cy="576580"/>
          </a:xfrm>
        </p:grpSpPr>
        <p:pic>
          <p:nvPicPr>
            <p:cNvPr id="72" name="object 72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16135" y="8371952"/>
              <a:ext cx="94140" cy="93859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78181" y="8378785"/>
              <a:ext cx="94140" cy="93859"/>
            </a:xfrm>
            <a:prstGeom prst="rect">
              <a:avLst/>
            </a:prstGeom>
          </p:spPr>
        </p:pic>
        <p:sp>
          <p:nvSpPr>
            <p:cNvPr id="74" name="object 74" descr=""/>
            <p:cNvSpPr/>
            <p:nvPr/>
          </p:nvSpPr>
          <p:spPr>
            <a:xfrm>
              <a:off x="4962729" y="7896149"/>
              <a:ext cx="374015" cy="563880"/>
            </a:xfrm>
            <a:custGeom>
              <a:avLst/>
              <a:gdLst/>
              <a:ahLst/>
              <a:cxnLst/>
              <a:rect l="l" t="t" r="r" b="b"/>
              <a:pathLst>
                <a:path w="374014" h="563879">
                  <a:moveTo>
                    <a:pt x="207302" y="0"/>
                  </a:moveTo>
                  <a:lnTo>
                    <a:pt x="164947" y="0"/>
                  </a:lnTo>
                  <a:lnTo>
                    <a:pt x="163220" y="736"/>
                  </a:lnTo>
                  <a:lnTo>
                    <a:pt x="161556" y="1892"/>
                  </a:lnTo>
                  <a:lnTo>
                    <a:pt x="159753" y="2133"/>
                  </a:lnTo>
                  <a:lnTo>
                    <a:pt x="121483" y="11377"/>
                  </a:lnTo>
                  <a:lnTo>
                    <a:pt x="86385" y="28841"/>
                  </a:lnTo>
                  <a:lnTo>
                    <a:pt x="44846" y="62942"/>
                  </a:lnTo>
                  <a:lnTo>
                    <a:pt x="15898" y="103335"/>
                  </a:lnTo>
                  <a:lnTo>
                    <a:pt x="597" y="150455"/>
                  </a:lnTo>
                  <a:lnTo>
                    <a:pt x="0" y="204736"/>
                  </a:lnTo>
                  <a:lnTo>
                    <a:pt x="5989" y="237325"/>
                  </a:lnTo>
                  <a:lnTo>
                    <a:pt x="28173" y="298975"/>
                  </a:lnTo>
                  <a:lnTo>
                    <a:pt x="70837" y="374609"/>
                  </a:lnTo>
                  <a:lnTo>
                    <a:pt x="98610" y="420949"/>
                  </a:lnTo>
                  <a:lnTo>
                    <a:pt x="183553" y="560666"/>
                  </a:lnTo>
                  <a:lnTo>
                    <a:pt x="184708" y="561657"/>
                  </a:lnTo>
                  <a:lnTo>
                    <a:pt x="186296" y="563473"/>
                  </a:lnTo>
                  <a:lnTo>
                    <a:pt x="188722" y="560070"/>
                  </a:lnTo>
                  <a:lnTo>
                    <a:pt x="190817" y="557377"/>
                  </a:lnTo>
                  <a:lnTo>
                    <a:pt x="225928" y="502569"/>
                  </a:lnTo>
                  <a:lnTo>
                    <a:pt x="258356" y="450113"/>
                  </a:lnTo>
                  <a:lnTo>
                    <a:pt x="279385" y="414128"/>
                  </a:lnTo>
                  <a:lnTo>
                    <a:pt x="300102" y="377958"/>
                  </a:lnTo>
                  <a:lnTo>
                    <a:pt x="320383" y="341549"/>
                  </a:lnTo>
                  <a:lnTo>
                    <a:pt x="340106" y="304850"/>
                  </a:lnTo>
                  <a:lnTo>
                    <a:pt x="359756" y="258838"/>
                  </a:lnTo>
                  <a:lnTo>
                    <a:pt x="186245" y="258838"/>
                  </a:lnTo>
                  <a:lnTo>
                    <a:pt x="158916" y="253327"/>
                  </a:lnTo>
                  <a:lnTo>
                    <a:pt x="136471" y="238258"/>
                  </a:lnTo>
                  <a:lnTo>
                    <a:pt x="121240" y="215940"/>
                  </a:lnTo>
                  <a:lnTo>
                    <a:pt x="115557" y="188683"/>
                  </a:lnTo>
                  <a:lnTo>
                    <a:pt x="121063" y="161119"/>
                  </a:lnTo>
                  <a:lnTo>
                    <a:pt x="136329" y="138439"/>
                  </a:lnTo>
                  <a:lnTo>
                    <a:pt x="158957" y="123204"/>
                  </a:lnTo>
                  <a:lnTo>
                    <a:pt x="186601" y="117703"/>
                  </a:lnTo>
                  <a:lnTo>
                    <a:pt x="360194" y="117703"/>
                  </a:lnTo>
                  <a:lnTo>
                    <a:pt x="352182" y="96957"/>
                  </a:lnTo>
                  <a:lnTo>
                    <a:pt x="322848" y="57510"/>
                  </a:lnTo>
                  <a:lnTo>
                    <a:pt x="283694" y="26745"/>
                  </a:lnTo>
                  <a:lnTo>
                    <a:pt x="236613" y="7162"/>
                  </a:lnTo>
                  <a:lnTo>
                    <a:pt x="229304" y="5307"/>
                  </a:lnTo>
                  <a:lnTo>
                    <a:pt x="207302" y="0"/>
                  </a:lnTo>
                  <a:close/>
                </a:path>
                <a:path w="374014" h="563879">
                  <a:moveTo>
                    <a:pt x="360194" y="117703"/>
                  </a:moveTo>
                  <a:lnTo>
                    <a:pt x="186601" y="117703"/>
                  </a:lnTo>
                  <a:lnTo>
                    <a:pt x="213840" y="123407"/>
                  </a:lnTo>
                  <a:lnTo>
                    <a:pt x="236143" y="138658"/>
                  </a:lnTo>
                  <a:lnTo>
                    <a:pt x="251198" y="161119"/>
                  </a:lnTo>
                  <a:lnTo>
                    <a:pt x="256692" y="188455"/>
                  </a:lnTo>
                  <a:lnTo>
                    <a:pt x="251082" y="215727"/>
                  </a:lnTo>
                  <a:lnTo>
                    <a:pt x="235918" y="238101"/>
                  </a:lnTo>
                  <a:lnTo>
                    <a:pt x="213411" y="253327"/>
                  </a:lnTo>
                  <a:lnTo>
                    <a:pt x="213137" y="253327"/>
                  </a:lnTo>
                  <a:lnTo>
                    <a:pt x="186245" y="258838"/>
                  </a:lnTo>
                  <a:lnTo>
                    <a:pt x="359756" y="258838"/>
                  </a:lnTo>
                  <a:lnTo>
                    <a:pt x="362880" y="250237"/>
                  </a:lnTo>
                  <a:lnTo>
                    <a:pt x="370013" y="221522"/>
                  </a:lnTo>
                  <a:lnTo>
                    <a:pt x="373824" y="191909"/>
                  </a:lnTo>
                  <a:lnTo>
                    <a:pt x="369805" y="142590"/>
                  </a:lnTo>
                  <a:lnTo>
                    <a:pt x="360194" y="1177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5135196" y="8039554"/>
              <a:ext cx="23495" cy="94615"/>
            </a:xfrm>
            <a:custGeom>
              <a:avLst/>
              <a:gdLst/>
              <a:ahLst/>
              <a:cxnLst/>
              <a:rect l="l" t="t" r="r" b="b"/>
              <a:pathLst>
                <a:path w="23495" h="94615">
                  <a:moveTo>
                    <a:pt x="14263" y="0"/>
                  </a:moveTo>
                  <a:lnTo>
                    <a:pt x="8002" y="3911"/>
                  </a:lnTo>
                  <a:lnTo>
                    <a:pt x="593" y="11795"/>
                  </a:lnTo>
                  <a:lnTo>
                    <a:pt x="0" y="20518"/>
                  </a:lnTo>
                  <a:lnTo>
                    <a:pt x="3557" y="29663"/>
                  </a:lnTo>
                  <a:lnTo>
                    <a:pt x="8599" y="38811"/>
                  </a:lnTo>
                  <a:lnTo>
                    <a:pt x="11043" y="48372"/>
                  </a:lnTo>
                  <a:lnTo>
                    <a:pt x="9040" y="56902"/>
                  </a:lnTo>
                  <a:lnTo>
                    <a:pt x="5566" y="65289"/>
                  </a:lnTo>
                  <a:lnTo>
                    <a:pt x="3595" y="74422"/>
                  </a:lnTo>
                  <a:lnTo>
                    <a:pt x="3443" y="81508"/>
                  </a:lnTo>
                  <a:lnTo>
                    <a:pt x="6580" y="87249"/>
                  </a:lnTo>
                  <a:lnTo>
                    <a:pt x="11025" y="92494"/>
                  </a:lnTo>
                  <a:lnTo>
                    <a:pt x="14962" y="94384"/>
                  </a:lnTo>
                  <a:lnTo>
                    <a:pt x="18626" y="92649"/>
                  </a:lnTo>
                  <a:lnTo>
                    <a:pt x="20508" y="88815"/>
                  </a:lnTo>
                  <a:lnTo>
                    <a:pt x="19102" y="84404"/>
                  </a:lnTo>
                  <a:lnTo>
                    <a:pt x="15663" y="75322"/>
                  </a:lnTo>
                  <a:lnTo>
                    <a:pt x="17726" y="65822"/>
                  </a:lnTo>
                  <a:lnTo>
                    <a:pt x="21429" y="56063"/>
                  </a:lnTo>
                  <a:lnTo>
                    <a:pt x="22912" y="46202"/>
                  </a:lnTo>
                  <a:lnTo>
                    <a:pt x="20099" y="38561"/>
                  </a:lnTo>
                  <a:lnTo>
                    <a:pt x="15173" y="28914"/>
                  </a:lnTo>
                  <a:lnTo>
                    <a:pt x="11830" y="19806"/>
                  </a:lnTo>
                  <a:lnTo>
                    <a:pt x="13768" y="13779"/>
                  </a:lnTo>
                  <a:lnTo>
                    <a:pt x="19991" y="9893"/>
                  </a:lnTo>
                  <a:lnTo>
                    <a:pt x="14263" y="0"/>
                  </a:lnTo>
                  <a:close/>
                </a:path>
              </a:pathLst>
            </a:custGeom>
            <a:solidFill>
              <a:srgbClr val="FDEE1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6" name="object 76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641002" y="6504475"/>
            <a:ext cx="2025336" cy="20253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0136" y="0"/>
            <a:ext cx="13258799" cy="31737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891174"/>
            <a:ext cx="16256000" cy="8253095"/>
            <a:chOff x="0" y="891174"/>
            <a:chExt cx="16256000" cy="825309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95492"/>
              <a:ext cx="16256000" cy="8048507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47915" y="2468918"/>
              <a:ext cx="15064105" cy="6216650"/>
            </a:xfrm>
            <a:custGeom>
              <a:avLst/>
              <a:gdLst/>
              <a:ahLst/>
              <a:cxnLst/>
              <a:rect l="l" t="t" r="r" b="b"/>
              <a:pathLst>
                <a:path w="15064105" h="6216650">
                  <a:moveTo>
                    <a:pt x="15064105" y="0"/>
                  </a:moveTo>
                  <a:lnTo>
                    <a:pt x="0" y="0"/>
                  </a:lnTo>
                  <a:lnTo>
                    <a:pt x="0" y="6216065"/>
                  </a:lnTo>
                  <a:lnTo>
                    <a:pt x="15064105" y="6216065"/>
                  </a:lnTo>
                  <a:lnTo>
                    <a:pt x="15064105" y="0"/>
                  </a:lnTo>
                  <a:close/>
                </a:path>
              </a:pathLst>
            </a:custGeom>
            <a:solidFill>
              <a:srgbClr val="3C21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683606" y="1708316"/>
              <a:ext cx="6840220" cy="0"/>
            </a:xfrm>
            <a:custGeom>
              <a:avLst/>
              <a:gdLst/>
              <a:ahLst/>
              <a:cxnLst/>
              <a:rect l="l" t="t" r="r" b="b"/>
              <a:pathLst>
                <a:path w="6840220" h="0">
                  <a:moveTo>
                    <a:pt x="0" y="0"/>
                  </a:moveTo>
                  <a:lnTo>
                    <a:pt x="6839927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32967" y="1818538"/>
              <a:ext cx="8183880" cy="0"/>
            </a:xfrm>
            <a:custGeom>
              <a:avLst/>
              <a:gdLst/>
              <a:ahLst/>
              <a:cxnLst/>
              <a:rect l="l" t="t" r="r" b="b"/>
              <a:pathLst>
                <a:path w="8183880" h="0">
                  <a:moveTo>
                    <a:pt x="818341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401222" y="3355651"/>
              <a:ext cx="13863955" cy="0"/>
            </a:xfrm>
            <a:custGeom>
              <a:avLst/>
              <a:gdLst/>
              <a:ahLst/>
              <a:cxnLst/>
              <a:rect l="l" t="t" r="r" b="b"/>
              <a:pathLst>
                <a:path w="13863955" h="0">
                  <a:moveTo>
                    <a:pt x="13863358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847151" y="3464600"/>
              <a:ext cx="13626465" cy="0"/>
            </a:xfrm>
            <a:custGeom>
              <a:avLst/>
              <a:gdLst/>
              <a:ahLst/>
              <a:cxnLst/>
              <a:rect l="l" t="t" r="r" b="b"/>
              <a:pathLst>
                <a:path w="13626465" h="0">
                  <a:moveTo>
                    <a:pt x="13626299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726019" y="898316"/>
              <a:ext cx="363220" cy="602615"/>
            </a:xfrm>
            <a:custGeom>
              <a:avLst/>
              <a:gdLst/>
              <a:ahLst/>
              <a:cxnLst/>
              <a:rect l="l" t="t" r="r" b="b"/>
              <a:pathLst>
                <a:path w="363219" h="602615">
                  <a:moveTo>
                    <a:pt x="352501" y="581444"/>
                  </a:moveTo>
                  <a:lnTo>
                    <a:pt x="67271" y="581444"/>
                  </a:lnTo>
                  <a:lnTo>
                    <a:pt x="67271" y="10553"/>
                  </a:lnTo>
                  <a:lnTo>
                    <a:pt x="67271" y="4724"/>
                  </a:lnTo>
                  <a:lnTo>
                    <a:pt x="62547" y="0"/>
                  </a:lnTo>
                  <a:lnTo>
                    <a:pt x="56718" y="0"/>
                  </a:lnTo>
                  <a:lnTo>
                    <a:pt x="10553" y="0"/>
                  </a:lnTo>
                  <a:lnTo>
                    <a:pt x="4711" y="0"/>
                  </a:lnTo>
                  <a:lnTo>
                    <a:pt x="0" y="4724"/>
                  </a:lnTo>
                  <a:lnTo>
                    <a:pt x="0" y="10553"/>
                  </a:lnTo>
                  <a:lnTo>
                    <a:pt x="0" y="591997"/>
                  </a:lnTo>
                  <a:lnTo>
                    <a:pt x="0" y="597827"/>
                  </a:lnTo>
                  <a:lnTo>
                    <a:pt x="4711" y="602551"/>
                  </a:lnTo>
                  <a:lnTo>
                    <a:pt x="10553" y="602551"/>
                  </a:lnTo>
                  <a:lnTo>
                    <a:pt x="16382" y="602551"/>
                  </a:lnTo>
                  <a:lnTo>
                    <a:pt x="21094" y="597827"/>
                  </a:lnTo>
                  <a:lnTo>
                    <a:pt x="21094" y="591997"/>
                  </a:lnTo>
                  <a:lnTo>
                    <a:pt x="21094" y="21107"/>
                  </a:lnTo>
                  <a:lnTo>
                    <a:pt x="46164" y="21107"/>
                  </a:lnTo>
                  <a:lnTo>
                    <a:pt x="46164" y="591997"/>
                  </a:lnTo>
                  <a:lnTo>
                    <a:pt x="46164" y="597827"/>
                  </a:lnTo>
                  <a:lnTo>
                    <a:pt x="50888" y="602551"/>
                  </a:lnTo>
                  <a:lnTo>
                    <a:pt x="56718" y="602551"/>
                  </a:lnTo>
                  <a:lnTo>
                    <a:pt x="352501" y="602551"/>
                  </a:lnTo>
                  <a:lnTo>
                    <a:pt x="358330" y="602551"/>
                  </a:lnTo>
                  <a:lnTo>
                    <a:pt x="363054" y="597827"/>
                  </a:lnTo>
                  <a:lnTo>
                    <a:pt x="363054" y="591997"/>
                  </a:lnTo>
                  <a:lnTo>
                    <a:pt x="363054" y="586168"/>
                  </a:lnTo>
                  <a:lnTo>
                    <a:pt x="358317" y="581444"/>
                  </a:lnTo>
                  <a:lnTo>
                    <a:pt x="352501" y="581444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038064" y="896825"/>
              <a:ext cx="507365" cy="601345"/>
            </a:xfrm>
            <a:custGeom>
              <a:avLst/>
              <a:gdLst/>
              <a:ahLst/>
              <a:cxnLst/>
              <a:rect l="l" t="t" r="r" b="b"/>
              <a:pathLst>
                <a:path w="507365" h="601344">
                  <a:moveTo>
                    <a:pt x="253669" y="0"/>
                  </a:moveTo>
                  <a:lnTo>
                    <a:pt x="250837" y="0"/>
                  </a:lnTo>
                  <a:lnTo>
                    <a:pt x="248107" y="1143"/>
                  </a:lnTo>
                  <a:lnTo>
                    <a:pt x="246126" y="3175"/>
                  </a:lnTo>
                  <a:lnTo>
                    <a:pt x="244144" y="5207"/>
                  </a:lnTo>
                  <a:lnTo>
                    <a:pt x="243052" y="7950"/>
                  </a:lnTo>
                  <a:lnTo>
                    <a:pt x="243116" y="10795"/>
                  </a:lnTo>
                  <a:lnTo>
                    <a:pt x="244386" y="65493"/>
                  </a:lnTo>
                  <a:lnTo>
                    <a:pt x="244513" y="71208"/>
                  </a:lnTo>
                  <a:lnTo>
                    <a:pt x="249199" y="75793"/>
                  </a:lnTo>
                  <a:lnTo>
                    <a:pt x="254927" y="75793"/>
                  </a:lnTo>
                  <a:lnTo>
                    <a:pt x="295594" y="81813"/>
                  </a:lnTo>
                  <a:lnTo>
                    <a:pt x="332951" y="98954"/>
                  </a:lnTo>
                  <a:lnTo>
                    <a:pt x="365924" y="125842"/>
                  </a:lnTo>
                  <a:lnTo>
                    <a:pt x="393439" y="161097"/>
                  </a:lnTo>
                  <a:lnTo>
                    <a:pt x="414423" y="203346"/>
                  </a:lnTo>
                  <a:lnTo>
                    <a:pt x="427800" y="251210"/>
                  </a:lnTo>
                  <a:lnTo>
                    <a:pt x="432498" y="303314"/>
                  </a:lnTo>
                  <a:lnTo>
                    <a:pt x="427800" y="355421"/>
                  </a:lnTo>
                  <a:lnTo>
                    <a:pt x="414423" y="403287"/>
                  </a:lnTo>
                  <a:lnTo>
                    <a:pt x="393439" y="445535"/>
                  </a:lnTo>
                  <a:lnTo>
                    <a:pt x="365924" y="480790"/>
                  </a:lnTo>
                  <a:lnTo>
                    <a:pt x="332951" y="507675"/>
                  </a:lnTo>
                  <a:lnTo>
                    <a:pt x="295594" y="524815"/>
                  </a:lnTo>
                  <a:lnTo>
                    <a:pt x="254927" y="530834"/>
                  </a:lnTo>
                  <a:lnTo>
                    <a:pt x="249212" y="530834"/>
                  </a:lnTo>
                  <a:lnTo>
                    <a:pt x="244525" y="535381"/>
                  </a:lnTo>
                  <a:lnTo>
                    <a:pt x="244386" y="541096"/>
                  </a:lnTo>
                  <a:lnTo>
                    <a:pt x="243395" y="579437"/>
                  </a:lnTo>
                  <a:lnTo>
                    <a:pt x="198386" y="571731"/>
                  </a:lnTo>
                  <a:lnTo>
                    <a:pt x="156561" y="554174"/>
                  </a:lnTo>
                  <a:lnTo>
                    <a:pt x="118787" y="527811"/>
                  </a:lnTo>
                  <a:lnTo>
                    <a:pt x="85934" y="493683"/>
                  </a:lnTo>
                  <a:lnTo>
                    <a:pt x="58869" y="452835"/>
                  </a:lnTo>
                  <a:lnTo>
                    <a:pt x="38462" y="406308"/>
                  </a:lnTo>
                  <a:lnTo>
                    <a:pt x="25581" y="355146"/>
                  </a:lnTo>
                  <a:lnTo>
                    <a:pt x="21094" y="300393"/>
                  </a:lnTo>
                  <a:lnTo>
                    <a:pt x="25102" y="248601"/>
                  </a:lnTo>
                  <a:lnTo>
                    <a:pt x="36661" y="199821"/>
                  </a:lnTo>
                  <a:lnTo>
                    <a:pt x="55077" y="154993"/>
                  </a:lnTo>
                  <a:lnTo>
                    <a:pt x="79655" y="115058"/>
                  </a:lnTo>
                  <a:lnTo>
                    <a:pt x="109702" y="80959"/>
                  </a:lnTo>
                  <a:lnTo>
                    <a:pt x="144522" y="53637"/>
                  </a:lnTo>
                  <a:lnTo>
                    <a:pt x="183421" y="34033"/>
                  </a:lnTo>
                  <a:lnTo>
                    <a:pt x="225704" y="23088"/>
                  </a:lnTo>
                  <a:lnTo>
                    <a:pt x="231470" y="22263"/>
                  </a:lnTo>
                  <a:lnTo>
                    <a:pt x="235483" y="16916"/>
                  </a:lnTo>
                  <a:lnTo>
                    <a:pt x="234645" y="11150"/>
                  </a:lnTo>
                  <a:lnTo>
                    <a:pt x="233832" y="5384"/>
                  </a:lnTo>
                  <a:lnTo>
                    <a:pt x="228434" y="1384"/>
                  </a:lnTo>
                  <a:lnTo>
                    <a:pt x="181627" y="12254"/>
                  </a:lnTo>
                  <a:lnTo>
                    <a:pt x="143393" y="29730"/>
                  </a:lnTo>
                  <a:lnTo>
                    <a:pt x="108535" y="53927"/>
                  </a:lnTo>
                  <a:lnTo>
                    <a:pt x="77583" y="84132"/>
                  </a:lnTo>
                  <a:lnTo>
                    <a:pt x="51068" y="119635"/>
                  </a:lnTo>
                  <a:lnTo>
                    <a:pt x="29522" y="159724"/>
                  </a:lnTo>
                  <a:lnTo>
                    <a:pt x="13474" y="203688"/>
                  </a:lnTo>
                  <a:lnTo>
                    <a:pt x="3457" y="250814"/>
                  </a:lnTo>
                  <a:lnTo>
                    <a:pt x="0" y="300393"/>
                  </a:lnTo>
                  <a:lnTo>
                    <a:pt x="4094" y="354322"/>
                  </a:lnTo>
                  <a:lnTo>
                    <a:pt x="15897" y="405109"/>
                  </a:lnTo>
                  <a:lnTo>
                    <a:pt x="34685" y="451899"/>
                  </a:lnTo>
                  <a:lnTo>
                    <a:pt x="59736" y="493837"/>
                  </a:lnTo>
                  <a:lnTo>
                    <a:pt x="90329" y="530067"/>
                  </a:lnTo>
                  <a:lnTo>
                    <a:pt x="125741" y="559735"/>
                  </a:lnTo>
                  <a:lnTo>
                    <a:pt x="165250" y="581985"/>
                  </a:lnTo>
                  <a:lnTo>
                    <a:pt x="208133" y="595962"/>
                  </a:lnTo>
                  <a:lnTo>
                    <a:pt x="253669" y="600811"/>
                  </a:lnTo>
                  <a:lnTo>
                    <a:pt x="259384" y="600811"/>
                  </a:lnTo>
                  <a:lnTo>
                    <a:pt x="264071" y="596239"/>
                  </a:lnTo>
                  <a:lnTo>
                    <a:pt x="264210" y="590524"/>
                  </a:lnTo>
                  <a:lnTo>
                    <a:pt x="265214" y="551611"/>
                  </a:lnTo>
                  <a:lnTo>
                    <a:pt x="308643" y="542701"/>
                  </a:lnTo>
                  <a:lnTo>
                    <a:pt x="348385" y="522661"/>
                  </a:lnTo>
                  <a:lnTo>
                    <a:pt x="383349" y="492857"/>
                  </a:lnTo>
                  <a:lnTo>
                    <a:pt x="412444" y="454655"/>
                  </a:lnTo>
                  <a:lnTo>
                    <a:pt x="434577" y="409420"/>
                  </a:lnTo>
                  <a:lnTo>
                    <a:pt x="448657" y="358518"/>
                  </a:lnTo>
                  <a:lnTo>
                    <a:pt x="453593" y="303314"/>
                  </a:lnTo>
                  <a:lnTo>
                    <a:pt x="448658" y="248114"/>
                  </a:lnTo>
                  <a:lnTo>
                    <a:pt x="434580" y="197215"/>
                  </a:lnTo>
                  <a:lnTo>
                    <a:pt x="412451" y="151982"/>
                  </a:lnTo>
                  <a:lnTo>
                    <a:pt x="383362" y="113781"/>
                  </a:lnTo>
                  <a:lnTo>
                    <a:pt x="348405" y="83978"/>
                  </a:lnTo>
                  <a:lnTo>
                    <a:pt x="308671" y="63939"/>
                  </a:lnTo>
                  <a:lnTo>
                    <a:pt x="265252" y="55029"/>
                  </a:lnTo>
                  <a:lnTo>
                    <a:pt x="264477" y="21412"/>
                  </a:lnTo>
                  <a:lnTo>
                    <a:pt x="309389" y="29212"/>
                  </a:lnTo>
                  <a:lnTo>
                    <a:pt x="351118" y="46825"/>
                  </a:lnTo>
                  <a:lnTo>
                    <a:pt x="388800" y="73213"/>
                  </a:lnTo>
                  <a:lnTo>
                    <a:pt x="421570" y="107335"/>
                  </a:lnTo>
                  <a:lnTo>
                    <a:pt x="448562" y="148154"/>
                  </a:lnTo>
                  <a:lnTo>
                    <a:pt x="468913" y="194632"/>
                  </a:lnTo>
                  <a:lnTo>
                    <a:pt x="481758" y="245728"/>
                  </a:lnTo>
                  <a:lnTo>
                    <a:pt x="486232" y="300405"/>
                  </a:lnTo>
                  <a:lnTo>
                    <a:pt x="482531" y="352452"/>
                  </a:lnTo>
                  <a:lnTo>
                    <a:pt x="471753" y="400941"/>
                  </a:lnTo>
                  <a:lnTo>
                    <a:pt x="454380" y="445199"/>
                  </a:lnTo>
                  <a:lnTo>
                    <a:pt x="430895" y="484554"/>
                  </a:lnTo>
                  <a:lnTo>
                    <a:pt x="401782" y="518334"/>
                  </a:lnTo>
                  <a:lnTo>
                    <a:pt x="367524" y="545866"/>
                  </a:lnTo>
                  <a:lnTo>
                    <a:pt x="328605" y="566479"/>
                  </a:lnTo>
                  <a:lnTo>
                    <a:pt x="285508" y="579501"/>
                  </a:lnTo>
                  <a:lnTo>
                    <a:pt x="279793" y="580644"/>
                  </a:lnTo>
                  <a:lnTo>
                    <a:pt x="276098" y="586193"/>
                  </a:lnTo>
                  <a:lnTo>
                    <a:pt x="277228" y="591908"/>
                  </a:lnTo>
                  <a:lnTo>
                    <a:pt x="278384" y="597636"/>
                  </a:lnTo>
                  <a:lnTo>
                    <a:pt x="283933" y="601345"/>
                  </a:lnTo>
                  <a:lnTo>
                    <a:pt x="289648" y="600189"/>
                  </a:lnTo>
                  <a:lnTo>
                    <a:pt x="331409" y="588105"/>
                  </a:lnTo>
                  <a:lnTo>
                    <a:pt x="369635" y="569531"/>
                  </a:lnTo>
                  <a:lnTo>
                    <a:pt x="403959" y="544974"/>
                  </a:lnTo>
                  <a:lnTo>
                    <a:pt x="434013" y="514942"/>
                  </a:lnTo>
                  <a:lnTo>
                    <a:pt x="459428" y="479942"/>
                  </a:lnTo>
                  <a:lnTo>
                    <a:pt x="479837" y="440481"/>
                  </a:lnTo>
                  <a:lnTo>
                    <a:pt x="494870" y="397066"/>
                  </a:lnTo>
                  <a:lnTo>
                    <a:pt x="504161" y="350205"/>
                  </a:lnTo>
                  <a:lnTo>
                    <a:pt x="507339" y="300405"/>
                  </a:lnTo>
                  <a:lnTo>
                    <a:pt x="503242" y="246476"/>
                  </a:lnTo>
                  <a:lnTo>
                    <a:pt x="491438" y="195690"/>
                  </a:lnTo>
                  <a:lnTo>
                    <a:pt x="472651" y="148902"/>
                  </a:lnTo>
                  <a:lnTo>
                    <a:pt x="447601" y="106966"/>
                  </a:lnTo>
                  <a:lnTo>
                    <a:pt x="417011" y="70738"/>
                  </a:lnTo>
                  <a:lnTo>
                    <a:pt x="381601" y="41072"/>
                  </a:lnTo>
                  <a:lnTo>
                    <a:pt x="342093" y="18824"/>
                  </a:lnTo>
                  <a:lnTo>
                    <a:pt x="299208" y="4848"/>
                  </a:lnTo>
                  <a:lnTo>
                    <a:pt x="253669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586711" y="898309"/>
              <a:ext cx="478155" cy="603885"/>
            </a:xfrm>
            <a:custGeom>
              <a:avLst/>
              <a:gdLst/>
              <a:ahLst/>
              <a:cxnLst/>
              <a:rect l="l" t="t" r="r" b="b"/>
              <a:pathLst>
                <a:path w="478155" h="603885">
                  <a:moveTo>
                    <a:pt x="466483" y="286499"/>
                  </a:moveTo>
                  <a:lnTo>
                    <a:pt x="248615" y="286499"/>
                  </a:lnTo>
                  <a:lnTo>
                    <a:pt x="242773" y="286499"/>
                  </a:lnTo>
                  <a:lnTo>
                    <a:pt x="238061" y="291210"/>
                  </a:lnTo>
                  <a:lnTo>
                    <a:pt x="238061" y="297040"/>
                  </a:lnTo>
                  <a:lnTo>
                    <a:pt x="238061" y="345109"/>
                  </a:lnTo>
                  <a:lnTo>
                    <a:pt x="238061" y="350939"/>
                  </a:lnTo>
                  <a:lnTo>
                    <a:pt x="242785" y="355650"/>
                  </a:lnTo>
                  <a:lnTo>
                    <a:pt x="248615" y="355650"/>
                  </a:lnTo>
                  <a:lnTo>
                    <a:pt x="406869" y="355650"/>
                  </a:lnTo>
                  <a:lnTo>
                    <a:pt x="406869" y="473773"/>
                  </a:lnTo>
                  <a:lnTo>
                    <a:pt x="386915" y="517151"/>
                  </a:lnTo>
                  <a:lnTo>
                    <a:pt x="358948" y="547721"/>
                  </a:lnTo>
                  <a:lnTo>
                    <a:pt x="314076" y="572502"/>
                  </a:lnTo>
                  <a:lnTo>
                    <a:pt x="248615" y="582714"/>
                  </a:lnTo>
                  <a:lnTo>
                    <a:pt x="203290" y="578806"/>
                  </a:lnTo>
                  <a:lnTo>
                    <a:pt x="162445" y="567273"/>
                  </a:lnTo>
                  <a:lnTo>
                    <a:pt x="126309" y="548401"/>
                  </a:lnTo>
                  <a:lnTo>
                    <a:pt x="95107" y="522475"/>
                  </a:lnTo>
                  <a:lnTo>
                    <a:pt x="69069" y="489781"/>
                  </a:lnTo>
                  <a:lnTo>
                    <a:pt x="48421" y="450605"/>
                  </a:lnTo>
                  <a:lnTo>
                    <a:pt x="33391" y="405233"/>
                  </a:lnTo>
                  <a:lnTo>
                    <a:pt x="24206" y="353949"/>
                  </a:lnTo>
                  <a:lnTo>
                    <a:pt x="21094" y="297040"/>
                  </a:lnTo>
                  <a:lnTo>
                    <a:pt x="25492" y="237642"/>
                  </a:lnTo>
                  <a:lnTo>
                    <a:pt x="37959" y="185753"/>
                  </a:lnTo>
                  <a:lnTo>
                    <a:pt x="57405" y="141236"/>
                  </a:lnTo>
                  <a:lnTo>
                    <a:pt x="82741" y="103949"/>
                  </a:lnTo>
                  <a:lnTo>
                    <a:pt x="112876" y="73754"/>
                  </a:lnTo>
                  <a:lnTo>
                    <a:pt x="146721" y="50512"/>
                  </a:lnTo>
                  <a:lnTo>
                    <a:pt x="183185" y="34083"/>
                  </a:lnTo>
                  <a:lnTo>
                    <a:pt x="221179" y="24328"/>
                  </a:lnTo>
                  <a:lnTo>
                    <a:pt x="259613" y="21107"/>
                  </a:lnTo>
                  <a:lnTo>
                    <a:pt x="312069" y="27098"/>
                  </a:lnTo>
                  <a:lnTo>
                    <a:pt x="357469" y="43574"/>
                  </a:lnTo>
                  <a:lnTo>
                    <a:pt x="395190" y="68286"/>
                  </a:lnTo>
                  <a:lnTo>
                    <a:pt x="424613" y="98987"/>
                  </a:lnTo>
                  <a:lnTo>
                    <a:pt x="445117" y="133430"/>
                  </a:lnTo>
                  <a:lnTo>
                    <a:pt x="457034" y="175120"/>
                  </a:lnTo>
                  <a:lnTo>
                    <a:pt x="462483" y="179031"/>
                  </a:lnTo>
                  <a:lnTo>
                    <a:pt x="468223" y="178053"/>
                  </a:lnTo>
                  <a:lnTo>
                    <a:pt x="473963" y="177088"/>
                  </a:lnTo>
                  <a:lnTo>
                    <a:pt x="477850" y="171653"/>
                  </a:lnTo>
                  <a:lnTo>
                    <a:pt x="464699" y="125696"/>
                  </a:lnTo>
                  <a:lnTo>
                    <a:pt x="441976" y="87152"/>
                  </a:lnTo>
                  <a:lnTo>
                    <a:pt x="409417" y="52795"/>
                  </a:lnTo>
                  <a:lnTo>
                    <a:pt x="367711" y="25141"/>
                  </a:lnTo>
                  <a:lnTo>
                    <a:pt x="317547" y="6704"/>
                  </a:lnTo>
                  <a:lnTo>
                    <a:pt x="259613" y="0"/>
                  </a:lnTo>
                  <a:lnTo>
                    <a:pt x="220995" y="3052"/>
                  </a:lnTo>
                  <a:lnTo>
                    <a:pt x="183075" y="12172"/>
                  </a:lnTo>
                  <a:lnTo>
                    <a:pt x="146644" y="27306"/>
                  </a:lnTo>
                  <a:lnTo>
                    <a:pt x="112498" y="48399"/>
                  </a:lnTo>
                  <a:lnTo>
                    <a:pt x="81429" y="75396"/>
                  </a:lnTo>
                  <a:lnTo>
                    <a:pt x="54230" y="108243"/>
                  </a:lnTo>
                  <a:lnTo>
                    <a:pt x="31694" y="146886"/>
                  </a:lnTo>
                  <a:lnTo>
                    <a:pt x="14615" y="191269"/>
                  </a:lnTo>
                  <a:lnTo>
                    <a:pt x="3785" y="241339"/>
                  </a:lnTo>
                  <a:lnTo>
                    <a:pt x="0" y="297040"/>
                  </a:lnTo>
                  <a:lnTo>
                    <a:pt x="2757" y="352313"/>
                  </a:lnTo>
                  <a:lnTo>
                    <a:pt x="10909" y="402716"/>
                  </a:lnTo>
                  <a:lnTo>
                    <a:pt x="24275" y="448026"/>
                  </a:lnTo>
                  <a:lnTo>
                    <a:pt x="42674" y="488020"/>
                  </a:lnTo>
                  <a:lnTo>
                    <a:pt x="65924" y="522473"/>
                  </a:lnTo>
                  <a:lnTo>
                    <a:pt x="93844" y="551163"/>
                  </a:lnTo>
                  <a:lnTo>
                    <a:pt x="126255" y="573866"/>
                  </a:lnTo>
                  <a:lnTo>
                    <a:pt x="162974" y="590359"/>
                  </a:lnTo>
                  <a:lnTo>
                    <a:pt x="203821" y="600418"/>
                  </a:lnTo>
                  <a:lnTo>
                    <a:pt x="248615" y="603821"/>
                  </a:lnTo>
                  <a:lnTo>
                    <a:pt x="314338" y="594523"/>
                  </a:lnTo>
                  <a:lnTo>
                    <a:pt x="362164" y="571250"/>
                  </a:lnTo>
                  <a:lnTo>
                    <a:pt x="394757" y="540939"/>
                  </a:lnTo>
                  <a:lnTo>
                    <a:pt x="424892" y="486935"/>
                  </a:lnTo>
                  <a:lnTo>
                    <a:pt x="427977" y="474967"/>
                  </a:lnTo>
                  <a:lnTo>
                    <a:pt x="427977" y="345109"/>
                  </a:lnTo>
                  <a:lnTo>
                    <a:pt x="427977" y="339280"/>
                  </a:lnTo>
                  <a:lnTo>
                    <a:pt x="423252" y="334568"/>
                  </a:lnTo>
                  <a:lnTo>
                    <a:pt x="417423" y="334568"/>
                  </a:lnTo>
                  <a:lnTo>
                    <a:pt x="259156" y="334568"/>
                  </a:lnTo>
                  <a:lnTo>
                    <a:pt x="259156" y="307606"/>
                  </a:lnTo>
                  <a:lnTo>
                    <a:pt x="455929" y="307606"/>
                  </a:lnTo>
                  <a:lnTo>
                    <a:pt x="455929" y="583552"/>
                  </a:lnTo>
                  <a:lnTo>
                    <a:pt x="455929" y="589381"/>
                  </a:lnTo>
                  <a:lnTo>
                    <a:pt x="460654" y="594105"/>
                  </a:lnTo>
                  <a:lnTo>
                    <a:pt x="466483" y="594105"/>
                  </a:lnTo>
                  <a:lnTo>
                    <a:pt x="472313" y="594105"/>
                  </a:lnTo>
                  <a:lnTo>
                    <a:pt x="477037" y="589381"/>
                  </a:lnTo>
                  <a:lnTo>
                    <a:pt x="477037" y="583552"/>
                  </a:lnTo>
                  <a:lnTo>
                    <a:pt x="477037" y="297040"/>
                  </a:lnTo>
                  <a:lnTo>
                    <a:pt x="477037" y="291223"/>
                  </a:lnTo>
                  <a:lnTo>
                    <a:pt x="472300" y="286499"/>
                  </a:lnTo>
                  <a:lnTo>
                    <a:pt x="466483" y="28649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2114985" y="896825"/>
              <a:ext cx="507365" cy="601345"/>
            </a:xfrm>
            <a:custGeom>
              <a:avLst/>
              <a:gdLst/>
              <a:ahLst/>
              <a:cxnLst/>
              <a:rect l="l" t="t" r="r" b="b"/>
              <a:pathLst>
                <a:path w="507364" h="601344">
                  <a:moveTo>
                    <a:pt x="253669" y="0"/>
                  </a:moveTo>
                  <a:lnTo>
                    <a:pt x="250837" y="0"/>
                  </a:lnTo>
                  <a:lnTo>
                    <a:pt x="248107" y="1143"/>
                  </a:lnTo>
                  <a:lnTo>
                    <a:pt x="246125" y="3175"/>
                  </a:lnTo>
                  <a:lnTo>
                    <a:pt x="244144" y="5207"/>
                  </a:lnTo>
                  <a:lnTo>
                    <a:pt x="243052" y="7950"/>
                  </a:lnTo>
                  <a:lnTo>
                    <a:pt x="243116" y="10795"/>
                  </a:lnTo>
                  <a:lnTo>
                    <a:pt x="244386" y="65493"/>
                  </a:lnTo>
                  <a:lnTo>
                    <a:pt x="244513" y="71208"/>
                  </a:lnTo>
                  <a:lnTo>
                    <a:pt x="249199" y="75793"/>
                  </a:lnTo>
                  <a:lnTo>
                    <a:pt x="254927" y="75793"/>
                  </a:lnTo>
                  <a:lnTo>
                    <a:pt x="295594" y="81813"/>
                  </a:lnTo>
                  <a:lnTo>
                    <a:pt x="332951" y="98954"/>
                  </a:lnTo>
                  <a:lnTo>
                    <a:pt x="365924" y="125842"/>
                  </a:lnTo>
                  <a:lnTo>
                    <a:pt x="393439" y="161097"/>
                  </a:lnTo>
                  <a:lnTo>
                    <a:pt x="414423" y="203346"/>
                  </a:lnTo>
                  <a:lnTo>
                    <a:pt x="427800" y="251210"/>
                  </a:lnTo>
                  <a:lnTo>
                    <a:pt x="432498" y="303314"/>
                  </a:lnTo>
                  <a:lnTo>
                    <a:pt x="427800" y="355421"/>
                  </a:lnTo>
                  <a:lnTo>
                    <a:pt x="414423" y="403287"/>
                  </a:lnTo>
                  <a:lnTo>
                    <a:pt x="393439" y="445535"/>
                  </a:lnTo>
                  <a:lnTo>
                    <a:pt x="365924" y="480790"/>
                  </a:lnTo>
                  <a:lnTo>
                    <a:pt x="332951" y="507675"/>
                  </a:lnTo>
                  <a:lnTo>
                    <a:pt x="295594" y="524815"/>
                  </a:lnTo>
                  <a:lnTo>
                    <a:pt x="254927" y="530834"/>
                  </a:lnTo>
                  <a:lnTo>
                    <a:pt x="249212" y="530834"/>
                  </a:lnTo>
                  <a:lnTo>
                    <a:pt x="244525" y="535381"/>
                  </a:lnTo>
                  <a:lnTo>
                    <a:pt x="244386" y="541096"/>
                  </a:lnTo>
                  <a:lnTo>
                    <a:pt x="243395" y="579437"/>
                  </a:lnTo>
                  <a:lnTo>
                    <a:pt x="198386" y="571731"/>
                  </a:lnTo>
                  <a:lnTo>
                    <a:pt x="156561" y="554174"/>
                  </a:lnTo>
                  <a:lnTo>
                    <a:pt x="118787" y="527811"/>
                  </a:lnTo>
                  <a:lnTo>
                    <a:pt x="85934" y="493683"/>
                  </a:lnTo>
                  <a:lnTo>
                    <a:pt x="58869" y="452835"/>
                  </a:lnTo>
                  <a:lnTo>
                    <a:pt x="38462" y="406308"/>
                  </a:lnTo>
                  <a:lnTo>
                    <a:pt x="25581" y="355146"/>
                  </a:lnTo>
                  <a:lnTo>
                    <a:pt x="21094" y="300393"/>
                  </a:lnTo>
                  <a:lnTo>
                    <a:pt x="25102" y="248601"/>
                  </a:lnTo>
                  <a:lnTo>
                    <a:pt x="36661" y="199821"/>
                  </a:lnTo>
                  <a:lnTo>
                    <a:pt x="55077" y="154993"/>
                  </a:lnTo>
                  <a:lnTo>
                    <a:pt x="79655" y="115058"/>
                  </a:lnTo>
                  <a:lnTo>
                    <a:pt x="109702" y="80959"/>
                  </a:lnTo>
                  <a:lnTo>
                    <a:pt x="144522" y="53637"/>
                  </a:lnTo>
                  <a:lnTo>
                    <a:pt x="183421" y="34033"/>
                  </a:lnTo>
                  <a:lnTo>
                    <a:pt x="225704" y="23088"/>
                  </a:lnTo>
                  <a:lnTo>
                    <a:pt x="231470" y="22263"/>
                  </a:lnTo>
                  <a:lnTo>
                    <a:pt x="235483" y="16916"/>
                  </a:lnTo>
                  <a:lnTo>
                    <a:pt x="234645" y="11150"/>
                  </a:lnTo>
                  <a:lnTo>
                    <a:pt x="233832" y="5384"/>
                  </a:lnTo>
                  <a:lnTo>
                    <a:pt x="228434" y="1384"/>
                  </a:lnTo>
                  <a:lnTo>
                    <a:pt x="181627" y="12254"/>
                  </a:lnTo>
                  <a:lnTo>
                    <a:pt x="143393" y="29730"/>
                  </a:lnTo>
                  <a:lnTo>
                    <a:pt x="108535" y="53927"/>
                  </a:lnTo>
                  <a:lnTo>
                    <a:pt x="77583" y="84132"/>
                  </a:lnTo>
                  <a:lnTo>
                    <a:pt x="51068" y="119635"/>
                  </a:lnTo>
                  <a:lnTo>
                    <a:pt x="29522" y="159724"/>
                  </a:lnTo>
                  <a:lnTo>
                    <a:pt x="13474" y="203688"/>
                  </a:lnTo>
                  <a:lnTo>
                    <a:pt x="3457" y="250814"/>
                  </a:lnTo>
                  <a:lnTo>
                    <a:pt x="0" y="300393"/>
                  </a:lnTo>
                  <a:lnTo>
                    <a:pt x="4094" y="354322"/>
                  </a:lnTo>
                  <a:lnTo>
                    <a:pt x="15897" y="405109"/>
                  </a:lnTo>
                  <a:lnTo>
                    <a:pt x="34685" y="451899"/>
                  </a:lnTo>
                  <a:lnTo>
                    <a:pt x="59736" y="493837"/>
                  </a:lnTo>
                  <a:lnTo>
                    <a:pt x="90329" y="530067"/>
                  </a:lnTo>
                  <a:lnTo>
                    <a:pt x="125741" y="559735"/>
                  </a:lnTo>
                  <a:lnTo>
                    <a:pt x="165250" y="581985"/>
                  </a:lnTo>
                  <a:lnTo>
                    <a:pt x="208133" y="595962"/>
                  </a:lnTo>
                  <a:lnTo>
                    <a:pt x="253669" y="600811"/>
                  </a:lnTo>
                  <a:lnTo>
                    <a:pt x="259384" y="600811"/>
                  </a:lnTo>
                  <a:lnTo>
                    <a:pt x="264071" y="596239"/>
                  </a:lnTo>
                  <a:lnTo>
                    <a:pt x="264210" y="590524"/>
                  </a:lnTo>
                  <a:lnTo>
                    <a:pt x="265214" y="551611"/>
                  </a:lnTo>
                  <a:lnTo>
                    <a:pt x="308643" y="542701"/>
                  </a:lnTo>
                  <a:lnTo>
                    <a:pt x="348385" y="522661"/>
                  </a:lnTo>
                  <a:lnTo>
                    <a:pt x="383349" y="492857"/>
                  </a:lnTo>
                  <a:lnTo>
                    <a:pt x="412444" y="454655"/>
                  </a:lnTo>
                  <a:lnTo>
                    <a:pt x="434577" y="409420"/>
                  </a:lnTo>
                  <a:lnTo>
                    <a:pt x="448657" y="358518"/>
                  </a:lnTo>
                  <a:lnTo>
                    <a:pt x="453593" y="303314"/>
                  </a:lnTo>
                  <a:lnTo>
                    <a:pt x="448658" y="248114"/>
                  </a:lnTo>
                  <a:lnTo>
                    <a:pt x="434580" y="197215"/>
                  </a:lnTo>
                  <a:lnTo>
                    <a:pt x="412451" y="151982"/>
                  </a:lnTo>
                  <a:lnTo>
                    <a:pt x="383362" y="113781"/>
                  </a:lnTo>
                  <a:lnTo>
                    <a:pt x="348405" y="83978"/>
                  </a:lnTo>
                  <a:lnTo>
                    <a:pt x="308671" y="63939"/>
                  </a:lnTo>
                  <a:lnTo>
                    <a:pt x="265252" y="55029"/>
                  </a:lnTo>
                  <a:lnTo>
                    <a:pt x="264477" y="21412"/>
                  </a:lnTo>
                  <a:lnTo>
                    <a:pt x="309389" y="29212"/>
                  </a:lnTo>
                  <a:lnTo>
                    <a:pt x="351118" y="46825"/>
                  </a:lnTo>
                  <a:lnTo>
                    <a:pt x="388800" y="73213"/>
                  </a:lnTo>
                  <a:lnTo>
                    <a:pt x="421570" y="107335"/>
                  </a:lnTo>
                  <a:lnTo>
                    <a:pt x="448562" y="148154"/>
                  </a:lnTo>
                  <a:lnTo>
                    <a:pt x="468913" y="194632"/>
                  </a:lnTo>
                  <a:lnTo>
                    <a:pt x="481758" y="245728"/>
                  </a:lnTo>
                  <a:lnTo>
                    <a:pt x="486232" y="300405"/>
                  </a:lnTo>
                  <a:lnTo>
                    <a:pt x="482531" y="352452"/>
                  </a:lnTo>
                  <a:lnTo>
                    <a:pt x="471753" y="400941"/>
                  </a:lnTo>
                  <a:lnTo>
                    <a:pt x="454380" y="445199"/>
                  </a:lnTo>
                  <a:lnTo>
                    <a:pt x="430895" y="484554"/>
                  </a:lnTo>
                  <a:lnTo>
                    <a:pt x="401782" y="518334"/>
                  </a:lnTo>
                  <a:lnTo>
                    <a:pt x="367524" y="545866"/>
                  </a:lnTo>
                  <a:lnTo>
                    <a:pt x="328605" y="566479"/>
                  </a:lnTo>
                  <a:lnTo>
                    <a:pt x="285508" y="579501"/>
                  </a:lnTo>
                  <a:lnTo>
                    <a:pt x="279793" y="580644"/>
                  </a:lnTo>
                  <a:lnTo>
                    <a:pt x="276097" y="586193"/>
                  </a:lnTo>
                  <a:lnTo>
                    <a:pt x="277228" y="591908"/>
                  </a:lnTo>
                  <a:lnTo>
                    <a:pt x="278383" y="597636"/>
                  </a:lnTo>
                  <a:lnTo>
                    <a:pt x="283933" y="601345"/>
                  </a:lnTo>
                  <a:lnTo>
                    <a:pt x="289648" y="600189"/>
                  </a:lnTo>
                  <a:lnTo>
                    <a:pt x="331409" y="588105"/>
                  </a:lnTo>
                  <a:lnTo>
                    <a:pt x="369635" y="569531"/>
                  </a:lnTo>
                  <a:lnTo>
                    <a:pt x="403959" y="544974"/>
                  </a:lnTo>
                  <a:lnTo>
                    <a:pt x="434013" y="514942"/>
                  </a:lnTo>
                  <a:lnTo>
                    <a:pt x="459428" y="479942"/>
                  </a:lnTo>
                  <a:lnTo>
                    <a:pt x="479837" y="440481"/>
                  </a:lnTo>
                  <a:lnTo>
                    <a:pt x="494870" y="397066"/>
                  </a:lnTo>
                  <a:lnTo>
                    <a:pt x="504161" y="350205"/>
                  </a:lnTo>
                  <a:lnTo>
                    <a:pt x="507339" y="300405"/>
                  </a:lnTo>
                  <a:lnTo>
                    <a:pt x="503242" y="246476"/>
                  </a:lnTo>
                  <a:lnTo>
                    <a:pt x="491438" y="195690"/>
                  </a:lnTo>
                  <a:lnTo>
                    <a:pt x="472651" y="148902"/>
                  </a:lnTo>
                  <a:lnTo>
                    <a:pt x="447601" y="106966"/>
                  </a:lnTo>
                  <a:lnTo>
                    <a:pt x="417011" y="70738"/>
                  </a:lnTo>
                  <a:lnTo>
                    <a:pt x="381601" y="41072"/>
                  </a:lnTo>
                  <a:lnTo>
                    <a:pt x="342093" y="18824"/>
                  </a:lnTo>
                  <a:lnTo>
                    <a:pt x="299208" y="4848"/>
                  </a:lnTo>
                  <a:lnTo>
                    <a:pt x="253669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2892574" y="902456"/>
              <a:ext cx="451484" cy="594360"/>
            </a:xfrm>
            <a:custGeom>
              <a:avLst/>
              <a:gdLst/>
              <a:ahLst/>
              <a:cxnLst/>
              <a:rect l="l" t="t" r="r" b="b"/>
              <a:pathLst>
                <a:path w="451485" h="594360">
                  <a:moveTo>
                    <a:pt x="440512" y="0"/>
                  </a:moveTo>
                  <a:lnTo>
                    <a:pt x="10553" y="0"/>
                  </a:lnTo>
                  <a:lnTo>
                    <a:pt x="4724" y="0"/>
                  </a:lnTo>
                  <a:lnTo>
                    <a:pt x="0" y="4724"/>
                  </a:lnTo>
                  <a:lnTo>
                    <a:pt x="0" y="10553"/>
                  </a:lnTo>
                  <a:lnTo>
                    <a:pt x="0" y="16383"/>
                  </a:lnTo>
                  <a:lnTo>
                    <a:pt x="4724" y="21107"/>
                  </a:lnTo>
                  <a:lnTo>
                    <a:pt x="10553" y="21107"/>
                  </a:lnTo>
                  <a:lnTo>
                    <a:pt x="429958" y="21107"/>
                  </a:lnTo>
                  <a:lnTo>
                    <a:pt x="429958" y="40411"/>
                  </a:lnTo>
                  <a:lnTo>
                    <a:pt x="250050" y="40411"/>
                  </a:lnTo>
                  <a:lnTo>
                    <a:pt x="244233" y="40411"/>
                  </a:lnTo>
                  <a:lnTo>
                    <a:pt x="239509" y="45123"/>
                  </a:lnTo>
                  <a:lnTo>
                    <a:pt x="239509" y="50965"/>
                  </a:lnTo>
                  <a:lnTo>
                    <a:pt x="239509" y="572820"/>
                  </a:lnTo>
                  <a:lnTo>
                    <a:pt x="214439" y="572820"/>
                  </a:lnTo>
                  <a:lnTo>
                    <a:pt x="214439" y="56007"/>
                  </a:lnTo>
                  <a:lnTo>
                    <a:pt x="214439" y="50177"/>
                  </a:lnTo>
                  <a:lnTo>
                    <a:pt x="209715" y="45453"/>
                  </a:lnTo>
                  <a:lnTo>
                    <a:pt x="203885" y="45453"/>
                  </a:lnTo>
                  <a:lnTo>
                    <a:pt x="198069" y="45453"/>
                  </a:lnTo>
                  <a:lnTo>
                    <a:pt x="193332" y="50177"/>
                  </a:lnTo>
                  <a:lnTo>
                    <a:pt x="193332" y="56007"/>
                  </a:lnTo>
                  <a:lnTo>
                    <a:pt x="193332" y="583361"/>
                  </a:lnTo>
                  <a:lnTo>
                    <a:pt x="193332" y="589203"/>
                  </a:lnTo>
                  <a:lnTo>
                    <a:pt x="198069" y="593915"/>
                  </a:lnTo>
                  <a:lnTo>
                    <a:pt x="203885" y="593915"/>
                  </a:lnTo>
                  <a:lnTo>
                    <a:pt x="250050" y="593915"/>
                  </a:lnTo>
                  <a:lnTo>
                    <a:pt x="255879" y="593915"/>
                  </a:lnTo>
                  <a:lnTo>
                    <a:pt x="260604" y="589203"/>
                  </a:lnTo>
                  <a:lnTo>
                    <a:pt x="260604" y="583361"/>
                  </a:lnTo>
                  <a:lnTo>
                    <a:pt x="260604" y="61506"/>
                  </a:lnTo>
                  <a:lnTo>
                    <a:pt x="440512" y="61506"/>
                  </a:lnTo>
                  <a:lnTo>
                    <a:pt x="446328" y="61506"/>
                  </a:lnTo>
                  <a:lnTo>
                    <a:pt x="451065" y="56794"/>
                  </a:lnTo>
                  <a:lnTo>
                    <a:pt x="451065" y="50965"/>
                  </a:lnTo>
                  <a:lnTo>
                    <a:pt x="451065" y="10553"/>
                  </a:lnTo>
                  <a:lnTo>
                    <a:pt x="451065" y="4724"/>
                  </a:lnTo>
                  <a:lnTo>
                    <a:pt x="446328" y="0"/>
                  </a:lnTo>
                  <a:lnTo>
                    <a:pt x="440512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3381855" y="896827"/>
              <a:ext cx="405130" cy="601345"/>
            </a:xfrm>
            <a:custGeom>
              <a:avLst/>
              <a:gdLst/>
              <a:ahLst/>
              <a:cxnLst/>
              <a:rect l="l" t="t" r="r" b="b"/>
              <a:pathLst>
                <a:path w="405129" h="601344">
                  <a:moveTo>
                    <a:pt x="119748" y="346582"/>
                  </a:moveTo>
                  <a:lnTo>
                    <a:pt x="147119" y="346309"/>
                  </a:lnTo>
                  <a:lnTo>
                    <a:pt x="180078" y="346197"/>
                  </a:lnTo>
                  <a:lnTo>
                    <a:pt x="216101" y="346391"/>
                  </a:lnTo>
                  <a:lnTo>
                    <a:pt x="252666" y="347040"/>
                  </a:lnTo>
                  <a:lnTo>
                    <a:pt x="278598" y="344253"/>
                  </a:lnTo>
                  <a:lnTo>
                    <a:pt x="330844" y="320045"/>
                  </a:lnTo>
                  <a:lnTo>
                    <a:pt x="372970" y="276816"/>
                  </a:lnTo>
                  <a:lnTo>
                    <a:pt x="401049" y="205875"/>
                  </a:lnTo>
                  <a:lnTo>
                    <a:pt x="403428" y="156946"/>
                  </a:lnTo>
                  <a:lnTo>
                    <a:pt x="388419" y="94665"/>
                  </a:lnTo>
                  <a:lnTo>
                    <a:pt x="357625" y="51433"/>
                  </a:lnTo>
                  <a:lnTo>
                    <a:pt x="319214" y="23799"/>
                  </a:lnTo>
                  <a:lnTo>
                    <a:pt x="281353" y="8316"/>
                  </a:lnTo>
                  <a:lnTo>
                    <a:pt x="239953" y="0"/>
                  </a:lnTo>
                  <a:lnTo>
                    <a:pt x="55270" y="0"/>
                  </a:lnTo>
                  <a:lnTo>
                    <a:pt x="49441" y="0"/>
                  </a:lnTo>
                  <a:lnTo>
                    <a:pt x="44716" y="4711"/>
                  </a:lnTo>
                  <a:lnTo>
                    <a:pt x="44716" y="10553"/>
                  </a:lnTo>
                  <a:lnTo>
                    <a:pt x="44716" y="579704"/>
                  </a:lnTo>
                  <a:lnTo>
                    <a:pt x="21094" y="579704"/>
                  </a:lnTo>
                  <a:lnTo>
                    <a:pt x="21094" y="10553"/>
                  </a:lnTo>
                  <a:lnTo>
                    <a:pt x="21094" y="4711"/>
                  </a:lnTo>
                  <a:lnTo>
                    <a:pt x="16370" y="0"/>
                  </a:lnTo>
                  <a:lnTo>
                    <a:pt x="10553" y="0"/>
                  </a:lnTo>
                  <a:lnTo>
                    <a:pt x="4724" y="0"/>
                  </a:lnTo>
                  <a:lnTo>
                    <a:pt x="0" y="4711"/>
                  </a:lnTo>
                  <a:lnTo>
                    <a:pt x="0" y="10553"/>
                  </a:lnTo>
                  <a:lnTo>
                    <a:pt x="0" y="590257"/>
                  </a:lnTo>
                  <a:lnTo>
                    <a:pt x="0" y="596087"/>
                  </a:lnTo>
                  <a:lnTo>
                    <a:pt x="4724" y="600811"/>
                  </a:lnTo>
                  <a:lnTo>
                    <a:pt x="10553" y="600811"/>
                  </a:lnTo>
                  <a:lnTo>
                    <a:pt x="55270" y="600811"/>
                  </a:lnTo>
                  <a:lnTo>
                    <a:pt x="61099" y="600811"/>
                  </a:lnTo>
                  <a:lnTo>
                    <a:pt x="65824" y="596087"/>
                  </a:lnTo>
                  <a:lnTo>
                    <a:pt x="65824" y="590257"/>
                  </a:lnTo>
                  <a:lnTo>
                    <a:pt x="65824" y="21094"/>
                  </a:lnTo>
                  <a:lnTo>
                    <a:pt x="239306" y="21081"/>
                  </a:lnTo>
                  <a:lnTo>
                    <a:pt x="289846" y="32899"/>
                  </a:lnTo>
                  <a:lnTo>
                    <a:pt x="330295" y="55141"/>
                  </a:lnTo>
                  <a:lnTo>
                    <a:pt x="365082" y="95185"/>
                  </a:lnTo>
                  <a:lnTo>
                    <a:pt x="382371" y="158216"/>
                  </a:lnTo>
                  <a:lnTo>
                    <a:pt x="380301" y="201860"/>
                  </a:lnTo>
                  <a:lnTo>
                    <a:pt x="355571" y="264865"/>
                  </a:lnTo>
                  <a:lnTo>
                    <a:pt x="319167" y="302446"/>
                  </a:lnTo>
                  <a:lnTo>
                    <a:pt x="274902" y="323422"/>
                  </a:lnTo>
                  <a:lnTo>
                    <a:pt x="253212" y="325945"/>
                  </a:lnTo>
                  <a:lnTo>
                    <a:pt x="196624" y="325138"/>
                  </a:lnTo>
                  <a:lnTo>
                    <a:pt x="144592" y="325221"/>
                  </a:lnTo>
                  <a:lnTo>
                    <a:pt x="106347" y="325666"/>
                  </a:lnTo>
                  <a:lnTo>
                    <a:pt x="81394" y="332993"/>
                  </a:lnTo>
                  <a:lnTo>
                    <a:pt x="79933" y="337121"/>
                  </a:lnTo>
                  <a:lnTo>
                    <a:pt x="81191" y="341744"/>
                  </a:lnTo>
                  <a:lnTo>
                    <a:pt x="84556" y="344563"/>
                  </a:lnTo>
                  <a:lnTo>
                    <a:pt x="386511" y="598322"/>
                  </a:lnTo>
                  <a:lnTo>
                    <a:pt x="388492" y="599986"/>
                  </a:lnTo>
                  <a:lnTo>
                    <a:pt x="390905" y="600811"/>
                  </a:lnTo>
                  <a:lnTo>
                    <a:pt x="393293" y="600811"/>
                  </a:lnTo>
                  <a:lnTo>
                    <a:pt x="396303" y="600811"/>
                  </a:lnTo>
                  <a:lnTo>
                    <a:pt x="399300" y="599516"/>
                  </a:lnTo>
                  <a:lnTo>
                    <a:pt x="401383" y="597039"/>
                  </a:lnTo>
                  <a:lnTo>
                    <a:pt x="405129" y="592581"/>
                  </a:lnTo>
                  <a:lnTo>
                    <a:pt x="404545" y="585927"/>
                  </a:lnTo>
                  <a:lnTo>
                    <a:pt x="400088" y="582180"/>
                  </a:lnTo>
                  <a:lnTo>
                    <a:pt x="119748" y="346582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3845692" y="898311"/>
              <a:ext cx="356870" cy="594360"/>
            </a:xfrm>
            <a:custGeom>
              <a:avLst/>
              <a:gdLst/>
              <a:ahLst/>
              <a:cxnLst/>
              <a:rect l="l" t="t" r="r" b="b"/>
              <a:pathLst>
                <a:path w="356870" h="594360">
                  <a:moveTo>
                    <a:pt x="63576" y="293255"/>
                  </a:moveTo>
                  <a:lnTo>
                    <a:pt x="346011" y="293255"/>
                  </a:lnTo>
                  <a:lnTo>
                    <a:pt x="351840" y="293255"/>
                  </a:lnTo>
                  <a:lnTo>
                    <a:pt x="356565" y="288544"/>
                  </a:lnTo>
                  <a:lnTo>
                    <a:pt x="356565" y="282714"/>
                  </a:lnTo>
                  <a:lnTo>
                    <a:pt x="356565" y="276872"/>
                  </a:lnTo>
                  <a:lnTo>
                    <a:pt x="351840" y="272161"/>
                  </a:lnTo>
                  <a:lnTo>
                    <a:pt x="346011" y="272161"/>
                  </a:lnTo>
                  <a:lnTo>
                    <a:pt x="74129" y="272161"/>
                  </a:lnTo>
                  <a:lnTo>
                    <a:pt x="74129" y="10553"/>
                  </a:lnTo>
                  <a:lnTo>
                    <a:pt x="74129" y="4724"/>
                  </a:lnTo>
                  <a:lnTo>
                    <a:pt x="69405" y="0"/>
                  </a:lnTo>
                  <a:lnTo>
                    <a:pt x="63576" y="0"/>
                  </a:lnTo>
                  <a:lnTo>
                    <a:pt x="10553" y="0"/>
                  </a:lnTo>
                  <a:lnTo>
                    <a:pt x="4711" y="0"/>
                  </a:lnTo>
                  <a:lnTo>
                    <a:pt x="0" y="4724"/>
                  </a:lnTo>
                  <a:lnTo>
                    <a:pt x="0" y="10553"/>
                  </a:lnTo>
                  <a:lnTo>
                    <a:pt x="0" y="583539"/>
                  </a:lnTo>
                  <a:lnTo>
                    <a:pt x="0" y="589368"/>
                  </a:lnTo>
                  <a:lnTo>
                    <a:pt x="4711" y="594080"/>
                  </a:lnTo>
                  <a:lnTo>
                    <a:pt x="10553" y="594080"/>
                  </a:lnTo>
                  <a:lnTo>
                    <a:pt x="346011" y="594080"/>
                  </a:lnTo>
                  <a:lnTo>
                    <a:pt x="351840" y="594080"/>
                  </a:lnTo>
                  <a:lnTo>
                    <a:pt x="356552" y="589368"/>
                  </a:lnTo>
                  <a:lnTo>
                    <a:pt x="356552" y="583539"/>
                  </a:lnTo>
                  <a:lnTo>
                    <a:pt x="356552" y="577697"/>
                  </a:lnTo>
                  <a:lnTo>
                    <a:pt x="351840" y="572985"/>
                  </a:lnTo>
                  <a:lnTo>
                    <a:pt x="346011" y="572985"/>
                  </a:lnTo>
                  <a:lnTo>
                    <a:pt x="21094" y="572985"/>
                  </a:lnTo>
                  <a:lnTo>
                    <a:pt x="21094" y="21107"/>
                  </a:lnTo>
                  <a:lnTo>
                    <a:pt x="53022" y="21107"/>
                  </a:lnTo>
                  <a:lnTo>
                    <a:pt x="53022" y="282714"/>
                  </a:lnTo>
                  <a:lnTo>
                    <a:pt x="53022" y="288531"/>
                  </a:lnTo>
                  <a:lnTo>
                    <a:pt x="57759" y="293255"/>
                  </a:lnTo>
                  <a:lnTo>
                    <a:pt x="63576" y="293255"/>
                  </a:lnTo>
                  <a:close/>
                </a:path>
                <a:path w="356870" h="594360">
                  <a:moveTo>
                    <a:pt x="106324" y="21107"/>
                  </a:moveTo>
                  <a:lnTo>
                    <a:pt x="346011" y="21107"/>
                  </a:lnTo>
                  <a:lnTo>
                    <a:pt x="351840" y="21107"/>
                  </a:lnTo>
                  <a:lnTo>
                    <a:pt x="356565" y="16383"/>
                  </a:lnTo>
                  <a:lnTo>
                    <a:pt x="356565" y="10553"/>
                  </a:lnTo>
                  <a:lnTo>
                    <a:pt x="356565" y="4724"/>
                  </a:lnTo>
                  <a:lnTo>
                    <a:pt x="351840" y="0"/>
                  </a:lnTo>
                  <a:lnTo>
                    <a:pt x="346011" y="0"/>
                  </a:lnTo>
                  <a:lnTo>
                    <a:pt x="106324" y="0"/>
                  </a:lnTo>
                  <a:lnTo>
                    <a:pt x="100495" y="0"/>
                  </a:lnTo>
                  <a:lnTo>
                    <a:pt x="95770" y="4724"/>
                  </a:lnTo>
                  <a:lnTo>
                    <a:pt x="95770" y="10553"/>
                  </a:lnTo>
                  <a:lnTo>
                    <a:pt x="95770" y="16383"/>
                  </a:lnTo>
                  <a:lnTo>
                    <a:pt x="100495" y="21107"/>
                  </a:lnTo>
                  <a:lnTo>
                    <a:pt x="106324" y="21107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4209779" y="899933"/>
              <a:ext cx="460375" cy="593090"/>
            </a:xfrm>
            <a:custGeom>
              <a:avLst/>
              <a:gdLst/>
              <a:ahLst/>
              <a:cxnLst/>
              <a:rect l="l" t="t" r="r" b="b"/>
              <a:pathLst>
                <a:path w="460375" h="593090">
                  <a:moveTo>
                    <a:pt x="458952" y="578103"/>
                  </a:moveTo>
                  <a:lnTo>
                    <a:pt x="237108" y="6730"/>
                  </a:lnTo>
                  <a:lnTo>
                    <a:pt x="235534" y="2666"/>
                  </a:lnTo>
                  <a:lnTo>
                    <a:pt x="231622" y="0"/>
                  </a:lnTo>
                  <a:lnTo>
                    <a:pt x="227279" y="0"/>
                  </a:lnTo>
                  <a:lnTo>
                    <a:pt x="222859" y="12"/>
                  </a:lnTo>
                  <a:lnTo>
                    <a:pt x="218947" y="2730"/>
                  </a:lnTo>
                  <a:lnTo>
                    <a:pt x="217411" y="6832"/>
                  </a:lnTo>
                  <a:lnTo>
                    <a:pt x="2057" y="578205"/>
                  </a:lnTo>
                  <a:lnTo>
                    <a:pt x="10706" y="592480"/>
                  </a:lnTo>
                  <a:lnTo>
                    <a:pt x="11925" y="592480"/>
                  </a:lnTo>
                  <a:lnTo>
                    <a:pt x="16192" y="592480"/>
                  </a:lnTo>
                  <a:lnTo>
                    <a:pt x="20218" y="589876"/>
                  </a:lnTo>
                  <a:lnTo>
                    <a:pt x="21805" y="585647"/>
                  </a:lnTo>
                  <a:lnTo>
                    <a:pt x="227431" y="40081"/>
                  </a:lnTo>
                  <a:lnTo>
                    <a:pt x="433704" y="571372"/>
                  </a:lnTo>
                  <a:lnTo>
                    <a:pt x="410895" y="571372"/>
                  </a:lnTo>
                  <a:lnTo>
                    <a:pt x="337756" y="382244"/>
                  </a:lnTo>
                  <a:lnTo>
                    <a:pt x="336181" y="378180"/>
                  </a:lnTo>
                  <a:lnTo>
                    <a:pt x="332270" y="375500"/>
                  </a:lnTo>
                  <a:lnTo>
                    <a:pt x="327913" y="375500"/>
                  </a:lnTo>
                  <a:lnTo>
                    <a:pt x="121234" y="375500"/>
                  </a:lnTo>
                  <a:lnTo>
                    <a:pt x="115392" y="375500"/>
                  </a:lnTo>
                  <a:lnTo>
                    <a:pt x="110680" y="380225"/>
                  </a:lnTo>
                  <a:lnTo>
                    <a:pt x="110680" y="386054"/>
                  </a:lnTo>
                  <a:lnTo>
                    <a:pt x="110680" y="391883"/>
                  </a:lnTo>
                  <a:lnTo>
                    <a:pt x="115392" y="396608"/>
                  </a:lnTo>
                  <a:lnTo>
                    <a:pt x="121234" y="396608"/>
                  </a:lnTo>
                  <a:lnTo>
                    <a:pt x="320674" y="396608"/>
                  </a:lnTo>
                  <a:lnTo>
                    <a:pt x="393814" y="585723"/>
                  </a:lnTo>
                  <a:lnTo>
                    <a:pt x="395401" y="589787"/>
                  </a:lnTo>
                  <a:lnTo>
                    <a:pt x="399300" y="592467"/>
                  </a:lnTo>
                  <a:lnTo>
                    <a:pt x="403656" y="592467"/>
                  </a:lnTo>
                  <a:lnTo>
                    <a:pt x="449110" y="592467"/>
                  </a:lnTo>
                  <a:lnTo>
                    <a:pt x="452589" y="592467"/>
                  </a:lnTo>
                  <a:lnTo>
                    <a:pt x="455853" y="590753"/>
                  </a:lnTo>
                  <a:lnTo>
                    <a:pt x="457822" y="587882"/>
                  </a:lnTo>
                  <a:lnTo>
                    <a:pt x="459790" y="585012"/>
                  </a:lnTo>
                  <a:lnTo>
                    <a:pt x="460209" y="581355"/>
                  </a:lnTo>
                  <a:lnTo>
                    <a:pt x="458952" y="57810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4580862" y="902456"/>
              <a:ext cx="451484" cy="594360"/>
            </a:xfrm>
            <a:custGeom>
              <a:avLst/>
              <a:gdLst/>
              <a:ahLst/>
              <a:cxnLst/>
              <a:rect l="l" t="t" r="r" b="b"/>
              <a:pathLst>
                <a:path w="451485" h="594360">
                  <a:moveTo>
                    <a:pt x="440524" y="0"/>
                  </a:moveTo>
                  <a:lnTo>
                    <a:pt x="10566" y="0"/>
                  </a:lnTo>
                  <a:lnTo>
                    <a:pt x="4737" y="0"/>
                  </a:lnTo>
                  <a:lnTo>
                    <a:pt x="0" y="4724"/>
                  </a:lnTo>
                  <a:lnTo>
                    <a:pt x="0" y="10553"/>
                  </a:lnTo>
                  <a:lnTo>
                    <a:pt x="0" y="16383"/>
                  </a:lnTo>
                  <a:lnTo>
                    <a:pt x="4737" y="21107"/>
                  </a:lnTo>
                  <a:lnTo>
                    <a:pt x="10566" y="21107"/>
                  </a:lnTo>
                  <a:lnTo>
                    <a:pt x="429971" y="21107"/>
                  </a:lnTo>
                  <a:lnTo>
                    <a:pt x="429971" y="40411"/>
                  </a:lnTo>
                  <a:lnTo>
                    <a:pt x="250063" y="40411"/>
                  </a:lnTo>
                  <a:lnTo>
                    <a:pt x="244246" y="40411"/>
                  </a:lnTo>
                  <a:lnTo>
                    <a:pt x="239522" y="45123"/>
                  </a:lnTo>
                  <a:lnTo>
                    <a:pt x="239522" y="50965"/>
                  </a:lnTo>
                  <a:lnTo>
                    <a:pt x="239522" y="572820"/>
                  </a:lnTo>
                  <a:lnTo>
                    <a:pt x="214452" y="572820"/>
                  </a:lnTo>
                  <a:lnTo>
                    <a:pt x="214452" y="56007"/>
                  </a:lnTo>
                  <a:lnTo>
                    <a:pt x="214452" y="50177"/>
                  </a:lnTo>
                  <a:lnTo>
                    <a:pt x="209727" y="45453"/>
                  </a:lnTo>
                  <a:lnTo>
                    <a:pt x="203898" y="45453"/>
                  </a:lnTo>
                  <a:lnTo>
                    <a:pt x="198069" y="45453"/>
                  </a:lnTo>
                  <a:lnTo>
                    <a:pt x="193344" y="50177"/>
                  </a:lnTo>
                  <a:lnTo>
                    <a:pt x="193344" y="56007"/>
                  </a:lnTo>
                  <a:lnTo>
                    <a:pt x="193344" y="583361"/>
                  </a:lnTo>
                  <a:lnTo>
                    <a:pt x="193344" y="589203"/>
                  </a:lnTo>
                  <a:lnTo>
                    <a:pt x="198069" y="593915"/>
                  </a:lnTo>
                  <a:lnTo>
                    <a:pt x="203898" y="593915"/>
                  </a:lnTo>
                  <a:lnTo>
                    <a:pt x="250063" y="593915"/>
                  </a:lnTo>
                  <a:lnTo>
                    <a:pt x="255892" y="593915"/>
                  </a:lnTo>
                  <a:lnTo>
                    <a:pt x="260616" y="589203"/>
                  </a:lnTo>
                  <a:lnTo>
                    <a:pt x="260616" y="583361"/>
                  </a:lnTo>
                  <a:lnTo>
                    <a:pt x="260616" y="61506"/>
                  </a:lnTo>
                  <a:lnTo>
                    <a:pt x="440524" y="61506"/>
                  </a:lnTo>
                  <a:lnTo>
                    <a:pt x="446341" y="61506"/>
                  </a:lnTo>
                  <a:lnTo>
                    <a:pt x="451078" y="56794"/>
                  </a:lnTo>
                  <a:lnTo>
                    <a:pt x="451078" y="50965"/>
                  </a:lnTo>
                  <a:lnTo>
                    <a:pt x="451078" y="10553"/>
                  </a:lnTo>
                  <a:lnTo>
                    <a:pt x="451078" y="4724"/>
                  </a:lnTo>
                  <a:lnTo>
                    <a:pt x="446341" y="0"/>
                  </a:lnTo>
                  <a:lnTo>
                    <a:pt x="440524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5070145" y="895939"/>
              <a:ext cx="511809" cy="605155"/>
            </a:xfrm>
            <a:custGeom>
              <a:avLst/>
              <a:gdLst/>
              <a:ahLst/>
              <a:cxnLst/>
              <a:rect l="l" t="t" r="r" b="b"/>
              <a:pathLst>
                <a:path w="511810" h="605155">
                  <a:moveTo>
                    <a:pt x="501116" y="2374"/>
                  </a:moveTo>
                  <a:lnTo>
                    <a:pt x="495287" y="2374"/>
                  </a:lnTo>
                  <a:lnTo>
                    <a:pt x="490562" y="7099"/>
                  </a:lnTo>
                  <a:lnTo>
                    <a:pt x="490562" y="12928"/>
                  </a:lnTo>
                  <a:lnTo>
                    <a:pt x="490562" y="576440"/>
                  </a:lnTo>
                  <a:lnTo>
                    <a:pt x="464057" y="576440"/>
                  </a:lnTo>
                  <a:lnTo>
                    <a:pt x="464057" y="11442"/>
                  </a:lnTo>
                  <a:lnTo>
                    <a:pt x="464057" y="6908"/>
                  </a:lnTo>
                  <a:lnTo>
                    <a:pt x="461175" y="2895"/>
                  </a:lnTo>
                  <a:lnTo>
                    <a:pt x="456882" y="1447"/>
                  </a:lnTo>
                  <a:lnTo>
                    <a:pt x="452602" y="0"/>
                  </a:lnTo>
                  <a:lnTo>
                    <a:pt x="447865" y="1435"/>
                  </a:lnTo>
                  <a:lnTo>
                    <a:pt x="445122" y="5029"/>
                  </a:lnTo>
                  <a:lnTo>
                    <a:pt x="256933" y="251409"/>
                  </a:lnTo>
                  <a:lnTo>
                    <a:pt x="18008" y="12496"/>
                  </a:lnTo>
                  <a:lnTo>
                    <a:pt x="14998" y="9486"/>
                  </a:lnTo>
                  <a:lnTo>
                    <a:pt x="10464" y="8572"/>
                  </a:lnTo>
                  <a:lnTo>
                    <a:pt x="6515" y="10210"/>
                  </a:lnTo>
                  <a:lnTo>
                    <a:pt x="2565" y="11849"/>
                  </a:lnTo>
                  <a:lnTo>
                    <a:pt x="0" y="15697"/>
                  </a:lnTo>
                  <a:lnTo>
                    <a:pt x="0" y="19964"/>
                  </a:lnTo>
                  <a:lnTo>
                    <a:pt x="0" y="594372"/>
                  </a:lnTo>
                  <a:lnTo>
                    <a:pt x="0" y="600202"/>
                  </a:lnTo>
                  <a:lnTo>
                    <a:pt x="4724" y="604926"/>
                  </a:lnTo>
                  <a:lnTo>
                    <a:pt x="10553" y="604926"/>
                  </a:lnTo>
                  <a:lnTo>
                    <a:pt x="57988" y="604926"/>
                  </a:lnTo>
                  <a:lnTo>
                    <a:pt x="63817" y="604926"/>
                  </a:lnTo>
                  <a:lnTo>
                    <a:pt x="68529" y="600202"/>
                  </a:lnTo>
                  <a:lnTo>
                    <a:pt x="68529" y="594372"/>
                  </a:lnTo>
                  <a:lnTo>
                    <a:pt x="68529" y="149999"/>
                  </a:lnTo>
                  <a:lnTo>
                    <a:pt x="68529" y="144170"/>
                  </a:lnTo>
                  <a:lnTo>
                    <a:pt x="63817" y="139446"/>
                  </a:lnTo>
                  <a:lnTo>
                    <a:pt x="57988" y="139446"/>
                  </a:lnTo>
                  <a:lnTo>
                    <a:pt x="52146" y="139446"/>
                  </a:lnTo>
                  <a:lnTo>
                    <a:pt x="47434" y="144170"/>
                  </a:lnTo>
                  <a:lnTo>
                    <a:pt x="47434" y="149999"/>
                  </a:lnTo>
                  <a:lnTo>
                    <a:pt x="47434" y="583819"/>
                  </a:lnTo>
                  <a:lnTo>
                    <a:pt x="21107" y="583819"/>
                  </a:lnTo>
                  <a:lnTo>
                    <a:pt x="21107" y="45440"/>
                  </a:lnTo>
                  <a:lnTo>
                    <a:pt x="250545" y="274866"/>
                  </a:lnTo>
                  <a:lnTo>
                    <a:pt x="252691" y="277025"/>
                  </a:lnTo>
                  <a:lnTo>
                    <a:pt x="255650" y="278142"/>
                  </a:lnTo>
                  <a:lnTo>
                    <a:pt x="258698" y="277926"/>
                  </a:lnTo>
                  <a:lnTo>
                    <a:pt x="261734" y="277736"/>
                  </a:lnTo>
                  <a:lnTo>
                    <a:pt x="264540" y="276225"/>
                  </a:lnTo>
                  <a:lnTo>
                    <a:pt x="266382" y="273812"/>
                  </a:lnTo>
                  <a:lnTo>
                    <a:pt x="442950" y="42633"/>
                  </a:lnTo>
                  <a:lnTo>
                    <a:pt x="442950" y="586994"/>
                  </a:lnTo>
                  <a:lnTo>
                    <a:pt x="442950" y="592823"/>
                  </a:lnTo>
                  <a:lnTo>
                    <a:pt x="447674" y="597547"/>
                  </a:lnTo>
                  <a:lnTo>
                    <a:pt x="453491" y="597547"/>
                  </a:lnTo>
                  <a:lnTo>
                    <a:pt x="501116" y="597547"/>
                  </a:lnTo>
                  <a:lnTo>
                    <a:pt x="506933" y="597547"/>
                  </a:lnTo>
                  <a:lnTo>
                    <a:pt x="511670" y="592823"/>
                  </a:lnTo>
                  <a:lnTo>
                    <a:pt x="511670" y="586994"/>
                  </a:lnTo>
                  <a:lnTo>
                    <a:pt x="511670" y="12928"/>
                  </a:lnTo>
                  <a:lnTo>
                    <a:pt x="511670" y="7099"/>
                  </a:lnTo>
                  <a:lnTo>
                    <a:pt x="506933" y="2374"/>
                  </a:lnTo>
                  <a:lnTo>
                    <a:pt x="501116" y="2374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666263" y="898311"/>
              <a:ext cx="356870" cy="594360"/>
            </a:xfrm>
            <a:custGeom>
              <a:avLst/>
              <a:gdLst/>
              <a:ahLst/>
              <a:cxnLst/>
              <a:rect l="l" t="t" r="r" b="b"/>
              <a:pathLst>
                <a:path w="356870" h="594360">
                  <a:moveTo>
                    <a:pt x="63576" y="293255"/>
                  </a:moveTo>
                  <a:lnTo>
                    <a:pt x="346011" y="293255"/>
                  </a:lnTo>
                  <a:lnTo>
                    <a:pt x="351840" y="293255"/>
                  </a:lnTo>
                  <a:lnTo>
                    <a:pt x="356565" y="288544"/>
                  </a:lnTo>
                  <a:lnTo>
                    <a:pt x="356565" y="282714"/>
                  </a:lnTo>
                  <a:lnTo>
                    <a:pt x="356565" y="276872"/>
                  </a:lnTo>
                  <a:lnTo>
                    <a:pt x="351840" y="272161"/>
                  </a:lnTo>
                  <a:lnTo>
                    <a:pt x="346011" y="272161"/>
                  </a:lnTo>
                  <a:lnTo>
                    <a:pt x="74129" y="272161"/>
                  </a:lnTo>
                  <a:lnTo>
                    <a:pt x="74129" y="10553"/>
                  </a:lnTo>
                  <a:lnTo>
                    <a:pt x="74129" y="4724"/>
                  </a:lnTo>
                  <a:lnTo>
                    <a:pt x="69405" y="0"/>
                  </a:lnTo>
                  <a:lnTo>
                    <a:pt x="63576" y="0"/>
                  </a:lnTo>
                  <a:lnTo>
                    <a:pt x="10553" y="0"/>
                  </a:lnTo>
                  <a:lnTo>
                    <a:pt x="4711" y="0"/>
                  </a:lnTo>
                  <a:lnTo>
                    <a:pt x="0" y="4724"/>
                  </a:lnTo>
                  <a:lnTo>
                    <a:pt x="0" y="10553"/>
                  </a:lnTo>
                  <a:lnTo>
                    <a:pt x="0" y="583539"/>
                  </a:lnTo>
                  <a:lnTo>
                    <a:pt x="0" y="589368"/>
                  </a:lnTo>
                  <a:lnTo>
                    <a:pt x="4711" y="594080"/>
                  </a:lnTo>
                  <a:lnTo>
                    <a:pt x="10553" y="594080"/>
                  </a:lnTo>
                  <a:lnTo>
                    <a:pt x="346011" y="594080"/>
                  </a:lnTo>
                  <a:lnTo>
                    <a:pt x="351840" y="594080"/>
                  </a:lnTo>
                  <a:lnTo>
                    <a:pt x="356552" y="589368"/>
                  </a:lnTo>
                  <a:lnTo>
                    <a:pt x="356552" y="583539"/>
                  </a:lnTo>
                  <a:lnTo>
                    <a:pt x="356552" y="577697"/>
                  </a:lnTo>
                  <a:lnTo>
                    <a:pt x="351840" y="572985"/>
                  </a:lnTo>
                  <a:lnTo>
                    <a:pt x="346011" y="572985"/>
                  </a:lnTo>
                  <a:lnTo>
                    <a:pt x="21094" y="572985"/>
                  </a:lnTo>
                  <a:lnTo>
                    <a:pt x="21094" y="21107"/>
                  </a:lnTo>
                  <a:lnTo>
                    <a:pt x="53022" y="21107"/>
                  </a:lnTo>
                  <a:lnTo>
                    <a:pt x="53022" y="282714"/>
                  </a:lnTo>
                  <a:lnTo>
                    <a:pt x="53022" y="288531"/>
                  </a:lnTo>
                  <a:lnTo>
                    <a:pt x="57759" y="293255"/>
                  </a:lnTo>
                  <a:lnTo>
                    <a:pt x="63576" y="293255"/>
                  </a:lnTo>
                  <a:close/>
                </a:path>
                <a:path w="356870" h="594360">
                  <a:moveTo>
                    <a:pt x="106324" y="21107"/>
                  </a:moveTo>
                  <a:lnTo>
                    <a:pt x="346011" y="21107"/>
                  </a:lnTo>
                  <a:lnTo>
                    <a:pt x="351840" y="21107"/>
                  </a:lnTo>
                  <a:lnTo>
                    <a:pt x="356565" y="16383"/>
                  </a:lnTo>
                  <a:lnTo>
                    <a:pt x="356565" y="10553"/>
                  </a:lnTo>
                  <a:lnTo>
                    <a:pt x="356565" y="4724"/>
                  </a:lnTo>
                  <a:lnTo>
                    <a:pt x="351840" y="0"/>
                  </a:lnTo>
                  <a:lnTo>
                    <a:pt x="346011" y="0"/>
                  </a:lnTo>
                  <a:lnTo>
                    <a:pt x="106324" y="0"/>
                  </a:lnTo>
                  <a:lnTo>
                    <a:pt x="100495" y="0"/>
                  </a:lnTo>
                  <a:lnTo>
                    <a:pt x="95770" y="4724"/>
                  </a:lnTo>
                  <a:lnTo>
                    <a:pt x="95770" y="10553"/>
                  </a:lnTo>
                  <a:lnTo>
                    <a:pt x="95770" y="16383"/>
                  </a:lnTo>
                  <a:lnTo>
                    <a:pt x="100495" y="21107"/>
                  </a:lnTo>
                  <a:lnTo>
                    <a:pt x="106324" y="21107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074133" y="895936"/>
              <a:ext cx="408305" cy="606425"/>
            </a:xfrm>
            <a:custGeom>
              <a:avLst/>
              <a:gdLst/>
              <a:ahLst/>
              <a:cxnLst/>
              <a:rect l="l" t="t" r="r" b="b"/>
              <a:pathLst>
                <a:path w="408304" h="606425">
                  <a:moveTo>
                    <a:pt x="397230" y="889"/>
                  </a:moveTo>
                  <a:lnTo>
                    <a:pt x="349605" y="889"/>
                  </a:lnTo>
                  <a:lnTo>
                    <a:pt x="343789" y="889"/>
                  </a:lnTo>
                  <a:lnTo>
                    <a:pt x="339064" y="5600"/>
                  </a:lnTo>
                  <a:lnTo>
                    <a:pt x="339064" y="11442"/>
                  </a:lnTo>
                  <a:lnTo>
                    <a:pt x="339064" y="458584"/>
                  </a:lnTo>
                  <a:lnTo>
                    <a:pt x="339064" y="464413"/>
                  </a:lnTo>
                  <a:lnTo>
                    <a:pt x="343789" y="469138"/>
                  </a:lnTo>
                  <a:lnTo>
                    <a:pt x="349605" y="469138"/>
                  </a:lnTo>
                  <a:lnTo>
                    <a:pt x="355434" y="469138"/>
                  </a:lnTo>
                  <a:lnTo>
                    <a:pt x="360172" y="464413"/>
                  </a:lnTo>
                  <a:lnTo>
                    <a:pt x="360172" y="458584"/>
                  </a:lnTo>
                  <a:lnTo>
                    <a:pt x="360172" y="21983"/>
                  </a:lnTo>
                  <a:lnTo>
                    <a:pt x="386676" y="21983"/>
                  </a:lnTo>
                  <a:lnTo>
                    <a:pt x="386676" y="559384"/>
                  </a:lnTo>
                  <a:lnTo>
                    <a:pt x="19342" y="5600"/>
                  </a:lnTo>
                  <a:lnTo>
                    <a:pt x="16764" y="1727"/>
                  </a:lnTo>
                  <a:lnTo>
                    <a:pt x="11963" y="0"/>
                  </a:lnTo>
                  <a:lnTo>
                    <a:pt x="7505" y="1333"/>
                  </a:lnTo>
                  <a:lnTo>
                    <a:pt x="3048" y="2692"/>
                  </a:lnTo>
                  <a:lnTo>
                    <a:pt x="0" y="6781"/>
                  </a:lnTo>
                  <a:lnTo>
                    <a:pt x="0" y="11442"/>
                  </a:lnTo>
                  <a:lnTo>
                    <a:pt x="0" y="594372"/>
                  </a:lnTo>
                  <a:lnTo>
                    <a:pt x="0" y="600176"/>
                  </a:lnTo>
                  <a:lnTo>
                    <a:pt x="4660" y="604875"/>
                  </a:lnTo>
                  <a:lnTo>
                    <a:pt x="10439" y="604939"/>
                  </a:lnTo>
                  <a:lnTo>
                    <a:pt x="11569" y="604939"/>
                  </a:lnTo>
                  <a:lnTo>
                    <a:pt x="12560" y="604786"/>
                  </a:lnTo>
                  <a:lnTo>
                    <a:pt x="13487" y="604507"/>
                  </a:lnTo>
                  <a:lnTo>
                    <a:pt x="19867" y="604353"/>
                  </a:lnTo>
                  <a:lnTo>
                    <a:pt x="30241" y="604399"/>
                  </a:lnTo>
                  <a:lnTo>
                    <a:pt x="42973" y="604607"/>
                  </a:lnTo>
                  <a:lnTo>
                    <a:pt x="56426" y="604939"/>
                  </a:lnTo>
                  <a:lnTo>
                    <a:pt x="59359" y="605040"/>
                  </a:lnTo>
                  <a:lnTo>
                    <a:pt x="62026" y="603923"/>
                  </a:lnTo>
                  <a:lnTo>
                    <a:pt x="64071" y="601941"/>
                  </a:lnTo>
                  <a:lnTo>
                    <a:pt x="66116" y="599960"/>
                  </a:lnTo>
                  <a:lnTo>
                    <a:pt x="67259" y="597230"/>
                  </a:lnTo>
                  <a:lnTo>
                    <a:pt x="67259" y="594372"/>
                  </a:lnTo>
                  <a:lnTo>
                    <a:pt x="67259" y="135559"/>
                  </a:lnTo>
                  <a:lnTo>
                    <a:pt x="67259" y="129743"/>
                  </a:lnTo>
                  <a:lnTo>
                    <a:pt x="62534" y="125006"/>
                  </a:lnTo>
                  <a:lnTo>
                    <a:pt x="56705" y="125006"/>
                  </a:lnTo>
                  <a:lnTo>
                    <a:pt x="50876" y="125006"/>
                  </a:lnTo>
                  <a:lnTo>
                    <a:pt x="46151" y="129743"/>
                  </a:lnTo>
                  <a:lnTo>
                    <a:pt x="46151" y="135559"/>
                  </a:lnTo>
                  <a:lnTo>
                    <a:pt x="46151" y="583539"/>
                  </a:lnTo>
                  <a:lnTo>
                    <a:pt x="34950" y="583247"/>
                  </a:lnTo>
                  <a:lnTo>
                    <a:pt x="26962" y="583120"/>
                  </a:lnTo>
                  <a:lnTo>
                    <a:pt x="21082" y="583171"/>
                  </a:lnTo>
                  <a:lnTo>
                    <a:pt x="21082" y="46431"/>
                  </a:lnTo>
                  <a:lnTo>
                    <a:pt x="388429" y="600202"/>
                  </a:lnTo>
                  <a:lnTo>
                    <a:pt x="391007" y="604088"/>
                  </a:lnTo>
                  <a:lnTo>
                    <a:pt x="395820" y="605840"/>
                  </a:lnTo>
                  <a:lnTo>
                    <a:pt x="400265" y="604469"/>
                  </a:lnTo>
                  <a:lnTo>
                    <a:pt x="404723" y="603135"/>
                  </a:lnTo>
                  <a:lnTo>
                    <a:pt x="407771" y="599033"/>
                  </a:lnTo>
                  <a:lnTo>
                    <a:pt x="407771" y="594372"/>
                  </a:lnTo>
                  <a:lnTo>
                    <a:pt x="407771" y="11442"/>
                  </a:lnTo>
                  <a:lnTo>
                    <a:pt x="407784" y="5600"/>
                  </a:lnTo>
                  <a:lnTo>
                    <a:pt x="403059" y="889"/>
                  </a:lnTo>
                  <a:lnTo>
                    <a:pt x="397230" y="88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516755" y="902456"/>
              <a:ext cx="451484" cy="594360"/>
            </a:xfrm>
            <a:custGeom>
              <a:avLst/>
              <a:gdLst/>
              <a:ahLst/>
              <a:cxnLst/>
              <a:rect l="l" t="t" r="r" b="b"/>
              <a:pathLst>
                <a:path w="451484" h="594360">
                  <a:moveTo>
                    <a:pt x="440524" y="0"/>
                  </a:moveTo>
                  <a:lnTo>
                    <a:pt x="10566" y="0"/>
                  </a:lnTo>
                  <a:lnTo>
                    <a:pt x="4737" y="0"/>
                  </a:lnTo>
                  <a:lnTo>
                    <a:pt x="0" y="4724"/>
                  </a:lnTo>
                  <a:lnTo>
                    <a:pt x="0" y="10553"/>
                  </a:lnTo>
                  <a:lnTo>
                    <a:pt x="0" y="16383"/>
                  </a:lnTo>
                  <a:lnTo>
                    <a:pt x="4737" y="21107"/>
                  </a:lnTo>
                  <a:lnTo>
                    <a:pt x="10566" y="21107"/>
                  </a:lnTo>
                  <a:lnTo>
                    <a:pt x="429971" y="21107"/>
                  </a:lnTo>
                  <a:lnTo>
                    <a:pt x="429971" y="40411"/>
                  </a:lnTo>
                  <a:lnTo>
                    <a:pt x="250063" y="40411"/>
                  </a:lnTo>
                  <a:lnTo>
                    <a:pt x="244246" y="40411"/>
                  </a:lnTo>
                  <a:lnTo>
                    <a:pt x="239522" y="45123"/>
                  </a:lnTo>
                  <a:lnTo>
                    <a:pt x="239522" y="50965"/>
                  </a:lnTo>
                  <a:lnTo>
                    <a:pt x="239522" y="572820"/>
                  </a:lnTo>
                  <a:lnTo>
                    <a:pt x="214452" y="572820"/>
                  </a:lnTo>
                  <a:lnTo>
                    <a:pt x="214452" y="56007"/>
                  </a:lnTo>
                  <a:lnTo>
                    <a:pt x="214452" y="50177"/>
                  </a:lnTo>
                  <a:lnTo>
                    <a:pt x="209727" y="45453"/>
                  </a:lnTo>
                  <a:lnTo>
                    <a:pt x="203898" y="45453"/>
                  </a:lnTo>
                  <a:lnTo>
                    <a:pt x="198069" y="45453"/>
                  </a:lnTo>
                  <a:lnTo>
                    <a:pt x="193344" y="50177"/>
                  </a:lnTo>
                  <a:lnTo>
                    <a:pt x="193344" y="56007"/>
                  </a:lnTo>
                  <a:lnTo>
                    <a:pt x="193344" y="583361"/>
                  </a:lnTo>
                  <a:lnTo>
                    <a:pt x="193344" y="589203"/>
                  </a:lnTo>
                  <a:lnTo>
                    <a:pt x="198069" y="593915"/>
                  </a:lnTo>
                  <a:lnTo>
                    <a:pt x="203898" y="593915"/>
                  </a:lnTo>
                  <a:lnTo>
                    <a:pt x="250063" y="593915"/>
                  </a:lnTo>
                  <a:lnTo>
                    <a:pt x="255892" y="593915"/>
                  </a:lnTo>
                  <a:lnTo>
                    <a:pt x="260616" y="589203"/>
                  </a:lnTo>
                  <a:lnTo>
                    <a:pt x="260616" y="583361"/>
                  </a:lnTo>
                  <a:lnTo>
                    <a:pt x="260616" y="61506"/>
                  </a:lnTo>
                  <a:lnTo>
                    <a:pt x="440524" y="61506"/>
                  </a:lnTo>
                  <a:lnTo>
                    <a:pt x="446341" y="61506"/>
                  </a:lnTo>
                  <a:lnTo>
                    <a:pt x="451078" y="56794"/>
                  </a:lnTo>
                  <a:lnTo>
                    <a:pt x="451078" y="50965"/>
                  </a:lnTo>
                  <a:lnTo>
                    <a:pt x="451078" y="10553"/>
                  </a:lnTo>
                  <a:lnTo>
                    <a:pt x="451078" y="4724"/>
                  </a:lnTo>
                  <a:lnTo>
                    <a:pt x="446341" y="0"/>
                  </a:lnTo>
                  <a:lnTo>
                    <a:pt x="440524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6985675" y="896688"/>
              <a:ext cx="409575" cy="605790"/>
            </a:xfrm>
            <a:custGeom>
              <a:avLst/>
              <a:gdLst/>
              <a:ahLst/>
              <a:cxnLst/>
              <a:rect l="l" t="t" r="r" b="b"/>
              <a:pathLst>
                <a:path w="409575" h="605790">
                  <a:moveTo>
                    <a:pt x="34124" y="213804"/>
                  </a:moveTo>
                  <a:lnTo>
                    <a:pt x="28442" y="202863"/>
                  </a:lnTo>
                  <a:lnTo>
                    <a:pt x="24372" y="191757"/>
                  </a:lnTo>
                  <a:lnTo>
                    <a:pt x="21925" y="180489"/>
                  </a:lnTo>
                  <a:lnTo>
                    <a:pt x="21107" y="169062"/>
                  </a:lnTo>
                  <a:lnTo>
                    <a:pt x="27674" y="129774"/>
                  </a:lnTo>
                  <a:lnTo>
                    <a:pt x="46200" y="94443"/>
                  </a:lnTo>
                  <a:lnTo>
                    <a:pt x="74922" y="64490"/>
                  </a:lnTo>
                  <a:lnTo>
                    <a:pt x="112075" y="41336"/>
                  </a:lnTo>
                  <a:lnTo>
                    <a:pt x="155896" y="26401"/>
                  </a:lnTo>
                  <a:lnTo>
                    <a:pt x="204622" y="21107"/>
                  </a:lnTo>
                  <a:lnTo>
                    <a:pt x="253352" y="26401"/>
                  </a:lnTo>
                  <a:lnTo>
                    <a:pt x="297175" y="41336"/>
                  </a:lnTo>
                  <a:lnTo>
                    <a:pt x="334327" y="64490"/>
                  </a:lnTo>
                  <a:lnTo>
                    <a:pt x="363046" y="94443"/>
                  </a:lnTo>
                  <a:lnTo>
                    <a:pt x="381571" y="129774"/>
                  </a:lnTo>
                  <a:lnTo>
                    <a:pt x="388137" y="169062"/>
                  </a:lnTo>
                  <a:lnTo>
                    <a:pt x="388137" y="174891"/>
                  </a:lnTo>
                  <a:lnTo>
                    <a:pt x="392861" y="179603"/>
                  </a:lnTo>
                  <a:lnTo>
                    <a:pt x="398691" y="179603"/>
                  </a:lnTo>
                  <a:lnTo>
                    <a:pt x="404507" y="179603"/>
                  </a:lnTo>
                  <a:lnTo>
                    <a:pt x="409244" y="174891"/>
                  </a:lnTo>
                  <a:lnTo>
                    <a:pt x="409244" y="169062"/>
                  </a:lnTo>
                  <a:lnTo>
                    <a:pt x="401922" y="124171"/>
                  </a:lnTo>
                  <a:lnTo>
                    <a:pt x="381267" y="83801"/>
                  </a:lnTo>
                  <a:lnTo>
                    <a:pt x="349243" y="49574"/>
                  </a:lnTo>
                  <a:lnTo>
                    <a:pt x="307817" y="23115"/>
                  </a:lnTo>
                  <a:lnTo>
                    <a:pt x="258955" y="6049"/>
                  </a:lnTo>
                  <a:lnTo>
                    <a:pt x="204622" y="0"/>
                  </a:lnTo>
                  <a:lnTo>
                    <a:pt x="150293" y="6049"/>
                  </a:lnTo>
                  <a:lnTo>
                    <a:pt x="101432" y="23115"/>
                  </a:lnTo>
                  <a:lnTo>
                    <a:pt x="60005" y="49574"/>
                  </a:lnTo>
                  <a:lnTo>
                    <a:pt x="27980" y="83801"/>
                  </a:lnTo>
                  <a:lnTo>
                    <a:pt x="7322" y="124171"/>
                  </a:lnTo>
                  <a:lnTo>
                    <a:pt x="0" y="169062"/>
                  </a:lnTo>
                  <a:lnTo>
                    <a:pt x="3785" y="196748"/>
                  </a:lnTo>
                  <a:lnTo>
                    <a:pt x="34005" y="248672"/>
                  </a:lnTo>
                  <a:lnTo>
                    <a:pt x="94281" y="295914"/>
                  </a:lnTo>
                  <a:lnTo>
                    <a:pt x="135637" y="317749"/>
                  </a:lnTo>
                  <a:lnTo>
                    <a:pt x="184443" y="338376"/>
                  </a:lnTo>
                  <a:lnTo>
                    <a:pt x="240678" y="357783"/>
                  </a:lnTo>
                  <a:lnTo>
                    <a:pt x="304320" y="375957"/>
                  </a:lnTo>
                  <a:lnTo>
                    <a:pt x="375348" y="392887"/>
                  </a:lnTo>
                  <a:lnTo>
                    <a:pt x="380861" y="403930"/>
                  </a:lnTo>
                  <a:lnTo>
                    <a:pt x="384867" y="414894"/>
                  </a:lnTo>
                  <a:lnTo>
                    <a:pt x="387310" y="425732"/>
                  </a:lnTo>
                  <a:lnTo>
                    <a:pt x="388137" y="436397"/>
                  </a:lnTo>
                  <a:lnTo>
                    <a:pt x="381570" y="475680"/>
                  </a:lnTo>
                  <a:lnTo>
                    <a:pt x="363043" y="511010"/>
                  </a:lnTo>
                  <a:lnTo>
                    <a:pt x="334321" y="540964"/>
                  </a:lnTo>
                  <a:lnTo>
                    <a:pt x="297165" y="564120"/>
                  </a:lnTo>
                  <a:lnTo>
                    <a:pt x="253341" y="579057"/>
                  </a:lnTo>
                  <a:lnTo>
                    <a:pt x="204609" y="584352"/>
                  </a:lnTo>
                  <a:lnTo>
                    <a:pt x="155884" y="579058"/>
                  </a:lnTo>
                  <a:lnTo>
                    <a:pt x="112065" y="564123"/>
                  </a:lnTo>
                  <a:lnTo>
                    <a:pt x="74915" y="540969"/>
                  </a:lnTo>
                  <a:lnTo>
                    <a:pt x="46197" y="511016"/>
                  </a:lnTo>
                  <a:lnTo>
                    <a:pt x="27673" y="475685"/>
                  </a:lnTo>
                  <a:lnTo>
                    <a:pt x="21107" y="436397"/>
                  </a:lnTo>
                  <a:lnTo>
                    <a:pt x="21107" y="430555"/>
                  </a:lnTo>
                  <a:lnTo>
                    <a:pt x="16383" y="425843"/>
                  </a:lnTo>
                  <a:lnTo>
                    <a:pt x="10566" y="425843"/>
                  </a:lnTo>
                  <a:lnTo>
                    <a:pt x="4737" y="425843"/>
                  </a:lnTo>
                  <a:lnTo>
                    <a:pt x="0" y="430555"/>
                  </a:lnTo>
                  <a:lnTo>
                    <a:pt x="0" y="436397"/>
                  </a:lnTo>
                  <a:lnTo>
                    <a:pt x="7322" y="481282"/>
                  </a:lnTo>
                  <a:lnTo>
                    <a:pt x="27980" y="521649"/>
                  </a:lnTo>
                  <a:lnTo>
                    <a:pt x="60005" y="555874"/>
                  </a:lnTo>
                  <a:lnTo>
                    <a:pt x="101432" y="582331"/>
                  </a:lnTo>
                  <a:lnTo>
                    <a:pt x="150293" y="599397"/>
                  </a:lnTo>
                  <a:lnTo>
                    <a:pt x="204622" y="605447"/>
                  </a:lnTo>
                  <a:lnTo>
                    <a:pt x="258955" y="599397"/>
                  </a:lnTo>
                  <a:lnTo>
                    <a:pt x="307817" y="582331"/>
                  </a:lnTo>
                  <a:lnTo>
                    <a:pt x="349243" y="555874"/>
                  </a:lnTo>
                  <a:lnTo>
                    <a:pt x="381267" y="521649"/>
                  </a:lnTo>
                  <a:lnTo>
                    <a:pt x="401922" y="481282"/>
                  </a:lnTo>
                  <a:lnTo>
                    <a:pt x="409244" y="436397"/>
                  </a:lnTo>
                  <a:lnTo>
                    <a:pt x="404997" y="409020"/>
                  </a:lnTo>
                  <a:lnTo>
                    <a:pt x="372012" y="353108"/>
                  </a:lnTo>
                  <a:lnTo>
                    <a:pt x="343935" y="325877"/>
                  </a:lnTo>
                  <a:lnTo>
                    <a:pt x="308576" y="300002"/>
                  </a:lnTo>
                  <a:lnTo>
                    <a:pt x="266266" y="276135"/>
                  </a:lnTo>
                  <a:lnTo>
                    <a:pt x="217335" y="254928"/>
                  </a:lnTo>
                  <a:lnTo>
                    <a:pt x="162114" y="237035"/>
                  </a:lnTo>
                  <a:lnTo>
                    <a:pt x="100934" y="223110"/>
                  </a:lnTo>
                  <a:lnTo>
                    <a:pt x="34124" y="213804"/>
                  </a:lnTo>
                  <a:close/>
                </a:path>
                <a:path w="409575" h="605790">
                  <a:moveTo>
                    <a:pt x="52095" y="237007"/>
                  </a:moveTo>
                  <a:lnTo>
                    <a:pt x="111715" y="246769"/>
                  </a:lnTo>
                  <a:lnTo>
                    <a:pt x="166675" y="260425"/>
                  </a:lnTo>
                  <a:lnTo>
                    <a:pt x="216553" y="277401"/>
                  </a:lnTo>
                  <a:lnTo>
                    <a:pt x="260928" y="297127"/>
                  </a:lnTo>
                  <a:lnTo>
                    <a:pt x="299376" y="319030"/>
                  </a:lnTo>
                  <a:lnTo>
                    <a:pt x="331476" y="342538"/>
                  </a:lnTo>
                  <a:lnTo>
                    <a:pt x="356806" y="367080"/>
                  </a:lnTo>
                  <a:lnTo>
                    <a:pt x="293986" y="351340"/>
                  </a:lnTo>
                  <a:lnTo>
                    <a:pt x="237477" y="334584"/>
                  </a:lnTo>
                  <a:lnTo>
                    <a:pt x="187350" y="316853"/>
                  </a:lnTo>
                  <a:lnTo>
                    <a:pt x="143677" y="298188"/>
                  </a:lnTo>
                  <a:lnTo>
                    <a:pt x="106529" y="278632"/>
                  </a:lnTo>
                  <a:lnTo>
                    <a:pt x="52095" y="237007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4973259" y="6644733"/>
            <a:ext cx="2041525" cy="1513840"/>
          </a:xfrm>
          <a:prstGeom prst="rect">
            <a:avLst/>
          </a:prstGeom>
        </p:spPr>
        <p:txBody>
          <a:bodyPr wrap="square" lIns="0" tIns="130810" rIns="0" bIns="0" rtlCol="0" vert="horz">
            <a:spAutoFit/>
          </a:bodyPr>
          <a:lstStyle/>
          <a:p>
            <a:pPr algn="ctr" marL="12700" marR="5080" indent="-58419">
              <a:lnSpc>
                <a:spcPct val="77600"/>
              </a:lnSpc>
              <a:spcBef>
                <a:spcPts val="1030"/>
              </a:spcBef>
            </a:pPr>
            <a:r>
              <a:rPr dirty="0" sz="3450" spc="-25">
                <a:solidFill>
                  <a:srgbClr val="FFFFFF"/>
                </a:solidFill>
                <a:latin typeface="Neon Light"/>
                <a:cs typeface="Neon Light"/>
              </a:rPr>
              <a:t>The </a:t>
            </a:r>
            <a:r>
              <a:rPr dirty="0" sz="4050" spc="-10">
                <a:solidFill>
                  <a:srgbClr val="FFFFFF"/>
                </a:solidFill>
                <a:latin typeface="Neon Light"/>
                <a:cs typeface="Neon Light"/>
              </a:rPr>
              <a:t>Squeeze' </a:t>
            </a:r>
            <a:r>
              <a:rPr dirty="0" sz="4050" spc="-25">
                <a:solidFill>
                  <a:srgbClr val="FFFFFF"/>
                </a:solidFill>
                <a:latin typeface="Neon Light"/>
                <a:cs typeface="Neon Light"/>
              </a:rPr>
              <a:t>IN</a:t>
            </a:r>
            <a:endParaRPr sz="4050">
              <a:latin typeface="Neon Light"/>
              <a:cs typeface="Neon Light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1090636" y="927108"/>
            <a:ext cx="13771880" cy="6871334"/>
            <a:chOff x="1090636" y="927108"/>
            <a:chExt cx="13771880" cy="6871334"/>
          </a:xfrm>
        </p:grpSpPr>
        <p:pic>
          <p:nvPicPr>
            <p:cNvPr id="26" name="object 2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62380" y="4091134"/>
              <a:ext cx="2014900" cy="2640571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3813" y="4074912"/>
              <a:ext cx="493775" cy="524252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55505" y="4177118"/>
              <a:ext cx="111569" cy="143522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03165" y="4068817"/>
              <a:ext cx="441959" cy="490724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5106080" y="4173585"/>
              <a:ext cx="56515" cy="106045"/>
            </a:xfrm>
            <a:custGeom>
              <a:avLst/>
              <a:gdLst/>
              <a:ahLst/>
              <a:cxnLst/>
              <a:rect l="l" t="t" r="r" b="b"/>
              <a:pathLst>
                <a:path w="56514" h="106045">
                  <a:moveTo>
                    <a:pt x="0" y="0"/>
                  </a:moveTo>
                  <a:lnTo>
                    <a:pt x="33462" y="36040"/>
                  </a:lnTo>
                  <a:lnTo>
                    <a:pt x="50384" y="59055"/>
                  </a:lnTo>
                  <a:lnTo>
                    <a:pt x="55956" y="78945"/>
                  </a:lnTo>
                  <a:lnTo>
                    <a:pt x="55372" y="105613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04493" y="4357123"/>
              <a:ext cx="111671" cy="147576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6005382" y="5324545"/>
              <a:ext cx="132080" cy="706755"/>
            </a:xfrm>
            <a:custGeom>
              <a:avLst/>
              <a:gdLst/>
              <a:ahLst/>
              <a:cxnLst/>
              <a:rect l="l" t="t" r="r" b="b"/>
              <a:pathLst>
                <a:path w="132079" h="706754">
                  <a:moveTo>
                    <a:pt x="67646" y="0"/>
                  </a:moveTo>
                  <a:lnTo>
                    <a:pt x="58354" y="334"/>
                  </a:lnTo>
                  <a:lnTo>
                    <a:pt x="23354" y="23235"/>
                  </a:lnTo>
                  <a:lnTo>
                    <a:pt x="4864" y="50885"/>
                  </a:lnTo>
                  <a:lnTo>
                    <a:pt x="0" y="82228"/>
                  </a:lnTo>
                  <a:lnTo>
                    <a:pt x="5876" y="116206"/>
                  </a:lnTo>
                  <a:lnTo>
                    <a:pt x="19611" y="151763"/>
                  </a:lnTo>
                  <a:lnTo>
                    <a:pt x="38319" y="187840"/>
                  </a:lnTo>
                  <a:lnTo>
                    <a:pt x="79123" y="257330"/>
                  </a:lnTo>
                  <a:lnTo>
                    <a:pt x="95450" y="288629"/>
                  </a:lnTo>
                  <a:lnTo>
                    <a:pt x="105217" y="316221"/>
                  </a:lnTo>
                  <a:lnTo>
                    <a:pt x="107533" y="369297"/>
                  </a:lnTo>
                  <a:lnTo>
                    <a:pt x="94724" y="416743"/>
                  </a:lnTo>
                  <a:lnTo>
                    <a:pt x="53789" y="507105"/>
                  </a:lnTo>
                  <a:lnTo>
                    <a:pt x="40688" y="556200"/>
                  </a:lnTo>
                  <a:lnTo>
                    <a:pt x="40326" y="596906"/>
                  </a:lnTo>
                  <a:lnTo>
                    <a:pt x="49519" y="635323"/>
                  </a:lnTo>
                  <a:lnTo>
                    <a:pt x="67111" y="670827"/>
                  </a:lnTo>
                  <a:lnTo>
                    <a:pt x="91945" y="702796"/>
                  </a:lnTo>
                  <a:lnTo>
                    <a:pt x="100133" y="706325"/>
                  </a:lnTo>
                  <a:lnTo>
                    <a:pt x="107573" y="702782"/>
                  </a:lnTo>
                  <a:lnTo>
                    <a:pt x="111240" y="695208"/>
                  </a:lnTo>
                  <a:lnTo>
                    <a:pt x="108112" y="686642"/>
                  </a:lnTo>
                  <a:lnTo>
                    <a:pt x="79457" y="646396"/>
                  </a:lnTo>
                  <a:lnTo>
                    <a:pt x="66370" y="605274"/>
                  </a:lnTo>
                  <a:lnTo>
                    <a:pt x="66360" y="563191"/>
                  </a:lnTo>
                  <a:lnTo>
                    <a:pt x="76934" y="520060"/>
                  </a:lnTo>
                  <a:lnTo>
                    <a:pt x="95603" y="475797"/>
                  </a:lnTo>
                  <a:lnTo>
                    <a:pt x="109260" y="446727"/>
                  </a:lnTo>
                  <a:lnTo>
                    <a:pt x="120763" y="417477"/>
                  </a:lnTo>
                  <a:lnTo>
                    <a:pt x="128744" y="387205"/>
                  </a:lnTo>
                  <a:lnTo>
                    <a:pt x="131836" y="355070"/>
                  </a:lnTo>
                  <a:lnTo>
                    <a:pt x="129208" y="322000"/>
                  </a:lnTo>
                  <a:lnTo>
                    <a:pt x="121401" y="290521"/>
                  </a:lnTo>
                  <a:lnTo>
                    <a:pt x="109135" y="260421"/>
                  </a:lnTo>
                  <a:lnTo>
                    <a:pt x="93126" y="231487"/>
                  </a:lnTo>
                  <a:lnTo>
                    <a:pt x="71893" y="199038"/>
                  </a:lnTo>
                  <a:lnTo>
                    <a:pt x="48524" y="161393"/>
                  </a:lnTo>
                  <a:lnTo>
                    <a:pt x="29828" y="121611"/>
                  </a:lnTo>
                  <a:lnTo>
                    <a:pt x="22616" y="82756"/>
                  </a:lnTo>
                  <a:lnTo>
                    <a:pt x="33698" y="47888"/>
                  </a:lnTo>
                  <a:lnTo>
                    <a:pt x="69885" y="20070"/>
                  </a:lnTo>
                  <a:lnTo>
                    <a:pt x="75595" y="13561"/>
                  </a:lnTo>
                  <a:lnTo>
                    <a:pt x="74121" y="5639"/>
                  </a:lnTo>
                  <a:lnTo>
                    <a:pt x="676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0636" y="4057309"/>
              <a:ext cx="2854038" cy="3741109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0013" y="4074912"/>
              <a:ext cx="539495" cy="585212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22001" y="4178552"/>
              <a:ext cx="156844" cy="202158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30325" y="4068817"/>
              <a:ext cx="466343" cy="533396"/>
            </a:xfrm>
            <a:prstGeom prst="rect">
              <a:avLst/>
            </a:prstGeom>
          </p:spPr>
        </p:pic>
        <p:sp>
          <p:nvSpPr>
            <p:cNvPr id="37" name="object 37" descr=""/>
            <p:cNvSpPr/>
            <p:nvPr/>
          </p:nvSpPr>
          <p:spPr>
            <a:xfrm>
              <a:off x="1434820" y="4172880"/>
              <a:ext cx="79375" cy="149860"/>
            </a:xfrm>
            <a:custGeom>
              <a:avLst/>
              <a:gdLst/>
              <a:ahLst/>
              <a:cxnLst/>
              <a:rect l="l" t="t" r="r" b="b"/>
              <a:pathLst>
                <a:path w="79375" h="149860">
                  <a:moveTo>
                    <a:pt x="0" y="0"/>
                  </a:moveTo>
                  <a:lnTo>
                    <a:pt x="47439" y="51102"/>
                  </a:lnTo>
                  <a:lnTo>
                    <a:pt x="71431" y="83734"/>
                  </a:lnTo>
                  <a:lnTo>
                    <a:pt x="79334" y="111931"/>
                  </a:lnTo>
                  <a:lnTo>
                    <a:pt x="78511" y="149733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571163" y="4435349"/>
              <a:ext cx="17780" cy="102870"/>
            </a:xfrm>
            <a:custGeom>
              <a:avLst/>
              <a:gdLst/>
              <a:ahLst/>
              <a:cxnLst/>
              <a:rect l="l" t="t" r="r" b="b"/>
              <a:pathLst>
                <a:path w="17780" h="102870">
                  <a:moveTo>
                    <a:pt x="17481" y="0"/>
                  </a:moveTo>
                  <a:lnTo>
                    <a:pt x="5140" y="38169"/>
                  </a:lnTo>
                  <a:lnTo>
                    <a:pt x="0" y="61564"/>
                  </a:lnTo>
                  <a:lnTo>
                    <a:pt x="1136" y="79790"/>
                  </a:lnTo>
                  <a:lnTo>
                    <a:pt x="7626" y="102450"/>
                  </a:lnTo>
                  <a:lnTo>
                    <a:pt x="174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571163" y="4435349"/>
              <a:ext cx="17780" cy="102870"/>
            </a:xfrm>
            <a:custGeom>
              <a:avLst/>
              <a:gdLst/>
              <a:ahLst/>
              <a:cxnLst/>
              <a:rect l="l" t="t" r="r" b="b"/>
              <a:pathLst>
                <a:path w="17780" h="102870">
                  <a:moveTo>
                    <a:pt x="17481" y="0"/>
                  </a:moveTo>
                  <a:lnTo>
                    <a:pt x="5140" y="38169"/>
                  </a:lnTo>
                  <a:lnTo>
                    <a:pt x="0" y="61564"/>
                  </a:lnTo>
                  <a:lnTo>
                    <a:pt x="1136" y="79790"/>
                  </a:lnTo>
                  <a:lnTo>
                    <a:pt x="7626" y="102450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33233" y="4519093"/>
              <a:ext cx="111531" cy="122580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2714150" y="5808135"/>
              <a:ext cx="177800" cy="993140"/>
            </a:xfrm>
            <a:custGeom>
              <a:avLst/>
              <a:gdLst/>
              <a:ahLst/>
              <a:cxnLst/>
              <a:rect l="l" t="t" r="r" b="b"/>
              <a:pathLst>
                <a:path w="177800" h="993140">
                  <a:moveTo>
                    <a:pt x="83558" y="0"/>
                  </a:moveTo>
                  <a:lnTo>
                    <a:pt x="45387" y="20340"/>
                  </a:lnTo>
                  <a:lnTo>
                    <a:pt x="19726" y="44819"/>
                  </a:lnTo>
                  <a:lnTo>
                    <a:pt x="5091" y="72819"/>
                  </a:lnTo>
                  <a:lnTo>
                    <a:pt x="0" y="103721"/>
                  </a:lnTo>
                  <a:lnTo>
                    <a:pt x="2968" y="136908"/>
                  </a:lnTo>
                  <a:lnTo>
                    <a:pt x="27152" y="207660"/>
                  </a:lnTo>
                  <a:lnTo>
                    <a:pt x="45401" y="243990"/>
                  </a:lnTo>
                  <a:lnTo>
                    <a:pt x="65778" y="280132"/>
                  </a:lnTo>
                  <a:lnTo>
                    <a:pt x="106979" y="349375"/>
                  </a:lnTo>
                  <a:lnTo>
                    <a:pt x="124837" y="381242"/>
                  </a:lnTo>
                  <a:lnTo>
                    <a:pt x="138890" y="410446"/>
                  </a:lnTo>
                  <a:lnTo>
                    <a:pt x="147654" y="436372"/>
                  </a:lnTo>
                  <a:lnTo>
                    <a:pt x="154437" y="489957"/>
                  </a:lnTo>
                  <a:lnTo>
                    <a:pt x="150263" y="541377"/>
                  </a:lnTo>
                  <a:lnTo>
                    <a:pt x="136837" y="591418"/>
                  </a:lnTo>
                  <a:lnTo>
                    <a:pt x="115866" y="640867"/>
                  </a:lnTo>
                  <a:lnTo>
                    <a:pt x="98910" y="674230"/>
                  </a:lnTo>
                  <a:lnTo>
                    <a:pt x="82388" y="707650"/>
                  </a:lnTo>
                  <a:lnTo>
                    <a:pt x="68416" y="742051"/>
                  </a:lnTo>
                  <a:lnTo>
                    <a:pt x="59110" y="778357"/>
                  </a:lnTo>
                  <a:lnTo>
                    <a:pt x="56143" y="825127"/>
                  </a:lnTo>
                  <a:lnTo>
                    <a:pt x="62458" y="870497"/>
                  </a:lnTo>
                  <a:lnTo>
                    <a:pt x="77286" y="913605"/>
                  </a:lnTo>
                  <a:lnTo>
                    <a:pt x="99862" y="953592"/>
                  </a:lnTo>
                  <a:lnTo>
                    <a:pt x="129417" y="989596"/>
                  </a:lnTo>
                  <a:lnTo>
                    <a:pt x="137721" y="993014"/>
                  </a:lnTo>
                  <a:lnTo>
                    <a:pt x="145202" y="989437"/>
                  </a:lnTo>
                  <a:lnTo>
                    <a:pt x="148832" y="981899"/>
                  </a:lnTo>
                  <a:lnTo>
                    <a:pt x="145584" y="973429"/>
                  </a:lnTo>
                  <a:lnTo>
                    <a:pt x="112006" y="930511"/>
                  </a:lnTo>
                  <a:lnTo>
                    <a:pt x="91258" y="885114"/>
                  </a:lnTo>
                  <a:lnTo>
                    <a:pt x="82302" y="837825"/>
                  </a:lnTo>
                  <a:lnTo>
                    <a:pt x="84095" y="789227"/>
                  </a:lnTo>
                  <a:lnTo>
                    <a:pt x="95596" y="739907"/>
                  </a:lnTo>
                  <a:lnTo>
                    <a:pt x="115765" y="690448"/>
                  </a:lnTo>
                  <a:lnTo>
                    <a:pt x="138745" y="643324"/>
                  </a:lnTo>
                  <a:lnTo>
                    <a:pt x="158711" y="596515"/>
                  </a:lnTo>
                  <a:lnTo>
                    <a:pt x="172670" y="547930"/>
                  </a:lnTo>
                  <a:lnTo>
                    <a:pt x="177626" y="495477"/>
                  </a:lnTo>
                  <a:lnTo>
                    <a:pt x="172234" y="444002"/>
                  </a:lnTo>
                  <a:lnTo>
                    <a:pt x="158103" y="395892"/>
                  </a:lnTo>
                  <a:lnTo>
                    <a:pt x="136728" y="350290"/>
                  </a:lnTo>
                  <a:lnTo>
                    <a:pt x="109605" y="306336"/>
                  </a:lnTo>
                  <a:lnTo>
                    <a:pt x="88748" y="275077"/>
                  </a:lnTo>
                  <a:lnTo>
                    <a:pt x="66241" y="238299"/>
                  </a:lnTo>
                  <a:lnTo>
                    <a:pt x="45533" y="198151"/>
                  </a:lnTo>
                  <a:lnTo>
                    <a:pt x="30071" y="156781"/>
                  </a:lnTo>
                  <a:lnTo>
                    <a:pt x="23303" y="116338"/>
                  </a:lnTo>
                  <a:lnTo>
                    <a:pt x="28677" y="78968"/>
                  </a:lnTo>
                  <a:lnTo>
                    <a:pt x="49640" y="46822"/>
                  </a:lnTo>
                  <a:lnTo>
                    <a:pt x="89641" y="22047"/>
                  </a:lnTo>
                  <a:lnTo>
                    <a:pt x="96297" y="15541"/>
                  </a:lnTo>
                  <a:lnTo>
                    <a:pt x="96777" y="6927"/>
                  </a:lnTo>
                  <a:lnTo>
                    <a:pt x="92168" y="362"/>
                  </a:lnTo>
                  <a:lnTo>
                    <a:pt x="835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9171361" y="5193915"/>
              <a:ext cx="479425" cy="631825"/>
            </a:xfrm>
            <a:custGeom>
              <a:avLst/>
              <a:gdLst/>
              <a:ahLst/>
              <a:cxnLst/>
              <a:rect l="l" t="t" r="r" b="b"/>
              <a:pathLst>
                <a:path w="479425" h="631825">
                  <a:moveTo>
                    <a:pt x="468185" y="0"/>
                  </a:moveTo>
                  <a:lnTo>
                    <a:pt x="11214" y="0"/>
                  </a:lnTo>
                  <a:lnTo>
                    <a:pt x="5029" y="0"/>
                  </a:lnTo>
                  <a:lnTo>
                    <a:pt x="0" y="5016"/>
                  </a:lnTo>
                  <a:lnTo>
                    <a:pt x="0" y="11214"/>
                  </a:lnTo>
                  <a:lnTo>
                    <a:pt x="0" y="17411"/>
                  </a:lnTo>
                  <a:lnTo>
                    <a:pt x="5029" y="22428"/>
                  </a:lnTo>
                  <a:lnTo>
                    <a:pt x="11214" y="22428"/>
                  </a:lnTo>
                  <a:lnTo>
                    <a:pt x="456971" y="22428"/>
                  </a:lnTo>
                  <a:lnTo>
                    <a:pt x="456971" y="42938"/>
                  </a:lnTo>
                  <a:lnTo>
                    <a:pt x="265772" y="42938"/>
                  </a:lnTo>
                  <a:lnTo>
                    <a:pt x="259575" y="42938"/>
                  </a:lnTo>
                  <a:lnTo>
                    <a:pt x="254558" y="47942"/>
                  </a:lnTo>
                  <a:lnTo>
                    <a:pt x="254558" y="54152"/>
                  </a:lnTo>
                  <a:lnTo>
                    <a:pt x="254558" y="608787"/>
                  </a:lnTo>
                  <a:lnTo>
                    <a:pt x="227914" y="608787"/>
                  </a:lnTo>
                  <a:lnTo>
                    <a:pt x="227914" y="59524"/>
                  </a:lnTo>
                  <a:lnTo>
                    <a:pt x="227914" y="53314"/>
                  </a:lnTo>
                  <a:lnTo>
                    <a:pt x="222885" y="48310"/>
                  </a:lnTo>
                  <a:lnTo>
                    <a:pt x="216700" y="48310"/>
                  </a:lnTo>
                  <a:lnTo>
                    <a:pt x="210502" y="48310"/>
                  </a:lnTo>
                  <a:lnTo>
                    <a:pt x="205486" y="53314"/>
                  </a:lnTo>
                  <a:lnTo>
                    <a:pt x="205486" y="59524"/>
                  </a:lnTo>
                  <a:lnTo>
                    <a:pt x="205486" y="619988"/>
                  </a:lnTo>
                  <a:lnTo>
                    <a:pt x="205486" y="626198"/>
                  </a:lnTo>
                  <a:lnTo>
                    <a:pt x="210502" y="631202"/>
                  </a:lnTo>
                  <a:lnTo>
                    <a:pt x="216700" y="631202"/>
                  </a:lnTo>
                  <a:lnTo>
                    <a:pt x="265772" y="631202"/>
                  </a:lnTo>
                  <a:lnTo>
                    <a:pt x="271957" y="631202"/>
                  </a:lnTo>
                  <a:lnTo>
                    <a:pt x="276974" y="626198"/>
                  </a:lnTo>
                  <a:lnTo>
                    <a:pt x="276974" y="619988"/>
                  </a:lnTo>
                  <a:lnTo>
                    <a:pt x="276974" y="65354"/>
                  </a:lnTo>
                  <a:lnTo>
                    <a:pt x="468185" y="65354"/>
                  </a:lnTo>
                  <a:lnTo>
                    <a:pt x="474370" y="65354"/>
                  </a:lnTo>
                  <a:lnTo>
                    <a:pt x="479399" y="60350"/>
                  </a:lnTo>
                  <a:lnTo>
                    <a:pt x="479399" y="54152"/>
                  </a:lnTo>
                  <a:lnTo>
                    <a:pt x="479399" y="11214"/>
                  </a:lnTo>
                  <a:lnTo>
                    <a:pt x="479399" y="5029"/>
                  </a:lnTo>
                  <a:lnTo>
                    <a:pt x="474370" y="0"/>
                  </a:lnTo>
                  <a:lnTo>
                    <a:pt x="468185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9691377" y="5189512"/>
              <a:ext cx="484505" cy="641985"/>
            </a:xfrm>
            <a:custGeom>
              <a:avLst/>
              <a:gdLst/>
              <a:ahLst/>
              <a:cxnLst/>
              <a:rect l="l" t="t" r="r" b="b"/>
              <a:pathLst>
                <a:path w="484504" h="641985">
                  <a:moveTo>
                    <a:pt x="472782" y="0"/>
                  </a:moveTo>
                  <a:lnTo>
                    <a:pt x="420649" y="0"/>
                  </a:lnTo>
                  <a:lnTo>
                    <a:pt x="414451" y="0"/>
                  </a:lnTo>
                  <a:lnTo>
                    <a:pt x="409435" y="5016"/>
                  </a:lnTo>
                  <a:lnTo>
                    <a:pt x="409435" y="11214"/>
                  </a:lnTo>
                  <a:lnTo>
                    <a:pt x="409435" y="309664"/>
                  </a:lnTo>
                  <a:lnTo>
                    <a:pt x="60286" y="309664"/>
                  </a:lnTo>
                  <a:lnTo>
                    <a:pt x="54089" y="309664"/>
                  </a:lnTo>
                  <a:lnTo>
                    <a:pt x="49072" y="314667"/>
                  </a:lnTo>
                  <a:lnTo>
                    <a:pt x="49072" y="320878"/>
                  </a:lnTo>
                  <a:lnTo>
                    <a:pt x="49072" y="619328"/>
                  </a:lnTo>
                  <a:lnTo>
                    <a:pt x="22428" y="619328"/>
                  </a:lnTo>
                  <a:lnTo>
                    <a:pt x="22428" y="11214"/>
                  </a:lnTo>
                  <a:lnTo>
                    <a:pt x="22428" y="5016"/>
                  </a:lnTo>
                  <a:lnTo>
                    <a:pt x="17411" y="0"/>
                  </a:lnTo>
                  <a:lnTo>
                    <a:pt x="11214" y="0"/>
                  </a:lnTo>
                  <a:lnTo>
                    <a:pt x="5016" y="0"/>
                  </a:lnTo>
                  <a:lnTo>
                    <a:pt x="0" y="5016"/>
                  </a:lnTo>
                  <a:lnTo>
                    <a:pt x="0" y="11214"/>
                  </a:lnTo>
                  <a:lnTo>
                    <a:pt x="0" y="630529"/>
                  </a:lnTo>
                  <a:lnTo>
                    <a:pt x="0" y="636739"/>
                  </a:lnTo>
                  <a:lnTo>
                    <a:pt x="5016" y="641743"/>
                  </a:lnTo>
                  <a:lnTo>
                    <a:pt x="11214" y="641743"/>
                  </a:lnTo>
                  <a:lnTo>
                    <a:pt x="60286" y="641743"/>
                  </a:lnTo>
                  <a:lnTo>
                    <a:pt x="66471" y="641743"/>
                  </a:lnTo>
                  <a:lnTo>
                    <a:pt x="71488" y="636739"/>
                  </a:lnTo>
                  <a:lnTo>
                    <a:pt x="71488" y="630529"/>
                  </a:lnTo>
                  <a:lnTo>
                    <a:pt x="71488" y="332079"/>
                  </a:lnTo>
                  <a:lnTo>
                    <a:pt x="420649" y="332079"/>
                  </a:lnTo>
                  <a:lnTo>
                    <a:pt x="426834" y="332079"/>
                  </a:lnTo>
                  <a:lnTo>
                    <a:pt x="431850" y="327075"/>
                  </a:lnTo>
                  <a:lnTo>
                    <a:pt x="431850" y="320878"/>
                  </a:lnTo>
                  <a:lnTo>
                    <a:pt x="431850" y="22428"/>
                  </a:lnTo>
                  <a:lnTo>
                    <a:pt x="461568" y="22428"/>
                  </a:lnTo>
                  <a:lnTo>
                    <a:pt x="461568" y="622871"/>
                  </a:lnTo>
                  <a:lnTo>
                    <a:pt x="461568" y="629056"/>
                  </a:lnTo>
                  <a:lnTo>
                    <a:pt x="466585" y="634085"/>
                  </a:lnTo>
                  <a:lnTo>
                    <a:pt x="472782" y="634085"/>
                  </a:lnTo>
                  <a:lnTo>
                    <a:pt x="478980" y="634085"/>
                  </a:lnTo>
                  <a:lnTo>
                    <a:pt x="483996" y="629056"/>
                  </a:lnTo>
                  <a:lnTo>
                    <a:pt x="483996" y="622871"/>
                  </a:lnTo>
                  <a:lnTo>
                    <a:pt x="483996" y="11214"/>
                  </a:lnTo>
                  <a:lnTo>
                    <a:pt x="483996" y="5016"/>
                  </a:lnTo>
                  <a:lnTo>
                    <a:pt x="478980" y="0"/>
                  </a:lnTo>
                  <a:lnTo>
                    <a:pt x="472782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0265461" y="5189513"/>
              <a:ext cx="379095" cy="631825"/>
            </a:xfrm>
            <a:custGeom>
              <a:avLst/>
              <a:gdLst/>
              <a:ahLst/>
              <a:cxnLst/>
              <a:rect l="l" t="t" r="r" b="b"/>
              <a:pathLst>
                <a:path w="379095" h="631825">
                  <a:moveTo>
                    <a:pt x="67564" y="311670"/>
                  </a:moveTo>
                  <a:lnTo>
                    <a:pt x="367741" y="311670"/>
                  </a:lnTo>
                  <a:lnTo>
                    <a:pt x="373938" y="311670"/>
                  </a:lnTo>
                  <a:lnTo>
                    <a:pt x="378955" y="306654"/>
                  </a:lnTo>
                  <a:lnTo>
                    <a:pt x="378955" y="300456"/>
                  </a:lnTo>
                  <a:lnTo>
                    <a:pt x="378955" y="294259"/>
                  </a:lnTo>
                  <a:lnTo>
                    <a:pt x="373938" y="289242"/>
                  </a:lnTo>
                  <a:lnTo>
                    <a:pt x="367741" y="289242"/>
                  </a:lnTo>
                  <a:lnTo>
                    <a:pt x="78778" y="289242"/>
                  </a:lnTo>
                  <a:lnTo>
                    <a:pt x="78778" y="11214"/>
                  </a:lnTo>
                  <a:lnTo>
                    <a:pt x="78778" y="5016"/>
                  </a:lnTo>
                  <a:lnTo>
                    <a:pt x="73761" y="0"/>
                  </a:lnTo>
                  <a:lnTo>
                    <a:pt x="67564" y="0"/>
                  </a:lnTo>
                  <a:lnTo>
                    <a:pt x="11214" y="0"/>
                  </a:lnTo>
                  <a:lnTo>
                    <a:pt x="5016" y="0"/>
                  </a:lnTo>
                  <a:lnTo>
                    <a:pt x="0" y="5016"/>
                  </a:lnTo>
                  <a:lnTo>
                    <a:pt x="0" y="11214"/>
                  </a:lnTo>
                  <a:lnTo>
                    <a:pt x="0" y="620179"/>
                  </a:lnTo>
                  <a:lnTo>
                    <a:pt x="0" y="626376"/>
                  </a:lnTo>
                  <a:lnTo>
                    <a:pt x="5016" y="631393"/>
                  </a:lnTo>
                  <a:lnTo>
                    <a:pt x="11214" y="631393"/>
                  </a:lnTo>
                  <a:lnTo>
                    <a:pt x="367741" y="631393"/>
                  </a:lnTo>
                  <a:lnTo>
                    <a:pt x="373938" y="631393"/>
                  </a:lnTo>
                  <a:lnTo>
                    <a:pt x="378955" y="626376"/>
                  </a:lnTo>
                  <a:lnTo>
                    <a:pt x="378955" y="620179"/>
                  </a:lnTo>
                  <a:lnTo>
                    <a:pt x="378955" y="613994"/>
                  </a:lnTo>
                  <a:lnTo>
                    <a:pt x="373938" y="608965"/>
                  </a:lnTo>
                  <a:lnTo>
                    <a:pt x="367741" y="608965"/>
                  </a:lnTo>
                  <a:lnTo>
                    <a:pt x="22415" y="608965"/>
                  </a:lnTo>
                  <a:lnTo>
                    <a:pt x="22415" y="22428"/>
                  </a:lnTo>
                  <a:lnTo>
                    <a:pt x="56349" y="22428"/>
                  </a:lnTo>
                  <a:lnTo>
                    <a:pt x="56349" y="300456"/>
                  </a:lnTo>
                  <a:lnTo>
                    <a:pt x="56349" y="306641"/>
                  </a:lnTo>
                  <a:lnTo>
                    <a:pt x="61379" y="311670"/>
                  </a:lnTo>
                  <a:lnTo>
                    <a:pt x="67564" y="311670"/>
                  </a:lnTo>
                  <a:close/>
                </a:path>
                <a:path w="379095" h="631825">
                  <a:moveTo>
                    <a:pt x="112991" y="22428"/>
                  </a:moveTo>
                  <a:lnTo>
                    <a:pt x="367741" y="22428"/>
                  </a:lnTo>
                  <a:lnTo>
                    <a:pt x="373938" y="22428"/>
                  </a:lnTo>
                  <a:lnTo>
                    <a:pt x="378955" y="17411"/>
                  </a:lnTo>
                  <a:lnTo>
                    <a:pt x="378955" y="11214"/>
                  </a:lnTo>
                  <a:lnTo>
                    <a:pt x="378955" y="5016"/>
                  </a:lnTo>
                  <a:lnTo>
                    <a:pt x="373938" y="0"/>
                  </a:lnTo>
                  <a:lnTo>
                    <a:pt x="367741" y="0"/>
                  </a:lnTo>
                  <a:lnTo>
                    <a:pt x="112991" y="0"/>
                  </a:lnTo>
                  <a:lnTo>
                    <a:pt x="106794" y="0"/>
                  </a:lnTo>
                  <a:lnTo>
                    <a:pt x="101777" y="5016"/>
                  </a:lnTo>
                  <a:lnTo>
                    <a:pt x="101777" y="11214"/>
                  </a:lnTo>
                  <a:lnTo>
                    <a:pt x="101777" y="17411"/>
                  </a:lnTo>
                  <a:lnTo>
                    <a:pt x="106807" y="22428"/>
                  </a:lnTo>
                  <a:lnTo>
                    <a:pt x="112991" y="22428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7935165" y="6040908"/>
              <a:ext cx="509905" cy="753745"/>
            </a:xfrm>
            <a:custGeom>
              <a:avLst/>
              <a:gdLst/>
              <a:ahLst/>
              <a:cxnLst/>
              <a:rect l="l" t="t" r="r" b="b"/>
              <a:pathLst>
                <a:path w="509904" h="753745">
                  <a:moveTo>
                    <a:pt x="42468" y="266153"/>
                  </a:moveTo>
                  <a:lnTo>
                    <a:pt x="35400" y="252531"/>
                  </a:lnTo>
                  <a:lnTo>
                    <a:pt x="30338" y="238701"/>
                  </a:lnTo>
                  <a:lnTo>
                    <a:pt x="27293" y="224668"/>
                  </a:lnTo>
                  <a:lnTo>
                    <a:pt x="26276" y="210438"/>
                  </a:lnTo>
                  <a:lnTo>
                    <a:pt x="32320" y="168262"/>
                  </a:lnTo>
                  <a:lnTo>
                    <a:pt x="49530" y="129516"/>
                  </a:lnTo>
                  <a:lnTo>
                    <a:pt x="76525" y="95317"/>
                  </a:lnTo>
                  <a:lnTo>
                    <a:pt x="111924" y="66777"/>
                  </a:lnTo>
                  <a:lnTo>
                    <a:pt x="154344" y="45012"/>
                  </a:lnTo>
                  <a:lnTo>
                    <a:pt x="202404" y="31136"/>
                  </a:lnTo>
                  <a:lnTo>
                    <a:pt x="254723" y="26263"/>
                  </a:lnTo>
                  <a:lnTo>
                    <a:pt x="307043" y="31136"/>
                  </a:lnTo>
                  <a:lnTo>
                    <a:pt x="355105" y="45012"/>
                  </a:lnTo>
                  <a:lnTo>
                    <a:pt x="397528" y="66777"/>
                  </a:lnTo>
                  <a:lnTo>
                    <a:pt x="432929" y="95317"/>
                  </a:lnTo>
                  <a:lnTo>
                    <a:pt x="459927" y="129516"/>
                  </a:lnTo>
                  <a:lnTo>
                    <a:pt x="477139" y="168262"/>
                  </a:lnTo>
                  <a:lnTo>
                    <a:pt x="483184" y="210438"/>
                  </a:lnTo>
                  <a:lnTo>
                    <a:pt x="483184" y="217703"/>
                  </a:lnTo>
                  <a:lnTo>
                    <a:pt x="489064" y="223570"/>
                  </a:lnTo>
                  <a:lnTo>
                    <a:pt x="496316" y="223570"/>
                  </a:lnTo>
                  <a:lnTo>
                    <a:pt x="503567" y="223570"/>
                  </a:lnTo>
                  <a:lnTo>
                    <a:pt x="509447" y="217703"/>
                  </a:lnTo>
                  <a:lnTo>
                    <a:pt x="509447" y="210438"/>
                  </a:lnTo>
                  <a:lnTo>
                    <a:pt x="504263" y="168084"/>
                  </a:lnTo>
                  <a:lnTo>
                    <a:pt x="489397" y="128608"/>
                  </a:lnTo>
                  <a:lnTo>
                    <a:pt x="465884" y="92866"/>
                  </a:lnTo>
                  <a:lnTo>
                    <a:pt x="434754" y="61709"/>
                  </a:lnTo>
                  <a:lnTo>
                    <a:pt x="397041" y="35991"/>
                  </a:lnTo>
                  <a:lnTo>
                    <a:pt x="353776" y="16564"/>
                  </a:lnTo>
                  <a:lnTo>
                    <a:pt x="305993" y="4283"/>
                  </a:lnTo>
                  <a:lnTo>
                    <a:pt x="254723" y="0"/>
                  </a:lnTo>
                  <a:lnTo>
                    <a:pt x="203454" y="4283"/>
                  </a:lnTo>
                  <a:lnTo>
                    <a:pt x="155671" y="16564"/>
                  </a:lnTo>
                  <a:lnTo>
                    <a:pt x="112406" y="35991"/>
                  </a:lnTo>
                  <a:lnTo>
                    <a:pt x="74693" y="61709"/>
                  </a:lnTo>
                  <a:lnTo>
                    <a:pt x="43563" y="92866"/>
                  </a:lnTo>
                  <a:lnTo>
                    <a:pt x="20049" y="128608"/>
                  </a:lnTo>
                  <a:lnTo>
                    <a:pt x="5184" y="168084"/>
                  </a:lnTo>
                  <a:lnTo>
                    <a:pt x="0" y="210438"/>
                  </a:lnTo>
                  <a:lnTo>
                    <a:pt x="3272" y="239262"/>
                  </a:lnTo>
                  <a:lnTo>
                    <a:pt x="29410" y="293934"/>
                  </a:lnTo>
                  <a:lnTo>
                    <a:pt x="81568" y="344580"/>
                  </a:lnTo>
                  <a:lnTo>
                    <a:pt x="117367" y="368371"/>
                  </a:lnTo>
                  <a:lnTo>
                    <a:pt x="159624" y="391128"/>
                  </a:lnTo>
                  <a:lnTo>
                    <a:pt x="208325" y="412842"/>
                  </a:lnTo>
                  <a:lnTo>
                    <a:pt x="263454" y="433504"/>
                  </a:lnTo>
                  <a:lnTo>
                    <a:pt x="324996" y="453105"/>
                  </a:lnTo>
                  <a:lnTo>
                    <a:pt x="392936" y="471637"/>
                  </a:lnTo>
                  <a:lnTo>
                    <a:pt x="467258" y="489089"/>
                  </a:lnTo>
                  <a:lnTo>
                    <a:pt x="474122" y="502834"/>
                  </a:lnTo>
                  <a:lnTo>
                    <a:pt x="479105" y="516482"/>
                  </a:lnTo>
                  <a:lnTo>
                    <a:pt x="482144" y="529975"/>
                  </a:lnTo>
                  <a:lnTo>
                    <a:pt x="483171" y="543255"/>
                  </a:lnTo>
                  <a:lnTo>
                    <a:pt x="477127" y="585432"/>
                  </a:lnTo>
                  <a:lnTo>
                    <a:pt x="459914" y="624177"/>
                  </a:lnTo>
                  <a:lnTo>
                    <a:pt x="432917" y="658376"/>
                  </a:lnTo>
                  <a:lnTo>
                    <a:pt x="397515" y="686916"/>
                  </a:lnTo>
                  <a:lnTo>
                    <a:pt x="355093" y="708681"/>
                  </a:lnTo>
                  <a:lnTo>
                    <a:pt x="307030" y="722557"/>
                  </a:lnTo>
                  <a:lnTo>
                    <a:pt x="254711" y="727430"/>
                  </a:lnTo>
                  <a:lnTo>
                    <a:pt x="202392" y="722558"/>
                  </a:lnTo>
                  <a:lnTo>
                    <a:pt x="154334" y="708683"/>
                  </a:lnTo>
                  <a:lnTo>
                    <a:pt x="111916" y="686920"/>
                  </a:lnTo>
                  <a:lnTo>
                    <a:pt x="76520" y="658382"/>
                  </a:lnTo>
                  <a:lnTo>
                    <a:pt x="49527" y="624182"/>
                  </a:lnTo>
                  <a:lnTo>
                    <a:pt x="32319" y="585436"/>
                  </a:lnTo>
                  <a:lnTo>
                    <a:pt x="26276" y="543255"/>
                  </a:lnTo>
                  <a:lnTo>
                    <a:pt x="26276" y="536003"/>
                  </a:lnTo>
                  <a:lnTo>
                    <a:pt x="20383" y="530123"/>
                  </a:lnTo>
                  <a:lnTo>
                    <a:pt x="13131" y="530123"/>
                  </a:lnTo>
                  <a:lnTo>
                    <a:pt x="5892" y="530123"/>
                  </a:lnTo>
                  <a:lnTo>
                    <a:pt x="0" y="536003"/>
                  </a:lnTo>
                  <a:lnTo>
                    <a:pt x="0" y="543255"/>
                  </a:lnTo>
                  <a:lnTo>
                    <a:pt x="5184" y="585614"/>
                  </a:lnTo>
                  <a:lnTo>
                    <a:pt x="20049" y="625092"/>
                  </a:lnTo>
                  <a:lnTo>
                    <a:pt x="43563" y="660837"/>
                  </a:lnTo>
                  <a:lnTo>
                    <a:pt x="74693" y="691996"/>
                  </a:lnTo>
                  <a:lnTo>
                    <a:pt x="112406" y="717715"/>
                  </a:lnTo>
                  <a:lnTo>
                    <a:pt x="155671" y="737141"/>
                  </a:lnTo>
                  <a:lnTo>
                    <a:pt x="203454" y="749423"/>
                  </a:lnTo>
                  <a:lnTo>
                    <a:pt x="254723" y="753706"/>
                  </a:lnTo>
                  <a:lnTo>
                    <a:pt x="305993" y="749423"/>
                  </a:lnTo>
                  <a:lnTo>
                    <a:pt x="353776" y="737141"/>
                  </a:lnTo>
                  <a:lnTo>
                    <a:pt x="397041" y="717715"/>
                  </a:lnTo>
                  <a:lnTo>
                    <a:pt x="434754" y="691996"/>
                  </a:lnTo>
                  <a:lnTo>
                    <a:pt x="465884" y="660837"/>
                  </a:lnTo>
                  <a:lnTo>
                    <a:pt x="489397" y="625092"/>
                  </a:lnTo>
                  <a:lnTo>
                    <a:pt x="504263" y="585614"/>
                  </a:lnTo>
                  <a:lnTo>
                    <a:pt x="509447" y="543255"/>
                  </a:lnTo>
                  <a:lnTo>
                    <a:pt x="505768" y="514929"/>
                  </a:lnTo>
                  <a:lnTo>
                    <a:pt x="477046" y="456899"/>
                  </a:lnTo>
                  <a:lnTo>
                    <a:pt x="421428" y="400166"/>
                  </a:lnTo>
                  <a:lnTo>
                    <a:pt x="384128" y="373462"/>
                  </a:lnTo>
                  <a:lnTo>
                    <a:pt x="340819" y="348494"/>
                  </a:lnTo>
                  <a:lnTo>
                    <a:pt x="291739" y="325732"/>
                  </a:lnTo>
                  <a:lnTo>
                    <a:pt x="237126" y="305646"/>
                  </a:lnTo>
                  <a:lnTo>
                    <a:pt x="177217" y="288708"/>
                  </a:lnTo>
                  <a:lnTo>
                    <a:pt x="112252" y="275387"/>
                  </a:lnTo>
                  <a:lnTo>
                    <a:pt x="42468" y="266153"/>
                  </a:lnTo>
                  <a:close/>
                </a:path>
                <a:path w="509904" h="753745">
                  <a:moveTo>
                    <a:pt x="64833" y="295046"/>
                  </a:moveTo>
                  <a:lnTo>
                    <a:pt x="130087" y="305400"/>
                  </a:lnTo>
                  <a:lnTo>
                    <a:pt x="190949" y="319532"/>
                  </a:lnTo>
                  <a:lnTo>
                    <a:pt x="247067" y="336966"/>
                  </a:lnTo>
                  <a:lnTo>
                    <a:pt x="298089" y="357225"/>
                  </a:lnTo>
                  <a:lnTo>
                    <a:pt x="343664" y="379832"/>
                  </a:lnTo>
                  <a:lnTo>
                    <a:pt x="383439" y="404310"/>
                  </a:lnTo>
                  <a:lnTo>
                    <a:pt x="417062" y="430182"/>
                  </a:lnTo>
                  <a:lnTo>
                    <a:pt x="444182" y="456971"/>
                  </a:lnTo>
                  <a:lnTo>
                    <a:pt x="375323" y="439895"/>
                  </a:lnTo>
                  <a:lnTo>
                    <a:pt x="312471" y="421846"/>
                  </a:lnTo>
                  <a:lnTo>
                    <a:pt x="255685" y="402858"/>
                  </a:lnTo>
                  <a:lnTo>
                    <a:pt x="205025" y="382966"/>
                  </a:lnTo>
                  <a:lnTo>
                    <a:pt x="160550" y="362205"/>
                  </a:lnTo>
                  <a:lnTo>
                    <a:pt x="122320" y="340608"/>
                  </a:lnTo>
                  <a:lnTo>
                    <a:pt x="90395" y="318210"/>
                  </a:lnTo>
                  <a:lnTo>
                    <a:pt x="64833" y="295046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8495697" y="6041080"/>
              <a:ext cx="633095" cy="786130"/>
            </a:xfrm>
            <a:custGeom>
              <a:avLst/>
              <a:gdLst/>
              <a:ahLst/>
              <a:cxnLst/>
              <a:rect l="l" t="t" r="r" b="b"/>
              <a:pathLst>
                <a:path w="633095" h="786129">
                  <a:moveTo>
                    <a:pt x="507466" y="674801"/>
                  </a:moveTo>
                  <a:lnTo>
                    <a:pt x="539241" y="642628"/>
                  </a:lnTo>
                  <a:lnTo>
                    <a:pt x="566654" y="606129"/>
                  </a:lnTo>
                  <a:lnTo>
                    <a:pt x="589513" y="565738"/>
                  </a:lnTo>
                  <a:lnTo>
                    <a:pt x="607625" y="521892"/>
                  </a:lnTo>
                  <a:lnTo>
                    <a:pt x="620800" y="475026"/>
                  </a:lnTo>
                  <a:lnTo>
                    <a:pt x="628846" y="425576"/>
                  </a:lnTo>
                  <a:lnTo>
                    <a:pt x="631570" y="373976"/>
                  </a:lnTo>
                  <a:lnTo>
                    <a:pt x="628683" y="323297"/>
                  </a:lnTo>
                  <a:lnTo>
                    <a:pt x="620271" y="274669"/>
                  </a:lnTo>
                  <a:lnTo>
                    <a:pt x="606716" y="228542"/>
                  </a:lnTo>
                  <a:lnTo>
                    <a:pt x="588396" y="185365"/>
                  </a:lnTo>
                  <a:lnTo>
                    <a:pt x="565689" y="145586"/>
                  </a:lnTo>
                  <a:lnTo>
                    <a:pt x="538976" y="109654"/>
                  </a:lnTo>
                  <a:lnTo>
                    <a:pt x="508636" y="78019"/>
                  </a:lnTo>
                  <a:lnTo>
                    <a:pt x="475046" y="51129"/>
                  </a:lnTo>
                  <a:lnTo>
                    <a:pt x="438587" y="29433"/>
                  </a:lnTo>
                  <a:lnTo>
                    <a:pt x="399638" y="13380"/>
                  </a:lnTo>
                  <a:lnTo>
                    <a:pt x="358578" y="3420"/>
                  </a:lnTo>
                  <a:lnTo>
                    <a:pt x="315785" y="0"/>
                  </a:lnTo>
                  <a:lnTo>
                    <a:pt x="312254" y="0"/>
                  </a:lnTo>
                  <a:lnTo>
                    <a:pt x="308863" y="1435"/>
                  </a:lnTo>
                  <a:lnTo>
                    <a:pt x="306387" y="3962"/>
                  </a:lnTo>
                  <a:lnTo>
                    <a:pt x="303923" y="6489"/>
                  </a:lnTo>
                  <a:lnTo>
                    <a:pt x="302577" y="9906"/>
                  </a:lnTo>
                  <a:lnTo>
                    <a:pt x="302653" y="13436"/>
                  </a:lnTo>
                  <a:lnTo>
                    <a:pt x="304228" y="81521"/>
                  </a:lnTo>
                  <a:lnTo>
                    <a:pt x="304393" y="88658"/>
                  </a:lnTo>
                  <a:lnTo>
                    <a:pt x="310222" y="94361"/>
                  </a:lnTo>
                  <a:lnTo>
                    <a:pt x="317360" y="94361"/>
                  </a:lnTo>
                  <a:lnTo>
                    <a:pt x="357041" y="98932"/>
                  </a:lnTo>
                  <a:lnTo>
                    <a:pt x="394410" y="112108"/>
                  </a:lnTo>
                  <a:lnTo>
                    <a:pt x="428837" y="133084"/>
                  </a:lnTo>
                  <a:lnTo>
                    <a:pt x="459694" y="161054"/>
                  </a:lnTo>
                  <a:lnTo>
                    <a:pt x="486352" y="195211"/>
                  </a:lnTo>
                  <a:lnTo>
                    <a:pt x="508181" y="234749"/>
                  </a:lnTo>
                  <a:lnTo>
                    <a:pt x="524552" y="278863"/>
                  </a:lnTo>
                  <a:lnTo>
                    <a:pt x="534836" y="326748"/>
                  </a:lnTo>
                  <a:lnTo>
                    <a:pt x="538403" y="377596"/>
                  </a:lnTo>
                  <a:lnTo>
                    <a:pt x="534836" y="428444"/>
                  </a:lnTo>
                  <a:lnTo>
                    <a:pt x="524552" y="476327"/>
                  </a:lnTo>
                  <a:lnTo>
                    <a:pt x="508181" y="520439"/>
                  </a:lnTo>
                  <a:lnTo>
                    <a:pt x="486352" y="559976"/>
                  </a:lnTo>
                  <a:lnTo>
                    <a:pt x="459694" y="594131"/>
                  </a:lnTo>
                  <a:lnTo>
                    <a:pt x="428837" y="622098"/>
                  </a:lnTo>
                  <a:lnTo>
                    <a:pt x="394410" y="643072"/>
                  </a:lnTo>
                  <a:lnTo>
                    <a:pt x="357041" y="656248"/>
                  </a:lnTo>
                  <a:lnTo>
                    <a:pt x="317360" y="660819"/>
                  </a:lnTo>
                  <a:lnTo>
                    <a:pt x="310235" y="660819"/>
                  </a:lnTo>
                  <a:lnTo>
                    <a:pt x="304406" y="666508"/>
                  </a:lnTo>
                  <a:lnTo>
                    <a:pt x="304228" y="673620"/>
                  </a:lnTo>
                  <a:lnTo>
                    <a:pt x="302996" y="721334"/>
                  </a:lnTo>
                  <a:lnTo>
                    <a:pt x="261900" y="715628"/>
                  </a:lnTo>
                  <a:lnTo>
                    <a:pt x="222744" y="703250"/>
                  </a:lnTo>
                  <a:lnTo>
                    <a:pt x="185944" y="684698"/>
                  </a:lnTo>
                  <a:lnTo>
                    <a:pt x="151915" y="660472"/>
                  </a:lnTo>
                  <a:lnTo>
                    <a:pt x="121075" y="631072"/>
                  </a:lnTo>
                  <a:lnTo>
                    <a:pt x="93837" y="596997"/>
                  </a:lnTo>
                  <a:lnTo>
                    <a:pt x="70620" y="558746"/>
                  </a:lnTo>
                  <a:lnTo>
                    <a:pt x="51838" y="516819"/>
                  </a:lnTo>
                  <a:lnTo>
                    <a:pt x="37907" y="471716"/>
                  </a:lnTo>
                  <a:lnTo>
                    <a:pt x="29243" y="423935"/>
                  </a:lnTo>
                  <a:lnTo>
                    <a:pt x="26263" y="373976"/>
                  </a:lnTo>
                  <a:lnTo>
                    <a:pt x="29474" y="322129"/>
                  </a:lnTo>
                  <a:lnTo>
                    <a:pt x="38813" y="272531"/>
                  </a:lnTo>
                  <a:lnTo>
                    <a:pt x="53836" y="225784"/>
                  </a:lnTo>
                  <a:lnTo>
                    <a:pt x="74101" y="182486"/>
                  </a:lnTo>
                  <a:lnTo>
                    <a:pt x="99166" y="143238"/>
                  </a:lnTo>
                  <a:lnTo>
                    <a:pt x="128587" y="108640"/>
                  </a:lnTo>
                  <a:lnTo>
                    <a:pt x="161923" y="79293"/>
                  </a:lnTo>
                  <a:lnTo>
                    <a:pt x="198730" y="55796"/>
                  </a:lnTo>
                  <a:lnTo>
                    <a:pt x="238565" y="38749"/>
                  </a:lnTo>
                  <a:lnTo>
                    <a:pt x="280987" y="28752"/>
                  </a:lnTo>
                  <a:lnTo>
                    <a:pt x="288162" y="27724"/>
                  </a:lnTo>
                  <a:lnTo>
                    <a:pt x="293154" y="21056"/>
                  </a:lnTo>
                  <a:lnTo>
                    <a:pt x="292112" y="13881"/>
                  </a:lnTo>
                  <a:lnTo>
                    <a:pt x="291083" y="6705"/>
                  </a:lnTo>
                  <a:lnTo>
                    <a:pt x="284365" y="1727"/>
                  </a:lnTo>
                  <a:lnTo>
                    <a:pt x="235169" y="12261"/>
                  </a:lnTo>
                  <a:lnTo>
                    <a:pt x="195374" y="28080"/>
                  </a:lnTo>
                  <a:lnTo>
                    <a:pt x="158232" y="49714"/>
                  </a:lnTo>
                  <a:lnTo>
                    <a:pt x="124103" y="76679"/>
                  </a:lnTo>
                  <a:lnTo>
                    <a:pt x="93350" y="108490"/>
                  </a:lnTo>
                  <a:lnTo>
                    <a:pt x="66335" y="144662"/>
                  </a:lnTo>
                  <a:lnTo>
                    <a:pt x="43419" y="184711"/>
                  </a:lnTo>
                  <a:lnTo>
                    <a:pt x="24966" y="228151"/>
                  </a:lnTo>
                  <a:lnTo>
                    <a:pt x="11337" y="274499"/>
                  </a:lnTo>
                  <a:lnTo>
                    <a:pt x="2894" y="323269"/>
                  </a:lnTo>
                  <a:lnTo>
                    <a:pt x="0" y="373976"/>
                  </a:lnTo>
                  <a:lnTo>
                    <a:pt x="2888" y="424650"/>
                  </a:lnTo>
                  <a:lnTo>
                    <a:pt x="11300" y="473274"/>
                  </a:lnTo>
                  <a:lnTo>
                    <a:pt x="24856" y="519398"/>
                  </a:lnTo>
                  <a:lnTo>
                    <a:pt x="43177" y="562573"/>
                  </a:lnTo>
                  <a:lnTo>
                    <a:pt x="65884" y="602351"/>
                  </a:lnTo>
                  <a:lnTo>
                    <a:pt x="92598" y="638282"/>
                  </a:lnTo>
                  <a:lnTo>
                    <a:pt x="122940" y="669918"/>
                  </a:lnTo>
                  <a:lnTo>
                    <a:pt x="156529" y="696809"/>
                  </a:lnTo>
                  <a:lnTo>
                    <a:pt x="192988" y="718505"/>
                  </a:lnTo>
                  <a:lnTo>
                    <a:pt x="231936" y="734559"/>
                  </a:lnTo>
                  <a:lnTo>
                    <a:pt x="272995" y="744520"/>
                  </a:lnTo>
                  <a:lnTo>
                    <a:pt x="315785" y="747941"/>
                  </a:lnTo>
                  <a:lnTo>
                    <a:pt x="322910" y="747941"/>
                  </a:lnTo>
                  <a:lnTo>
                    <a:pt x="328739" y="742264"/>
                  </a:lnTo>
                  <a:lnTo>
                    <a:pt x="328917" y="735139"/>
                  </a:lnTo>
                  <a:lnTo>
                    <a:pt x="330174" y="686689"/>
                  </a:lnTo>
                  <a:lnTo>
                    <a:pt x="372571" y="679322"/>
                  </a:lnTo>
                  <a:lnTo>
                    <a:pt x="412373" y="663345"/>
                  </a:lnTo>
                  <a:lnTo>
                    <a:pt x="448943" y="639556"/>
                  </a:lnTo>
                  <a:lnTo>
                    <a:pt x="481640" y="608757"/>
                  </a:lnTo>
                  <a:lnTo>
                    <a:pt x="509825" y="571747"/>
                  </a:lnTo>
                  <a:lnTo>
                    <a:pt x="532860" y="529325"/>
                  </a:lnTo>
                  <a:lnTo>
                    <a:pt x="550104" y="482293"/>
                  </a:lnTo>
                  <a:lnTo>
                    <a:pt x="560920" y="431450"/>
                  </a:lnTo>
                  <a:lnTo>
                    <a:pt x="564667" y="377596"/>
                  </a:lnTo>
                  <a:lnTo>
                    <a:pt x="560920" y="323742"/>
                  </a:lnTo>
                  <a:lnTo>
                    <a:pt x="550106" y="272900"/>
                  </a:lnTo>
                  <a:lnTo>
                    <a:pt x="532863" y="225869"/>
                  </a:lnTo>
                  <a:lnTo>
                    <a:pt x="509831" y="183449"/>
                  </a:lnTo>
                  <a:lnTo>
                    <a:pt x="481649" y="146440"/>
                  </a:lnTo>
                  <a:lnTo>
                    <a:pt x="448956" y="115641"/>
                  </a:lnTo>
                  <a:lnTo>
                    <a:pt x="412390" y="91852"/>
                  </a:lnTo>
                  <a:lnTo>
                    <a:pt x="372592" y="75873"/>
                  </a:lnTo>
                  <a:lnTo>
                    <a:pt x="330199" y="68503"/>
                  </a:lnTo>
                  <a:lnTo>
                    <a:pt x="329247" y="26644"/>
                  </a:lnTo>
                  <a:lnTo>
                    <a:pt x="370256" y="32444"/>
                  </a:lnTo>
                  <a:lnTo>
                    <a:pt x="409324" y="44892"/>
                  </a:lnTo>
                  <a:lnTo>
                    <a:pt x="446039" y="63489"/>
                  </a:lnTo>
                  <a:lnTo>
                    <a:pt x="479985" y="87740"/>
                  </a:lnTo>
                  <a:lnTo>
                    <a:pt x="510749" y="117145"/>
                  </a:lnTo>
                  <a:lnTo>
                    <a:pt x="537916" y="151208"/>
                  </a:lnTo>
                  <a:lnTo>
                    <a:pt x="561072" y="189432"/>
                  </a:lnTo>
                  <a:lnTo>
                    <a:pt x="579804" y="231318"/>
                  </a:lnTo>
                  <a:lnTo>
                    <a:pt x="593696" y="276369"/>
                  </a:lnTo>
                  <a:lnTo>
                    <a:pt x="602335" y="324088"/>
                  </a:lnTo>
                  <a:lnTo>
                    <a:pt x="605307" y="373976"/>
                  </a:lnTo>
                  <a:lnTo>
                    <a:pt x="602502" y="424888"/>
                  </a:lnTo>
                  <a:lnTo>
                    <a:pt x="594226" y="473489"/>
                  </a:lnTo>
                  <a:lnTo>
                    <a:pt x="580686" y="519302"/>
                  </a:lnTo>
                  <a:lnTo>
                    <a:pt x="562091" y="561852"/>
                  </a:lnTo>
                  <a:lnTo>
                    <a:pt x="538649" y="600663"/>
                  </a:lnTo>
                  <a:lnTo>
                    <a:pt x="510567" y="635258"/>
                  </a:lnTo>
                  <a:lnTo>
                    <a:pt x="478053" y="665162"/>
                  </a:lnTo>
                  <a:lnTo>
                    <a:pt x="474852" y="667702"/>
                  </a:lnTo>
                  <a:lnTo>
                    <a:pt x="472998" y="671601"/>
                  </a:lnTo>
                  <a:lnTo>
                    <a:pt x="473074" y="675703"/>
                  </a:lnTo>
                  <a:lnTo>
                    <a:pt x="473151" y="679805"/>
                  </a:lnTo>
                  <a:lnTo>
                    <a:pt x="475119" y="683628"/>
                  </a:lnTo>
                  <a:lnTo>
                    <a:pt x="478421" y="686066"/>
                  </a:lnTo>
                  <a:lnTo>
                    <a:pt x="578408" y="759612"/>
                  </a:lnTo>
                  <a:lnTo>
                    <a:pt x="515391" y="759612"/>
                  </a:lnTo>
                  <a:lnTo>
                    <a:pt x="435025" y="701116"/>
                  </a:lnTo>
                  <a:lnTo>
                    <a:pt x="431177" y="698322"/>
                  </a:lnTo>
                  <a:lnTo>
                    <a:pt x="426084" y="697814"/>
                  </a:lnTo>
                  <a:lnTo>
                    <a:pt x="421754" y="699833"/>
                  </a:lnTo>
                  <a:lnTo>
                    <a:pt x="405869" y="706635"/>
                  </a:lnTo>
                  <a:lnTo>
                    <a:pt x="389477" y="712511"/>
                  </a:lnTo>
                  <a:lnTo>
                    <a:pt x="372637" y="717439"/>
                  </a:lnTo>
                  <a:lnTo>
                    <a:pt x="355409" y="721398"/>
                  </a:lnTo>
                  <a:lnTo>
                    <a:pt x="348297" y="722820"/>
                  </a:lnTo>
                  <a:lnTo>
                    <a:pt x="343687" y="729729"/>
                  </a:lnTo>
                  <a:lnTo>
                    <a:pt x="345109" y="736854"/>
                  </a:lnTo>
                  <a:lnTo>
                    <a:pt x="346532" y="743966"/>
                  </a:lnTo>
                  <a:lnTo>
                    <a:pt x="353440" y="748601"/>
                  </a:lnTo>
                  <a:lnTo>
                    <a:pt x="360565" y="747153"/>
                  </a:lnTo>
                  <a:lnTo>
                    <a:pt x="377391" y="743341"/>
                  </a:lnTo>
                  <a:lnTo>
                    <a:pt x="393890" y="738676"/>
                  </a:lnTo>
                  <a:lnTo>
                    <a:pt x="410018" y="733173"/>
                  </a:lnTo>
                  <a:lnTo>
                    <a:pt x="425729" y="726846"/>
                  </a:lnTo>
                  <a:lnTo>
                    <a:pt x="503377" y="783374"/>
                  </a:lnTo>
                  <a:lnTo>
                    <a:pt x="505625" y="785012"/>
                  </a:lnTo>
                  <a:lnTo>
                    <a:pt x="508330" y="785888"/>
                  </a:lnTo>
                  <a:lnTo>
                    <a:pt x="511111" y="785888"/>
                  </a:lnTo>
                  <a:lnTo>
                    <a:pt x="618426" y="785888"/>
                  </a:lnTo>
                  <a:lnTo>
                    <a:pt x="624103" y="785888"/>
                  </a:lnTo>
                  <a:lnTo>
                    <a:pt x="629145" y="782231"/>
                  </a:lnTo>
                  <a:lnTo>
                    <a:pt x="630910" y="776846"/>
                  </a:lnTo>
                  <a:lnTo>
                    <a:pt x="632675" y="771461"/>
                  </a:lnTo>
                  <a:lnTo>
                    <a:pt x="630783" y="765543"/>
                  </a:lnTo>
                  <a:lnTo>
                    <a:pt x="626211" y="762177"/>
                  </a:lnTo>
                  <a:lnTo>
                    <a:pt x="507466" y="674801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9200941" y="6048077"/>
              <a:ext cx="530225" cy="746760"/>
            </a:xfrm>
            <a:custGeom>
              <a:avLst/>
              <a:gdLst/>
              <a:ahLst/>
              <a:cxnLst/>
              <a:rect l="l" t="t" r="r" b="b"/>
              <a:pathLst>
                <a:path w="530225" h="746759">
                  <a:moveTo>
                    <a:pt x="516517" y="0"/>
                  </a:moveTo>
                  <a:lnTo>
                    <a:pt x="459050" y="0"/>
                  </a:lnTo>
                  <a:lnTo>
                    <a:pt x="451798" y="0"/>
                  </a:lnTo>
                  <a:lnTo>
                    <a:pt x="445905" y="5880"/>
                  </a:lnTo>
                  <a:lnTo>
                    <a:pt x="445905" y="13144"/>
                  </a:lnTo>
                  <a:lnTo>
                    <a:pt x="445905" y="484949"/>
                  </a:lnTo>
                  <a:lnTo>
                    <a:pt x="437660" y="535045"/>
                  </a:lnTo>
                  <a:lnTo>
                    <a:pt x="422834" y="577570"/>
                  </a:lnTo>
                  <a:lnTo>
                    <a:pt x="401491" y="612390"/>
                  </a:lnTo>
                  <a:lnTo>
                    <a:pt x="373693" y="639368"/>
                  </a:lnTo>
                  <a:lnTo>
                    <a:pt x="326829" y="662747"/>
                  </a:lnTo>
                  <a:lnTo>
                    <a:pt x="282291" y="670696"/>
                  </a:lnTo>
                  <a:lnTo>
                    <a:pt x="248888" y="670258"/>
                  </a:lnTo>
                  <a:lnTo>
                    <a:pt x="235428" y="668477"/>
                  </a:lnTo>
                  <a:lnTo>
                    <a:pt x="231542" y="667639"/>
                  </a:lnTo>
                  <a:lnTo>
                    <a:pt x="227516" y="668616"/>
                  </a:lnTo>
                  <a:lnTo>
                    <a:pt x="224443" y="671118"/>
                  </a:lnTo>
                  <a:lnTo>
                    <a:pt x="221369" y="673620"/>
                  </a:lnTo>
                  <a:lnTo>
                    <a:pt x="219591" y="677367"/>
                  </a:lnTo>
                  <a:lnTo>
                    <a:pt x="219591" y="681316"/>
                  </a:lnTo>
                  <a:lnTo>
                    <a:pt x="219591" y="712851"/>
                  </a:lnTo>
                  <a:lnTo>
                    <a:pt x="175688" y="707887"/>
                  </a:lnTo>
                  <a:lnTo>
                    <a:pt x="137149" y="696585"/>
                  </a:lnTo>
                  <a:lnTo>
                    <a:pt x="76615" y="655116"/>
                  </a:lnTo>
                  <a:lnTo>
                    <a:pt x="44377" y="603614"/>
                  </a:lnTo>
                  <a:lnTo>
                    <a:pt x="29901" y="552015"/>
                  </a:lnTo>
                  <a:lnTo>
                    <a:pt x="26298" y="512116"/>
                  </a:lnTo>
                  <a:lnTo>
                    <a:pt x="26678" y="495719"/>
                  </a:lnTo>
                  <a:lnTo>
                    <a:pt x="26716" y="495325"/>
                  </a:lnTo>
                  <a:lnTo>
                    <a:pt x="26729" y="494919"/>
                  </a:lnTo>
                  <a:lnTo>
                    <a:pt x="26729" y="494512"/>
                  </a:lnTo>
                  <a:lnTo>
                    <a:pt x="26729" y="13144"/>
                  </a:lnTo>
                  <a:lnTo>
                    <a:pt x="26729" y="5880"/>
                  </a:lnTo>
                  <a:lnTo>
                    <a:pt x="20849" y="0"/>
                  </a:lnTo>
                  <a:lnTo>
                    <a:pt x="13585" y="0"/>
                  </a:lnTo>
                  <a:lnTo>
                    <a:pt x="6346" y="0"/>
                  </a:lnTo>
                  <a:lnTo>
                    <a:pt x="453" y="5880"/>
                  </a:lnTo>
                  <a:lnTo>
                    <a:pt x="453" y="13144"/>
                  </a:lnTo>
                  <a:lnTo>
                    <a:pt x="453" y="493953"/>
                  </a:lnTo>
                  <a:lnTo>
                    <a:pt x="0" y="516189"/>
                  </a:lnTo>
                  <a:lnTo>
                    <a:pt x="4561" y="560770"/>
                  </a:lnTo>
                  <a:lnTo>
                    <a:pt x="21220" y="616620"/>
                  </a:lnTo>
                  <a:lnTo>
                    <a:pt x="57057" y="672668"/>
                  </a:lnTo>
                  <a:lnTo>
                    <a:pt x="90800" y="701756"/>
                  </a:lnTo>
                  <a:lnTo>
                    <a:pt x="131426" y="722610"/>
                  </a:lnTo>
                  <a:lnTo>
                    <a:pt x="178784" y="735168"/>
                  </a:lnTo>
                  <a:lnTo>
                    <a:pt x="232723" y="739368"/>
                  </a:lnTo>
                  <a:lnTo>
                    <a:pt x="239987" y="739368"/>
                  </a:lnTo>
                  <a:lnTo>
                    <a:pt x="245855" y="733488"/>
                  </a:lnTo>
                  <a:lnTo>
                    <a:pt x="245855" y="726224"/>
                  </a:lnTo>
                  <a:lnTo>
                    <a:pt x="245855" y="696442"/>
                  </a:lnTo>
                  <a:lnTo>
                    <a:pt x="308404" y="694234"/>
                  </a:lnTo>
                  <a:lnTo>
                    <a:pt x="348473" y="683092"/>
                  </a:lnTo>
                  <a:lnTo>
                    <a:pt x="389098" y="660641"/>
                  </a:lnTo>
                  <a:lnTo>
                    <a:pt x="421255" y="629779"/>
                  </a:lnTo>
                  <a:lnTo>
                    <a:pt x="445859" y="590403"/>
                  </a:lnTo>
                  <a:lnTo>
                    <a:pt x="462841" y="542665"/>
                  </a:lnTo>
                  <a:lnTo>
                    <a:pt x="472131" y="486714"/>
                  </a:lnTo>
                  <a:lnTo>
                    <a:pt x="472182" y="485940"/>
                  </a:lnTo>
                  <a:lnTo>
                    <a:pt x="472182" y="485533"/>
                  </a:lnTo>
                  <a:lnTo>
                    <a:pt x="472182" y="26276"/>
                  </a:lnTo>
                  <a:lnTo>
                    <a:pt x="503385" y="26276"/>
                  </a:lnTo>
                  <a:lnTo>
                    <a:pt x="503385" y="490994"/>
                  </a:lnTo>
                  <a:lnTo>
                    <a:pt x="494916" y="549773"/>
                  </a:lnTo>
                  <a:lnTo>
                    <a:pt x="475005" y="603862"/>
                  </a:lnTo>
                  <a:lnTo>
                    <a:pt x="436355" y="658177"/>
                  </a:lnTo>
                  <a:lnTo>
                    <a:pt x="402501" y="685259"/>
                  </a:lnTo>
                  <a:lnTo>
                    <a:pt x="362528" y="704672"/>
                  </a:lnTo>
                  <a:lnTo>
                    <a:pt x="316581" y="716359"/>
                  </a:lnTo>
                  <a:lnTo>
                    <a:pt x="264803" y="720267"/>
                  </a:lnTo>
                  <a:lnTo>
                    <a:pt x="257552" y="720267"/>
                  </a:lnTo>
                  <a:lnTo>
                    <a:pt x="251671" y="726147"/>
                  </a:lnTo>
                  <a:lnTo>
                    <a:pt x="251671" y="733399"/>
                  </a:lnTo>
                  <a:lnTo>
                    <a:pt x="251671" y="740664"/>
                  </a:lnTo>
                  <a:lnTo>
                    <a:pt x="257552" y="746531"/>
                  </a:lnTo>
                  <a:lnTo>
                    <a:pt x="264803" y="746531"/>
                  </a:lnTo>
                  <a:lnTo>
                    <a:pt x="321828" y="742138"/>
                  </a:lnTo>
                  <a:lnTo>
                    <a:pt x="372642" y="728997"/>
                  </a:lnTo>
                  <a:lnTo>
                    <a:pt x="417079" y="707167"/>
                  </a:lnTo>
                  <a:lnTo>
                    <a:pt x="454973" y="676706"/>
                  </a:lnTo>
                  <a:lnTo>
                    <a:pt x="498036" y="616743"/>
                  </a:lnTo>
                  <a:lnTo>
                    <a:pt x="520224" y="557423"/>
                  </a:lnTo>
                  <a:lnTo>
                    <a:pt x="528455" y="511298"/>
                  </a:lnTo>
                  <a:lnTo>
                    <a:pt x="529649" y="490918"/>
                  </a:lnTo>
                  <a:lnTo>
                    <a:pt x="529649" y="13144"/>
                  </a:lnTo>
                  <a:lnTo>
                    <a:pt x="529649" y="5892"/>
                  </a:lnTo>
                  <a:lnTo>
                    <a:pt x="523769" y="0"/>
                  </a:lnTo>
                  <a:lnTo>
                    <a:pt x="516517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9828955" y="6042931"/>
              <a:ext cx="444500" cy="739775"/>
            </a:xfrm>
            <a:custGeom>
              <a:avLst/>
              <a:gdLst/>
              <a:ahLst/>
              <a:cxnLst/>
              <a:rect l="l" t="t" r="r" b="b"/>
              <a:pathLst>
                <a:path w="444500" h="739775">
                  <a:moveTo>
                    <a:pt x="79146" y="365061"/>
                  </a:moveTo>
                  <a:lnTo>
                    <a:pt x="430758" y="365061"/>
                  </a:lnTo>
                  <a:lnTo>
                    <a:pt x="438010" y="365061"/>
                  </a:lnTo>
                  <a:lnTo>
                    <a:pt x="443890" y="359194"/>
                  </a:lnTo>
                  <a:lnTo>
                    <a:pt x="443890" y="351929"/>
                  </a:lnTo>
                  <a:lnTo>
                    <a:pt x="443890" y="344678"/>
                  </a:lnTo>
                  <a:lnTo>
                    <a:pt x="438010" y="338797"/>
                  </a:lnTo>
                  <a:lnTo>
                    <a:pt x="430758" y="338797"/>
                  </a:lnTo>
                  <a:lnTo>
                    <a:pt x="92278" y="338797"/>
                  </a:lnTo>
                  <a:lnTo>
                    <a:pt x="92278" y="13131"/>
                  </a:lnTo>
                  <a:lnTo>
                    <a:pt x="92278" y="5867"/>
                  </a:lnTo>
                  <a:lnTo>
                    <a:pt x="86410" y="0"/>
                  </a:lnTo>
                  <a:lnTo>
                    <a:pt x="79146" y="0"/>
                  </a:lnTo>
                  <a:lnTo>
                    <a:pt x="13131" y="0"/>
                  </a:lnTo>
                  <a:lnTo>
                    <a:pt x="5867" y="0"/>
                  </a:lnTo>
                  <a:lnTo>
                    <a:pt x="0" y="5867"/>
                  </a:lnTo>
                  <a:lnTo>
                    <a:pt x="0" y="13131"/>
                  </a:lnTo>
                  <a:lnTo>
                    <a:pt x="0" y="726427"/>
                  </a:lnTo>
                  <a:lnTo>
                    <a:pt x="0" y="733691"/>
                  </a:lnTo>
                  <a:lnTo>
                    <a:pt x="5867" y="739559"/>
                  </a:lnTo>
                  <a:lnTo>
                    <a:pt x="13131" y="739559"/>
                  </a:lnTo>
                  <a:lnTo>
                    <a:pt x="430745" y="739559"/>
                  </a:lnTo>
                  <a:lnTo>
                    <a:pt x="437997" y="739559"/>
                  </a:lnTo>
                  <a:lnTo>
                    <a:pt x="443877" y="733691"/>
                  </a:lnTo>
                  <a:lnTo>
                    <a:pt x="443877" y="726427"/>
                  </a:lnTo>
                  <a:lnTo>
                    <a:pt x="443877" y="719175"/>
                  </a:lnTo>
                  <a:lnTo>
                    <a:pt x="437997" y="713295"/>
                  </a:lnTo>
                  <a:lnTo>
                    <a:pt x="430745" y="713295"/>
                  </a:lnTo>
                  <a:lnTo>
                    <a:pt x="26263" y="713295"/>
                  </a:lnTo>
                  <a:lnTo>
                    <a:pt x="26263" y="26263"/>
                  </a:lnTo>
                  <a:lnTo>
                    <a:pt x="66014" y="26263"/>
                  </a:lnTo>
                  <a:lnTo>
                    <a:pt x="66014" y="351929"/>
                  </a:lnTo>
                  <a:lnTo>
                    <a:pt x="66014" y="359181"/>
                  </a:lnTo>
                  <a:lnTo>
                    <a:pt x="71894" y="365061"/>
                  </a:lnTo>
                  <a:lnTo>
                    <a:pt x="79146" y="365061"/>
                  </a:lnTo>
                  <a:close/>
                </a:path>
                <a:path w="444500" h="739775">
                  <a:moveTo>
                    <a:pt x="132359" y="26263"/>
                  </a:moveTo>
                  <a:lnTo>
                    <a:pt x="430758" y="26263"/>
                  </a:lnTo>
                  <a:lnTo>
                    <a:pt x="438010" y="26263"/>
                  </a:lnTo>
                  <a:lnTo>
                    <a:pt x="443890" y="20383"/>
                  </a:lnTo>
                  <a:lnTo>
                    <a:pt x="443890" y="13131"/>
                  </a:lnTo>
                  <a:lnTo>
                    <a:pt x="443890" y="5867"/>
                  </a:lnTo>
                  <a:lnTo>
                    <a:pt x="438010" y="0"/>
                  </a:lnTo>
                  <a:lnTo>
                    <a:pt x="430758" y="0"/>
                  </a:lnTo>
                  <a:lnTo>
                    <a:pt x="132359" y="0"/>
                  </a:lnTo>
                  <a:lnTo>
                    <a:pt x="125107" y="0"/>
                  </a:lnTo>
                  <a:lnTo>
                    <a:pt x="119227" y="5867"/>
                  </a:lnTo>
                  <a:lnTo>
                    <a:pt x="119227" y="13131"/>
                  </a:lnTo>
                  <a:lnTo>
                    <a:pt x="119227" y="20383"/>
                  </a:lnTo>
                  <a:lnTo>
                    <a:pt x="125107" y="26263"/>
                  </a:lnTo>
                  <a:lnTo>
                    <a:pt x="132359" y="2626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0336701" y="6042931"/>
              <a:ext cx="444500" cy="739775"/>
            </a:xfrm>
            <a:custGeom>
              <a:avLst/>
              <a:gdLst/>
              <a:ahLst/>
              <a:cxnLst/>
              <a:rect l="l" t="t" r="r" b="b"/>
              <a:pathLst>
                <a:path w="444500" h="739775">
                  <a:moveTo>
                    <a:pt x="79146" y="365061"/>
                  </a:moveTo>
                  <a:lnTo>
                    <a:pt x="430758" y="365061"/>
                  </a:lnTo>
                  <a:lnTo>
                    <a:pt x="438010" y="365061"/>
                  </a:lnTo>
                  <a:lnTo>
                    <a:pt x="443890" y="359194"/>
                  </a:lnTo>
                  <a:lnTo>
                    <a:pt x="443890" y="351929"/>
                  </a:lnTo>
                  <a:lnTo>
                    <a:pt x="443890" y="344678"/>
                  </a:lnTo>
                  <a:lnTo>
                    <a:pt x="438010" y="338797"/>
                  </a:lnTo>
                  <a:lnTo>
                    <a:pt x="430758" y="338797"/>
                  </a:lnTo>
                  <a:lnTo>
                    <a:pt x="92278" y="338797"/>
                  </a:lnTo>
                  <a:lnTo>
                    <a:pt x="92278" y="13131"/>
                  </a:lnTo>
                  <a:lnTo>
                    <a:pt x="92278" y="5867"/>
                  </a:lnTo>
                  <a:lnTo>
                    <a:pt x="86410" y="0"/>
                  </a:lnTo>
                  <a:lnTo>
                    <a:pt x="79146" y="0"/>
                  </a:lnTo>
                  <a:lnTo>
                    <a:pt x="13131" y="0"/>
                  </a:lnTo>
                  <a:lnTo>
                    <a:pt x="5867" y="0"/>
                  </a:lnTo>
                  <a:lnTo>
                    <a:pt x="0" y="5867"/>
                  </a:lnTo>
                  <a:lnTo>
                    <a:pt x="0" y="13131"/>
                  </a:lnTo>
                  <a:lnTo>
                    <a:pt x="0" y="726427"/>
                  </a:lnTo>
                  <a:lnTo>
                    <a:pt x="0" y="733691"/>
                  </a:lnTo>
                  <a:lnTo>
                    <a:pt x="5867" y="739559"/>
                  </a:lnTo>
                  <a:lnTo>
                    <a:pt x="13131" y="739559"/>
                  </a:lnTo>
                  <a:lnTo>
                    <a:pt x="430745" y="739559"/>
                  </a:lnTo>
                  <a:lnTo>
                    <a:pt x="437997" y="739559"/>
                  </a:lnTo>
                  <a:lnTo>
                    <a:pt x="443877" y="733691"/>
                  </a:lnTo>
                  <a:lnTo>
                    <a:pt x="443877" y="726427"/>
                  </a:lnTo>
                  <a:lnTo>
                    <a:pt x="443877" y="719175"/>
                  </a:lnTo>
                  <a:lnTo>
                    <a:pt x="437997" y="713295"/>
                  </a:lnTo>
                  <a:lnTo>
                    <a:pt x="430745" y="713295"/>
                  </a:lnTo>
                  <a:lnTo>
                    <a:pt x="26263" y="713295"/>
                  </a:lnTo>
                  <a:lnTo>
                    <a:pt x="26263" y="26263"/>
                  </a:lnTo>
                  <a:lnTo>
                    <a:pt x="66014" y="26263"/>
                  </a:lnTo>
                  <a:lnTo>
                    <a:pt x="66014" y="351929"/>
                  </a:lnTo>
                  <a:lnTo>
                    <a:pt x="66014" y="359181"/>
                  </a:lnTo>
                  <a:lnTo>
                    <a:pt x="71894" y="365061"/>
                  </a:lnTo>
                  <a:lnTo>
                    <a:pt x="79146" y="365061"/>
                  </a:lnTo>
                  <a:close/>
                </a:path>
                <a:path w="444500" h="739775">
                  <a:moveTo>
                    <a:pt x="132359" y="26263"/>
                  </a:moveTo>
                  <a:lnTo>
                    <a:pt x="430758" y="26263"/>
                  </a:lnTo>
                  <a:lnTo>
                    <a:pt x="438010" y="26263"/>
                  </a:lnTo>
                  <a:lnTo>
                    <a:pt x="443890" y="20383"/>
                  </a:lnTo>
                  <a:lnTo>
                    <a:pt x="443890" y="13131"/>
                  </a:lnTo>
                  <a:lnTo>
                    <a:pt x="443890" y="5867"/>
                  </a:lnTo>
                  <a:lnTo>
                    <a:pt x="438010" y="0"/>
                  </a:lnTo>
                  <a:lnTo>
                    <a:pt x="430758" y="0"/>
                  </a:lnTo>
                  <a:lnTo>
                    <a:pt x="132359" y="0"/>
                  </a:lnTo>
                  <a:lnTo>
                    <a:pt x="125107" y="0"/>
                  </a:lnTo>
                  <a:lnTo>
                    <a:pt x="119227" y="5867"/>
                  </a:lnTo>
                  <a:lnTo>
                    <a:pt x="119227" y="13131"/>
                  </a:lnTo>
                  <a:lnTo>
                    <a:pt x="119227" y="20383"/>
                  </a:lnTo>
                  <a:lnTo>
                    <a:pt x="125107" y="26263"/>
                  </a:lnTo>
                  <a:lnTo>
                    <a:pt x="132359" y="2626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0792929" y="6048075"/>
              <a:ext cx="554355" cy="730885"/>
            </a:xfrm>
            <a:custGeom>
              <a:avLst/>
              <a:gdLst/>
              <a:ahLst/>
              <a:cxnLst/>
              <a:rect l="l" t="t" r="r" b="b"/>
              <a:pathLst>
                <a:path w="554354" h="730884">
                  <a:moveTo>
                    <a:pt x="540257" y="643039"/>
                  </a:moveTo>
                  <a:lnTo>
                    <a:pt x="133870" y="643039"/>
                  </a:lnTo>
                  <a:lnTo>
                    <a:pt x="126618" y="643039"/>
                  </a:lnTo>
                  <a:lnTo>
                    <a:pt x="120738" y="648919"/>
                  </a:lnTo>
                  <a:lnTo>
                    <a:pt x="120738" y="656170"/>
                  </a:lnTo>
                  <a:lnTo>
                    <a:pt x="120738" y="663435"/>
                  </a:lnTo>
                  <a:lnTo>
                    <a:pt x="126618" y="669302"/>
                  </a:lnTo>
                  <a:lnTo>
                    <a:pt x="133870" y="669302"/>
                  </a:lnTo>
                  <a:lnTo>
                    <a:pt x="527126" y="669302"/>
                  </a:lnTo>
                  <a:lnTo>
                    <a:pt x="527126" y="704126"/>
                  </a:lnTo>
                  <a:lnTo>
                    <a:pt x="40195" y="704126"/>
                  </a:lnTo>
                  <a:lnTo>
                    <a:pt x="550786" y="21005"/>
                  </a:lnTo>
                  <a:lnTo>
                    <a:pt x="553758" y="17017"/>
                  </a:lnTo>
                  <a:lnTo>
                    <a:pt x="554240" y="11696"/>
                  </a:lnTo>
                  <a:lnTo>
                    <a:pt x="552005" y="7251"/>
                  </a:lnTo>
                  <a:lnTo>
                    <a:pt x="549782" y="2806"/>
                  </a:lnTo>
                  <a:lnTo>
                    <a:pt x="545236" y="0"/>
                  </a:lnTo>
                  <a:lnTo>
                    <a:pt x="540257" y="0"/>
                  </a:lnTo>
                  <a:lnTo>
                    <a:pt x="46316" y="0"/>
                  </a:lnTo>
                  <a:lnTo>
                    <a:pt x="39065" y="0"/>
                  </a:lnTo>
                  <a:lnTo>
                    <a:pt x="33185" y="5880"/>
                  </a:lnTo>
                  <a:lnTo>
                    <a:pt x="33185" y="13144"/>
                  </a:lnTo>
                  <a:lnTo>
                    <a:pt x="33185" y="65239"/>
                  </a:lnTo>
                  <a:lnTo>
                    <a:pt x="33185" y="72491"/>
                  </a:lnTo>
                  <a:lnTo>
                    <a:pt x="39065" y="78371"/>
                  </a:lnTo>
                  <a:lnTo>
                    <a:pt x="46316" y="78371"/>
                  </a:lnTo>
                  <a:lnTo>
                    <a:pt x="418122" y="78371"/>
                  </a:lnTo>
                  <a:lnTo>
                    <a:pt x="425373" y="78371"/>
                  </a:lnTo>
                  <a:lnTo>
                    <a:pt x="431253" y="72491"/>
                  </a:lnTo>
                  <a:lnTo>
                    <a:pt x="431253" y="65239"/>
                  </a:lnTo>
                  <a:lnTo>
                    <a:pt x="431253" y="57975"/>
                  </a:lnTo>
                  <a:lnTo>
                    <a:pt x="425373" y="52108"/>
                  </a:lnTo>
                  <a:lnTo>
                    <a:pt x="418122" y="52108"/>
                  </a:lnTo>
                  <a:lnTo>
                    <a:pt x="59448" y="52108"/>
                  </a:lnTo>
                  <a:lnTo>
                    <a:pt x="59448" y="26288"/>
                  </a:lnTo>
                  <a:lnTo>
                    <a:pt x="514057" y="26288"/>
                  </a:lnTo>
                  <a:lnTo>
                    <a:pt x="3467" y="709396"/>
                  </a:lnTo>
                  <a:lnTo>
                    <a:pt x="495" y="713371"/>
                  </a:lnTo>
                  <a:lnTo>
                    <a:pt x="0" y="718692"/>
                  </a:lnTo>
                  <a:lnTo>
                    <a:pt x="2235" y="723137"/>
                  </a:lnTo>
                  <a:lnTo>
                    <a:pt x="4470" y="727582"/>
                  </a:lnTo>
                  <a:lnTo>
                    <a:pt x="9004" y="730389"/>
                  </a:lnTo>
                  <a:lnTo>
                    <a:pt x="13982" y="730389"/>
                  </a:lnTo>
                  <a:lnTo>
                    <a:pt x="540257" y="730389"/>
                  </a:lnTo>
                  <a:lnTo>
                    <a:pt x="547509" y="730389"/>
                  </a:lnTo>
                  <a:lnTo>
                    <a:pt x="553402" y="724509"/>
                  </a:lnTo>
                  <a:lnTo>
                    <a:pt x="553402" y="717257"/>
                  </a:lnTo>
                  <a:lnTo>
                    <a:pt x="553402" y="656170"/>
                  </a:lnTo>
                  <a:lnTo>
                    <a:pt x="553389" y="648931"/>
                  </a:lnTo>
                  <a:lnTo>
                    <a:pt x="547509" y="643039"/>
                  </a:lnTo>
                  <a:lnTo>
                    <a:pt x="540257" y="64303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1407091" y="6042931"/>
              <a:ext cx="444500" cy="739775"/>
            </a:xfrm>
            <a:custGeom>
              <a:avLst/>
              <a:gdLst/>
              <a:ahLst/>
              <a:cxnLst/>
              <a:rect l="l" t="t" r="r" b="b"/>
              <a:pathLst>
                <a:path w="444500" h="739775">
                  <a:moveTo>
                    <a:pt x="79146" y="365061"/>
                  </a:moveTo>
                  <a:lnTo>
                    <a:pt x="430758" y="365061"/>
                  </a:lnTo>
                  <a:lnTo>
                    <a:pt x="438010" y="365061"/>
                  </a:lnTo>
                  <a:lnTo>
                    <a:pt x="443890" y="359194"/>
                  </a:lnTo>
                  <a:lnTo>
                    <a:pt x="443890" y="351929"/>
                  </a:lnTo>
                  <a:lnTo>
                    <a:pt x="443890" y="344678"/>
                  </a:lnTo>
                  <a:lnTo>
                    <a:pt x="438010" y="338797"/>
                  </a:lnTo>
                  <a:lnTo>
                    <a:pt x="430758" y="338797"/>
                  </a:lnTo>
                  <a:lnTo>
                    <a:pt x="92278" y="338797"/>
                  </a:lnTo>
                  <a:lnTo>
                    <a:pt x="92278" y="13131"/>
                  </a:lnTo>
                  <a:lnTo>
                    <a:pt x="92278" y="5867"/>
                  </a:lnTo>
                  <a:lnTo>
                    <a:pt x="86410" y="0"/>
                  </a:lnTo>
                  <a:lnTo>
                    <a:pt x="79146" y="0"/>
                  </a:lnTo>
                  <a:lnTo>
                    <a:pt x="13131" y="0"/>
                  </a:lnTo>
                  <a:lnTo>
                    <a:pt x="5867" y="0"/>
                  </a:lnTo>
                  <a:lnTo>
                    <a:pt x="0" y="5867"/>
                  </a:lnTo>
                  <a:lnTo>
                    <a:pt x="0" y="13131"/>
                  </a:lnTo>
                  <a:lnTo>
                    <a:pt x="0" y="726427"/>
                  </a:lnTo>
                  <a:lnTo>
                    <a:pt x="0" y="733691"/>
                  </a:lnTo>
                  <a:lnTo>
                    <a:pt x="5867" y="739559"/>
                  </a:lnTo>
                  <a:lnTo>
                    <a:pt x="13131" y="739559"/>
                  </a:lnTo>
                  <a:lnTo>
                    <a:pt x="430745" y="739559"/>
                  </a:lnTo>
                  <a:lnTo>
                    <a:pt x="437997" y="739559"/>
                  </a:lnTo>
                  <a:lnTo>
                    <a:pt x="443877" y="733691"/>
                  </a:lnTo>
                  <a:lnTo>
                    <a:pt x="443877" y="726427"/>
                  </a:lnTo>
                  <a:lnTo>
                    <a:pt x="443877" y="719175"/>
                  </a:lnTo>
                  <a:lnTo>
                    <a:pt x="437997" y="713295"/>
                  </a:lnTo>
                  <a:lnTo>
                    <a:pt x="430745" y="713295"/>
                  </a:lnTo>
                  <a:lnTo>
                    <a:pt x="26263" y="713295"/>
                  </a:lnTo>
                  <a:lnTo>
                    <a:pt x="26263" y="26263"/>
                  </a:lnTo>
                  <a:lnTo>
                    <a:pt x="66014" y="26263"/>
                  </a:lnTo>
                  <a:lnTo>
                    <a:pt x="66014" y="351929"/>
                  </a:lnTo>
                  <a:lnTo>
                    <a:pt x="66014" y="359181"/>
                  </a:lnTo>
                  <a:lnTo>
                    <a:pt x="71894" y="365061"/>
                  </a:lnTo>
                  <a:lnTo>
                    <a:pt x="79146" y="365061"/>
                  </a:lnTo>
                  <a:close/>
                </a:path>
                <a:path w="444500" h="739775">
                  <a:moveTo>
                    <a:pt x="132359" y="26263"/>
                  </a:moveTo>
                  <a:lnTo>
                    <a:pt x="430758" y="26263"/>
                  </a:lnTo>
                  <a:lnTo>
                    <a:pt x="438010" y="26263"/>
                  </a:lnTo>
                  <a:lnTo>
                    <a:pt x="443890" y="20383"/>
                  </a:lnTo>
                  <a:lnTo>
                    <a:pt x="443890" y="13131"/>
                  </a:lnTo>
                  <a:lnTo>
                    <a:pt x="443890" y="5867"/>
                  </a:lnTo>
                  <a:lnTo>
                    <a:pt x="438010" y="0"/>
                  </a:lnTo>
                  <a:lnTo>
                    <a:pt x="430758" y="0"/>
                  </a:lnTo>
                  <a:lnTo>
                    <a:pt x="132359" y="0"/>
                  </a:lnTo>
                  <a:lnTo>
                    <a:pt x="125107" y="0"/>
                  </a:lnTo>
                  <a:lnTo>
                    <a:pt x="119227" y="5867"/>
                  </a:lnTo>
                  <a:lnTo>
                    <a:pt x="119227" y="13131"/>
                  </a:lnTo>
                  <a:lnTo>
                    <a:pt x="119227" y="20383"/>
                  </a:lnTo>
                  <a:lnTo>
                    <a:pt x="125107" y="26263"/>
                  </a:lnTo>
                  <a:lnTo>
                    <a:pt x="132359" y="2626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877353" y="5942136"/>
              <a:ext cx="152653" cy="243801"/>
            </a:xfrm>
            <a:prstGeom prst="rect">
              <a:avLst/>
            </a:prstGeom>
          </p:spPr>
        </p:pic>
        <p:sp>
          <p:nvSpPr>
            <p:cNvPr id="53" name="object 53" descr=""/>
            <p:cNvSpPr/>
            <p:nvPr/>
          </p:nvSpPr>
          <p:spPr>
            <a:xfrm>
              <a:off x="9564031" y="7022405"/>
              <a:ext cx="94615" cy="753745"/>
            </a:xfrm>
            <a:custGeom>
              <a:avLst/>
              <a:gdLst/>
              <a:ahLst/>
              <a:cxnLst/>
              <a:rect l="l" t="t" r="r" b="b"/>
              <a:pathLst>
                <a:path w="94615" h="753745">
                  <a:moveTo>
                    <a:pt x="81394" y="0"/>
                  </a:moveTo>
                  <a:lnTo>
                    <a:pt x="13131" y="0"/>
                  </a:lnTo>
                  <a:lnTo>
                    <a:pt x="5880" y="0"/>
                  </a:lnTo>
                  <a:lnTo>
                    <a:pt x="0" y="5880"/>
                  </a:lnTo>
                  <a:lnTo>
                    <a:pt x="0" y="13131"/>
                  </a:lnTo>
                  <a:lnTo>
                    <a:pt x="0" y="738835"/>
                  </a:lnTo>
                  <a:lnTo>
                    <a:pt x="0" y="746086"/>
                  </a:lnTo>
                  <a:lnTo>
                    <a:pt x="5880" y="751967"/>
                  </a:lnTo>
                  <a:lnTo>
                    <a:pt x="13131" y="751967"/>
                  </a:lnTo>
                  <a:lnTo>
                    <a:pt x="20396" y="751967"/>
                  </a:lnTo>
                  <a:lnTo>
                    <a:pt x="26276" y="746086"/>
                  </a:lnTo>
                  <a:lnTo>
                    <a:pt x="26276" y="738835"/>
                  </a:lnTo>
                  <a:lnTo>
                    <a:pt x="26276" y="26263"/>
                  </a:lnTo>
                  <a:lnTo>
                    <a:pt x="68262" y="26263"/>
                  </a:lnTo>
                  <a:lnTo>
                    <a:pt x="68262" y="740422"/>
                  </a:lnTo>
                  <a:lnTo>
                    <a:pt x="68262" y="747674"/>
                  </a:lnTo>
                  <a:lnTo>
                    <a:pt x="74129" y="753554"/>
                  </a:lnTo>
                  <a:lnTo>
                    <a:pt x="81394" y="753554"/>
                  </a:lnTo>
                  <a:lnTo>
                    <a:pt x="88645" y="753554"/>
                  </a:lnTo>
                  <a:lnTo>
                    <a:pt x="94526" y="747674"/>
                  </a:lnTo>
                  <a:lnTo>
                    <a:pt x="94526" y="740422"/>
                  </a:lnTo>
                  <a:lnTo>
                    <a:pt x="94526" y="13131"/>
                  </a:lnTo>
                  <a:lnTo>
                    <a:pt x="94526" y="5880"/>
                  </a:lnTo>
                  <a:lnTo>
                    <a:pt x="88645" y="0"/>
                  </a:lnTo>
                  <a:lnTo>
                    <a:pt x="81394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9764600" y="7021287"/>
              <a:ext cx="508000" cy="754380"/>
            </a:xfrm>
            <a:custGeom>
              <a:avLst/>
              <a:gdLst/>
              <a:ahLst/>
              <a:cxnLst/>
              <a:rect l="l" t="t" r="r" b="b"/>
              <a:pathLst>
                <a:path w="508000" h="754379">
                  <a:moveTo>
                    <a:pt x="494512" y="1117"/>
                  </a:moveTo>
                  <a:lnTo>
                    <a:pt x="435228" y="1117"/>
                  </a:lnTo>
                  <a:lnTo>
                    <a:pt x="427977" y="1117"/>
                  </a:lnTo>
                  <a:lnTo>
                    <a:pt x="422097" y="6997"/>
                  </a:lnTo>
                  <a:lnTo>
                    <a:pt x="422097" y="14249"/>
                  </a:lnTo>
                  <a:lnTo>
                    <a:pt x="422097" y="570903"/>
                  </a:lnTo>
                  <a:lnTo>
                    <a:pt x="422097" y="578167"/>
                  </a:lnTo>
                  <a:lnTo>
                    <a:pt x="427977" y="584034"/>
                  </a:lnTo>
                  <a:lnTo>
                    <a:pt x="435228" y="584034"/>
                  </a:lnTo>
                  <a:lnTo>
                    <a:pt x="442493" y="584034"/>
                  </a:lnTo>
                  <a:lnTo>
                    <a:pt x="448360" y="578167"/>
                  </a:lnTo>
                  <a:lnTo>
                    <a:pt x="448360" y="570903"/>
                  </a:lnTo>
                  <a:lnTo>
                    <a:pt x="448360" y="27381"/>
                  </a:lnTo>
                  <a:lnTo>
                    <a:pt x="481380" y="27381"/>
                  </a:lnTo>
                  <a:lnTo>
                    <a:pt x="481380" y="696379"/>
                  </a:lnTo>
                  <a:lnTo>
                    <a:pt x="24079" y="6997"/>
                  </a:lnTo>
                  <a:lnTo>
                    <a:pt x="20878" y="2171"/>
                  </a:lnTo>
                  <a:lnTo>
                    <a:pt x="14884" y="0"/>
                  </a:lnTo>
                  <a:lnTo>
                    <a:pt x="9334" y="1676"/>
                  </a:lnTo>
                  <a:lnTo>
                    <a:pt x="3797" y="3352"/>
                  </a:lnTo>
                  <a:lnTo>
                    <a:pt x="0" y="8458"/>
                  </a:lnTo>
                  <a:lnTo>
                    <a:pt x="0" y="14249"/>
                  </a:lnTo>
                  <a:lnTo>
                    <a:pt x="0" y="739952"/>
                  </a:lnTo>
                  <a:lnTo>
                    <a:pt x="0" y="747153"/>
                  </a:lnTo>
                  <a:lnTo>
                    <a:pt x="5816" y="753008"/>
                  </a:lnTo>
                  <a:lnTo>
                    <a:pt x="12992" y="753084"/>
                  </a:lnTo>
                  <a:lnTo>
                    <a:pt x="13131" y="753084"/>
                  </a:lnTo>
                  <a:lnTo>
                    <a:pt x="14414" y="753084"/>
                  </a:lnTo>
                  <a:lnTo>
                    <a:pt x="15633" y="752894"/>
                  </a:lnTo>
                  <a:lnTo>
                    <a:pt x="16802" y="752563"/>
                  </a:lnTo>
                  <a:lnTo>
                    <a:pt x="24739" y="752370"/>
                  </a:lnTo>
                  <a:lnTo>
                    <a:pt x="37650" y="752424"/>
                  </a:lnTo>
                  <a:lnTo>
                    <a:pt x="53497" y="752678"/>
                  </a:lnTo>
                  <a:lnTo>
                    <a:pt x="70243" y="753084"/>
                  </a:lnTo>
                  <a:lnTo>
                    <a:pt x="73888" y="753236"/>
                  </a:lnTo>
                  <a:lnTo>
                    <a:pt x="77215" y="751827"/>
                  </a:lnTo>
                  <a:lnTo>
                    <a:pt x="79755" y="749363"/>
                  </a:lnTo>
                  <a:lnTo>
                    <a:pt x="82308" y="746899"/>
                  </a:lnTo>
                  <a:lnTo>
                    <a:pt x="83731" y="743496"/>
                  </a:lnTo>
                  <a:lnTo>
                    <a:pt x="83731" y="739952"/>
                  </a:lnTo>
                  <a:lnTo>
                    <a:pt x="83731" y="168770"/>
                  </a:lnTo>
                  <a:lnTo>
                    <a:pt x="83731" y="161518"/>
                  </a:lnTo>
                  <a:lnTo>
                    <a:pt x="77850" y="155638"/>
                  </a:lnTo>
                  <a:lnTo>
                    <a:pt x="70599" y="155638"/>
                  </a:lnTo>
                  <a:lnTo>
                    <a:pt x="63334" y="155638"/>
                  </a:lnTo>
                  <a:lnTo>
                    <a:pt x="57467" y="161518"/>
                  </a:lnTo>
                  <a:lnTo>
                    <a:pt x="57467" y="168770"/>
                  </a:lnTo>
                  <a:lnTo>
                    <a:pt x="57467" y="726452"/>
                  </a:lnTo>
                  <a:lnTo>
                    <a:pt x="47730" y="726222"/>
                  </a:lnTo>
                  <a:lnTo>
                    <a:pt x="39368" y="726066"/>
                  </a:lnTo>
                  <a:lnTo>
                    <a:pt x="32251" y="725990"/>
                  </a:lnTo>
                  <a:lnTo>
                    <a:pt x="26250" y="725995"/>
                  </a:lnTo>
                  <a:lnTo>
                    <a:pt x="26250" y="57810"/>
                  </a:lnTo>
                  <a:lnTo>
                    <a:pt x="483552" y="747204"/>
                  </a:lnTo>
                  <a:lnTo>
                    <a:pt x="486765" y="752030"/>
                  </a:lnTo>
                  <a:lnTo>
                    <a:pt x="492759" y="754214"/>
                  </a:lnTo>
                  <a:lnTo>
                    <a:pt x="498297" y="752513"/>
                  </a:lnTo>
                  <a:lnTo>
                    <a:pt x="503834" y="750849"/>
                  </a:lnTo>
                  <a:lnTo>
                    <a:pt x="507644" y="745743"/>
                  </a:lnTo>
                  <a:lnTo>
                    <a:pt x="507644" y="739952"/>
                  </a:lnTo>
                  <a:lnTo>
                    <a:pt x="507644" y="14249"/>
                  </a:lnTo>
                  <a:lnTo>
                    <a:pt x="507644" y="6997"/>
                  </a:lnTo>
                  <a:lnTo>
                    <a:pt x="501776" y="1117"/>
                  </a:lnTo>
                  <a:lnTo>
                    <a:pt x="494512" y="1117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890663" y="5542657"/>
              <a:ext cx="1971382" cy="1971395"/>
            </a:xfrm>
            <a:prstGeom prst="rect">
              <a:avLst/>
            </a:prstGeom>
          </p:spPr>
        </p:pic>
        <p:sp>
          <p:nvSpPr>
            <p:cNvPr id="56" name="object 56" descr=""/>
            <p:cNvSpPr/>
            <p:nvPr/>
          </p:nvSpPr>
          <p:spPr>
            <a:xfrm>
              <a:off x="13958011" y="1170596"/>
              <a:ext cx="392430" cy="279400"/>
            </a:xfrm>
            <a:custGeom>
              <a:avLst/>
              <a:gdLst/>
              <a:ahLst/>
              <a:cxnLst/>
              <a:rect l="l" t="t" r="r" b="b"/>
              <a:pathLst>
                <a:path w="392430" h="279400">
                  <a:moveTo>
                    <a:pt x="302234" y="7861"/>
                  </a:moveTo>
                  <a:lnTo>
                    <a:pt x="290385" y="1930"/>
                  </a:lnTo>
                  <a:lnTo>
                    <a:pt x="277418" y="0"/>
                  </a:lnTo>
                  <a:lnTo>
                    <a:pt x="264528" y="2057"/>
                  </a:lnTo>
                  <a:lnTo>
                    <a:pt x="252907" y="8077"/>
                  </a:lnTo>
                  <a:lnTo>
                    <a:pt x="247954" y="11823"/>
                  </a:lnTo>
                  <a:lnTo>
                    <a:pt x="243243" y="15900"/>
                  </a:lnTo>
                  <a:lnTo>
                    <a:pt x="238264" y="19621"/>
                  </a:lnTo>
                  <a:lnTo>
                    <a:pt x="189877" y="50901"/>
                  </a:lnTo>
                  <a:lnTo>
                    <a:pt x="138099" y="76187"/>
                  </a:lnTo>
                  <a:lnTo>
                    <a:pt x="102298" y="89763"/>
                  </a:lnTo>
                  <a:lnTo>
                    <a:pt x="65328" y="99834"/>
                  </a:lnTo>
                  <a:lnTo>
                    <a:pt x="55054" y="103251"/>
                  </a:lnTo>
                  <a:lnTo>
                    <a:pt x="32181" y="134480"/>
                  </a:lnTo>
                  <a:lnTo>
                    <a:pt x="30988" y="139319"/>
                  </a:lnTo>
                  <a:lnTo>
                    <a:pt x="38239" y="137375"/>
                  </a:lnTo>
                  <a:lnTo>
                    <a:pt x="43484" y="136398"/>
                  </a:lnTo>
                  <a:lnTo>
                    <a:pt x="44450" y="135458"/>
                  </a:lnTo>
                  <a:lnTo>
                    <a:pt x="76339" y="110223"/>
                  </a:lnTo>
                  <a:lnTo>
                    <a:pt x="100418" y="103543"/>
                  </a:lnTo>
                  <a:lnTo>
                    <a:pt x="139179" y="89420"/>
                  </a:lnTo>
                  <a:lnTo>
                    <a:pt x="184404" y="68186"/>
                  </a:lnTo>
                  <a:lnTo>
                    <a:pt x="234327" y="37947"/>
                  </a:lnTo>
                  <a:lnTo>
                    <a:pt x="257670" y="20205"/>
                  </a:lnTo>
                  <a:lnTo>
                    <a:pt x="265239" y="15240"/>
                  </a:lnTo>
                  <a:lnTo>
                    <a:pt x="273164" y="12636"/>
                  </a:lnTo>
                  <a:lnTo>
                    <a:pt x="281470" y="12496"/>
                  </a:lnTo>
                  <a:lnTo>
                    <a:pt x="291096" y="15316"/>
                  </a:lnTo>
                  <a:lnTo>
                    <a:pt x="292633" y="15163"/>
                  </a:lnTo>
                  <a:lnTo>
                    <a:pt x="296418" y="12534"/>
                  </a:lnTo>
                  <a:lnTo>
                    <a:pt x="302234" y="7861"/>
                  </a:lnTo>
                  <a:close/>
                </a:path>
                <a:path w="392430" h="279400">
                  <a:moveTo>
                    <a:pt x="392163" y="103263"/>
                  </a:moveTo>
                  <a:lnTo>
                    <a:pt x="391985" y="99631"/>
                  </a:lnTo>
                  <a:lnTo>
                    <a:pt x="391871" y="97523"/>
                  </a:lnTo>
                  <a:lnTo>
                    <a:pt x="391756" y="95211"/>
                  </a:lnTo>
                  <a:lnTo>
                    <a:pt x="391655" y="93345"/>
                  </a:lnTo>
                  <a:lnTo>
                    <a:pt x="391617" y="92468"/>
                  </a:lnTo>
                  <a:lnTo>
                    <a:pt x="388747" y="82334"/>
                  </a:lnTo>
                  <a:lnTo>
                    <a:pt x="383603" y="73139"/>
                  </a:lnTo>
                  <a:lnTo>
                    <a:pt x="377367" y="66205"/>
                  </a:lnTo>
                  <a:lnTo>
                    <a:pt x="377367" y="103263"/>
                  </a:lnTo>
                  <a:lnTo>
                    <a:pt x="375373" y="113868"/>
                  </a:lnTo>
                  <a:lnTo>
                    <a:pt x="342595" y="147980"/>
                  </a:lnTo>
                  <a:lnTo>
                    <a:pt x="300736" y="177101"/>
                  </a:lnTo>
                  <a:lnTo>
                    <a:pt x="249682" y="205549"/>
                  </a:lnTo>
                  <a:lnTo>
                    <a:pt x="190030" y="233006"/>
                  </a:lnTo>
                  <a:lnTo>
                    <a:pt x="142557" y="250253"/>
                  </a:lnTo>
                  <a:lnTo>
                    <a:pt x="91452" y="263296"/>
                  </a:lnTo>
                  <a:lnTo>
                    <a:pt x="80022" y="264147"/>
                  </a:lnTo>
                  <a:lnTo>
                    <a:pt x="69481" y="262166"/>
                  </a:lnTo>
                  <a:lnTo>
                    <a:pt x="45389" y="228155"/>
                  </a:lnTo>
                  <a:lnTo>
                    <a:pt x="45313" y="227507"/>
                  </a:lnTo>
                  <a:lnTo>
                    <a:pt x="47637" y="216039"/>
                  </a:lnTo>
                  <a:lnTo>
                    <a:pt x="82829" y="187185"/>
                  </a:lnTo>
                  <a:lnTo>
                    <a:pt x="107416" y="181343"/>
                  </a:lnTo>
                  <a:lnTo>
                    <a:pt x="120015" y="177507"/>
                  </a:lnTo>
                  <a:lnTo>
                    <a:pt x="131508" y="174015"/>
                  </a:lnTo>
                  <a:lnTo>
                    <a:pt x="155168" y="165366"/>
                  </a:lnTo>
                  <a:lnTo>
                    <a:pt x="178435" y="155575"/>
                  </a:lnTo>
                  <a:lnTo>
                    <a:pt x="197573" y="146735"/>
                  </a:lnTo>
                  <a:lnTo>
                    <a:pt x="202717" y="144360"/>
                  </a:lnTo>
                  <a:lnTo>
                    <a:pt x="227025" y="132143"/>
                  </a:lnTo>
                  <a:lnTo>
                    <a:pt x="250571" y="118859"/>
                  </a:lnTo>
                  <a:lnTo>
                    <a:pt x="270065" y="106248"/>
                  </a:lnTo>
                  <a:lnTo>
                    <a:pt x="273265" y="104178"/>
                  </a:lnTo>
                  <a:lnTo>
                    <a:pt x="283095" y="97066"/>
                  </a:lnTo>
                  <a:lnTo>
                    <a:pt x="292760" y="89712"/>
                  </a:lnTo>
                  <a:lnTo>
                    <a:pt x="302310" y="82334"/>
                  </a:lnTo>
                  <a:lnTo>
                    <a:pt x="312026" y="74930"/>
                  </a:lnTo>
                  <a:lnTo>
                    <a:pt x="318363" y="70967"/>
                  </a:lnTo>
                  <a:lnTo>
                    <a:pt x="325183" y="68186"/>
                  </a:lnTo>
                  <a:lnTo>
                    <a:pt x="332422" y="66535"/>
                  </a:lnTo>
                  <a:lnTo>
                    <a:pt x="332244" y="66535"/>
                  </a:lnTo>
                  <a:lnTo>
                    <a:pt x="371246" y="81203"/>
                  </a:lnTo>
                  <a:lnTo>
                    <a:pt x="377367" y="103263"/>
                  </a:lnTo>
                  <a:lnTo>
                    <a:pt x="377367" y="66205"/>
                  </a:lnTo>
                  <a:lnTo>
                    <a:pt x="377139" y="65938"/>
                  </a:lnTo>
                  <a:lnTo>
                    <a:pt x="376174" y="64858"/>
                  </a:lnTo>
                  <a:lnTo>
                    <a:pt x="374650" y="63474"/>
                  </a:lnTo>
                  <a:lnTo>
                    <a:pt x="374281" y="62445"/>
                  </a:lnTo>
                  <a:lnTo>
                    <a:pt x="375653" y="57950"/>
                  </a:lnTo>
                  <a:lnTo>
                    <a:pt x="375754" y="57632"/>
                  </a:lnTo>
                  <a:lnTo>
                    <a:pt x="377355" y="52209"/>
                  </a:lnTo>
                  <a:lnTo>
                    <a:pt x="377532" y="48298"/>
                  </a:lnTo>
                  <a:lnTo>
                    <a:pt x="377507" y="47828"/>
                  </a:lnTo>
                  <a:lnTo>
                    <a:pt x="376199" y="39166"/>
                  </a:lnTo>
                  <a:lnTo>
                    <a:pt x="376110" y="38531"/>
                  </a:lnTo>
                  <a:lnTo>
                    <a:pt x="375246" y="32816"/>
                  </a:lnTo>
                  <a:lnTo>
                    <a:pt x="375196" y="32435"/>
                  </a:lnTo>
                  <a:lnTo>
                    <a:pt x="367372" y="19469"/>
                  </a:lnTo>
                  <a:lnTo>
                    <a:pt x="355206" y="10337"/>
                  </a:lnTo>
                  <a:lnTo>
                    <a:pt x="339839" y="6210"/>
                  </a:lnTo>
                  <a:lnTo>
                    <a:pt x="336537" y="6286"/>
                  </a:lnTo>
                  <a:lnTo>
                    <a:pt x="336537" y="45250"/>
                  </a:lnTo>
                  <a:lnTo>
                    <a:pt x="335953" y="47828"/>
                  </a:lnTo>
                  <a:lnTo>
                    <a:pt x="335838" y="48298"/>
                  </a:lnTo>
                  <a:lnTo>
                    <a:pt x="326224" y="55321"/>
                  </a:lnTo>
                  <a:lnTo>
                    <a:pt x="319087" y="57632"/>
                  </a:lnTo>
                  <a:lnTo>
                    <a:pt x="312407" y="57632"/>
                  </a:lnTo>
                  <a:lnTo>
                    <a:pt x="307403" y="57327"/>
                  </a:lnTo>
                  <a:lnTo>
                    <a:pt x="303644" y="56934"/>
                  </a:lnTo>
                  <a:lnTo>
                    <a:pt x="299491" y="56934"/>
                  </a:lnTo>
                  <a:lnTo>
                    <a:pt x="272389" y="87160"/>
                  </a:lnTo>
                  <a:lnTo>
                    <a:pt x="267804" y="92710"/>
                  </a:lnTo>
                  <a:lnTo>
                    <a:pt x="260642" y="99631"/>
                  </a:lnTo>
                  <a:lnTo>
                    <a:pt x="253060" y="103860"/>
                  </a:lnTo>
                  <a:lnTo>
                    <a:pt x="252399" y="104178"/>
                  </a:lnTo>
                  <a:lnTo>
                    <a:pt x="243522" y="106248"/>
                  </a:lnTo>
                  <a:lnTo>
                    <a:pt x="235356" y="105994"/>
                  </a:lnTo>
                  <a:lnTo>
                    <a:pt x="233946" y="105994"/>
                  </a:lnTo>
                  <a:lnTo>
                    <a:pt x="228854" y="105270"/>
                  </a:lnTo>
                  <a:lnTo>
                    <a:pt x="224129" y="103860"/>
                  </a:lnTo>
                  <a:lnTo>
                    <a:pt x="216344" y="104178"/>
                  </a:lnTo>
                  <a:lnTo>
                    <a:pt x="218694" y="104178"/>
                  </a:lnTo>
                  <a:lnTo>
                    <a:pt x="212166" y="105270"/>
                  </a:lnTo>
                  <a:lnTo>
                    <a:pt x="212483" y="105270"/>
                  </a:lnTo>
                  <a:lnTo>
                    <a:pt x="194005" y="127812"/>
                  </a:lnTo>
                  <a:lnTo>
                    <a:pt x="191198" y="132143"/>
                  </a:lnTo>
                  <a:lnTo>
                    <a:pt x="184670" y="139128"/>
                  </a:lnTo>
                  <a:lnTo>
                    <a:pt x="175425" y="144360"/>
                  </a:lnTo>
                  <a:lnTo>
                    <a:pt x="164312" y="146735"/>
                  </a:lnTo>
                  <a:lnTo>
                    <a:pt x="152247" y="145148"/>
                  </a:lnTo>
                  <a:lnTo>
                    <a:pt x="147637" y="143662"/>
                  </a:lnTo>
                  <a:lnTo>
                    <a:pt x="143256" y="142113"/>
                  </a:lnTo>
                  <a:lnTo>
                    <a:pt x="144830" y="142113"/>
                  </a:lnTo>
                  <a:lnTo>
                    <a:pt x="138137" y="141681"/>
                  </a:lnTo>
                  <a:lnTo>
                    <a:pt x="111404" y="161340"/>
                  </a:lnTo>
                  <a:lnTo>
                    <a:pt x="109372" y="163868"/>
                  </a:lnTo>
                  <a:lnTo>
                    <a:pt x="108585" y="164807"/>
                  </a:lnTo>
                  <a:lnTo>
                    <a:pt x="99987" y="172453"/>
                  </a:lnTo>
                  <a:lnTo>
                    <a:pt x="89547" y="176771"/>
                  </a:lnTo>
                  <a:lnTo>
                    <a:pt x="78168" y="177507"/>
                  </a:lnTo>
                  <a:lnTo>
                    <a:pt x="66586" y="174510"/>
                  </a:lnTo>
                  <a:lnTo>
                    <a:pt x="57848" y="170726"/>
                  </a:lnTo>
                  <a:lnTo>
                    <a:pt x="53505" y="168846"/>
                  </a:lnTo>
                  <a:lnTo>
                    <a:pt x="48272" y="168846"/>
                  </a:lnTo>
                  <a:lnTo>
                    <a:pt x="39890" y="170726"/>
                  </a:lnTo>
                  <a:lnTo>
                    <a:pt x="36944" y="169075"/>
                  </a:lnTo>
                  <a:lnTo>
                    <a:pt x="35382" y="161912"/>
                  </a:lnTo>
                  <a:lnTo>
                    <a:pt x="37287" y="159232"/>
                  </a:lnTo>
                  <a:lnTo>
                    <a:pt x="41275" y="158216"/>
                  </a:lnTo>
                  <a:lnTo>
                    <a:pt x="47155" y="157327"/>
                  </a:lnTo>
                  <a:lnTo>
                    <a:pt x="50012" y="157327"/>
                  </a:lnTo>
                  <a:lnTo>
                    <a:pt x="54140" y="157505"/>
                  </a:lnTo>
                  <a:lnTo>
                    <a:pt x="60350" y="158915"/>
                  </a:lnTo>
                  <a:lnTo>
                    <a:pt x="66446" y="161340"/>
                  </a:lnTo>
                  <a:lnTo>
                    <a:pt x="77063" y="166370"/>
                  </a:lnTo>
                  <a:lnTo>
                    <a:pt x="90474" y="164807"/>
                  </a:lnTo>
                  <a:lnTo>
                    <a:pt x="96380" y="161912"/>
                  </a:lnTo>
                  <a:lnTo>
                    <a:pt x="96799" y="161340"/>
                  </a:lnTo>
                  <a:lnTo>
                    <a:pt x="99377" y="157505"/>
                  </a:lnTo>
                  <a:lnTo>
                    <a:pt x="99491" y="157327"/>
                  </a:lnTo>
                  <a:lnTo>
                    <a:pt x="102641" y="152641"/>
                  </a:lnTo>
                  <a:lnTo>
                    <a:pt x="136055" y="129578"/>
                  </a:lnTo>
                  <a:lnTo>
                    <a:pt x="148094" y="131318"/>
                  </a:lnTo>
                  <a:lnTo>
                    <a:pt x="150787" y="132143"/>
                  </a:lnTo>
                  <a:lnTo>
                    <a:pt x="153162" y="132930"/>
                  </a:lnTo>
                  <a:lnTo>
                    <a:pt x="155714" y="133629"/>
                  </a:lnTo>
                  <a:lnTo>
                    <a:pt x="189369" y="109042"/>
                  </a:lnTo>
                  <a:lnTo>
                    <a:pt x="193167" y="104622"/>
                  </a:lnTo>
                  <a:lnTo>
                    <a:pt x="201091" y="97523"/>
                  </a:lnTo>
                  <a:lnTo>
                    <a:pt x="210032" y="93345"/>
                  </a:lnTo>
                  <a:lnTo>
                    <a:pt x="219862" y="91948"/>
                  </a:lnTo>
                  <a:lnTo>
                    <a:pt x="231381" y="93345"/>
                  </a:lnTo>
                  <a:lnTo>
                    <a:pt x="230936" y="93345"/>
                  </a:lnTo>
                  <a:lnTo>
                    <a:pt x="238899" y="95211"/>
                  </a:lnTo>
                  <a:lnTo>
                    <a:pt x="246849" y="95211"/>
                  </a:lnTo>
                  <a:lnTo>
                    <a:pt x="251079" y="91948"/>
                  </a:lnTo>
                  <a:lnTo>
                    <a:pt x="258991" y="85864"/>
                  </a:lnTo>
                  <a:lnTo>
                    <a:pt x="261556" y="80860"/>
                  </a:lnTo>
                  <a:lnTo>
                    <a:pt x="263004" y="75171"/>
                  </a:lnTo>
                  <a:lnTo>
                    <a:pt x="266026" y="66535"/>
                  </a:lnTo>
                  <a:lnTo>
                    <a:pt x="298704" y="44297"/>
                  </a:lnTo>
                  <a:lnTo>
                    <a:pt x="313143" y="46126"/>
                  </a:lnTo>
                  <a:lnTo>
                    <a:pt x="319786" y="45250"/>
                  </a:lnTo>
                  <a:lnTo>
                    <a:pt x="321094" y="44297"/>
                  </a:lnTo>
                  <a:lnTo>
                    <a:pt x="329031" y="38531"/>
                  </a:lnTo>
                  <a:lnTo>
                    <a:pt x="332701" y="39166"/>
                  </a:lnTo>
                  <a:lnTo>
                    <a:pt x="336511" y="44716"/>
                  </a:lnTo>
                  <a:lnTo>
                    <a:pt x="336537" y="45250"/>
                  </a:lnTo>
                  <a:lnTo>
                    <a:pt x="336537" y="6286"/>
                  </a:lnTo>
                  <a:lnTo>
                    <a:pt x="298348" y="19850"/>
                  </a:lnTo>
                  <a:lnTo>
                    <a:pt x="282079" y="32816"/>
                  </a:lnTo>
                  <a:lnTo>
                    <a:pt x="265328" y="45123"/>
                  </a:lnTo>
                  <a:lnTo>
                    <a:pt x="230289" y="67500"/>
                  </a:lnTo>
                  <a:lnTo>
                    <a:pt x="180301" y="94043"/>
                  </a:lnTo>
                  <a:lnTo>
                    <a:pt x="128587" y="117055"/>
                  </a:lnTo>
                  <a:lnTo>
                    <a:pt x="87807" y="131864"/>
                  </a:lnTo>
                  <a:lnTo>
                    <a:pt x="46062" y="142925"/>
                  </a:lnTo>
                  <a:lnTo>
                    <a:pt x="38023" y="144932"/>
                  </a:lnTo>
                  <a:lnTo>
                    <a:pt x="2349" y="177101"/>
                  </a:lnTo>
                  <a:lnTo>
                    <a:pt x="0" y="189420"/>
                  </a:lnTo>
                  <a:lnTo>
                    <a:pt x="1714" y="202641"/>
                  </a:lnTo>
                  <a:lnTo>
                    <a:pt x="29425" y="229260"/>
                  </a:lnTo>
                  <a:lnTo>
                    <a:pt x="30619" y="230695"/>
                  </a:lnTo>
                  <a:lnTo>
                    <a:pt x="51549" y="269303"/>
                  </a:lnTo>
                  <a:lnTo>
                    <a:pt x="83312" y="279019"/>
                  </a:lnTo>
                  <a:lnTo>
                    <a:pt x="85750" y="278841"/>
                  </a:lnTo>
                  <a:lnTo>
                    <a:pt x="88252" y="279019"/>
                  </a:lnTo>
                  <a:lnTo>
                    <a:pt x="88963" y="278841"/>
                  </a:lnTo>
                  <a:lnTo>
                    <a:pt x="115481" y="272656"/>
                  </a:lnTo>
                  <a:lnTo>
                    <a:pt x="127876" y="269621"/>
                  </a:lnTo>
                  <a:lnTo>
                    <a:pt x="140195" y="266306"/>
                  </a:lnTo>
                  <a:lnTo>
                    <a:pt x="147015" y="264147"/>
                  </a:lnTo>
                  <a:lnTo>
                    <a:pt x="164338" y="258673"/>
                  </a:lnTo>
                  <a:lnTo>
                    <a:pt x="211366" y="240093"/>
                  </a:lnTo>
                  <a:lnTo>
                    <a:pt x="270738" y="211391"/>
                  </a:lnTo>
                  <a:lnTo>
                    <a:pt x="305993" y="191147"/>
                  </a:lnTo>
                  <a:lnTo>
                    <a:pt x="339420" y="168846"/>
                  </a:lnTo>
                  <a:lnTo>
                    <a:pt x="371805" y="143522"/>
                  </a:lnTo>
                  <a:lnTo>
                    <a:pt x="391744" y="106248"/>
                  </a:lnTo>
                  <a:lnTo>
                    <a:pt x="391782" y="105994"/>
                  </a:lnTo>
                  <a:lnTo>
                    <a:pt x="391896" y="105270"/>
                  </a:lnTo>
                  <a:lnTo>
                    <a:pt x="391998" y="104622"/>
                  </a:lnTo>
                  <a:lnTo>
                    <a:pt x="392112" y="103860"/>
                  </a:lnTo>
                  <a:lnTo>
                    <a:pt x="392163" y="103263"/>
                  </a:lnTo>
                  <a:close/>
                </a:path>
              </a:pathLst>
            </a:custGeom>
            <a:solidFill>
              <a:srgbClr val="FDEE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767626" y="1980336"/>
              <a:ext cx="207459" cy="206842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124724" y="1995393"/>
              <a:ext cx="207459" cy="206842"/>
            </a:xfrm>
            <a:prstGeom prst="rect">
              <a:avLst/>
            </a:prstGeom>
          </p:spPr>
        </p:pic>
        <p:sp>
          <p:nvSpPr>
            <p:cNvPr id="59" name="object 59" descr=""/>
            <p:cNvSpPr/>
            <p:nvPr/>
          </p:nvSpPr>
          <p:spPr>
            <a:xfrm>
              <a:off x="13646440" y="931871"/>
              <a:ext cx="828040" cy="1242060"/>
            </a:xfrm>
            <a:custGeom>
              <a:avLst/>
              <a:gdLst/>
              <a:ahLst/>
              <a:cxnLst/>
              <a:rect l="l" t="t" r="r" b="b"/>
              <a:pathLst>
                <a:path w="828040" h="1242060">
                  <a:moveTo>
                    <a:pt x="460341" y="0"/>
                  </a:moveTo>
                  <a:lnTo>
                    <a:pt x="366983" y="0"/>
                  </a:lnTo>
                  <a:lnTo>
                    <a:pt x="363186" y="1612"/>
                  </a:lnTo>
                  <a:lnTo>
                    <a:pt x="359503" y="4165"/>
                  </a:lnTo>
                  <a:lnTo>
                    <a:pt x="355553" y="4698"/>
                  </a:lnTo>
                  <a:lnTo>
                    <a:pt x="312606" y="12703"/>
                  </a:lnTo>
                  <a:lnTo>
                    <a:pt x="271208" y="25060"/>
                  </a:lnTo>
                  <a:lnTo>
                    <a:pt x="231565" y="41946"/>
                  </a:lnTo>
                  <a:lnTo>
                    <a:pt x="193882" y="63538"/>
                  </a:lnTo>
                  <a:lnTo>
                    <a:pt x="154087" y="91991"/>
                  </a:lnTo>
                  <a:lnTo>
                    <a:pt x="118508" y="122572"/>
                  </a:lnTo>
                  <a:lnTo>
                    <a:pt x="87292" y="155342"/>
                  </a:lnTo>
                  <a:lnTo>
                    <a:pt x="60590" y="190362"/>
                  </a:lnTo>
                  <a:lnTo>
                    <a:pt x="38550" y="227693"/>
                  </a:lnTo>
                  <a:lnTo>
                    <a:pt x="21413" y="267187"/>
                  </a:lnTo>
                  <a:lnTo>
                    <a:pt x="21322" y="267396"/>
                  </a:lnTo>
                  <a:lnTo>
                    <a:pt x="9055" y="309531"/>
                  </a:lnTo>
                  <a:lnTo>
                    <a:pt x="1898" y="354160"/>
                  </a:lnTo>
                  <a:lnTo>
                    <a:pt x="0" y="401343"/>
                  </a:lnTo>
                  <a:lnTo>
                    <a:pt x="3509" y="451142"/>
                  </a:lnTo>
                  <a:lnTo>
                    <a:pt x="11387" y="499310"/>
                  </a:lnTo>
                  <a:lnTo>
                    <a:pt x="22888" y="546329"/>
                  </a:lnTo>
                  <a:lnTo>
                    <a:pt x="37723" y="592194"/>
                  </a:lnTo>
                  <a:lnTo>
                    <a:pt x="55602" y="636904"/>
                  </a:lnTo>
                  <a:lnTo>
                    <a:pt x="76234" y="680455"/>
                  </a:lnTo>
                  <a:lnTo>
                    <a:pt x="99331" y="722845"/>
                  </a:lnTo>
                  <a:lnTo>
                    <a:pt x="124311" y="765693"/>
                  </a:lnTo>
                  <a:lnTo>
                    <a:pt x="149488" y="808427"/>
                  </a:lnTo>
                  <a:lnTo>
                    <a:pt x="174835" y="851062"/>
                  </a:lnTo>
                  <a:lnTo>
                    <a:pt x="200328" y="893613"/>
                  </a:lnTo>
                  <a:lnTo>
                    <a:pt x="225939" y="936094"/>
                  </a:lnTo>
                  <a:lnTo>
                    <a:pt x="407992" y="1235494"/>
                  </a:lnTo>
                  <a:lnTo>
                    <a:pt x="410532" y="1237653"/>
                  </a:lnTo>
                  <a:lnTo>
                    <a:pt x="414050" y="1241666"/>
                  </a:lnTo>
                  <a:lnTo>
                    <a:pt x="419371" y="1234173"/>
                  </a:lnTo>
                  <a:lnTo>
                    <a:pt x="423994" y="1228242"/>
                  </a:lnTo>
                  <a:lnTo>
                    <a:pt x="457278" y="1176100"/>
                  </a:lnTo>
                  <a:lnTo>
                    <a:pt x="486701" y="1130356"/>
                  </a:lnTo>
                  <a:lnTo>
                    <a:pt x="515972" y="1084522"/>
                  </a:lnTo>
                  <a:lnTo>
                    <a:pt x="544786" y="1038419"/>
                  </a:lnTo>
                  <a:lnTo>
                    <a:pt x="572838" y="991869"/>
                  </a:lnTo>
                  <a:lnTo>
                    <a:pt x="599383" y="946599"/>
                  </a:lnTo>
                  <a:lnTo>
                    <a:pt x="625744" y="901212"/>
                  </a:lnTo>
                  <a:lnTo>
                    <a:pt x="651869" y="855686"/>
                  </a:lnTo>
                  <a:lnTo>
                    <a:pt x="677707" y="809999"/>
                  </a:lnTo>
                  <a:lnTo>
                    <a:pt x="703206" y="764129"/>
                  </a:lnTo>
                  <a:lnTo>
                    <a:pt x="728317" y="718055"/>
                  </a:lnTo>
                  <a:lnTo>
                    <a:pt x="752987" y="671753"/>
                  </a:lnTo>
                  <a:lnTo>
                    <a:pt x="775775" y="624636"/>
                  </a:lnTo>
                  <a:lnTo>
                    <a:pt x="795006" y="576153"/>
                  </a:lnTo>
                  <a:lnTo>
                    <a:pt x="796778" y="570369"/>
                  </a:lnTo>
                  <a:lnTo>
                    <a:pt x="413923" y="570369"/>
                  </a:lnTo>
                  <a:lnTo>
                    <a:pt x="365042" y="562501"/>
                  </a:lnTo>
                  <a:lnTo>
                    <a:pt x="322399" y="540500"/>
                  </a:lnTo>
                  <a:lnTo>
                    <a:pt x="288621" y="506974"/>
                  </a:lnTo>
                  <a:lnTo>
                    <a:pt x="266335" y="464532"/>
                  </a:lnTo>
                  <a:lnTo>
                    <a:pt x="258170" y="415785"/>
                  </a:lnTo>
                  <a:lnTo>
                    <a:pt x="266012" y="366380"/>
                  </a:lnTo>
                  <a:lnTo>
                    <a:pt x="288255" y="323336"/>
                  </a:lnTo>
                  <a:lnTo>
                    <a:pt x="322223" y="289395"/>
                  </a:lnTo>
                  <a:lnTo>
                    <a:pt x="365257" y="267187"/>
                  </a:lnTo>
                  <a:lnTo>
                    <a:pt x="414697" y="259372"/>
                  </a:lnTo>
                  <a:lnTo>
                    <a:pt x="800627" y="259372"/>
                  </a:lnTo>
                  <a:lnTo>
                    <a:pt x="795600" y="245919"/>
                  </a:lnTo>
                  <a:lnTo>
                    <a:pt x="775122" y="205800"/>
                  </a:lnTo>
                  <a:lnTo>
                    <a:pt x="750225" y="168128"/>
                  </a:lnTo>
                  <a:lnTo>
                    <a:pt x="721210" y="133302"/>
                  </a:lnTo>
                  <a:lnTo>
                    <a:pt x="688378" y="101718"/>
                  </a:lnTo>
                  <a:lnTo>
                    <a:pt x="652032" y="73775"/>
                  </a:lnTo>
                  <a:lnTo>
                    <a:pt x="612472" y="49871"/>
                  </a:lnTo>
                  <a:lnTo>
                    <a:pt x="570001" y="30404"/>
                  </a:lnTo>
                  <a:lnTo>
                    <a:pt x="524921" y="15773"/>
                  </a:lnTo>
                  <a:lnTo>
                    <a:pt x="508813" y="11681"/>
                  </a:lnTo>
                  <a:lnTo>
                    <a:pt x="460341" y="0"/>
                  </a:lnTo>
                  <a:close/>
                </a:path>
                <a:path w="828040" h="1242060">
                  <a:moveTo>
                    <a:pt x="800627" y="259372"/>
                  </a:moveTo>
                  <a:lnTo>
                    <a:pt x="414697" y="259372"/>
                  </a:lnTo>
                  <a:lnTo>
                    <a:pt x="463423" y="267577"/>
                  </a:lnTo>
                  <a:lnTo>
                    <a:pt x="505844" y="289903"/>
                  </a:lnTo>
                  <a:lnTo>
                    <a:pt x="539349" y="323715"/>
                  </a:lnTo>
                  <a:lnTo>
                    <a:pt x="561327" y="366380"/>
                  </a:lnTo>
                  <a:lnTo>
                    <a:pt x="569167" y="415264"/>
                  </a:lnTo>
                  <a:lnTo>
                    <a:pt x="561122" y="464049"/>
                  </a:lnTo>
                  <a:lnTo>
                    <a:pt x="538950" y="506576"/>
                  </a:lnTo>
                  <a:lnTo>
                    <a:pt x="505276" y="540221"/>
                  </a:lnTo>
                  <a:lnTo>
                    <a:pt x="462726" y="562361"/>
                  </a:lnTo>
                  <a:lnTo>
                    <a:pt x="413923" y="570369"/>
                  </a:lnTo>
                  <a:lnTo>
                    <a:pt x="796778" y="570369"/>
                  </a:lnTo>
                  <a:lnTo>
                    <a:pt x="810272" y="526343"/>
                  </a:lnTo>
                  <a:lnTo>
                    <a:pt x="821167" y="475244"/>
                  </a:lnTo>
                  <a:lnTo>
                    <a:pt x="827282" y="422897"/>
                  </a:lnTo>
                  <a:lnTo>
                    <a:pt x="827384" y="401343"/>
                  </a:lnTo>
                  <a:lnTo>
                    <a:pt x="827499" y="376973"/>
                  </a:lnTo>
                  <a:lnTo>
                    <a:pt x="822090" y="331903"/>
                  </a:lnTo>
                  <a:lnTo>
                    <a:pt x="811356" y="288086"/>
                  </a:lnTo>
                  <a:lnTo>
                    <a:pt x="800627" y="2593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3646440" y="931871"/>
              <a:ext cx="828040" cy="1242060"/>
            </a:xfrm>
            <a:custGeom>
              <a:avLst/>
              <a:gdLst/>
              <a:ahLst/>
              <a:cxnLst/>
              <a:rect l="l" t="t" r="r" b="b"/>
              <a:pathLst>
                <a:path w="828040" h="1242060">
                  <a:moveTo>
                    <a:pt x="413923" y="570369"/>
                  </a:moveTo>
                  <a:lnTo>
                    <a:pt x="462726" y="562361"/>
                  </a:lnTo>
                  <a:lnTo>
                    <a:pt x="505276" y="540221"/>
                  </a:lnTo>
                  <a:lnTo>
                    <a:pt x="538950" y="506576"/>
                  </a:lnTo>
                  <a:lnTo>
                    <a:pt x="561122" y="464049"/>
                  </a:lnTo>
                  <a:lnTo>
                    <a:pt x="569167" y="415264"/>
                  </a:lnTo>
                  <a:lnTo>
                    <a:pt x="561327" y="366380"/>
                  </a:lnTo>
                  <a:lnTo>
                    <a:pt x="539349" y="323715"/>
                  </a:lnTo>
                  <a:lnTo>
                    <a:pt x="505844" y="289903"/>
                  </a:lnTo>
                  <a:lnTo>
                    <a:pt x="463423" y="267577"/>
                  </a:lnTo>
                  <a:lnTo>
                    <a:pt x="414697" y="259372"/>
                  </a:lnTo>
                  <a:lnTo>
                    <a:pt x="365257" y="267187"/>
                  </a:lnTo>
                  <a:lnTo>
                    <a:pt x="322223" y="289395"/>
                  </a:lnTo>
                  <a:lnTo>
                    <a:pt x="288255" y="323336"/>
                  </a:lnTo>
                  <a:lnTo>
                    <a:pt x="266017" y="366352"/>
                  </a:lnTo>
                  <a:lnTo>
                    <a:pt x="258170" y="415785"/>
                  </a:lnTo>
                  <a:lnTo>
                    <a:pt x="266335" y="464532"/>
                  </a:lnTo>
                  <a:lnTo>
                    <a:pt x="288621" y="506974"/>
                  </a:lnTo>
                  <a:lnTo>
                    <a:pt x="322399" y="540500"/>
                  </a:lnTo>
                  <a:lnTo>
                    <a:pt x="365042" y="562501"/>
                  </a:lnTo>
                  <a:lnTo>
                    <a:pt x="413923" y="570369"/>
                  </a:lnTo>
                  <a:close/>
                </a:path>
                <a:path w="828040" h="1242060">
                  <a:moveTo>
                    <a:pt x="460341" y="0"/>
                  </a:moveTo>
                  <a:lnTo>
                    <a:pt x="476498" y="3884"/>
                  </a:lnTo>
                  <a:lnTo>
                    <a:pt x="492664" y="7748"/>
                  </a:lnTo>
                  <a:lnTo>
                    <a:pt x="508813" y="11681"/>
                  </a:lnTo>
                  <a:lnTo>
                    <a:pt x="570001" y="30404"/>
                  </a:lnTo>
                  <a:lnTo>
                    <a:pt x="612472" y="49871"/>
                  </a:lnTo>
                  <a:lnTo>
                    <a:pt x="652032" y="73775"/>
                  </a:lnTo>
                  <a:lnTo>
                    <a:pt x="688378" y="101718"/>
                  </a:lnTo>
                  <a:lnTo>
                    <a:pt x="721210" y="133302"/>
                  </a:lnTo>
                  <a:lnTo>
                    <a:pt x="750225" y="168128"/>
                  </a:lnTo>
                  <a:lnTo>
                    <a:pt x="775122" y="205800"/>
                  </a:lnTo>
                  <a:lnTo>
                    <a:pt x="795600" y="245919"/>
                  </a:lnTo>
                  <a:lnTo>
                    <a:pt x="811356" y="288086"/>
                  </a:lnTo>
                  <a:lnTo>
                    <a:pt x="822090" y="331903"/>
                  </a:lnTo>
                  <a:lnTo>
                    <a:pt x="827499" y="376973"/>
                  </a:lnTo>
                  <a:lnTo>
                    <a:pt x="827282" y="422897"/>
                  </a:lnTo>
                  <a:lnTo>
                    <a:pt x="821167" y="475244"/>
                  </a:lnTo>
                  <a:lnTo>
                    <a:pt x="810272" y="526343"/>
                  </a:lnTo>
                  <a:lnTo>
                    <a:pt x="795006" y="576153"/>
                  </a:lnTo>
                  <a:lnTo>
                    <a:pt x="775775" y="624636"/>
                  </a:lnTo>
                  <a:lnTo>
                    <a:pt x="752987" y="671753"/>
                  </a:lnTo>
                  <a:lnTo>
                    <a:pt x="728317" y="718055"/>
                  </a:lnTo>
                  <a:lnTo>
                    <a:pt x="703206" y="764129"/>
                  </a:lnTo>
                  <a:lnTo>
                    <a:pt x="677707" y="809999"/>
                  </a:lnTo>
                  <a:lnTo>
                    <a:pt x="651869" y="855686"/>
                  </a:lnTo>
                  <a:lnTo>
                    <a:pt x="625744" y="901212"/>
                  </a:lnTo>
                  <a:lnTo>
                    <a:pt x="599383" y="946599"/>
                  </a:lnTo>
                  <a:lnTo>
                    <a:pt x="572838" y="991869"/>
                  </a:lnTo>
                  <a:lnTo>
                    <a:pt x="544786" y="1038419"/>
                  </a:lnTo>
                  <a:lnTo>
                    <a:pt x="515972" y="1084522"/>
                  </a:lnTo>
                  <a:lnTo>
                    <a:pt x="486701" y="1130356"/>
                  </a:lnTo>
                  <a:lnTo>
                    <a:pt x="457278" y="1176100"/>
                  </a:lnTo>
                  <a:lnTo>
                    <a:pt x="428007" y="1221930"/>
                  </a:lnTo>
                  <a:lnTo>
                    <a:pt x="423994" y="1228242"/>
                  </a:lnTo>
                  <a:lnTo>
                    <a:pt x="419371" y="1234173"/>
                  </a:lnTo>
                  <a:lnTo>
                    <a:pt x="414050" y="1241666"/>
                  </a:lnTo>
                  <a:lnTo>
                    <a:pt x="410532" y="1237653"/>
                  </a:lnTo>
                  <a:lnTo>
                    <a:pt x="407992" y="1235494"/>
                  </a:lnTo>
                  <a:lnTo>
                    <a:pt x="406366" y="1232788"/>
                  </a:lnTo>
                  <a:lnTo>
                    <a:pt x="380650" y="1190371"/>
                  </a:lnTo>
                  <a:lnTo>
                    <a:pt x="354870" y="1147990"/>
                  </a:lnTo>
                  <a:lnTo>
                    <a:pt x="329054" y="1105629"/>
                  </a:lnTo>
                  <a:lnTo>
                    <a:pt x="303227" y="1063274"/>
                  </a:lnTo>
                  <a:lnTo>
                    <a:pt x="277415" y="1020910"/>
                  </a:lnTo>
                  <a:lnTo>
                    <a:pt x="251644" y="978522"/>
                  </a:lnTo>
                  <a:lnTo>
                    <a:pt x="225939" y="936094"/>
                  </a:lnTo>
                  <a:lnTo>
                    <a:pt x="200328" y="893613"/>
                  </a:lnTo>
                  <a:lnTo>
                    <a:pt x="174835" y="851062"/>
                  </a:lnTo>
                  <a:lnTo>
                    <a:pt x="149488" y="808427"/>
                  </a:lnTo>
                  <a:lnTo>
                    <a:pt x="124311" y="765693"/>
                  </a:lnTo>
                  <a:lnTo>
                    <a:pt x="99331" y="722845"/>
                  </a:lnTo>
                  <a:lnTo>
                    <a:pt x="76234" y="680455"/>
                  </a:lnTo>
                  <a:lnTo>
                    <a:pt x="55602" y="636904"/>
                  </a:lnTo>
                  <a:lnTo>
                    <a:pt x="37723" y="592194"/>
                  </a:lnTo>
                  <a:lnTo>
                    <a:pt x="22888" y="546329"/>
                  </a:lnTo>
                  <a:lnTo>
                    <a:pt x="11387" y="499310"/>
                  </a:lnTo>
                  <a:lnTo>
                    <a:pt x="3509" y="451142"/>
                  </a:lnTo>
                  <a:lnTo>
                    <a:pt x="0" y="401343"/>
                  </a:lnTo>
                  <a:lnTo>
                    <a:pt x="1898" y="354160"/>
                  </a:lnTo>
                  <a:lnTo>
                    <a:pt x="9055" y="309531"/>
                  </a:lnTo>
                  <a:lnTo>
                    <a:pt x="21322" y="267396"/>
                  </a:lnTo>
                  <a:lnTo>
                    <a:pt x="38550" y="227693"/>
                  </a:lnTo>
                  <a:lnTo>
                    <a:pt x="60590" y="190362"/>
                  </a:lnTo>
                  <a:lnTo>
                    <a:pt x="87292" y="155342"/>
                  </a:lnTo>
                  <a:lnTo>
                    <a:pt x="118508" y="122572"/>
                  </a:lnTo>
                  <a:lnTo>
                    <a:pt x="154087" y="91991"/>
                  </a:lnTo>
                  <a:lnTo>
                    <a:pt x="193882" y="63538"/>
                  </a:lnTo>
                  <a:lnTo>
                    <a:pt x="231565" y="41946"/>
                  </a:lnTo>
                  <a:lnTo>
                    <a:pt x="271208" y="25060"/>
                  </a:lnTo>
                  <a:lnTo>
                    <a:pt x="312606" y="12703"/>
                  </a:lnTo>
                  <a:lnTo>
                    <a:pt x="355553" y="4698"/>
                  </a:lnTo>
                  <a:lnTo>
                    <a:pt x="359503" y="4165"/>
                  </a:lnTo>
                  <a:lnTo>
                    <a:pt x="363186" y="1612"/>
                  </a:lnTo>
                  <a:lnTo>
                    <a:pt x="366983" y="0"/>
                  </a:lnTo>
                  <a:lnTo>
                    <a:pt x="460341" y="0"/>
                  </a:lnTo>
                  <a:close/>
                </a:path>
              </a:pathLst>
            </a:custGeom>
            <a:ln w="9525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1" name="object 61" descr=""/>
          <p:cNvSpPr txBox="1"/>
          <p:nvPr/>
        </p:nvSpPr>
        <p:spPr>
          <a:xfrm>
            <a:off x="8632117" y="2802417"/>
            <a:ext cx="2951480" cy="5391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350" spc="-150">
                <a:solidFill>
                  <a:srgbClr val="FFFFFF"/>
                </a:solidFill>
                <a:latin typeface="Palatino Linotype"/>
                <a:cs typeface="Palatino Linotype"/>
              </a:rPr>
              <a:t>Lettermark</a:t>
            </a:r>
            <a:r>
              <a:rPr dirty="0" sz="3350" spc="1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3350" spc="-105">
                <a:solidFill>
                  <a:srgbClr val="FFFFFF"/>
                </a:solidFill>
                <a:latin typeface="Palatino Linotype"/>
                <a:cs typeface="Palatino Linotype"/>
              </a:rPr>
              <a:t>Logo</a:t>
            </a:r>
            <a:endParaRPr sz="3350">
              <a:latin typeface="Palatino Linotype"/>
              <a:cs typeface="Palatino Linotype"/>
            </a:endParaRPr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11029681" y="152770"/>
            <a:ext cx="4324350" cy="539115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350" spc="-190">
                <a:solidFill>
                  <a:srgbClr val="FFFFFF"/>
                </a:solidFill>
                <a:latin typeface="Palatino Linotype"/>
                <a:cs typeface="Palatino Linotype"/>
              </a:rPr>
              <a:t>Additional</a:t>
            </a:r>
            <a:r>
              <a:rPr dirty="0" sz="3350" spc="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3350" spc="-150">
                <a:solidFill>
                  <a:srgbClr val="FFFFFF"/>
                </a:solidFill>
                <a:latin typeface="Palatino Linotype"/>
                <a:cs typeface="Palatino Linotype"/>
              </a:rPr>
              <a:t>Logo</a:t>
            </a:r>
            <a:r>
              <a:rPr dirty="0" sz="335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3350" spc="-125">
                <a:solidFill>
                  <a:srgbClr val="FFFFFF"/>
                </a:solidFill>
                <a:latin typeface="Palatino Linotype"/>
                <a:cs typeface="Palatino Linotype"/>
              </a:rPr>
              <a:t>Designs</a:t>
            </a:r>
            <a:endParaRPr sz="3350">
              <a:latin typeface="Palatino Linotype"/>
              <a:cs typeface="Palatino Linotype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1376510" y="2802417"/>
            <a:ext cx="2277745" cy="5391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350" spc="-125">
                <a:solidFill>
                  <a:srgbClr val="FFFFFF"/>
                </a:solidFill>
                <a:latin typeface="Palatino Linotype"/>
                <a:cs typeface="Palatino Linotype"/>
              </a:rPr>
              <a:t>Mascot</a:t>
            </a:r>
            <a:r>
              <a:rPr dirty="0" sz="3350" spc="-7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3350" spc="-120">
                <a:solidFill>
                  <a:srgbClr val="FFFFFF"/>
                </a:solidFill>
                <a:latin typeface="Palatino Linotype"/>
                <a:cs typeface="Palatino Linotype"/>
              </a:rPr>
              <a:t>Logo</a:t>
            </a:r>
            <a:endParaRPr sz="3350">
              <a:latin typeface="Palatino Linotype"/>
              <a:cs typeface="Palatino Linotype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4396363" y="2802417"/>
            <a:ext cx="3383915" cy="5391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350" spc="-120">
                <a:solidFill>
                  <a:srgbClr val="FFFFFF"/>
                </a:solidFill>
                <a:latin typeface="Palatino Linotype"/>
                <a:cs typeface="Palatino Linotype"/>
              </a:rPr>
              <a:t>Combination</a:t>
            </a:r>
            <a:r>
              <a:rPr dirty="0" sz="3350" spc="-2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3350" spc="-130">
                <a:solidFill>
                  <a:srgbClr val="FFFFFF"/>
                </a:solidFill>
                <a:latin typeface="Palatino Linotype"/>
                <a:cs typeface="Palatino Linotype"/>
              </a:rPr>
              <a:t>Mark</a:t>
            </a:r>
            <a:endParaRPr sz="3350">
              <a:latin typeface="Palatino Linotype"/>
              <a:cs typeface="Palatino Linotype"/>
            </a:endParaRPr>
          </a:p>
        </p:txBody>
      </p:sp>
      <p:sp>
        <p:nvSpPr>
          <p:cNvPr id="65" name="object 65" descr=""/>
          <p:cNvSpPr txBox="1"/>
          <p:nvPr/>
        </p:nvSpPr>
        <p:spPr>
          <a:xfrm>
            <a:off x="12543032" y="2827668"/>
            <a:ext cx="2642235" cy="5391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350" spc="-180">
                <a:solidFill>
                  <a:srgbClr val="FFFFFF"/>
                </a:solidFill>
                <a:latin typeface="Palatino Linotype"/>
                <a:cs typeface="Palatino Linotype"/>
              </a:rPr>
              <a:t>Alternate</a:t>
            </a:r>
            <a:r>
              <a:rPr dirty="0" sz="335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3350" spc="-130">
                <a:solidFill>
                  <a:srgbClr val="FFFFFF"/>
                </a:solidFill>
                <a:latin typeface="Palatino Linotype"/>
                <a:cs typeface="Palatino Linotype"/>
              </a:rPr>
              <a:t>Mark</a:t>
            </a:r>
            <a:endParaRPr sz="3350">
              <a:latin typeface="Palatino Linotype"/>
              <a:cs typeface="Palatino Linotype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13754937" y="1467947"/>
            <a:ext cx="639445" cy="37084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>
              <a:lnSpc>
                <a:spcPts val="1310"/>
              </a:lnSpc>
              <a:spcBef>
                <a:spcPts val="135"/>
              </a:spcBef>
            </a:pPr>
            <a:r>
              <a:rPr dirty="0" sz="1200" spc="-10">
                <a:solidFill>
                  <a:srgbClr val="3A2215"/>
                </a:solidFill>
                <a:latin typeface="Neon Light"/>
                <a:cs typeface="Neon Light"/>
              </a:rPr>
              <a:t>SUNBURY</a:t>
            </a:r>
            <a:endParaRPr sz="1200">
              <a:latin typeface="Neon Light"/>
              <a:cs typeface="Neon Light"/>
            </a:endParaRPr>
          </a:p>
          <a:p>
            <a:pPr algn="ctr" marR="22225">
              <a:lnSpc>
                <a:spcPts val="1370"/>
              </a:lnSpc>
            </a:pPr>
            <a:r>
              <a:rPr dirty="0" sz="1250" spc="-25">
                <a:solidFill>
                  <a:srgbClr val="3A2215"/>
                </a:solidFill>
                <a:latin typeface="Neon Light"/>
                <a:cs typeface="Neon Light"/>
              </a:rPr>
              <a:t>PA</a:t>
            </a:r>
            <a:endParaRPr sz="1250">
              <a:latin typeface="Neon Light"/>
              <a:cs typeface="Neon Light"/>
            </a:endParaRPr>
          </a:p>
        </p:txBody>
      </p:sp>
      <p:grpSp>
        <p:nvGrpSpPr>
          <p:cNvPr id="67" name="object 67" descr=""/>
          <p:cNvGrpSpPr/>
          <p:nvPr/>
        </p:nvGrpSpPr>
        <p:grpSpPr>
          <a:xfrm>
            <a:off x="11122575" y="922009"/>
            <a:ext cx="4367530" cy="1265555"/>
            <a:chOff x="11122575" y="922009"/>
            <a:chExt cx="4367530" cy="1265555"/>
          </a:xfrm>
        </p:grpSpPr>
        <p:pic>
          <p:nvPicPr>
            <p:cNvPr id="68" name="object 68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954930" y="1220814"/>
              <a:ext cx="253086" cy="226291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759782" y="1961089"/>
              <a:ext cx="216985" cy="211691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116882" y="1975806"/>
              <a:ext cx="216984" cy="211691"/>
            </a:xfrm>
            <a:prstGeom prst="rect">
              <a:avLst/>
            </a:prstGeom>
          </p:spPr>
        </p:pic>
        <p:sp>
          <p:nvSpPr>
            <p:cNvPr id="71" name="object 71" descr=""/>
            <p:cNvSpPr/>
            <p:nvPr/>
          </p:nvSpPr>
          <p:spPr>
            <a:xfrm>
              <a:off x="14643305" y="941059"/>
              <a:ext cx="828040" cy="1214120"/>
            </a:xfrm>
            <a:custGeom>
              <a:avLst/>
              <a:gdLst/>
              <a:ahLst/>
              <a:cxnLst/>
              <a:rect l="l" t="t" r="r" b="b"/>
              <a:pathLst>
                <a:path w="828040" h="1214120">
                  <a:moveTo>
                    <a:pt x="413976" y="557491"/>
                  </a:moveTo>
                  <a:lnTo>
                    <a:pt x="462779" y="549663"/>
                  </a:lnTo>
                  <a:lnTo>
                    <a:pt x="505330" y="528024"/>
                  </a:lnTo>
                  <a:lnTo>
                    <a:pt x="539004" y="495138"/>
                  </a:lnTo>
                  <a:lnTo>
                    <a:pt x="561176" y="453569"/>
                  </a:lnTo>
                  <a:lnTo>
                    <a:pt x="569221" y="405879"/>
                  </a:lnTo>
                  <a:lnTo>
                    <a:pt x="561381" y="358102"/>
                  </a:lnTo>
                  <a:lnTo>
                    <a:pt x="539403" y="316403"/>
                  </a:lnTo>
                  <a:lnTo>
                    <a:pt x="505898" y="283356"/>
                  </a:lnTo>
                  <a:lnTo>
                    <a:pt x="463477" y="261535"/>
                  </a:lnTo>
                  <a:lnTo>
                    <a:pt x="414751" y="253517"/>
                  </a:lnTo>
                  <a:lnTo>
                    <a:pt x="365310" y="261158"/>
                  </a:lnTo>
                  <a:lnTo>
                    <a:pt x="322272" y="282865"/>
                  </a:lnTo>
                  <a:lnTo>
                    <a:pt x="288303" y="316039"/>
                  </a:lnTo>
                  <a:lnTo>
                    <a:pt x="266065" y="358080"/>
                  </a:lnTo>
                  <a:lnTo>
                    <a:pt x="258223" y="406387"/>
                  </a:lnTo>
                  <a:lnTo>
                    <a:pt x="266388" y="454041"/>
                  </a:lnTo>
                  <a:lnTo>
                    <a:pt x="288674" y="495528"/>
                  </a:lnTo>
                  <a:lnTo>
                    <a:pt x="322452" y="528298"/>
                  </a:lnTo>
                  <a:lnTo>
                    <a:pt x="365096" y="549803"/>
                  </a:lnTo>
                  <a:lnTo>
                    <a:pt x="413976" y="557491"/>
                  </a:lnTo>
                  <a:close/>
                </a:path>
                <a:path w="828040" h="1214120">
                  <a:moveTo>
                    <a:pt x="460394" y="0"/>
                  </a:moveTo>
                  <a:lnTo>
                    <a:pt x="476552" y="3798"/>
                  </a:lnTo>
                  <a:lnTo>
                    <a:pt x="492718" y="7575"/>
                  </a:lnTo>
                  <a:lnTo>
                    <a:pt x="508867" y="11419"/>
                  </a:lnTo>
                  <a:lnTo>
                    <a:pt x="570055" y="29718"/>
                  </a:lnTo>
                  <a:lnTo>
                    <a:pt x="612526" y="48745"/>
                  </a:lnTo>
                  <a:lnTo>
                    <a:pt x="652085" y="72109"/>
                  </a:lnTo>
                  <a:lnTo>
                    <a:pt x="688431" y="99421"/>
                  </a:lnTo>
                  <a:lnTo>
                    <a:pt x="721263" y="130292"/>
                  </a:lnTo>
                  <a:lnTo>
                    <a:pt x="750278" y="164333"/>
                  </a:lnTo>
                  <a:lnTo>
                    <a:pt x="775176" y="201154"/>
                  </a:lnTo>
                  <a:lnTo>
                    <a:pt x="795653" y="240366"/>
                  </a:lnTo>
                  <a:lnTo>
                    <a:pt x="811410" y="281581"/>
                  </a:lnTo>
                  <a:lnTo>
                    <a:pt x="822143" y="324409"/>
                  </a:lnTo>
                  <a:lnTo>
                    <a:pt x="827553" y="368460"/>
                  </a:lnTo>
                  <a:lnTo>
                    <a:pt x="827336" y="413346"/>
                  </a:lnTo>
                  <a:lnTo>
                    <a:pt x="821221" y="464516"/>
                  </a:lnTo>
                  <a:lnTo>
                    <a:pt x="810326" y="514462"/>
                  </a:lnTo>
                  <a:lnTo>
                    <a:pt x="795059" y="563146"/>
                  </a:lnTo>
                  <a:lnTo>
                    <a:pt x="775828" y="610534"/>
                  </a:lnTo>
                  <a:lnTo>
                    <a:pt x="753041" y="656590"/>
                  </a:lnTo>
                  <a:lnTo>
                    <a:pt x="728370" y="701843"/>
                  </a:lnTo>
                  <a:lnTo>
                    <a:pt x="703260" y="746876"/>
                  </a:lnTo>
                  <a:lnTo>
                    <a:pt x="677760" y="791709"/>
                  </a:lnTo>
                  <a:lnTo>
                    <a:pt x="651922" y="836363"/>
                  </a:lnTo>
                  <a:lnTo>
                    <a:pt x="625798" y="880860"/>
                  </a:lnTo>
                  <a:lnTo>
                    <a:pt x="599437" y="925220"/>
                  </a:lnTo>
                  <a:lnTo>
                    <a:pt x="572891" y="969467"/>
                  </a:lnTo>
                  <a:lnTo>
                    <a:pt x="544839" y="1014964"/>
                  </a:lnTo>
                  <a:lnTo>
                    <a:pt x="516026" y="1060026"/>
                  </a:lnTo>
                  <a:lnTo>
                    <a:pt x="486755" y="1104825"/>
                  </a:lnTo>
                  <a:lnTo>
                    <a:pt x="457331" y="1149536"/>
                  </a:lnTo>
                  <a:lnTo>
                    <a:pt x="428060" y="1194333"/>
                  </a:lnTo>
                  <a:lnTo>
                    <a:pt x="424047" y="1200505"/>
                  </a:lnTo>
                  <a:lnTo>
                    <a:pt x="419424" y="1206296"/>
                  </a:lnTo>
                  <a:lnTo>
                    <a:pt x="414103" y="1213624"/>
                  </a:lnTo>
                  <a:lnTo>
                    <a:pt x="410585" y="1209700"/>
                  </a:lnTo>
                  <a:lnTo>
                    <a:pt x="408045" y="1207592"/>
                  </a:lnTo>
                  <a:lnTo>
                    <a:pt x="406419" y="1204950"/>
                  </a:lnTo>
                  <a:lnTo>
                    <a:pt x="380703" y="1163491"/>
                  </a:lnTo>
                  <a:lnTo>
                    <a:pt x="354924" y="1122067"/>
                  </a:lnTo>
                  <a:lnTo>
                    <a:pt x="329108" y="1080664"/>
                  </a:lnTo>
                  <a:lnTo>
                    <a:pt x="303280" y="1039266"/>
                  </a:lnTo>
                  <a:lnTo>
                    <a:pt x="277468" y="997859"/>
                  </a:lnTo>
                  <a:lnTo>
                    <a:pt x="251697" y="956429"/>
                  </a:lnTo>
                  <a:lnTo>
                    <a:pt x="225993" y="914960"/>
                  </a:lnTo>
                  <a:lnTo>
                    <a:pt x="200381" y="873438"/>
                  </a:lnTo>
                  <a:lnTo>
                    <a:pt x="174889" y="831848"/>
                  </a:lnTo>
                  <a:lnTo>
                    <a:pt x="149541" y="790176"/>
                  </a:lnTo>
                  <a:lnTo>
                    <a:pt x="124364" y="748407"/>
                  </a:lnTo>
                  <a:lnTo>
                    <a:pt x="99384" y="706526"/>
                  </a:lnTo>
                  <a:lnTo>
                    <a:pt x="76288" y="665090"/>
                  </a:lnTo>
                  <a:lnTo>
                    <a:pt x="55655" y="622522"/>
                  </a:lnTo>
                  <a:lnTo>
                    <a:pt x="37777" y="578823"/>
                  </a:lnTo>
                  <a:lnTo>
                    <a:pt x="22942" y="533994"/>
                  </a:lnTo>
                  <a:lnTo>
                    <a:pt x="11440" y="488038"/>
                  </a:lnTo>
                  <a:lnTo>
                    <a:pt x="3563" y="440956"/>
                  </a:lnTo>
                  <a:lnTo>
                    <a:pt x="0" y="387033"/>
                  </a:lnTo>
                  <a:lnTo>
                    <a:pt x="3092" y="336258"/>
                  </a:lnTo>
                  <a:lnTo>
                    <a:pt x="12637" y="288548"/>
                  </a:lnTo>
                  <a:lnTo>
                    <a:pt x="28429" y="243823"/>
                  </a:lnTo>
                  <a:lnTo>
                    <a:pt x="50263" y="202001"/>
                  </a:lnTo>
                  <a:lnTo>
                    <a:pt x="77936" y="162999"/>
                  </a:lnTo>
                  <a:lnTo>
                    <a:pt x="111242" y="126737"/>
                  </a:lnTo>
                  <a:lnTo>
                    <a:pt x="149977" y="93132"/>
                  </a:lnTo>
                  <a:lnTo>
                    <a:pt x="193936" y="62103"/>
                  </a:lnTo>
                  <a:lnTo>
                    <a:pt x="231618" y="41005"/>
                  </a:lnTo>
                  <a:lnTo>
                    <a:pt x="271261" y="24501"/>
                  </a:lnTo>
                  <a:lnTo>
                    <a:pt x="312660" y="12421"/>
                  </a:lnTo>
                  <a:lnTo>
                    <a:pt x="355607" y="4597"/>
                  </a:lnTo>
                  <a:lnTo>
                    <a:pt x="359556" y="4076"/>
                  </a:lnTo>
                  <a:lnTo>
                    <a:pt x="363239" y="1574"/>
                  </a:lnTo>
                  <a:lnTo>
                    <a:pt x="367037" y="0"/>
                  </a:lnTo>
                  <a:lnTo>
                    <a:pt x="460394" y="0"/>
                  </a:lnTo>
                  <a:close/>
                </a:path>
              </a:pathLst>
            </a:custGeom>
            <a:ln w="38100">
              <a:solidFill>
                <a:srgbClr val="FDEE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1893337" y="998835"/>
              <a:ext cx="438150" cy="1135380"/>
            </a:xfrm>
            <a:custGeom>
              <a:avLst/>
              <a:gdLst/>
              <a:ahLst/>
              <a:cxnLst/>
              <a:rect l="l" t="t" r="r" b="b"/>
              <a:pathLst>
                <a:path w="438150" h="1135380">
                  <a:moveTo>
                    <a:pt x="0" y="0"/>
                  </a:moveTo>
                  <a:lnTo>
                    <a:pt x="422503" y="0"/>
                  </a:lnTo>
                  <a:lnTo>
                    <a:pt x="436070" y="74348"/>
                  </a:lnTo>
                  <a:lnTo>
                    <a:pt x="437740" y="146831"/>
                  </a:lnTo>
                  <a:lnTo>
                    <a:pt x="424946" y="260375"/>
                  </a:lnTo>
                  <a:lnTo>
                    <a:pt x="395122" y="457911"/>
                  </a:lnTo>
                  <a:lnTo>
                    <a:pt x="378416" y="691065"/>
                  </a:lnTo>
                  <a:lnTo>
                    <a:pt x="374581" y="839295"/>
                  </a:lnTo>
                  <a:lnTo>
                    <a:pt x="385180" y="966060"/>
                  </a:lnTo>
                  <a:lnTo>
                    <a:pt x="411772" y="1134821"/>
                  </a:lnTo>
                  <a:lnTo>
                    <a:pt x="49707" y="1134821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3174422" y="998833"/>
              <a:ext cx="432434" cy="1183640"/>
            </a:xfrm>
            <a:custGeom>
              <a:avLst/>
              <a:gdLst/>
              <a:ahLst/>
              <a:cxnLst/>
              <a:rect l="l" t="t" r="r" b="b"/>
              <a:pathLst>
                <a:path w="432434" h="1183639">
                  <a:moveTo>
                    <a:pt x="334365" y="1183347"/>
                  </a:moveTo>
                  <a:lnTo>
                    <a:pt x="69672" y="1183347"/>
                  </a:lnTo>
                  <a:lnTo>
                    <a:pt x="23595" y="886328"/>
                  </a:lnTo>
                  <a:lnTo>
                    <a:pt x="7146" y="707245"/>
                  </a:lnTo>
                  <a:lnTo>
                    <a:pt x="7028" y="619386"/>
                  </a:lnTo>
                  <a:lnTo>
                    <a:pt x="9944" y="596036"/>
                  </a:lnTo>
                  <a:lnTo>
                    <a:pt x="35688" y="315500"/>
                  </a:lnTo>
                  <a:lnTo>
                    <a:pt x="29236" y="131435"/>
                  </a:lnTo>
                  <a:lnTo>
                    <a:pt x="10653" y="30662"/>
                  </a:lnTo>
                  <a:lnTo>
                    <a:pt x="0" y="0"/>
                  </a:lnTo>
                  <a:lnTo>
                    <a:pt x="432219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281406" y="1420225"/>
              <a:ext cx="320596" cy="316415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870780" y="1409482"/>
              <a:ext cx="334469" cy="220477"/>
            </a:xfrm>
            <a:prstGeom prst="rect">
              <a:avLst/>
            </a:prstGeom>
          </p:spPr>
        </p:pic>
        <p:sp>
          <p:nvSpPr>
            <p:cNvPr id="76" name="object 76" descr=""/>
            <p:cNvSpPr/>
            <p:nvPr/>
          </p:nvSpPr>
          <p:spPr>
            <a:xfrm>
              <a:off x="12581042" y="1322949"/>
              <a:ext cx="113030" cy="551180"/>
            </a:xfrm>
            <a:custGeom>
              <a:avLst/>
              <a:gdLst/>
              <a:ahLst/>
              <a:cxnLst/>
              <a:rect l="l" t="t" r="r" b="b"/>
              <a:pathLst>
                <a:path w="113029" h="551180">
                  <a:moveTo>
                    <a:pt x="110506" y="14224"/>
                  </a:moveTo>
                  <a:lnTo>
                    <a:pt x="106529" y="6995"/>
                  </a:lnTo>
                  <a:lnTo>
                    <a:pt x="99244" y="1520"/>
                  </a:lnTo>
                  <a:lnTo>
                    <a:pt x="87650" y="0"/>
                  </a:lnTo>
                  <a:lnTo>
                    <a:pt x="70742" y="4636"/>
                  </a:lnTo>
                  <a:lnTo>
                    <a:pt x="62203" y="6019"/>
                  </a:lnTo>
                  <a:lnTo>
                    <a:pt x="46371" y="51080"/>
                  </a:lnTo>
                  <a:lnTo>
                    <a:pt x="27749" y="168267"/>
                  </a:lnTo>
                  <a:lnTo>
                    <a:pt x="17128" y="250624"/>
                  </a:lnTo>
                  <a:lnTo>
                    <a:pt x="10533" y="337117"/>
                  </a:lnTo>
                  <a:lnTo>
                    <a:pt x="3991" y="466713"/>
                  </a:lnTo>
                  <a:lnTo>
                    <a:pt x="0" y="501552"/>
                  </a:lnTo>
                  <a:lnTo>
                    <a:pt x="2539" y="521207"/>
                  </a:lnTo>
                  <a:lnTo>
                    <a:pt x="15091" y="532916"/>
                  </a:lnTo>
                  <a:lnTo>
                    <a:pt x="41139" y="543916"/>
                  </a:lnTo>
                  <a:lnTo>
                    <a:pt x="53244" y="550406"/>
                  </a:lnTo>
                  <a:lnTo>
                    <a:pt x="77842" y="520816"/>
                  </a:lnTo>
                  <a:lnTo>
                    <a:pt x="82207" y="471151"/>
                  </a:lnTo>
                  <a:lnTo>
                    <a:pt x="83574" y="426098"/>
                  </a:lnTo>
                  <a:lnTo>
                    <a:pt x="85545" y="369560"/>
                  </a:lnTo>
                  <a:lnTo>
                    <a:pt x="88139" y="305848"/>
                  </a:lnTo>
                  <a:lnTo>
                    <a:pt x="91377" y="239277"/>
                  </a:lnTo>
                  <a:lnTo>
                    <a:pt x="95280" y="174158"/>
                  </a:lnTo>
                  <a:lnTo>
                    <a:pt x="99868" y="114805"/>
                  </a:lnTo>
                  <a:lnTo>
                    <a:pt x="105161" y="65530"/>
                  </a:lnTo>
                  <a:lnTo>
                    <a:pt x="112500" y="25210"/>
                  </a:lnTo>
                  <a:lnTo>
                    <a:pt x="112398" y="19482"/>
                  </a:lnTo>
                  <a:lnTo>
                    <a:pt x="110506" y="14224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12659883" y="1304632"/>
              <a:ext cx="149860" cy="639445"/>
            </a:xfrm>
            <a:custGeom>
              <a:avLst/>
              <a:gdLst/>
              <a:ahLst/>
              <a:cxnLst/>
              <a:rect l="l" t="t" r="r" b="b"/>
              <a:pathLst>
                <a:path w="149859" h="639444">
                  <a:moveTo>
                    <a:pt x="28997" y="74984"/>
                  </a:moveTo>
                  <a:lnTo>
                    <a:pt x="48914" y="26348"/>
                  </a:lnTo>
                  <a:lnTo>
                    <a:pt x="79086" y="2126"/>
                  </a:lnTo>
                  <a:lnTo>
                    <a:pt x="88691" y="0"/>
                  </a:lnTo>
                  <a:lnTo>
                    <a:pt x="98441" y="1248"/>
                  </a:lnTo>
                  <a:lnTo>
                    <a:pt x="138235" y="31747"/>
                  </a:lnTo>
                  <a:lnTo>
                    <a:pt x="147866" y="83908"/>
                  </a:lnTo>
                  <a:lnTo>
                    <a:pt x="149337" y="153202"/>
                  </a:lnTo>
                  <a:lnTo>
                    <a:pt x="149500" y="200328"/>
                  </a:lnTo>
                  <a:lnTo>
                    <a:pt x="148879" y="253639"/>
                  </a:lnTo>
                  <a:lnTo>
                    <a:pt x="147174" y="311534"/>
                  </a:lnTo>
                  <a:lnTo>
                    <a:pt x="144086" y="372415"/>
                  </a:lnTo>
                  <a:lnTo>
                    <a:pt x="139313" y="434679"/>
                  </a:lnTo>
                  <a:lnTo>
                    <a:pt x="132555" y="496729"/>
                  </a:lnTo>
                  <a:lnTo>
                    <a:pt x="123511" y="556962"/>
                  </a:lnTo>
                  <a:lnTo>
                    <a:pt x="122482" y="562842"/>
                  </a:lnTo>
                  <a:lnTo>
                    <a:pt x="121593" y="568735"/>
                  </a:lnTo>
                  <a:lnTo>
                    <a:pt x="106151" y="617538"/>
                  </a:lnTo>
                  <a:lnTo>
                    <a:pt x="55324" y="639144"/>
                  </a:lnTo>
                  <a:lnTo>
                    <a:pt x="21597" y="635606"/>
                  </a:lnTo>
                  <a:lnTo>
                    <a:pt x="4816" y="626366"/>
                  </a:lnTo>
                  <a:lnTo>
                    <a:pt x="0" y="604170"/>
                  </a:lnTo>
                  <a:lnTo>
                    <a:pt x="2162" y="561763"/>
                  </a:lnTo>
                  <a:lnTo>
                    <a:pt x="2024" y="407996"/>
                  </a:lnTo>
                  <a:lnTo>
                    <a:pt x="4774" y="306034"/>
                  </a:lnTo>
                  <a:lnTo>
                    <a:pt x="12926" y="210242"/>
                  </a:lnTo>
                  <a:lnTo>
                    <a:pt x="28997" y="74984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2789424" y="1342806"/>
              <a:ext cx="91440" cy="516890"/>
            </a:xfrm>
            <a:custGeom>
              <a:avLst/>
              <a:gdLst/>
              <a:ahLst/>
              <a:cxnLst/>
              <a:rect l="l" t="t" r="r" b="b"/>
              <a:pathLst>
                <a:path w="91440" h="516889">
                  <a:moveTo>
                    <a:pt x="17614" y="26758"/>
                  </a:moveTo>
                  <a:lnTo>
                    <a:pt x="23033" y="11717"/>
                  </a:lnTo>
                  <a:lnTo>
                    <a:pt x="27911" y="3916"/>
                  </a:lnTo>
                  <a:lnTo>
                    <a:pt x="35013" y="846"/>
                  </a:lnTo>
                  <a:lnTo>
                    <a:pt x="47104" y="0"/>
                  </a:lnTo>
                  <a:lnTo>
                    <a:pt x="53739" y="699"/>
                  </a:lnTo>
                  <a:lnTo>
                    <a:pt x="77415" y="34518"/>
                  </a:lnTo>
                  <a:lnTo>
                    <a:pt x="88828" y="140909"/>
                  </a:lnTo>
                  <a:lnTo>
                    <a:pt x="91203" y="215925"/>
                  </a:lnTo>
                  <a:lnTo>
                    <a:pt x="84974" y="309724"/>
                  </a:lnTo>
                  <a:lnTo>
                    <a:pt x="69253" y="461263"/>
                  </a:lnTo>
                  <a:lnTo>
                    <a:pt x="68935" y="464235"/>
                  </a:lnTo>
                  <a:lnTo>
                    <a:pt x="68694" y="467220"/>
                  </a:lnTo>
                  <a:lnTo>
                    <a:pt x="53754" y="510723"/>
                  </a:lnTo>
                  <a:lnTo>
                    <a:pt x="30484" y="516772"/>
                  </a:lnTo>
                  <a:lnTo>
                    <a:pt x="8707" y="506852"/>
                  </a:lnTo>
                  <a:lnTo>
                    <a:pt x="0" y="481952"/>
                  </a:lnTo>
                  <a:lnTo>
                    <a:pt x="38" y="481228"/>
                  </a:lnTo>
                  <a:lnTo>
                    <a:pt x="88" y="480504"/>
                  </a:lnTo>
                  <a:lnTo>
                    <a:pt x="139" y="479755"/>
                  </a:lnTo>
                  <a:lnTo>
                    <a:pt x="15778" y="400503"/>
                  </a:lnTo>
                  <a:lnTo>
                    <a:pt x="22812" y="326899"/>
                  </a:lnTo>
                  <a:lnTo>
                    <a:pt x="22878" y="216474"/>
                  </a:lnTo>
                  <a:lnTo>
                    <a:pt x="17614" y="26758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9" name="object 79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663366" y="1388807"/>
              <a:ext cx="164368" cy="193903"/>
            </a:xfrm>
            <a:prstGeom prst="rect">
              <a:avLst/>
            </a:prstGeom>
          </p:spPr>
        </p:pic>
        <p:sp>
          <p:nvSpPr>
            <p:cNvPr id="80" name="object 80" descr=""/>
            <p:cNvSpPr/>
            <p:nvPr/>
          </p:nvSpPr>
          <p:spPr>
            <a:xfrm>
              <a:off x="12558584" y="1896447"/>
              <a:ext cx="113030" cy="211454"/>
            </a:xfrm>
            <a:custGeom>
              <a:avLst/>
              <a:gdLst/>
              <a:ahLst/>
              <a:cxnLst/>
              <a:rect l="l" t="t" r="r" b="b"/>
              <a:pathLst>
                <a:path w="113029" h="211455">
                  <a:moveTo>
                    <a:pt x="105295" y="0"/>
                  </a:moveTo>
                  <a:lnTo>
                    <a:pt x="54780" y="3113"/>
                  </a:lnTo>
                  <a:lnTo>
                    <a:pt x="26973" y="25241"/>
                  </a:lnTo>
                  <a:lnTo>
                    <a:pt x="12003" y="85364"/>
                  </a:lnTo>
                  <a:lnTo>
                    <a:pt x="0" y="202463"/>
                  </a:lnTo>
                  <a:lnTo>
                    <a:pt x="12311" y="208842"/>
                  </a:lnTo>
                  <a:lnTo>
                    <a:pt x="20959" y="210969"/>
                  </a:lnTo>
                  <a:lnTo>
                    <a:pt x="30034" y="208842"/>
                  </a:lnTo>
                  <a:lnTo>
                    <a:pt x="43624" y="202463"/>
                  </a:lnTo>
                  <a:lnTo>
                    <a:pt x="55974" y="110052"/>
                  </a:lnTo>
                  <a:lnTo>
                    <a:pt x="67316" y="60201"/>
                  </a:lnTo>
                  <a:lnTo>
                    <a:pt x="84154" y="35767"/>
                  </a:lnTo>
                  <a:lnTo>
                    <a:pt x="112991" y="19608"/>
                  </a:lnTo>
                  <a:lnTo>
                    <a:pt x="107188" y="13119"/>
                  </a:lnTo>
                  <a:lnTo>
                    <a:pt x="105295" y="0"/>
                  </a:lnTo>
                  <a:close/>
                </a:path>
              </a:pathLst>
            </a:custGeom>
            <a:solidFill>
              <a:srgbClr val="FDEE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1" name="object 81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759295" y="1884963"/>
              <a:ext cx="142402" cy="294333"/>
            </a:xfrm>
            <a:prstGeom prst="rect">
              <a:avLst/>
            </a:prstGeom>
          </p:spPr>
        </p:pic>
        <p:sp>
          <p:nvSpPr>
            <p:cNvPr id="82" name="object 82" descr=""/>
            <p:cNvSpPr/>
            <p:nvPr/>
          </p:nvSpPr>
          <p:spPr>
            <a:xfrm>
              <a:off x="12534922" y="2094990"/>
              <a:ext cx="78740" cy="36195"/>
            </a:xfrm>
            <a:custGeom>
              <a:avLst/>
              <a:gdLst/>
              <a:ahLst/>
              <a:cxnLst/>
              <a:rect l="l" t="t" r="r" b="b"/>
              <a:pathLst>
                <a:path w="78740" h="36194">
                  <a:moveTo>
                    <a:pt x="23660" y="3924"/>
                  </a:moveTo>
                  <a:lnTo>
                    <a:pt x="9803" y="1616"/>
                  </a:lnTo>
                  <a:lnTo>
                    <a:pt x="2719" y="2085"/>
                  </a:lnTo>
                  <a:lnTo>
                    <a:pt x="191" y="6446"/>
                  </a:lnTo>
                  <a:lnTo>
                    <a:pt x="0" y="15811"/>
                  </a:lnTo>
                  <a:lnTo>
                    <a:pt x="131" y="29837"/>
                  </a:lnTo>
                  <a:lnTo>
                    <a:pt x="5292" y="35909"/>
                  </a:lnTo>
                  <a:lnTo>
                    <a:pt x="20088" y="35285"/>
                  </a:lnTo>
                  <a:lnTo>
                    <a:pt x="49123" y="29222"/>
                  </a:lnTo>
                  <a:lnTo>
                    <a:pt x="65937" y="26041"/>
                  </a:lnTo>
                  <a:lnTo>
                    <a:pt x="74571" y="22540"/>
                  </a:lnTo>
                  <a:lnTo>
                    <a:pt x="77752" y="16522"/>
                  </a:lnTo>
                  <a:lnTo>
                    <a:pt x="78206" y="5791"/>
                  </a:lnTo>
                  <a:lnTo>
                    <a:pt x="78473" y="0"/>
                  </a:lnTo>
                  <a:lnTo>
                    <a:pt x="67284" y="3924"/>
                  </a:lnTo>
                  <a:lnTo>
                    <a:pt x="58984" y="6906"/>
                  </a:lnTo>
                  <a:lnTo>
                    <a:pt x="49906" y="8934"/>
                  </a:lnTo>
                  <a:lnTo>
                    <a:pt x="38611" y="8457"/>
                  </a:lnTo>
                  <a:lnTo>
                    <a:pt x="23660" y="3924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2493110" y="2109994"/>
              <a:ext cx="132080" cy="57785"/>
            </a:xfrm>
            <a:custGeom>
              <a:avLst/>
              <a:gdLst/>
              <a:ahLst/>
              <a:cxnLst/>
              <a:rect l="l" t="t" r="r" b="b"/>
              <a:pathLst>
                <a:path w="132079" h="57785">
                  <a:moveTo>
                    <a:pt x="41814" y="1371"/>
                  </a:moveTo>
                  <a:lnTo>
                    <a:pt x="33204" y="0"/>
                  </a:lnTo>
                  <a:lnTo>
                    <a:pt x="23450" y="1308"/>
                  </a:lnTo>
                  <a:lnTo>
                    <a:pt x="6940" y="9744"/>
                  </a:lnTo>
                  <a:lnTo>
                    <a:pt x="0" y="25357"/>
                  </a:lnTo>
                  <a:lnTo>
                    <a:pt x="3337" y="42029"/>
                  </a:lnTo>
                  <a:lnTo>
                    <a:pt x="17659" y="53644"/>
                  </a:lnTo>
                  <a:lnTo>
                    <a:pt x="22066" y="55194"/>
                  </a:lnTo>
                  <a:lnTo>
                    <a:pt x="27387" y="56159"/>
                  </a:lnTo>
                  <a:lnTo>
                    <a:pt x="33813" y="56260"/>
                  </a:lnTo>
                  <a:lnTo>
                    <a:pt x="54136" y="57356"/>
                  </a:lnTo>
                  <a:lnTo>
                    <a:pt x="66478" y="56500"/>
                  </a:lnTo>
                  <a:lnTo>
                    <a:pt x="75847" y="52594"/>
                  </a:lnTo>
                  <a:lnTo>
                    <a:pt x="87255" y="44538"/>
                  </a:lnTo>
                  <a:lnTo>
                    <a:pt x="90277" y="42303"/>
                  </a:lnTo>
                  <a:lnTo>
                    <a:pt x="93973" y="41211"/>
                  </a:lnTo>
                  <a:lnTo>
                    <a:pt x="97732" y="41452"/>
                  </a:lnTo>
                  <a:lnTo>
                    <a:pt x="102635" y="41770"/>
                  </a:lnTo>
                  <a:lnTo>
                    <a:pt x="109327" y="41465"/>
                  </a:lnTo>
                  <a:lnTo>
                    <a:pt x="113176" y="38138"/>
                  </a:lnTo>
                  <a:lnTo>
                    <a:pt x="127112" y="27113"/>
                  </a:lnTo>
                  <a:lnTo>
                    <a:pt x="131845" y="19853"/>
                  </a:lnTo>
                  <a:lnTo>
                    <a:pt x="127452" y="13131"/>
                  </a:lnTo>
                  <a:lnTo>
                    <a:pt x="114014" y="3721"/>
                  </a:lnTo>
                  <a:lnTo>
                    <a:pt x="107739" y="11390"/>
                  </a:lnTo>
                  <a:lnTo>
                    <a:pt x="100199" y="15308"/>
                  </a:lnTo>
                  <a:lnTo>
                    <a:pt x="86492" y="16699"/>
                  </a:lnTo>
                  <a:lnTo>
                    <a:pt x="61715" y="16789"/>
                  </a:lnTo>
                  <a:lnTo>
                    <a:pt x="43605" y="16332"/>
                  </a:lnTo>
                  <a:lnTo>
                    <a:pt x="41814" y="1371"/>
                  </a:lnTo>
                  <a:close/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11253236" y="1704398"/>
              <a:ext cx="85725" cy="276225"/>
            </a:xfrm>
            <a:custGeom>
              <a:avLst/>
              <a:gdLst/>
              <a:ahLst/>
              <a:cxnLst/>
              <a:rect l="l" t="t" r="r" b="b"/>
              <a:pathLst>
                <a:path w="85725" h="276225">
                  <a:moveTo>
                    <a:pt x="61706" y="0"/>
                  </a:moveTo>
                  <a:lnTo>
                    <a:pt x="17768" y="72724"/>
                  </a:lnTo>
                  <a:lnTo>
                    <a:pt x="0" y="125117"/>
                  </a:lnTo>
                  <a:lnTo>
                    <a:pt x="5591" y="182515"/>
                  </a:lnTo>
                  <a:lnTo>
                    <a:pt x="31734" y="270256"/>
                  </a:lnTo>
                  <a:lnTo>
                    <a:pt x="52269" y="274735"/>
                  </a:lnTo>
                  <a:lnTo>
                    <a:pt x="64285" y="276228"/>
                  </a:lnTo>
                  <a:lnTo>
                    <a:pt x="72437" y="274735"/>
                  </a:lnTo>
                  <a:lnTo>
                    <a:pt x="81378" y="270256"/>
                  </a:lnTo>
                  <a:lnTo>
                    <a:pt x="46874" y="206685"/>
                  </a:lnTo>
                  <a:lnTo>
                    <a:pt x="35801" y="162221"/>
                  </a:lnTo>
                  <a:lnTo>
                    <a:pt x="48545" y="115917"/>
                  </a:lnTo>
                  <a:lnTo>
                    <a:pt x="85493" y="46824"/>
                  </a:lnTo>
                  <a:lnTo>
                    <a:pt x="78063" y="42678"/>
                  </a:lnTo>
                  <a:lnTo>
                    <a:pt x="73109" y="36418"/>
                  </a:lnTo>
                  <a:lnTo>
                    <a:pt x="68400" y="23655"/>
                  </a:lnTo>
                  <a:lnTo>
                    <a:pt x="61706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1352762" y="1690815"/>
              <a:ext cx="140335" cy="297180"/>
            </a:xfrm>
            <a:custGeom>
              <a:avLst/>
              <a:gdLst/>
              <a:ahLst/>
              <a:cxnLst/>
              <a:rect l="l" t="t" r="r" b="b"/>
              <a:pathLst>
                <a:path w="140334" h="297180">
                  <a:moveTo>
                    <a:pt x="81149" y="0"/>
                  </a:moveTo>
                  <a:lnTo>
                    <a:pt x="18969" y="101330"/>
                  </a:lnTo>
                  <a:lnTo>
                    <a:pt x="0" y="166041"/>
                  </a:lnTo>
                  <a:lnTo>
                    <a:pt x="25821" y="221972"/>
                  </a:lnTo>
                  <a:lnTo>
                    <a:pt x="98015" y="296964"/>
                  </a:lnTo>
                  <a:lnTo>
                    <a:pt x="140166" y="279158"/>
                  </a:lnTo>
                  <a:lnTo>
                    <a:pt x="82805" y="228072"/>
                  </a:lnTo>
                  <a:lnTo>
                    <a:pt x="60659" y="184892"/>
                  </a:lnTo>
                  <a:lnTo>
                    <a:pt x="71006" y="126082"/>
                  </a:lnTo>
                  <a:lnTo>
                    <a:pt x="111121" y="28105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6" name="object 86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196619" y="1961687"/>
              <a:ext cx="349822" cy="127980"/>
            </a:xfrm>
            <a:prstGeom prst="rect">
              <a:avLst/>
            </a:prstGeom>
          </p:spPr>
        </p:pic>
        <p:sp>
          <p:nvSpPr>
            <p:cNvPr id="87" name="object 87" descr=""/>
            <p:cNvSpPr/>
            <p:nvPr/>
          </p:nvSpPr>
          <p:spPr>
            <a:xfrm>
              <a:off x="11307571" y="998127"/>
              <a:ext cx="204470" cy="795655"/>
            </a:xfrm>
            <a:custGeom>
              <a:avLst/>
              <a:gdLst/>
              <a:ahLst/>
              <a:cxnLst/>
              <a:rect l="l" t="t" r="r" b="b"/>
              <a:pathLst>
                <a:path w="204470" h="795655">
                  <a:moveTo>
                    <a:pt x="165026" y="70311"/>
                  </a:moveTo>
                  <a:lnTo>
                    <a:pt x="161084" y="21083"/>
                  </a:lnTo>
                  <a:lnTo>
                    <a:pt x="149774" y="0"/>
                  </a:lnTo>
                  <a:lnTo>
                    <a:pt x="122100" y="2855"/>
                  </a:lnTo>
                  <a:lnTo>
                    <a:pt x="69065" y="25442"/>
                  </a:lnTo>
                  <a:lnTo>
                    <a:pt x="37118" y="41947"/>
                  </a:lnTo>
                  <a:lnTo>
                    <a:pt x="21088" y="59372"/>
                  </a:lnTo>
                  <a:lnTo>
                    <a:pt x="16130" y="88448"/>
                  </a:lnTo>
                  <a:lnTo>
                    <a:pt x="17402" y="139907"/>
                  </a:lnTo>
                  <a:lnTo>
                    <a:pt x="24995" y="187153"/>
                  </a:lnTo>
                  <a:lnTo>
                    <a:pt x="38625" y="229736"/>
                  </a:lnTo>
                  <a:lnTo>
                    <a:pt x="48861" y="268368"/>
                  </a:lnTo>
                  <a:lnTo>
                    <a:pt x="58153" y="315960"/>
                  </a:lnTo>
                  <a:lnTo>
                    <a:pt x="64149" y="370158"/>
                  </a:lnTo>
                  <a:lnTo>
                    <a:pt x="64498" y="428612"/>
                  </a:lnTo>
                  <a:lnTo>
                    <a:pt x="56848" y="488967"/>
                  </a:lnTo>
                  <a:lnTo>
                    <a:pt x="47313" y="538426"/>
                  </a:lnTo>
                  <a:lnTo>
                    <a:pt x="17224" y="615878"/>
                  </a:lnTo>
                  <a:lnTo>
                    <a:pt x="5076" y="641865"/>
                  </a:lnTo>
                  <a:lnTo>
                    <a:pt x="0" y="659944"/>
                  </a:lnTo>
                  <a:lnTo>
                    <a:pt x="7369" y="706277"/>
                  </a:lnTo>
                  <a:lnTo>
                    <a:pt x="21650" y="749428"/>
                  </a:lnTo>
                  <a:lnTo>
                    <a:pt x="56848" y="771301"/>
                  </a:lnTo>
                  <a:lnTo>
                    <a:pt x="108048" y="793366"/>
                  </a:lnTo>
                  <a:lnTo>
                    <a:pt x="138123" y="795135"/>
                  </a:lnTo>
                  <a:lnTo>
                    <a:pt x="158780" y="771583"/>
                  </a:lnTo>
                  <a:lnTo>
                    <a:pt x="181727" y="717681"/>
                  </a:lnTo>
                  <a:lnTo>
                    <a:pt x="151068" y="716009"/>
                  </a:lnTo>
                  <a:lnTo>
                    <a:pt x="137525" y="706828"/>
                  </a:lnTo>
                  <a:lnTo>
                    <a:pt x="138107" y="682375"/>
                  </a:lnTo>
                  <a:lnTo>
                    <a:pt x="149825" y="634890"/>
                  </a:lnTo>
                  <a:lnTo>
                    <a:pt x="190966" y="494893"/>
                  </a:lnTo>
                  <a:lnTo>
                    <a:pt x="204115" y="403124"/>
                  </a:lnTo>
                  <a:lnTo>
                    <a:pt x="188763" y="318990"/>
                  </a:lnTo>
                  <a:lnTo>
                    <a:pt x="144402" y="201896"/>
                  </a:lnTo>
                  <a:lnTo>
                    <a:pt x="122350" y="140711"/>
                  </a:lnTo>
                  <a:lnTo>
                    <a:pt x="117147" y="106610"/>
                  </a:lnTo>
                  <a:lnTo>
                    <a:pt x="130729" y="87255"/>
                  </a:lnTo>
                  <a:lnTo>
                    <a:pt x="165026" y="70311"/>
                  </a:lnTo>
                  <a:close/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11278165" y="1066549"/>
              <a:ext cx="115570" cy="553085"/>
            </a:xfrm>
            <a:custGeom>
              <a:avLst/>
              <a:gdLst/>
              <a:ahLst/>
              <a:cxnLst/>
              <a:rect l="l" t="t" r="r" b="b"/>
              <a:pathLst>
                <a:path w="115570" h="553085">
                  <a:moveTo>
                    <a:pt x="58828" y="1991"/>
                  </a:moveTo>
                  <a:lnTo>
                    <a:pt x="16980" y="5298"/>
                  </a:lnTo>
                  <a:lnTo>
                    <a:pt x="1792" y="59230"/>
                  </a:lnTo>
                  <a:lnTo>
                    <a:pt x="0" y="77799"/>
                  </a:lnTo>
                  <a:lnTo>
                    <a:pt x="918" y="96355"/>
                  </a:lnTo>
                  <a:lnTo>
                    <a:pt x="4448" y="114612"/>
                  </a:lnTo>
                  <a:lnTo>
                    <a:pt x="10492" y="132281"/>
                  </a:lnTo>
                  <a:lnTo>
                    <a:pt x="21236" y="160395"/>
                  </a:lnTo>
                  <a:lnTo>
                    <a:pt x="32774" y="198186"/>
                  </a:lnTo>
                  <a:lnTo>
                    <a:pt x="42721" y="244089"/>
                  </a:lnTo>
                  <a:lnTo>
                    <a:pt x="48693" y="296542"/>
                  </a:lnTo>
                  <a:lnTo>
                    <a:pt x="48886" y="331546"/>
                  </a:lnTo>
                  <a:lnTo>
                    <a:pt x="45526" y="366318"/>
                  </a:lnTo>
                  <a:lnTo>
                    <a:pt x="38798" y="400625"/>
                  </a:lnTo>
                  <a:lnTo>
                    <a:pt x="28881" y="434236"/>
                  </a:lnTo>
                  <a:lnTo>
                    <a:pt x="19065" y="468430"/>
                  </a:lnTo>
                  <a:lnTo>
                    <a:pt x="14616" y="504498"/>
                  </a:lnTo>
                  <a:lnTo>
                    <a:pt x="21173" y="535052"/>
                  </a:lnTo>
                  <a:lnTo>
                    <a:pt x="44375" y="552701"/>
                  </a:lnTo>
                  <a:lnTo>
                    <a:pt x="95096" y="442791"/>
                  </a:lnTo>
                  <a:lnTo>
                    <a:pt x="115195" y="368026"/>
                  </a:lnTo>
                  <a:lnTo>
                    <a:pt x="107546" y="294092"/>
                  </a:lnTo>
                  <a:lnTo>
                    <a:pt x="75021" y="186675"/>
                  </a:lnTo>
                  <a:lnTo>
                    <a:pt x="42267" y="113821"/>
                  </a:lnTo>
                  <a:lnTo>
                    <a:pt x="29736" y="70141"/>
                  </a:lnTo>
                  <a:lnTo>
                    <a:pt x="35973" y="38179"/>
                  </a:lnTo>
                  <a:lnTo>
                    <a:pt x="59527" y="48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11423366" y="1068401"/>
              <a:ext cx="212090" cy="657860"/>
            </a:xfrm>
            <a:custGeom>
              <a:avLst/>
              <a:gdLst/>
              <a:ahLst/>
              <a:cxnLst/>
              <a:rect l="l" t="t" r="r" b="b"/>
              <a:pathLst>
                <a:path w="212090" h="657860">
                  <a:moveTo>
                    <a:pt x="49231" y="38"/>
                  </a:moveTo>
                  <a:lnTo>
                    <a:pt x="119281" y="14560"/>
                  </a:lnTo>
                  <a:lnTo>
                    <a:pt x="165741" y="68554"/>
                  </a:lnTo>
                  <a:lnTo>
                    <a:pt x="186999" y="138771"/>
                  </a:lnTo>
                  <a:lnTo>
                    <a:pt x="195953" y="185762"/>
                  </a:lnTo>
                  <a:lnTo>
                    <a:pt x="203089" y="241691"/>
                  </a:lnTo>
                  <a:lnTo>
                    <a:pt x="207883" y="307316"/>
                  </a:lnTo>
                  <a:lnTo>
                    <a:pt x="209810" y="383400"/>
                  </a:lnTo>
                  <a:lnTo>
                    <a:pt x="211742" y="453976"/>
                  </a:lnTo>
                  <a:lnTo>
                    <a:pt x="207979" y="501954"/>
                  </a:lnTo>
                  <a:lnTo>
                    <a:pt x="194556" y="549342"/>
                  </a:lnTo>
                  <a:lnTo>
                    <a:pt x="167506" y="618147"/>
                  </a:lnTo>
                  <a:lnTo>
                    <a:pt x="124796" y="655994"/>
                  </a:lnTo>
                  <a:lnTo>
                    <a:pt x="95497" y="657593"/>
                  </a:lnTo>
                  <a:lnTo>
                    <a:pt x="65932" y="647407"/>
                  </a:lnTo>
                  <a:lnTo>
                    <a:pt x="65398" y="647115"/>
                  </a:lnTo>
                  <a:lnTo>
                    <a:pt x="64077" y="653364"/>
                  </a:lnTo>
                  <a:lnTo>
                    <a:pt x="63544" y="653059"/>
                  </a:lnTo>
                  <a:lnTo>
                    <a:pt x="65932" y="647407"/>
                  </a:lnTo>
                  <a:lnTo>
                    <a:pt x="38366" y="646182"/>
                  </a:lnTo>
                  <a:lnTo>
                    <a:pt x="25573" y="638370"/>
                  </a:lnTo>
                  <a:lnTo>
                    <a:pt x="24307" y="617305"/>
                  </a:lnTo>
                  <a:lnTo>
                    <a:pt x="31324" y="576326"/>
                  </a:lnTo>
                  <a:lnTo>
                    <a:pt x="57604" y="486469"/>
                  </a:lnTo>
                  <a:lnTo>
                    <a:pt x="69592" y="425446"/>
                  </a:lnTo>
                  <a:lnTo>
                    <a:pt x="70193" y="365296"/>
                  </a:lnTo>
                  <a:lnTo>
                    <a:pt x="62312" y="278053"/>
                  </a:lnTo>
                  <a:lnTo>
                    <a:pt x="59741" y="237701"/>
                  </a:lnTo>
                  <a:lnTo>
                    <a:pt x="55556" y="209461"/>
                  </a:lnTo>
                  <a:lnTo>
                    <a:pt x="46760" y="180020"/>
                  </a:lnTo>
                  <a:lnTo>
                    <a:pt x="30359" y="136067"/>
                  </a:lnTo>
                  <a:lnTo>
                    <a:pt x="6115" y="75542"/>
                  </a:lnTo>
                  <a:lnTo>
                    <a:pt x="0" y="41197"/>
                  </a:lnTo>
                  <a:lnTo>
                    <a:pt x="13782" y="20280"/>
                  </a:lnTo>
                  <a:lnTo>
                    <a:pt x="49231" y="38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11202245" y="1278450"/>
              <a:ext cx="382905" cy="258445"/>
            </a:xfrm>
            <a:custGeom>
              <a:avLst/>
              <a:gdLst/>
              <a:ahLst/>
              <a:cxnLst/>
              <a:rect l="l" t="t" r="r" b="b"/>
              <a:pathLst>
                <a:path w="382904" h="258444">
                  <a:moveTo>
                    <a:pt x="364680" y="0"/>
                  </a:moveTo>
                  <a:lnTo>
                    <a:pt x="269385" y="132374"/>
                  </a:lnTo>
                  <a:lnTo>
                    <a:pt x="202345" y="185075"/>
                  </a:lnTo>
                  <a:lnTo>
                    <a:pt x="131815" y="165822"/>
                  </a:lnTo>
                  <a:lnTo>
                    <a:pt x="26047" y="82334"/>
                  </a:lnTo>
                  <a:lnTo>
                    <a:pt x="22504" y="97914"/>
                  </a:lnTo>
                  <a:lnTo>
                    <a:pt x="18610" y="105821"/>
                  </a:lnTo>
                  <a:lnTo>
                    <a:pt x="11922" y="108496"/>
                  </a:lnTo>
                  <a:lnTo>
                    <a:pt x="0" y="108381"/>
                  </a:lnTo>
                  <a:lnTo>
                    <a:pt x="115080" y="226334"/>
                  </a:lnTo>
                  <a:lnTo>
                    <a:pt x="193270" y="258335"/>
                  </a:lnTo>
                  <a:lnTo>
                    <a:pt x="270414" y="197798"/>
                  </a:lnTo>
                  <a:lnTo>
                    <a:pt x="382358" y="38138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1254442" y="1326066"/>
              <a:ext cx="74930" cy="71755"/>
            </a:xfrm>
            <a:custGeom>
              <a:avLst/>
              <a:gdLst/>
              <a:ahLst/>
              <a:cxnLst/>
              <a:rect l="l" t="t" r="r" b="b"/>
              <a:pathLst>
                <a:path w="74929" h="71755">
                  <a:moveTo>
                    <a:pt x="0" y="26797"/>
                  </a:moveTo>
                  <a:lnTo>
                    <a:pt x="24030" y="49204"/>
                  </a:lnTo>
                  <a:lnTo>
                    <a:pt x="39606" y="61325"/>
                  </a:lnTo>
                  <a:lnTo>
                    <a:pt x="53537" y="67344"/>
                  </a:lnTo>
                  <a:lnTo>
                    <a:pt x="72631" y="71450"/>
                  </a:lnTo>
                  <a:lnTo>
                    <a:pt x="74301" y="61559"/>
                  </a:lnTo>
                  <a:lnTo>
                    <a:pt x="74709" y="52995"/>
                  </a:lnTo>
                  <a:lnTo>
                    <a:pt x="73718" y="41019"/>
                  </a:lnTo>
                  <a:lnTo>
                    <a:pt x="71196" y="20891"/>
                  </a:lnTo>
                  <a:lnTo>
                    <a:pt x="61554" y="20329"/>
                  </a:lnTo>
                  <a:lnTo>
                    <a:pt x="54257" y="17965"/>
                  </a:lnTo>
                  <a:lnTo>
                    <a:pt x="45632" y="11842"/>
                  </a:lnTo>
                  <a:lnTo>
                    <a:pt x="32004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11140101" y="1300301"/>
              <a:ext cx="93345" cy="96520"/>
            </a:xfrm>
            <a:custGeom>
              <a:avLst/>
              <a:gdLst/>
              <a:ahLst/>
              <a:cxnLst/>
              <a:rect l="l" t="t" r="r" b="b"/>
              <a:pathLst>
                <a:path w="93345" h="96519">
                  <a:moveTo>
                    <a:pt x="45169" y="83533"/>
                  </a:moveTo>
                  <a:lnTo>
                    <a:pt x="65741" y="95197"/>
                  </a:lnTo>
                  <a:lnTo>
                    <a:pt x="77306" y="95979"/>
                  </a:lnTo>
                  <a:lnTo>
                    <a:pt x="84099" y="83083"/>
                  </a:lnTo>
                  <a:lnTo>
                    <a:pt x="90355" y="53713"/>
                  </a:lnTo>
                  <a:lnTo>
                    <a:pt x="92995" y="40505"/>
                  </a:lnTo>
                  <a:lnTo>
                    <a:pt x="91806" y="31202"/>
                  </a:lnTo>
                  <a:lnTo>
                    <a:pt x="64473" y="1859"/>
                  </a:lnTo>
                  <a:lnTo>
                    <a:pt x="55565" y="0"/>
                  </a:lnTo>
                  <a:lnTo>
                    <a:pt x="51203" y="2191"/>
                  </a:lnTo>
                  <a:lnTo>
                    <a:pt x="43797" y="50271"/>
                  </a:lnTo>
                  <a:lnTo>
                    <a:pt x="23352" y="16875"/>
                  </a:lnTo>
                  <a:lnTo>
                    <a:pt x="0" y="35379"/>
                  </a:lnTo>
                  <a:lnTo>
                    <a:pt x="5251" y="43462"/>
                  </a:lnTo>
                  <a:lnTo>
                    <a:pt x="18295" y="56952"/>
                  </a:lnTo>
                  <a:lnTo>
                    <a:pt x="21026" y="59682"/>
                  </a:lnTo>
                  <a:lnTo>
                    <a:pt x="23642" y="62527"/>
                  </a:lnTo>
                  <a:lnTo>
                    <a:pt x="26131" y="65473"/>
                  </a:lnTo>
                  <a:lnTo>
                    <a:pt x="29068" y="68768"/>
                  </a:lnTo>
                  <a:lnTo>
                    <a:pt x="33140" y="72917"/>
                  </a:lnTo>
                  <a:lnTo>
                    <a:pt x="38467" y="77859"/>
                  </a:lnTo>
                  <a:lnTo>
                    <a:pt x="45169" y="83533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11209216" y="1255346"/>
              <a:ext cx="97790" cy="102235"/>
            </a:xfrm>
            <a:custGeom>
              <a:avLst/>
              <a:gdLst/>
              <a:ahLst/>
              <a:cxnLst/>
              <a:rect l="l" t="t" r="r" b="b"/>
              <a:pathLst>
                <a:path w="97790" h="102234">
                  <a:moveTo>
                    <a:pt x="4037" y="19354"/>
                  </a:moveTo>
                  <a:lnTo>
                    <a:pt x="8457" y="12542"/>
                  </a:lnTo>
                  <a:lnTo>
                    <a:pt x="14876" y="6643"/>
                  </a:lnTo>
                  <a:lnTo>
                    <a:pt x="23657" y="2261"/>
                  </a:lnTo>
                  <a:lnTo>
                    <a:pt x="35164" y="0"/>
                  </a:lnTo>
                  <a:lnTo>
                    <a:pt x="56617" y="2728"/>
                  </a:lnTo>
                  <a:lnTo>
                    <a:pt x="89530" y="29478"/>
                  </a:lnTo>
                  <a:lnTo>
                    <a:pt x="97763" y="60883"/>
                  </a:lnTo>
                  <a:lnTo>
                    <a:pt x="96988" y="65087"/>
                  </a:lnTo>
                  <a:lnTo>
                    <a:pt x="94981" y="68694"/>
                  </a:lnTo>
                  <a:lnTo>
                    <a:pt x="92835" y="72555"/>
                  </a:lnTo>
                  <a:lnTo>
                    <a:pt x="66902" y="37655"/>
                  </a:lnTo>
                  <a:lnTo>
                    <a:pt x="76567" y="59999"/>
                  </a:lnTo>
                  <a:lnTo>
                    <a:pt x="80595" y="71866"/>
                  </a:lnTo>
                  <a:lnTo>
                    <a:pt x="79714" y="77231"/>
                  </a:lnTo>
                  <a:lnTo>
                    <a:pt x="74649" y="80073"/>
                  </a:lnTo>
                  <a:lnTo>
                    <a:pt x="67116" y="85351"/>
                  </a:lnTo>
                  <a:lnTo>
                    <a:pt x="40905" y="50939"/>
                  </a:lnTo>
                  <a:lnTo>
                    <a:pt x="55319" y="87628"/>
                  </a:lnTo>
                  <a:lnTo>
                    <a:pt x="41486" y="101873"/>
                  </a:lnTo>
                  <a:lnTo>
                    <a:pt x="36846" y="99696"/>
                  </a:lnTo>
                  <a:lnTo>
                    <a:pt x="5459" y="57785"/>
                  </a:lnTo>
                  <a:lnTo>
                    <a:pt x="0" y="38669"/>
                  </a:lnTo>
                  <a:lnTo>
                    <a:pt x="771" y="28808"/>
                  </a:lnTo>
                  <a:lnTo>
                    <a:pt x="4037" y="19354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11125750" y="1333315"/>
              <a:ext cx="60325" cy="66040"/>
            </a:xfrm>
            <a:custGeom>
              <a:avLst/>
              <a:gdLst/>
              <a:ahLst/>
              <a:cxnLst/>
              <a:rect l="l" t="t" r="r" b="b"/>
              <a:pathLst>
                <a:path w="60325" h="66040">
                  <a:moveTo>
                    <a:pt x="22659" y="10982"/>
                  </a:moveTo>
                  <a:lnTo>
                    <a:pt x="15307" y="2745"/>
                  </a:lnTo>
                  <a:lnTo>
                    <a:pt x="11134" y="0"/>
                  </a:lnTo>
                  <a:lnTo>
                    <a:pt x="8590" y="2745"/>
                  </a:lnTo>
                  <a:lnTo>
                    <a:pt x="6124" y="10982"/>
                  </a:lnTo>
                  <a:lnTo>
                    <a:pt x="239" y="18863"/>
                  </a:lnTo>
                  <a:lnTo>
                    <a:pt x="0" y="25692"/>
                  </a:lnTo>
                  <a:lnTo>
                    <a:pt x="6956" y="35249"/>
                  </a:lnTo>
                  <a:lnTo>
                    <a:pt x="22659" y="51317"/>
                  </a:lnTo>
                  <a:lnTo>
                    <a:pt x="28732" y="60384"/>
                  </a:lnTo>
                  <a:lnTo>
                    <a:pt x="33616" y="64749"/>
                  </a:lnTo>
                  <a:lnTo>
                    <a:pt x="39887" y="65621"/>
                  </a:lnTo>
                  <a:lnTo>
                    <a:pt x="50117" y="64208"/>
                  </a:lnTo>
                  <a:lnTo>
                    <a:pt x="60213" y="62353"/>
                  </a:lnTo>
                  <a:lnTo>
                    <a:pt x="59515" y="50517"/>
                  </a:lnTo>
                  <a:lnTo>
                    <a:pt x="47266" y="40984"/>
                  </a:lnTo>
                  <a:lnTo>
                    <a:pt x="39344" y="33688"/>
                  </a:lnTo>
                  <a:lnTo>
                    <a:pt x="32294" y="24923"/>
                  </a:lnTo>
                  <a:lnTo>
                    <a:pt x="22659" y="10982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5" name="object 95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470460" y="988487"/>
              <a:ext cx="151784" cy="124400"/>
            </a:xfrm>
            <a:prstGeom prst="rect">
              <a:avLst/>
            </a:prstGeom>
          </p:spPr>
        </p:pic>
        <p:sp>
          <p:nvSpPr>
            <p:cNvPr id="96" name="object 96" descr=""/>
            <p:cNvSpPr/>
            <p:nvPr/>
          </p:nvSpPr>
          <p:spPr>
            <a:xfrm>
              <a:off x="11382054" y="1272950"/>
              <a:ext cx="93345" cy="57150"/>
            </a:xfrm>
            <a:custGeom>
              <a:avLst/>
              <a:gdLst/>
              <a:ahLst/>
              <a:cxnLst/>
              <a:rect l="l" t="t" r="r" b="b"/>
              <a:pathLst>
                <a:path w="93345" h="57150">
                  <a:moveTo>
                    <a:pt x="0" y="26441"/>
                  </a:moveTo>
                  <a:lnTo>
                    <a:pt x="6695" y="28668"/>
                  </a:lnTo>
                  <a:lnTo>
                    <a:pt x="11555" y="29729"/>
                  </a:lnTo>
                  <a:lnTo>
                    <a:pt x="16946" y="29911"/>
                  </a:lnTo>
                  <a:lnTo>
                    <a:pt x="25234" y="29502"/>
                  </a:lnTo>
                  <a:lnTo>
                    <a:pt x="62484" y="11061"/>
                  </a:lnTo>
                  <a:lnTo>
                    <a:pt x="67030" y="7365"/>
                  </a:lnTo>
                  <a:lnTo>
                    <a:pt x="72707" y="4381"/>
                  </a:lnTo>
                  <a:lnTo>
                    <a:pt x="82837" y="244"/>
                  </a:lnTo>
                  <a:lnTo>
                    <a:pt x="88312" y="0"/>
                  </a:lnTo>
                  <a:lnTo>
                    <a:pt x="91020" y="4670"/>
                  </a:lnTo>
                  <a:lnTo>
                    <a:pt x="92849" y="15278"/>
                  </a:lnTo>
                  <a:lnTo>
                    <a:pt x="92855" y="22896"/>
                  </a:lnTo>
                  <a:lnTo>
                    <a:pt x="90784" y="30175"/>
                  </a:lnTo>
                  <a:lnTo>
                    <a:pt x="57119" y="54061"/>
                  </a:lnTo>
                  <a:lnTo>
                    <a:pt x="27042" y="56843"/>
                  </a:lnTo>
                  <a:lnTo>
                    <a:pt x="15954" y="54125"/>
                  </a:lnTo>
                  <a:lnTo>
                    <a:pt x="8376" y="44909"/>
                  </a:lnTo>
                  <a:lnTo>
                    <a:pt x="0" y="26441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11348313" y="1181201"/>
              <a:ext cx="104775" cy="91440"/>
            </a:xfrm>
            <a:custGeom>
              <a:avLst/>
              <a:gdLst/>
              <a:ahLst/>
              <a:cxnLst/>
              <a:rect l="l" t="t" r="r" b="b"/>
              <a:pathLst>
                <a:path w="104775" h="91440">
                  <a:moveTo>
                    <a:pt x="48856" y="57404"/>
                  </a:moveTo>
                  <a:lnTo>
                    <a:pt x="39077" y="20561"/>
                  </a:lnTo>
                  <a:lnTo>
                    <a:pt x="23228" y="0"/>
                  </a:lnTo>
                  <a:lnTo>
                    <a:pt x="16865" y="381"/>
                  </a:lnTo>
                  <a:lnTo>
                    <a:pt x="5029" y="1625"/>
                  </a:lnTo>
                  <a:lnTo>
                    <a:pt x="0" y="5727"/>
                  </a:lnTo>
                  <a:lnTo>
                    <a:pt x="812" y="15963"/>
                  </a:lnTo>
                  <a:lnTo>
                    <a:pt x="6502" y="35674"/>
                  </a:lnTo>
                  <a:lnTo>
                    <a:pt x="24079" y="33680"/>
                  </a:lnTo>
                  <a:lnTo>
                    <a:pt x="9804" y="48895"/>
                  </a:lnTo>
                  <a:lnTo>
                    <a:pt x="26682" y="89433"/>
                  </a:lnTo>
                  <a:lnTo>
                    <a:pt x="32905" y="91440"/>
                  </a:lnTo>
                  <a:lnTo>
                    <a:pt x="39077" y="90258"/>
                  </a:lnTo>
                  <a:lnTo>
                    <a:pt x="44145" y="86436"/>
                  </a:lnTo>
                  <a:lnTo>
                    <a:pt x="47053" y="80518"/>
                  </a:lnTo>
                  <a:lnTo>
                    <a:pt x="48856" y="57404"/>
                  </a:lnTo>
                  <a:close/>
                </a:path>
                <a:path w="104775" h="91440">
                  <a:moveTo>
                    <a:pt x="104406" y="52501"/>
                  </a:moveTo>
                  <a:lnTo>
                    <a:pt x="85966" y="6667"/>
                  </a:lnTo>
                  <a:lnTo>
                    <a:pt x="76136" y="774"/>
                  </a:lnTo>
                  <a:lnTo>
                    <a:pt x="70878" y="2806"/>
                  </a:lnTo>
                  <a:lnTo>
                    <a:pt x="63411" y="6070"/>
                  </a:lnTo>
                  <a:lnTo>
                    <a:pt x="60058" y="9994"/>
                  </a:lnTo>
                  <a:lnTo>
                    <a:pt x="60045" y="17132"/>
                  </a:lnTo>
                  <a:lnTo>
                    <a:pt x="62611" y="30060"/>
                  </a:lnTo>
                  <a:lnTo>
                    <a:pt x="78384" y="37350"/>
                  </a:lnTo>
                  <a:lnTo>
                    <a:pt x="67386" y="41656"/>
                  </a:lnTo>
                  <a:lnTo>
                    <a:pt x="64236" y="47879"/>
                  </a:lnTo>
                  <a:lnTo>
                    <a:pt x="63563" y="53263"/>
                  </a:lnTo>
                  <a:lnTo>
                    <a:pt x="65722" y="60807"/>
                  </a:lnTo>
                  <a:lnTo>
                    <a:pt x="71031" y="73469"/>
                  </a:lnTo>
                  <a:lnTo>
                    <a:pt x="75996" y="86448"/>
                  </a:lnTo>
                  <a:lnTo>
                    <a:pt x="82727" y="89242"/>
                  </a:lnTo>
                  <a:lnTo>
                    <a:pt x="93929" y="88315"/>
                  </a:lnTo>
                  <a:lnTo>
                    <a:pt x="98412" y="83845"/>
                  </a:lnTo>
                  <a:lnTo>
                    <a:pt x="100139" y="78498"/>
                  </a:lnTo>
                  <a:lnTo>
                    <a:pt x="104406" y="525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11395012" y="1302073"/>
              <a:ext cx="1270" cy="16510"/>
            </a:xfrm>
            <a:custGeom>
              <a:avLst/>
              <a:gdLst/>
              <a:ahLst/>
              <a:cxnLst/>
              <a:rect l="l" t="t" r="r" b="b"/>
              <a:pathLst>
                <a:path w="1270" h="16509">
                  <a:moveTo>
                    <a:pt x="0" y="0"/>
                  </a:moveTo>
                  <a:lnTo>
                    <a:pt x="698" y="16014"/>
                  </a:lnTo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11407284" y="1302454"/>
              <a:ext cx="5080" cy="24765"/>
            </a:xfrm>
            <a:custGeom>
              <a:avLst/>
              <a:gdLst/>
              <a:ahLst/>
              <a:cxnLst/>
              <a:rect l="l" t="t" r="r" b="b"/>
              <a:pathLst>
                <a:path w="5079" h="24765">
                  <a:moveTo>
                    <a:pt x="0" y="0"/>
                  </a:moveTo>
                  <a:lnTo>
                    <a:pt x="4635" y="2418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11407284" y="1302454"/>
              <a:ext cx="5080" cy="24765"/>
            </a:xfrm>
            <a:custGeom>
              <a:avLst/>
              <a:gdLst/>
              <a:ahLst/>
              <a:cxnLst/>
              <a:rect l="l" t="t" r="r" b="b"/>
              <a:pathLst>
                <a:path w="5079" h="24765">
                  <a:moveTo>
                    <a:pt x="0" y="0"/>
                  </a:moveTo>
                  <a:lnTo>
                    <a:pt x="4635" y="2418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11428225" y="1296808"/>
              <a:ext cx="8255" cy="31115"/>
            </a:xfrm>
            <a:custGeom>
              <a:avLst/>
              <a:gdLst/>
              <a:ahLst/>
              <a:cxnLst/>
              <a:rect l="l" t="t" r="r" b="b"/>
              <a:pathLst>
                <a:path w="8254" h="31115">
                  <a:moveTo>
                    <a:pt x="0" y="0"/>
                  </a:moveTo>
                  <a:lnTo>
                    <a:pt x="8089" y="30975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11428225" y="1296808"/>
              <a:ext cx="8255" cy="31115"/>
            </a:xfrm>
            <a:custGeom>
              <a:avLst/>
              <a:gdLst/>
              <a:ahLst/>
              <a:cxnLst/>
              <a:rect l="l" t="t" r="r" b="b"/>
              <a:pathLst>
                <a:path w="8254" h="31115">
                  <a:moveTo>
                    <a:pt x="0" y="0"/>
                  </a:moveTo>
                  <a:lnTo>
                    <a:pt x="8089" y="30975"/>
                  </a:lnTo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11445514" y="1283418"/>
              <a:ext cx="13335" cy="35560"/>
            </a:xfrm>
            <a:custGeom>
              <a:avLst/>
              <a:gdLst/>
              <a:ahLst/>
              <a:cxnLst/>
              <a:rect l="l" t="t" r="r" b="b"/>
              <a:pathLst>
                <a:path w="13334" h="35559">
                  <a:moveTo>
                    <a:pt x="0" y="0"/>
                  </a:moveTo>
                  <a:lnTo>
                    <a:pt x="12814" y="35356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11445514" y="1283418"/>
              <a:ext cx="13335" cy="35560"/>
            </a:xfrm>
            <a:custGeom>
              <a:avLst/>
              <a:gdLst/>
              <a:ahLst/>
              <a:cxnLst/>
              <a:rect l="l" t="t" r="r" b="b"/>
              <a:pathLst>
                <a:path w="13334" h="35559">
                  <a:moveTo>
                    <a:pt x="0" y="0"/>
                  </a:moveTo>
                  <a:lnTo>
                    <a:pt x="12814" y="35356"/>
                  </a:lnTo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11459020" y="1276069"/>
              <a:ext cx="11430" cy="32384"/>
            </a:xfrm>
            <a:custGeom>
              <a:avLst/>
              <a:gdLst/>
              <a:ahLst/>
              <a:cxnLst/>
              <a:rect l="l" t="t" r="r" b="b"/>
              <a:pathLst>
                <a:path w="11429" h="32384">
                  <a:moveTo>
                    <a:pt x="0" y="0"/>
                  </a:moveTo>
                  <a:lnTo>
                    <a:pt x="11087" y="31991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11459020" y="1276069"/>
              <a:ext cx="11430" cy="32384"/>
            </a:xfrm>
            <a:custGeom>
              <a:avLst/>
              <a:gdLst/>
              <a:ahLst/>
              <a:cxnLst/>
              <a:rect l="l" t="t" r="r" b="b"/>
              <a:pathLst>
                <a:path w="11429" h="32384">
                  <a:moveTo>
                    <a:pt x="0" y="0"/>
                  </a:moveTo>
                  <a:lnTo>
                    <a:pt x="11087" y="3199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11269593" y="1229065"/>
              <a:ext cx="45720" cy="62865"/>
            </a:xfrm>
            <a:custGeom>
              <a:avLst/>
              <a:gdLst/>
              <a:ahLst/>
              <a:cxnLst/>
              <a:rect l="l" t="t" r="r" b="b"/>
              <a:pathLst>
                <a:path w="45720" h="62865">
                  <a:moveTo>
                    <a:pt x="10579" y="36106"/>
                  </a:moveTo>
                  <a:lnTo>
                    <a:pt x="20547" y="45339"/>
                  </a:lnTo>
                  <a:lnTo>
                    <a:pt x="27397" y="53889"/>
                  </a:lnTo>
                  <a:lnTo>
                    <a:pt x="31345" y="60176"/>
                  </a:lnTo>
                  <a:lnTo>
                    <a:pt x="32613" y="62623"/>
                  </a:lnTo>
                  <a:lnTo>
                    <a:pt x="45427" y="52209"/>
                  </a:lnTo>
                  <a:lnTo>
                    <a:pt x="40883" y="34081"/>
                  </a:lnTo>
                  <a:lnTo>
                    <a:pt x="35417" y="17241"/>
                  </a:lnTo>
                  <a:lnTo>
                    <a:pt x="30822" y="4834"/>
                  </a:lnTo>
                  <a:lnTo>
                    <a:pt x="28892" y="0"/>
                  </a:lnTo>
                  <a:lnTo>
                    <a:pt x="0" y="30429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668621"/>
            <a:ext cx="16256635" cy="4475480"/>
            <a:chOff x="0" y="4668621"/>
            <a:chExt cx="16256635" cy="4475480"/>
          </a:xfrm>
        </p:grpSpPr>
        <p:sp>
          <p:nvSpPr>
            <p:cNvPr id="3" name="object 3" descr=""/>
            <p:cNvSpPr/>
            <p:nvPr/>
          </p:nvSpPr>
          <p:spPr>
            <a:xfrm>
              <a:off x="0" y="4674971"/>
              <a:ext cx="16256635" cy="4469130"/>
            </a:xfrm>
            <a:custGeom>
              <a:avLst/>
              <a:gdLst/>
              <a:ahLst/>
              <a:cxnLst/>
              <a:rect l="l" t="t" r="r" b="b"/>
              <a:pathLst>
                <a:path w="16256635" h="4469130">
                  <a:moveTo>
                    <a:pt x="16256025" y="0"/>
                  </a:moveTo>
                  <a:lnTo>
                    <a:pt x="0" y="0"/>
                  </a:lnTo>
                  <a:lnTo>
                    <a:pt x="0" y="4469028"/>
                  </a:lnTo>
                  <a:lnTo>
                    <a:pt x="16256025" y="4469028"/>
                  </a:lnTo>
                  <a:lnTo>
                    <a:pt x="1625602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4668621"/>
              <a:ext cx="16256000" cy="12700"/>
            </a:xfrm>
            <a:custGeom>
              <a:avLst/>
              <a:gdLst/>
              <a:ahLst/>
              <a:cxnLst/>
              <a:rect l="l" t="t" r="r" b="b"/>
              <a:pathLst>
                <a:path w="16256000" h="12700">
                  <a:moveTo>
                    <a:pt x="0" y="12700"/>
                  </a:moveTo>
                  <a:lnTo>
                    <a:pt x="16256000" y="12700"/>
                  </a:lnTo>
                  <a:lnTo>
                    <a:pt x="16256000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12584" y="1114736"/>
            <a:ext cx="1652968" cy="165295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2200666" y="7509026"/>
            <a:ext cx="1920239" cy="1424940"/>
          </a:xfrm>
          <a:prstGeom prst="rect">
            <a:avLst/>
          </a:prstGeom>
        </p:spPr>
        <p:txBody>
          <a:bodyPr wrap="square" lIns="0" tIns="122555" rIns="0" bIns="0" rtlCol="0" vert="horz">
            <a:spAutoFit/>
          </a:bodyPr>
          <a:lstStyle/>
          <a:p>
            <a:pPr algn="ctr" marL="12700" marR="5080" indent="-54610">
              <a:lnSpc>
                <a:spcPct val="77800"/>
              </a:lnSpc>
              <a:spcBef>
                <a:spcPts val="965"/>
              </a:spcBef>
            </a:pPr>
            <a:r>
              <a:rPr dirty="0" sz="3250" spc="-25">
                <a:solidFill>
                  <a:srgbClr val="FFFFFF"/>
                </a:solidFill>
                <a:latin typeface="Neon Light"/>
                <a:cs typeface="Neon Light"/>
              </a:rPr>
              <a:t>The </a:t>
            </a:r>
            <a:r>
              <a:rPr dirty="0" sz="3800" spc="-10">
                <a:solidFill>
                  <a:srgbClr val="FFFFFF"/>
                </a:solidFill>
                <a:latin typeface="Neon Light"/>
                <a:cs typeface="Neon Light"/>
              </a:rPr>
              <a:t>Squeeze' </a:t>
            </a:r>
            <a:r>
              <a:rPr dirty="0" sz="3800" spc="-25">
                <a:solidFill>
                  <a:srgbClr val="FFFFFF"/>
                </a:solidFill>
                <a:latin typeface="Neon Light"/>
                <a:cs typeface="Neon Light"/>
              </a:rPr>
              <a:t>IN</a:t>
            </a:r>
            <a:endParaRPr sz="3800">
              <a:latin typeface="Neon Light"/>
              <a:cs typeface="Neon Light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762330" y="2654873"/>
            <a:ext cx="714375" cy="5314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3300" spc="-25">
                <a:solidFill>
                  <a:srgbClr val="3A2215"/>
                </a:solidFill>
                <a:latin typeface="Neon Light"/>
                <a:cs typeface="Neon Light"/>
              </a:rPr>
              <a:t>The</a:t>
            </a:r>
            <a:endParaRPr sz="3300">
              <a:latin typeface="Neon Light"/>
              <a:cs typeface="Neon Light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2769230" y="2792556"/>
            <a:ext cx="692150" cy="303530"/>
            <a:chOff x="2769230" y="2792556"/>
            <a:chExt cx="692150" cy="303530"/>
          </a:xfrm>
        </p:grpSpPr>
        <p:sp>
          <p:nvSpPr>
            <p:cNvPr id="9" name="object 9" descr=""/>
            <p:cNvSpPr/>
            <p:nvPr/>
          </p:nvSpPr>
          <p:spPr>
            <a:xfrm>
              <a:off x="2770817" y="2796207"/>
              <a:ext cx="224154" cy="295275"/>
            </a:xfrm>
            <a:custGeom>
              <a:avLst/>
              <a:gdLst/>
              <a:ahLst/>
              <a:cxnLst/>
              <a:rect l="l" t="t" r="r" b="b"/>
              <a:pathLst>
                <a:path w="224155" h="295275">
                  <a:moveTo>
                    <a:pt x="218909" y="0"/>
                  </a:moveTo>
                  <a:lnTo>
                    <a:pt x="5245" y="0"/>
                  </a:lnTo>
                  <a:lnTo>
                    <a:pt x="2349" y="0"/>
                  </a:lnTo>
                  <a:lnTo>
                    <a:pt x="0" y="2349"/>
                  </a:lnTo>
                  <a:lnTo>
                    <a:pt x="0" y="5232"/>
                  </a:lnTo>
                  <a:lnTo>
                    <a:pt x="0" y="8140"/>
                  </a:lnTo>
                  <a:lnTo>
                    <a:pt x="2349" y="10477"/>
                  </a:lnTo>
                  <a:lnTo>
                    <a:pt x="5245" y="10477"/>
                  </a:lnTo>
                  <a:lnTo>
                    <a:pt x="213664" y="10477"/>
                  </a:lnTo>
                  <a:lnTo>
                    <a:pt x="213664" y="20066"/>
                  </a:lnTo>
                  <a:lnTo>
                    <a:pt x="124256" y="20066"/>
                  </a:lnTo>
                  <a:lnTo>
                    <a:pt x="121373" y="20066"/>
                  </a:lnTo>
                  <a:lnTo>
                    <a:pt x="119024" y="22428"/>
                  </a:lnTo>
                  <a:lnTo>
                    <a:pt x="119024" y="25311"/>
                  </a:lnTo>
                  <a:lnTo>
                    <a:pt x="119024" y="284645"/>
                  </a:lnTo>
                  <a:lnTo>
                    <a:pt x="106565" y="284645"/>
                  </a:lnTo>
                  <a:lnTo>
                    <a:pt x="106565" y="27825"/>
                  </a:lnTo>
                  <a:lnTo>
                    <a:pt x="106565" y="24930"/>
                  </a:lnTo>
                  <a:lnTo>
                    <a:pt x="104216" y="22580"/>
                  </a:lnTo>
                  <a:lnTo>
                    <a:pt x="101320" y="22580"/>
                  </a:lnTo>
                  <a:lnTo>
                    <a:pt x="98424" y="22580"/>
                  </a:lnTo>
                  <a:lnTo>
                    <a:pt x="96075" y="24930"/>
                  </a:lnTo>
                  <a:lnTo>
                    <a:pt x="96075" y="27825"/>
                  </a:lnTo>
                  <a:lnTo>
                    <a:pt x="96075" y="289890"/>
                  </a:lnTo>
                  <a:lnTo>
                    <a:pt x="96075" y="292785"/>
                  </a:lnTo>
                  <a:lnTo>
                    <a:pt x="98424" y="295122"/>
                  </a:lnTo>
                  <a:lnTo>
                    <a:pt x="101320" y="295122"/>
                  </a:lnTo>
                  <a:lnTo>
                    <a:pt x="124256" y="295122"/>
                  </a:lnTo>
                  <a:lnTo>
                    <a:pt x="127152" y="295122"/>
                  </a:lnTo>
                  <a:lnTo>
                    <a:pt x="129501" y="292785"/>
                  </a:lnTo>
                  <a:lnTo>
                    <a:pt x="129501" y="289890"/>
                  </a:lnTo>
                  <a:lnTo>
                    <a:pt x="129501" y="30556"/>
                  </a:lnTo>
                  <a:lnTo>
                    <a:pt x="218909" y="30556"/>
                  </a:lnTo>
                  <a:lnTo>
                    <a:pt x="221805" y="30556"/>
                  </a:lnTo>
                  <a:lnTo>
                    <a:pt x="224154" y="28219"/>
                  </a:lnTo>
                  <a:lnTo>
                    <a:pt x="224154" y="25311"/>
                  </a:lnTo>
                  <a:lnTo>
                    <a:pt x="224154" y="5232"/>
                  </a:lnTo>
                  <a:lnTo>
                    <a:pt x="224154" y="2349"/>
                  </a:lnTo>
                  <a:lnTo>
                    <a:pt x="221805" y="0"/>
                  </a:lnTo>
                  <a:lnTo>
                    <a:pt x="2189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013965" y="2794148"/>
              <a:ext cx="226695" cy="300355"/>
            </a:xfrm>
            <a:custGeom>
              <a:avLst/>
              <a:gdLst/>
              <a:ahLst/>
              <a:cxnLst/>
              <a:rect l="l" t="t" r="r" b="b"/>
              <a:pathLst>
                <a:path w="226694" h="300355">
                  <a:moveTo>
                    <a:pt x="221056" y="0"/>
                  </a:moveTo>
                  <a:lnTo>
                    <a:pt x="196684" y="0"/>
                  </a:lnTo>
                  <a:lnTo>
                    <a:pt x="193776" y="0"/>
                  </a:lnTo>
                  <a:lnTo>
                    <a:pt x="191427" y="2349"/>
                  </a:lnTo>
                  <a:lnTo>
                    <a:pt x="191427" y="5232"/>
                  </a:lnTo>
                  <a:lnTo>
                    <a:pt x="191427" y="144780"/>
                  </a:lnTo>
                  <a:lnTo>
                    <a:pt x="28181" y="144780"/>
                  </a:lnTo>
                  <a:lnTo>
                    <a:pt x="25285" y="144780"/>
                  </a:lnTo>
                  <a:lnTo>
                    <a:pt x="22936" y="147129"/>
                  </a:lnTo>
                  <a:lnTo>
                    <a:pt x="22936" y="150025"/>
                  </a:lnTo>
                  <a:lnTo>
                    <a:pt x="22936" y="289572"/>
                  </a:lnTo>
                  <a:lnTo>
                    <a:pt x="10477" y="289572"/>
                  </a:lnTo>
                  <a:lnTo>
                    <a:pt x="10477" y="5232"/>
                  </a:lnTo>
                  <a:lnTo>
                    <a:pt x="10477" y="2349"/>
                  </a:lnTo>
                  <a:lnTo>
                    <a:pt x="8128" y="0"/>
                  </a:lnTo>
                  <a:lnTo>
                    <a:pt x="5232" y="0"/>
                  </a:lnTo>
                  <a:lnTo>
                    <a:pt x="2336" y="0"/>
                  </a:lnTo>
                  <a:lnTo>
                    <a:pt x="0" y="2349"/>
                  </a:lnTo>
                  <a:lnTo>
                    <a:pt x="0" y="5232"/>
                  </a:lnTo>
                  <a:lnTo>
                    <a:pt x="0" y="294817"/>
                  </a:lnTo>
                  <a:lnTo>
                    <a:pt x="0" y="297713"/>
                  </a:lnTo>
                  <a:lnTo>
                    <a:pt x="2336" y="300062"/>
                  </a:lnTo>
                  <a:lnTo>
                    <a:pt x="5232" y="300062"/>
                  </a:lnTo>
                  <a:lnTo>
                    <a:pt x="28181" y="300062"/>
                  </a:lnTo>
                  <a:lnTo>
                    <a:pt x="31076" y="300062"/>
                  </a:lnTo>
                  <a:lnTo>
                    <a:pt x="33426" y="297713"/>
                  </a:lnTo>
                  <a:lnTo>
                    <a:pt x="33426" y="294817"/>
                  </a:lnTo>
                  <a:lnTo>
                    <a:pt x="33426" y="155270"/>
                  </a:lnTo>
                  <a:lnTo>
                    <a:pt x="196684" y="155270"/>
                  </a:lnTo>
                  <a:lnTo>
                    <a:pt x="199580" y="155270"/>
                  </a:lnTo>
                  <a:lnTo>
                    <a:pt x="201917" y="152920"/>
                  </a:lnTo>
                  <a:lnTo>
                    <a:pt x="201917" y="150025"/>
                  </a:lnTo>
                  <a:lnTo>
                    <a:pt x="201917" y="10477"/>
                  </a:lnTo>
                  <a:lnTo>
                    <a:pt x="215811" y="10477"/>
                  </a:lnTo>
                  <a:lnTo>
                    <a:pt x="215811" y="291236"/>
                  </a:lnTo>
                  <a:lnTo>
                    <a:pt x="215811" y="294132"/>
                  </a:lnTo>
                  <a:lnTo>
                    <a:pt x="218160" y="296481"/>
                  </a:lnTo>
                  <a:lnTo>
                    <a:pt x="221056" y="296481"/>
                  </a:lnTo>
                  <a:lnTo>
                    <a:pt x="223951" y="296481"/>
                  </a:lnTo>
                  <a:lnTo>
                    <a:pt x="226301" y="294132"/>
                  </a:lnTo>
                  <a:lnTo>
                    <a:pt x="226301" y="291236"/>
                  </a:lnTo>
                  <a:lnTo>
                    <a:pt x="226301" y="5232"/>
                  </a:lnTo>
                  <a:lnTo>
                    <a:pt x="226301" y="2349"/>
                  </a:lnTo>
                  <a:lnTo>
                    <a:pt x="223951" y="0"/>
                  </a:lnTo>
                  <a:lnTo>
                    <a:pt x="221056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3282383" y="2794143"/>
              <a:ext cx="177800" cy="295275"/>
            </a:xfrm>
            <a:custGeom>
              <a:avLst/>
              <a:gdLst/>
              <a:ahLst/>
              <a:cxnLst/>
              <a:rect l="l" t="t" r="r" b="b"/>
              <a:pathLst>
                <a:path w="177800" h="295275">
                  <a:moveTo>
                    <a:pt x="31597" y="145732"/>
                  </a:moveTo>
                  <a:lnTo>
                    <a:pt x="171945" y="145732"/>
                  </a:lnTo>
                  <a:lnTo>
                    <a:pt x="174840" y="145732"/>
                  </a:lnTo>
                  <a:lnTo>
                    <a:pt x="177190" y="143383"/>
                  </a:lnTo>
                  <a:lnTo>
                    <a:pt x="177190" y="140487"/>
                  </a:lnTo>
                  <a:lnTo>
                    <a:pt x="177190" y="137579"/>
                  </a:lnTo>
                  <a:lnTo>
                    <a:pt x="174840" y="135242"/>
                  </a:lnTo>
                  <a:lnTo>
                    <a:pt x="171945" y="135242"/>
                  </a:lnTo>
                  <a:lnTo>
                    <a:pt x="36842" y="135242"/>
                  </a:lnTo>
                  <a:lnTo>
                    <a:pt x="36842" y="5232"/>
                  </a:lnTo>
                  <a:lnTo>
                    <a:pt x="36842" y="2349"/>
                  </a:lnTo>
                  <a:lnTo>
                    <a:pt x="34493" y="0"/>
                  </a:lnTo>
                  <a:lnTo>
                    <a:pt x="31597" y="0"/>
                  </a:lnTo>
                  <a:lnTo>
                    <a:pt x="5245" y="0"/>
                  </a:lnTo>
                  <a:lnTo>
                    <a:pt x="2349" y="0"/>
                  </a:lnTo>
                  <a:lnTo>
                    <a:pt x="0" y="2349"/>
                  </a:lnTo>
                  <a:lnTo>
                    <a:pt x="0" y="5232"/>
                  </a:lnTo>
                  <a:lnTo>
                    <a:pt x="0" y="289979"/>
                  </a:lnTo>
                  <a:lnTo>
                    <a:pt x="0" y="292874"/>
                  </a:lnTo>
                  <a:lnTo>
                    <a:pt x="2349" y="295224"/>
                  </a:lnTo>
                  <a:lnTo>
                    <a:pt x="5245" y="295224"/>
                  </a:lnTo>
                  <a:lnTo>
                    <a:pt x="171945" y="295224"/>
                  </a:lnTo>
                  <a:lnTo>
                    <a:pt x="174840" y="295224"/>
                  </a:lnTo>
                  <a:lnTo>
                    <a:pt x="177190" y="292874"/>
                  </a:lnTo>
                  <a:lnTo>
                    <a:pt x="177190" y="289979"/>
                  </a:lnTo>
                  <a:lnTo>
                    <a:pt x="177190" y="287083"/>
                  </a:lnTo>
                  <a:lnTo>
                    <a:pt x="174840" y="284734"/>
                  </a:lnTo>
                  <a:lnTo>
                    <a:pt x="171945" y="284734"/>
                  </a:lnTo>
                  <a:lnTo>
                    <a:pt x="10490" y="284734"/>
                  </a:lnTo>
                  <a:lnTo>
                    <a:pt x="10490" y="10490"/>
                  </a:lnTo>
                  <a:lnTo>
                    <a:pt x="26352" y="10490"/>
                  </a:lnTo>
                  <a:lnTo>
                    <a:pt x="26352" y="140487"/>
                  </a:lnTo>
                  <a:lnTo>
                    <a:pt x="26352" y="143370"/>
                  </a:lnTo>
                  <a:lnTo>
                    <a:pt x="28701" y="145732"/>
                  </a:lnTo>
                  <a:lnTo>
                    <a:pt x="31597" y="145732"/>
                  </a:lnTo>
                  <a:close/>
                </a:path>
                <a:path w="177800" h="295275">
                  <a:moveTo>
                    <a:pt x="52832" y="10490"/>
                  </a:moveTo>
                  <a:lnTo>
                    <a:pt x="171945" y="10490"/>
                  </a:lnTo>
                  <a:lnTo>
                    <a:pt x="174840" y="10490"/>
                  </a:lnTo>
                  <a:lnTo>
                    <a:pt x="177190" y="8140"/>
                  </a:lnTo>
                  <a:lnTo>
                    <a:pt x="177190" y="5232"/>
                  </a:lnTo>
                  <a:lnTo>
                    <a:pt x="177190" y="2349"/>
                  </a:lnTo>
                  <a:lnTo>
                    <a:pt x="174840" y="0"/>
                  </a:lnTo>
                  <a:lnTo>
                    <a:pt x="171945" y="0"/>
                  </a:lnTo>
                  <a:lnTo>
                    <a:pt x="52832" y="0"/>
                  </a:lnTo>
                  <a:lnTo>
                    <a:pt x="49936" y="0"/>
                  </a:lnTo>
                  <a:lnTo>
                    <a:pt x="47599" y="2349"/>
                  </a:lnTo>
                  <a:lnTo>
                    <a:pt x="47599" y="5232"/>
                  </a:lnTo>
                  <a:lnTo>
                    <a:pt x="47599" y="8140"/>
                  </a:lnTo>
                  <a:lnTo>
                    <a:pt x="49936" y="10490"/>
                  </a:lnTo>
                  <a:lnTo>
                    <a:pt x="52832" y="1049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167266" y="3032202"/>
            <a:ext cx="1960880" cy="6178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850" spc="-10">
                <a:solidFill>
                  <a:srgbClr val="3A2215"/>
                </a:solidFill>
              </a:rPr>
              <a:t>Squeeze'</a:t>
            </a:r>
            <a:endParaRPr sz="3850"/>
          </a:p>
        </p:txBody>
      </p:sp>
      <p:grpSp>
        <p:nvGrpSpPr>
          <p:cNvPr id="13" name="object 13" descr=""/>
          <p:cNvGrpSpPr/>
          <p:nvPr/>
        </p:nvGrpSpPr>
        <p:grpSpPr>
          <a:xfrm>
            <a:off x="2191208" y="3146672"/>
            <a:ext cx="1915795" cy="415290"/>
            <a:chOff x="2191208" y="3146672"/>
            <a:chExt cx="1915795" cy="415290"/>
          </a:xfrm>
        </p:grpSpPr>
        <p:sp>
          <p:nvSpPr>
            <p:cNvPr id="14" name="object 14" descr=""/>
            <p:cNvSpPr/>
            <p:nvPr/>
          </p:nvSpPr>
          <p:spPr>
            <a:xfrm>
              <a:off x="2192795" y="3192212"/>
              <a:ext cx="238760" cy="352425"/>
            </a:xfrm>
            <a:custGeom>
              <a:avLst/>
              <a:gdLst/>
              <a:ahLst/>
              <a:cxnLst/>
              <a:rect l="l" t="t" r="r" b="b"/>
              <a:pathLst>
                <a:path w="238760" h="352425">
                  <a:moveTo>
                    <a:pt x="19862" y="124447"/>
                  </a:moveTo>
                  <a:lnTo>
                    <a:pt x="16556" y="118080"/>
                  </a:lnTo>
                  <a:lnTo>
                    <a:pt x="14185" y="111613"/>
                  </a:lnTo>
                  <a:lnTo>
                    <a:pt x="12758" y="105052"/>
                  </a:lnTo>
                  <a:lnTo>
                    <a:pt x="12280" y="98399"/>
                  </a:lnTo>
                  <a:lnTo>
                    <a:pt x="20690" y="64910"/>
                  </a:lnTo>
                  <a:lnTo>
                    <a:pt x="43607" y="37533"/>
                  </a:lnTo>
                  <a:lnTo>
                    <a:pt x="77565" y="19059"/>
                  </a:lnTo>
                  <a:lnTo>
                    <a:pt x="119100" y="12280"/>
                  </a:lnTo>
                  <a:lnTo>
                    <a:pt x="160640" y="19059"/>
                  </a:lnTo>
                  <a:lnTo>
                    <a:pt x="194598" y="37533"/>
                  </a:lnTo>
                  <a:lnTo>
                    <a:pt x="217512" y="64910"/>
                  </a:lnTo>
                  <a:lnTo>
                    <a:pt x="225920" y="98399"/>
                  </a:lnTo>
                  <a:lnTo>
                    <a:pt x="225920" y="101790"/>
                  </a:lnTo>
                  <a:lnTo>
                    <a:pt x="228676" y="104546"/>
                  </a:lnTo>
                  <a:lnTo>
                    <a:pt x="232067" y="104546"/>
                  </a:lnTo>
                  <a:lnTo>
                    <a:pt x="235457" y="104546"/>
                  </a:lnTo>
                  <a:lnTo>
                    <a:pt x="238201" y="101790"/>
                  </a:lnTo>
                  <a:lnTo>
                    <a:pt x="238201" y="98399"/>
                  </a:lnTo>
                  <a:lnTo>
                    <a:pt x="228826" y="60136"/>
                  </a:lnTo>
                  <a:lnTo>
                    <a:pt x="203277" y="28854"/>
                  </a:lnTo>
                  <a:lnTo>
                    <a:pt x="165415" y="7745"/>
                  </a:lnTo>
                  <a:lnTo>
                    <a:pt x="119100" y="0"/>
                  </a:lnTo>
                  <a:lnTo>
                    <a:pt x="72791" y="7745"/>
                  </a:lnTo>
                  <a:lnTo>
                    <a:pt x="34928" y="28854"/>
                  </a:lnTo>
                  <a:lnTo>
                    <a:pt x="9376" y="60136"/>
                  </a:lnTo>
                  <a:lnTo>
                    <a:pt x="0" y="98399"/>
                  </a:lnTo>
                  <a:lnTo>
                    <a:pt x="6117" y="124890"/>
                  </a:lnTo>
                  <a:lnTo>
                    <a:pt x="54879" y="172240"/>
                  </a:lnTo>
                  <a:lnTo>
                    <a:pt x="97409" y="193033"/>
                  </a:lnTo>
                  <a:lnTo>
                    <a:pt x="151961" y="211860"/>
                  </a:lnTo>
                  <a:lnTo>
                    <a:pt x="218478" y="228688"/>
                  </a:lnTo>
                  <a:lnTo>
                    <a:pt x="221687" y="235115"/>
                  </a:lnTo>
                  <a:lnTo>
                    <a:pt x="224018" y="241498"/>
                  </a:lnTo>
                  <a:lnTo>
                    <a:pt x="225439" y="247807"/>
                  </a:lnTo>
                  <a:lnTo>
                    <a:pt x="225920" y="254012"/>
                  </a:lnTo>
                  <a:lnTo>
                    <a:pt x="217512" y="287501"/>
                  </a:lnTo>
                  <a:lnTo>
                    <a:pt x="194598" y="314879"/>
                  </a:lnTo>
                  <a:lnTo>
                    <a:pt x="160640" y="333352"/>
                  </a:lnTo>
                  <a:lnTo>
                    <a:pt x="119100" y="340131"/>
                  </a:lnTo>
                  <a:lnTo>
                    <a:pt x="77560" y="333352"/>
                  </a:lnTo>
                  <a:lnTo>
                    <a:pt x="43602" y="314879"/>
                  </a:lnTo>
                  <a:lnTo>
                    <a:pt x="20688" y="287501"/>
                  </a:lnTo>
                  <a:lnTo>
                    <a:pt x="12280" y="254012"/>
                  </a:lnTo>
                  <a:lnTo>
                    <a:pt x="12280" y="250621"/>
                  </a:lnTo>
                  <a:lnTo>
                    <a:pt x="9537" y="247878"/>
                  </a:lnTo>
                  <a:lnTo>
                    <a:pt x="6146" y="247878"/>
                  </a:lnTo>
                  <a:lnTo>
                    <a:pt x="2755" y="247878"/>
                  </a:lnTo>
                  <a:lnTo>
                    <a:pt x="0" y="250621"/>
                  </a:lnTo>
                  <a:lnTo>
                    <a:pt x="0" y="254012"/>
                  </a:lnTo>
                  <a:lnTo>
                    <a:pt x="9376" y="292281"/>
                  </a:lnTo>
                  <a:lnTo>
                    <a:pt x="34928" y="323562"/>
                  </a:lnTo>
                  <a:lnTo>
                    <a:pt x="72791" y="344668"/>
                  </a:lnTo>
                  <a:lnTo>
                    <a:pt x="119100" y="352412"/>
                  </a:lnTo>
                  <a:lnTo>
                    <a:pt x="165415" y="344668"/>
                  </a:lnTo>
                  <a:lnTo>
                    <a:pt x="203277" y="323562"/>
                  </a:lnTo>
                  <a:lnTo>
                    <a:pt x="228826" y="292281"/>
                  </a:lnTo>
                  <a:lnTo>
                    <a:pt x="238201" y="254012"/>
                  </a:lnTo>
                  <a:lnTo>
                    <a:pt x="231394" y="227234"/>
                  </a:lnTo>
                  <a:lnTo>
                    <a:pt x="211566" y="200183"/>
                  </a:lnTo>
                  <a:lnTo>
                    <a:pt x="179609" y="174618"/>
                  </a:lnTo>
                  <a:lnTo>
                    <a:pt x="136413" y="152300"/>
                  </a:lnTo>
                  <a:lnTo>
                    <a:pt x="82867" y="134990"/>
                  </a:lnTo>
                  <a:lnTo>
                    <a:pt x="19862" y="12444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1523" y="3328572"/>
              <a:ext cx="180555" cy="78892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2454889" y="3192285"/>
              <a:ext cx="295910" cy="367665"/>
            </a:xfrm>
            <a:custGeom>
              <a:avLst/>
              <a:gdLst/>
              <a:ahLst/>
              <a:cxnLst/>
              <a:rect l="l" t="t" r="r" b="b"/>
              <a:pathLst>
                <a:path w="295910" h="367664">
                  <a:moveTo>
                    <a:pt x="237274" y="315518"/>
                  </a:moveTo>
                  <a:lnTo>
                    <a:pt x="261942" y="287858"/>
                  </a:lnTo>
                  <a:lnTo>
                    <a:pt x="280155" y="254469"/>
                  </a:lnTo>
                  <a:lnTo>
                    <a:pt x="291434" y="216442"/>
                  </a:lnTo>
                  <a:lnTo>
                    <a:pt x="295300" y="174866"/>
                  </a:lnTo>
                  <a:lnTo>
                    <a:pt x="290017" y="128434"/>
                  </a:lnTo>
                  <a:lnTo>
                    <a:pt x="275113" y="86677"/>
                  </a:lnTo>
                  <a:lnTo>
                    <a:pt x="252007" y="51276"/>
                  </a:lnTo>
                  <a:lnTo>
                    <a:pt x="222116" y="23909"/>
                  </a:lnTo>
                  <a:lnTo>
                    <a:pt x="186857" y="6257"/>
                  </a:lnTo>
                  <a:lnTo>
                    <a:pt x="147650" y="0"/>
                  </a:lnTo>
                  <a:lnTo>
                    <a:pt x="145999" y="0"/>
                  </a:lnTo>
                  <a:lnTo>
                    <a:pt x="144411" y="673"/>
                  </a:lnTo>
                  <a:lnTo>
                    <a:pt x="143255" y="1866"/>
                  </a:lnTo>
                  <a:lnTo>
                    <a:pt x="142100" y="3047"/>
                  </a:lnTo>
                  <a:lnTo>
                    <a:pt x="141477" y="4635"/>
                  </a:lnTo>
                  <a:lnTo>
                    <a:pt x="141503" y="6286"/>
                  </a:lnTo>
                  <a:lnTo>
                    <a:pt x="142252" y="38125"/>
                  </a:lnTo>
                  <a:lnTo>
                    <a:pt x="142328" y="41465"/>
                  </a:lnTo>
                  <a:lnTo>
                    <a:pt x="145046" y="44132"/>
                  </a:lnTo>
                  <a:lnTo>
                    <a:pt x="148386" y="44132"/>
                  </a:lnTo>
                  <a:lnTo>
                    <a:pt x="188576" y="54556"/>
                  </a:lnTo>
                  <a:lnTo>
                    <a:pt x="221432" y="82965"/>
                  </a:lnTo>
                  <a:lnTo>
                    <a:pt x="243604" y="125067"/>
                  </a:lnTo>
                  <a:lnTo>
                    <a:pt x="251739" y="176568"/>
                  </a:lnTo>
                  <a:lnTo>
                    <a:pt x="243604" y="228066"/>
                  </a:lnTo>
                  <a:lnTo>
                    <a:pt x="221432" y="270163"/>
                  </a:lnTo>
                  <a:lnTo>
                    <a:pt x="188576" y="298569"/>
                  </a:lnTo>
                  <a:lnTo>
                    <a:pt x="148386" y="308990"/>
                  </a:lnTo>
                  <a:lnTo>
                    <a:pt x="145059" y="308990"/>
                  </a:lnTo>
                  <a:lnTo>
                    <a:pt x="142328" y="311645"/>
                  </a:lnTo>
                  <a:lnTo>
                    <a:pt x="142252" y="314972"/>
                  </a:lnTo>
                  <a:lnTo>
                    <a:pt x="141668" y="337286"/>
                  </a:lnTo>
                  <a:lnTo>
                    <a:pt x="100609" y="327321"/>
                  </a:lnTo>
                  <a:lnTo>
                    <a:pt x="65071" y="303609"/>
                  </a:lnTo>
                  <a:lnTo>
                    <a:pt x="37123" y="268638"/>
                  </a:lnTo>
                  <a:lnTo>
                    <a:pt x="18836" y="224894"/>
                  </a:lnTo>
                  <a:lnTo>
                    <a:pt x="12280" y="174866"/>
                  </a:lnTo>
                  <a:lnTo>
                    <a:pt x="18148" y="127434"/>
                  </a:lnTo>
                  <a:lnTo>
                    <a:pt x="34647" y="85330"/>
                  </a:lnTo>
                  <a:lnTo>
                    <a:pt x="60122" y="50800"/>
                  </a:lnTo>
                  <a:lnTo>
                    <a:pt x="92918" y="26091"/>
                  </a:lnTo>
                  <a:lnTo>
                    <a:pt x="131381" y="13449"/>
                  </a:lnTo>
                  <a:lnTo>
                    <a:pt x="134734" y="12966"/>
                  </a:lnTo>
                  <a:lnTo>
                    <a:pt x="137058" y="9855"/>
                  </a:lnTo>
                  <a:lnTo>
                    <a:pt x="136588" y="6502"/>
                  </a:lnTo>
                  <a:lnTo>
                    <a:pt x="136105" y="3136"/>
                  </a:lnTo>
                  <a:lnTo>
                    <a:pt x="132956" y="825"/>
                  </a:lnTo>
                  <a:lnTo>
                    <a:pt x="129628" y="1295"/>
                  </a:lnTo>
                  <a:lnTo>
                    <a:pt x="87769" y="14956"/>
                  </a:lnTo>
                  <a:lnTo>
                    <a:pt x="52074" y="41558"/>
                  </a:lnTo>
                  <a:lnTo>
                    <a:pt x="24345" y="78687"/>
                  </a:lnTo>
                  <a:lnTo>
                    <a:pt x="6386" y="123928"/>
                  </a:lnTo>
                  <a:lnTo>
                    <a:pt x="0" y="174866"/>
                  </a:lnTo>
                  <a:lnTo>
                    <a:pt x="5283" y="221297"/>
                  </a:lnTo>
                  <a:lnTo>
                    <a:pt x="20189" y="263051"/>
                  </a:lnTo>
                  <a:lnTo>
                    <a:pt x="43297" y="298449"/>
                  </a:lnTo>
                  <a:lnTo>
                    <a:pt x="73189" y="325813"/>
                  </a:lnTo>
                  <a:lnTo>
                    <a:pt x="108446" y="343463"/>
                  </a:lnTo>
                  <a:lnTo>
                    <a:pt x="147650" y="349719"/>
                  </a:lnTo>
                  <a:lnTo>
                    <a:pt x="150990" y="349719"/>
                  </a:lnTo>
                  <a:lnTo>
                    <a:pt x="153708" y="347065"/>
                  </a:lnTo>
                  <a:lnTo>
                    <a:pt x="153796" y="343738"/>
                  </a:lnTo>
                  <a:lnTo>
                    <a:pt x="154381" y="321068"/>
                  </a:lnTo>
                  <a:lnTo>
                    <a:pt x="197240" y="307713"/>
                  </a:lnTo>
                  <a:lnTo>
                    <a:pt x="232070" y="276336"/>
                  </a:lnTo>
                  <a:lnTo>
                    <a:pt x="255465" y="231200"/>
                  </a:lnTo>
                  <a:lnTo>
                    <a:pt x="264020" y="176568"/>
                  </a:lnTo>
                  <a:lnTo>
                    <a:pt x="255465" y="121933"/>
                  </a:lnTo>
                  <a:lnTo>
                    <a:pt x="232071" y="76792"/>
                  </a:lnTo>
                  <a:lnTo>
                    <a:pt x="197245" y="45407"/>
                  </a:lnTo>
                  <a:lnTo>
                    <a:pt x="154393" y="32042"/>
                  </a:lnTo>
                  <a:lnTo>
                    <a:pt x="153949" y="12471"/>
                  </a:lnTo>
                  <a:lnTo>
                    <a:pt x="194918" y="22514"/>
                  </a:lnTo>
                  <a:lnTo>
                    <a:pt x="230373" y="46253"/>
                  </a:lnTo>
                  <a:lnTo>
                    <a:pt x="258253" y="81209"/>
                  </a:lnTo>
                  <a:lnTo>
                    <a:pt x="276493" y="124906"/>
                  </a:lnTo>
                  <a:lnTo>
                    <a:pt x="283032" y="174866"/>
                  </a:lnTo>
                  <a:lnTo>
                    <a:pt x="279051" y="215827"/>
                  </a:lnTo>
                  <a:lnTo>
                    <a:pt x="267458" y="252969"/>
                  </a:lnTo>
                  <a:lnTo>
                    <a:pt x="248774" y="285099"/>
                  </a:lnTo>
                  <a:lnTo>
                    <a:pt x="223519" y="311022"/>
                  </a:lnTo>
                  <a:lnTo>
                    <a:pt x="222021" y="312204"/>
                  </a:lnTo>
                  <a:lnTo>
                    <a:pt x="221157" y="314032"/>
                  </a:lnTo>
                  <a:lnTo>
                    <a:pt x="221195" y="315937"/>
                  </a:lnTo>
                  <a:lnTo>
                    <a:pt x="221233" y="317868"/>
                  </a:lnTo>
                  <a:lnTo>
                    <a:pt x="222148" y="319646"/>
                  </a:lnTo>
                  <a:lnTo>
                    <a:pt x="223697" y="320789"/>
                  </a:lnTo>
                  <a:lnTo>
                    <a:pt x="270446" y="355180"/>
                  </a:lnTo>
                  <a:lnTo>
                    <a:pt x="240982" y="355180"/>
                  </a:lnTo>
                  <a:lnTo>
                    <a:pt x="203403" y="327837"/>
                  </a:lnTo>
                  <a:lnTo>
                    <a:pt x="201599" y="326516"/>
                  </a:lnTo>
                  <a:lnTo>
                    <a:pt x="199224" y="326288"/>
                  </a:lnTo>
                  <a:lnTo>
                    <a:pt x="162852" y="337985"/>
                  </a:lnTo>
                  <a:lnTo>
                    <a:pt x="160693" y="341210"/>
                  </a:lnTo>
                  <a:lnTo>
                    <a:pt x="161353" y="344538"/>
                  </a:lnTo>
                  <a:lnTo>
                    <a:pt x="162026" y="347865"/>
                  </a:lnTo>
                  <a:lnTo>
                    <a:pt x="165265" y="350037"/>
                  </a:lnTo>
                  <a:lnTo>
                    <a:pt x="168592" y="349364"/>
                  </a:lnTo>
                  <a:lnTo>
                    <a:pt x="176456" y="347574"/>
                  </a:lnTo>
                  <a:lnTo>
                    <a:pt x="184169" y="345390"/>
                  </a:lnTo>
                  <a:lnTo>
                    <a:pt x="191709" y="342818"/>
                  </a:lnTo>
                  <a:lnTo>
                    <a:pt x="199059" y="339864"/>
                  </a:lnTo>
                  <a:lnTo>
                    <a:pt x="235369" y="366293"/>
                  </a:lnTo>
                  <a:lnTo>
                    <a:pt x="236423" y="367055"/>
                  </a:lnTo>
                  <a:lnTo>
                    <a:pt x="237680" y="367461"/>
                  </a:lnTo>
                  <a:lnTo>
                    <a:pt x="238975" y="367461"/>
                  </a:lnTo>
                  <a:lnTo>
                    <a:pt x="289153" y="367461"/>
                  </a:lnTo>
                  <a:lnTo>
                    <a:pt x="291807" y="367461"/>
                  </a:lnTo>
                  <a:lnTo>
                    <a:pt x="294157" y="365759"/>
                  </a:lnTo>
                  <a:lnTo>
                    <a:pt x="294995" y="363245"/>
                  </a:lnTo>
                  <a:lnTo>
                    <a:pt x="295821" y="360730"/>
                  </a:lnTo>
                  <a:lnTo>
                    <a:pt x="294932" y="357949"/>
                  </a:lnTo>
                  <a:lnTo>
                    <a:pt x="292798" y="356374"/>
                  </a:lnTo>
                  <a:lnTo>
                    <a:pt x="237274" y="3155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2784637" y="3195562"/>
              <a:ext cx="247650" cy="349250"/>
            </a:xfrm>
            <a:custGeom>
              <a:avLst/>
              <a:gdLst/>
              <a:ahLst/>
              <a:cxnLst/>
              <a:rect l="l" t="t" r="r" b="b"/>
              <a:pathLst>
                <a:path w="247650" h="349250">
                  <a:moveTo>
                    <a:pt x="241509" y="0"/>
                  </a:moveTo>
                  <a:lnTo>
                    <a:pt x="214636" y="0"/>
                  </a:lnTo>
                  <a:lnTo>
                    <a:pt x="211245" y="0"/>
                  </a:lnTo>
                  <a:lnTo>
                    <a:pt x="208489" y="2755"/>
                  </a:lnTo>
                  <a:lnTo>
                    <a:pt x="208489" y="6146"/>
                  </a:lnTo>
                  <a:lnTo>
                    <a:pt x="208489" y="226745"/>
                  </a:lnTo>
                  <a:lnTo>
                    <a:pt x="204636" y="250171"/>
                  </a:lnTo>
                  <a:lnTo>
                    <a:pt x="187730" y="286335"/>
                  </a:lnTo>
                  <a:lnTo>
                    <a:pt x="152818" y="309886"/>
                  </a:lnTo>
                  <a:lnTo>
                    <a:pt x="131994" y="313605"/>
                  </a:lnTo>
                  <a:lnTo>
                    <a:pt x="116375" y="313398"/>
                  </a:lnTo>
                  <a:lnTo>
                    <a:pt x="110077" y="312559"/>
                  </a:lnTo>
                  <a:lnTo>
                    <a:pt x="108261" y="312178"/>
                  </a:lnTo>
                  <a:lnTo>
                    <a:pt x="106381" y="312635"/>
                  </a:lnTo>
                  <a:lnTo>
                    <a:pt x="104946" y="313804"/>
                  </a:lnTo>
                  <a:lnTo>
                    <a:pt x="103511" y="314972"/>
                  </a:lnTo>
                  <a:lnTo>
                    <a:pt x="102673" y="316712"/>
                  </a:lnTo>
                  <a:lnTo>
                    <a:pt x="102673" y="318566"/>
                  </a:lnTo>
                  <a:lnTo>
                    <a:pt x="102673" y="333311"/>
                  </a:lnTo>
                  <a:lnTo>
                    <a:pt x="82145" y="330987"/>
                  </a:lnTo>
                  <a:lnTo>
                    <a:pt x="35820" y="306311"/>
                  </a:lnTo>
                  <a:lnTo>
                    <a:pt x="13981" y="258105"/>
                  </a:lnTo>
                  <a:lnTo>
                    <a:pt x="12297" y="239452"/>
                  </a:lnTo>
                  <a:lnTo>
                    <a:pt x="12477" y="231787"/>
                  </a:lnTo>
                  <a:lnTo>
                    <a:pt x="12490" y="231597"/>
                  </a:lnTo>
                  <a:lnTo>
                    <a:pt x="12503" y="231419"/>
                  </a:lnTo>
                  <a:lnTo>
                    <a:pt x="12503" y="231228"/>
                  </a:lnTo>
                  <a:lnTo>
                    <a:pt x="12503" y="6146"/>
                  </a:lnTo>
                  <a:lnTo>
                    <a:pt x="12503" y="2755"/>
                  </a:lnTo>
                  <a:lnTo>
                    <a:pt x="9747" y="0"/>
                  </a:lnTo>
                  <a:lnTo>
                    <a:pt x="6356" y="0"/>
                  </a:lnTo>
                  <a:lnTo>
                    <a:pt x="2965" y="0"/>
                  </a:lnTo>
                  <a:lnTo>
                    <a:pt x="209" y="2755"/>
                  </a:lnTo>
                  <a:lnTo>
                    <a:pt x="209" y="6146"/>
                  </a:lnTo>
                  <a:lnTo>
                    <a:pt x="209" y="230962"/>
                  </a:lnTo>
                  <a:lnTo>
                    <a:pt x="0" y="241358"/>
                  </a:lnTo>
                  <a:lnTo>
                    <a:pt x="9919" y="288315"/>
                  </a:lnTo>
                  <a:lnTo>
                    <a:pt x="42454" y="328127"/>
                  </a:lnTo>
                  <a:lnTo>
                    <a:pt x="83597" y="343744"/>
                  </a:lnTo>
                  <a:lnTo>
                    <a:pt x="108820" y="345706"/>
                  </a:lnTo>
                  <a:lnTo>
                    <a:pt x="112211" y="345706"/>
                  </a:lnTo>
                  <a:lnTo>
                    <a:pt x="114966" y="342963"/>
                  </a:lnTo>
                  <a:lnTo>
                    <a:pt x="114966" y="339559"/>
                  </a:lnTo>
                  <a:lnTo>
                    <a:pt x="114966" y="325640"/>
                  </a:lnTo>
                  <a:lnTo>
                    <a:pt x="162937" y="319391"/>
                  </a:lnTo>
                  <a:lnTo>
                    <a:pt x="196971" y="294469"/>
                  </a:lnTo>
                  <a:lnTo>
                    <a:pt x="216415" y="253741"/>
                  </a:lnTo>
                  <a:lnTo>
                    <a:pt x="220770" y="227393"/>
                  </a:lnTo>
                  <a:lnTo>
                    <a:pt x="220783" y="227215"/>
                  </a:lnTo>
                  <a:lnTo>
                    <a:pt x="220783" y="227025"/>
                  </a:lnTo>
                  <a:lnTo>
                    <a:pt x="220783" y="12293"/>
                  </a:lnTo>
                  <a:lnTo>
                    <a:pt x="235375" y="12293"/>
                  </a:lnTo>
                  <a:lnTo>
                    <a:pt x="235375" y="229577"/>
                  </a:lnTo>
                  <a:lnTo>
                    <a:pt x="234869" y="237569"/>
                  </a:lnTo>
                  <a:lnTo>
                    <a:pt x="222098" y="282352"/>
                  </a:lnTo>
                  <a:lnTo>
                    <a:pt x="188198" y="320412"/>
                  </a:lnTo>
                  <a:lnTo>
                    <a:pt x="148026" y="334962"/>
                  </a:lnTo>
                  <a:lnTo>
                    <a:pt x="123818" y="336791"/>
                  </a:lnTo>
                  <a:lnTo>
                    <a:pt x="120427" y="336791"/>
                  </a:lnTo>
                  <a:lnTo>
                    <a:pt x="117672" y="339521"/>
                  </a:lnTo>
                  <a:lnTo>
                    <a:pt x="117672" y="342925"/>
                  </a:lnTo>
                  <a:lnTo>
                    <a:pt x="117672" y="346316"/>
                  </a:lnTo>
                  <a:lnTo>
                    <a:pt x="120427" y="349059"/>
                  </a:lnTo>
                  <a:lnTo>
                    <a:pt x="123818" y="349059"/>
                  </a:lnTo>
                  <a:lnTo>
                    <a:pt x="150480" y="347004"/>
                  </a:lnTo>
                  <a:lnTo>
                    <a:pt x="195013" y="330650"/>
                  </a:lnTo>
                  <a:lnTo>
                    <a:pt x="232868" y="288370"/>
                  </a:lnTo>
                  <a:lnTo>
                    <a:pt x="247087" y="239067"/>
                  </a:lnTo>
                  <a:lnTo>
                    <a:pt x="247643" y="229539"/>
                  </a:lnTo>
                  <a:lnTo>
                    <a:pt x="247643" y="6146"/>
                  </a:lnTo>
                  <a:lnTo>
                    <a:pt x="247643" y="2755"/>
                  </a:lnTo>
                  <a:lnTo>
                    <a:pt x="244900" y="0"/>
                  </a:lnTo>
                  <a:lnTo>
                    <a:pt x="2415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3078280" y="3193162"/>
              <a:ext cx="207645" cy="346075"/>
            </a:xfrm>
            <a:custGeom>
              <a:avLst/>
              <a:gdLst/>
              <a:ahLst/>
              <a:cxnLst/>
              <a:rect l="l" t="t" r="r" b="b"/>
              <a:pathLst>
                <a:path w="207645" h="346075">
                  <a:moveTo>
                    <a:pt x="37007" y="170687"/>
                  </a:moveTo>
                  <a:lnTo>
                    <a:pt x="201409" y="170687"/>
                  </a:lnTo>
                  <a:lnTo>
                    <a:pt x="204800" y="170687"/>
                  </a:lnTo>
                  <a:lnTo>
                    <a:pt x="207543" y="167944"/>
                  </a:lnTo>
                  <a:lnTo>
                    <a:pt x="207543" y="164553"/>
                  </a:lnTo>
                  <a:lnTo>
                    <a:pt x="207543" y="161150"/>
                  </a:lnTo>
                  <a:lnTo>
                    <a:pt x="204800" y="158407"/>
                  </a:lnTo>
                  <a:lnTo>
                    <a:pt x="201409" y="158407"/>
                  </a:lnTo>
                  <a:lnTo>
                    <a:pt x="43141" y="158407"/>
                  </a:lnTo>
                  <a:lnTo>
                    <a:pt x="43141" y="6134"/>
                  </a:lnTo>
                  <a:lnTo>
                    <a:pt x="43141" y="2730"/>
                  </a:lnTo>
                  <a:lnTo>
                    <a:pt x="40398" y="0"/>
                  </a:lnTo>
                  <a:lnTo>
                    <a:pt x="37007" y="0"/>
                  </a:lnTo>
                  <a:lnTo>
                    <a:pt x="6134" y="0"/>
                  </a:lnTo>
                  <a:lnTo>
                    <a:pt x="2743" y="0"/>
                  </a:lnTo>
                  <a:lnTo>
                    <a:pt x="0" y="2730"/>
                  </a:lnTo>
                  <a:lnTo>
                    <a:pt x="0" y="6134"/>
                  </a:lnTo>
                  <a:lnTo>
                    <a:pt x="0" y="339661"/>
                  </a:lnTo>
                  <a:lnTo>
                    <a:pt x="0" y="343052"/>
                  </a:lnTo>
                  <a:lnTo>
                    <a:pt x="2743" y="345795"/>
                  </a:lnTo>
                  <a:lnTo>
                    <a:pt x="6134" y="345795"/>
                  </a:lnTo>
                  <a:lnTo>
                    <a:pt x="201396" y="345795"/>
                  </a:lnTo>
                  <a:lnTo>
                    <a:pt x="204787" y="345795"/>
                  </a:lnTo>
                  <a:lnTo>
                    <a:pt x="207543" y="343052"/>
                  </a:lnTo>
                  <a:lnTo>
                    <a:pt x="207543" y="339661"/>
                  </a:lnTo>
                  <a:lnTo>
                    <a:pt x="207543" y="336257"/>
                  </a:lnTo>
                  <a:lnTo>
                    <a:pt x="204787" y="333514"/>
                  </a:lnTo>
                  <a:lnTo>
                    <a:pt x="201396" y="333514"/>
                  </a:lnTo>
                  <a:lnTo>
                    <a:pt x="12280" y="333514"/>
                  </a:lnTo>
                  <a:lnTo>
                    <a:pt x="12280" y="12268"/>
                  </a:lnTo>
                  <a:lnTo>
                    <a:pt x="30860" y="12268"/>
                  </a:lnTo>
                  <a:lnTo>
                    <a:pt x="30860" y="164553"/>
                  </a:lnTo>
                  <a:lnTo>
                    <a:pt x="30860" y="167932"/>
                  </a:lnTo>
                  <a:lnTo>
                    <a:pt x="33616" y="170687"/>
                  </a:lnTo>
                  <a:lnTo>
                    <a:pt x="37007" y="170687"/>
                  </a:lnTo>
                  <a:close/>
                </a:path>
                <a:path w="207645" h="346075">
                  <a:moveTo>
                    <a:pt x="61887" y="12268"/>
                  </a:moveTo>
                  <a:lnTo>
                    <a:pt x="201409" y="12268"/>
                  </a:lnTo>
                  <a:lnTo>
                    <a:pt x="204800" y="12268"/>
                  </a:lnTo>
                  <a:lnTo>
                    <a:pt x="207543" y="9537"/>
                  </a:lnTo>
                  <a:lnTo>
                    <a:pt x="207543" y="6134"/>
                  </a:lnTo>
                  <a:lnTo>
                    <a:pt x="207543" y="2730"/>
                  </a:lnTo>
                  <a:lnTo>
                    <a:pt x="204800" y="0"/>
                  </a:lnTo>
                  <a:lnTo>
                    <a:pt x="201409" y="0"/>
                  </a:lnTo>
                  <a:lnTo>
                    <a:pt x="61887" y="0"/>
                  </a:lnTo>
                  <a:lnTo>
                    <a:pt x="58496" y="0"/>
                  </a:lnTo>
                  <a:lnTo>
                    <a:pt x="55752" y="2730"/>
                  </a:lnTo>
                  <a:lnTo>
                    <a:pt x="55752" y="6134"/>
                  </a:lnTo>
                  <a:lnTo>
                    <a:pt x="55752" y="9537"/>
                  </a:lnTo>
                  <a:lnTo>
                    <a:pt x="58496" y="12268"/>
                  </a:lnTo>
                  <a:lnTo>
                    <a:pt x="61887" y="1226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3315686" y="3193162"/>
              <a:ext cx="207645" cy="346075"/>
            </a:xfrm>
            <a:custGeom>
              <a:avLst/>
              <a:gdLst/>
              <a:ahLst/>
              <a:cxnLst/>
              <a:rect l="l" t="t" r="r" b="b"/>
              <a:pathLst>
                <a:path w="207645" h="346075">
                  <a:moveTo>
                    <a:pt x="37007" y="170687"/>
                  </a:moveTo>
                  <a:lnTo>
                    <a:pt x="201409" y="170687"/>
                  </a:lnTo>
                  <a:lnTo>
                    <a:pt x="204800" y="170687"/>
                  </a:lnTo>
                  <a:lnTo>
                    <a:pt x="207543" y="167944"/>
                  </a:lnTo>
                  <a:lnTo>
                    <a:pt x="207543" y="164553"/>
                  </a:lnTo>
                  <a:lnTo>
                    <a:pt x="207543" y="161150"/>
                  </a:lnTo>
                  <a:lnTo>
                    <a:pt x="204800" y="158407"/>
                  </a:lnTo>
                  <a:lnTo>
                    <a:pt x="201409" y="158407"/>
                  </a:lnTo>
                  <a:lnTo>
                    <a:pt x="43141" y="158407"/>
                  </a:lnTo>
                  <a:lnTo>
                    <a:pt x="43141" y="6134"/>
                  </a:lnTo>
                  <a:lnTo>
                    <a:pt x="43141" y="2730"/>
                  </a:lnTo>
                  <a:lnTo>
                    <a:pt x="40398" y="0"/>
                  </a:lnTo>
                  <a:lnTo>
                    <a:pt x="37007" y="0"/>
                  </a:lnTo>
                  <a:lnTo>
                    <a:pt x="6134" y="0"/>
                  </a:lnTo>
                  <a:lnTo>
                    <a:pt x="2743" y="0"/>
                  </a:lnTo>
                  <a:lnTo>
                    <a:pt x="0" y="2730"/>
                  </a:lnTo>
                  <a:lnTo>
                    <a:pt x="0" y="6134"/>
                  </a:lnTo>
                  <a:lnTo>
                    <a:pt x="0" y="339661"/>
                  </a:lnTo>
                  <a:lnTo>
                    <a:pt x="0" y="343052"/>
                  </a:lnTo>
                  <a:lnTo>
                    <a:pt x="2743" y="345795"/>
                  </a:lnTo>
                  <a:lnTo>
                    <a:pt x="6134" y="345795"/>
                  </a:lnTo>
                  <a:lnTo>
                    <a:pt x="201396" y="345795"/>
                  </a:lnTo>
                  <a:lnTo>
                    <a:pt x="204787" y="345795"/>
                  </a:lnTo>
                  <a:lnTo>
                    <a:pt x="207543" y="343052"/>
                  </a:lnTo>
                  <a:lnTo>
                    <a:pt x="207543" y="339661"/>
                  </a:lnTo>
                  <a:lnTo>
                    <a:pt x="207543" y="336257"/>
                  </a:lnTo>
                  <a:lnTo>
                    <a:pt x="204787" y="333514"/>
                  </a:lnTo>
                  <a:lnTo>
                    <a:pt x="201396" y="333514"/>
                  </a:lnTo>
                  <a:lnTo>
                    <a:pt x="12280" y="333514"/>
                  </a:lnTo>
                  <a:lnTo>
                    <a:pt x="12280" y="12268"/>
                  </a:lnTo>
                  <a:lnTo>
                    <a:pt x="30860" y="12268"/>
                  </a:lnTo>
                  <a:lnTo>
                    <a:pt x="30860" y="164553"/>
                  </a:lnTo>
                  <a:lnTo>
                    <a:pt x="30860" y="167932"/>
                  </a:lnTo>
                  <a:lnTo>
                    <a:pt x="33616" y="170687"/>
                  </a:lnTo>
                  <a:lnTo>
                    <a:pt x="37007" y="170687"/>
                  </a:lnTo>
                  <a:close/>
                </a:path>
                <a:path w="207645" h="346075">
                  <a:moveTo>
                    <a:pt x="61887" y="12268"/>
                  </a:moveTo>
                  <a:lnTo>
                    <a:pt x="201409" y="12268"/>
                  </a:lnTo>
                  <a:lnTo>
                    <a:pt x="204800" y="12268"/>
                  </a:lnTo>
                  <a:lnTo>
                    <a:pt x="207543" y="9537"/>
                  </a:lnTo>
                  <a:lnTo>
                    <a:pt x="207543" y="6134"/>
                  </a:lnTo>
                  <a:lnTo>
                    <a:pt x="207543" y="2730"/>
                  </a:lnTo>
                  <a:lnTo>
                    <a:pt x="204800" y="0"/>
                  </a:lnTo>
                  <a:lnTo>
                    <a:pt x="201409" y="0"/>
                  </a:lnTo>
                  <a:lnTo>
                    <a:pt x="61887" y="0"/>
                  </a:lnTo>
                  <a:lnTo>
                    <a:pt x="58496" y="0"/>
                  </a:lnTo>
                  <a:lnTo>
                    <a:pt x="55752" y="2730"/>
                  </a:lnTo>
                  <a:lnTo>
                    <a:pt x="55752" y="6134"/>
                  </a:lnTo>
                  <a:lnTo>
                    <a:pt x="55752" y="9537"/>
                  </a:lnTo>
                  <a:lnTo>
                    <a:pt x="58496" y="12268"/>
                  </a:lnTo>
                  <a:lnTo>
                    <a:pt x="61887" y="1226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3529013" y="3195560"/>
              <a:ext cx="259715" cy="341630"/>
            </a:xfrm>
            <a:custGeom>
              <a:avLst/>
              <a:gdLst/>
              <a:ahLst/>
              <a:cxnLst/>
              <a:rect l="l" t="t" r="r" b="b"/>
              <a:pathLst>
                <a:path w="259714" h="341629">
                  <a:moveTo>
                    <a:pt x="252602" y="300672"/>
                  </a:moveTo>
                  <a:lnTo>
                    <a:pt x="62598" y="300672"/>
                  </a:lnTo>
                  <a:lnTo>
                    <a:pt x="59194" y="300672"/>
                  </a:lnTo>
                  <a:lnTo>
                    <a:pt x="56451" y="303415"/>
                  </a:lnTo>
                  <a:lnTo>
                    <a:pt x="56451" y="306806"/>
                  </a:lnTo>
                  <a:lnTo>
                    <a:pt x="56451" y="310210"/>
                  </a:lnTo>
                  <a:lnTo>
                    <a:pt x="59194" y="312953"/>
                  </a:lnTo>
                  <a:lnTo>
                    <a:pt x="62598" y="312953"/>
                  </a:lnTo>
                  <a:lnTo>
                    <a:pt x="246468" y="312953"/>
                  </a:lnTo>
                  <a:lnTo>
                    <a:pt x="246468" y="329222"/>
                  </a:lnTo>
                  <a:lnTo>
                    <a:pt x="18783" y="329222"/>
                  </a:lnTo>
                  <a:lnTo>
                    <a:pt x="257530" y="9829"/>
                  </a:lnTo>
                  <a:lnTo>
                    <a:pt x="258914" y="7962"/>
                  </a:lnTo>
                  <a:lnTo>
                    <a:pt x="259143" y="5473"/>
                  </a:lnTo>
                  <a:lnTo>
                    <a:pt x="258102" y="3403"/>
                  </a:lnTo>
                  <a:lnTo>
                    <a:pt x="257060" y="1320"/>
                  </a:lnTo>
                  <a:lnTo>
                    <a:pt x="254939" y="0"/>
                  </a:lnTo>
                  <a:lnTo>
                    <a:pt x="252602" y="0"/>
                  </a:lnTo>
                  <a:lnTo>
                    <a:pt x="21653" y="0"/>
                  </a:lnTo>
                  <a:lnTo>
                    <a:pt x="18262" y="0"/>
                  </a:lnTo>
                  <a:lnTo>
                    <a:pt x="15519" y="2755"/>
                  </a:lnTo>
                  <a:lnTo>
                    <a:pt x="15519" y="6159"/>
                  </a:lnTo>
                  <a:lnTo>
                    <a:pt x="15519" y="30505"/>
                  </a:lnTo>
                  <a:lnTo>
                    <a:pt x="15519" y="33896"/>
                  </a:lnTo>
                  <a:lnTo>
                    <a:pt x="18262" y="36652"/>
                  </a:lnTo>
                  <a:lnTo>
                    <a:pt x="21653" y="36652"/>
                  </a:lnTo>
                  <a:lnTo>
                    <a:pt x="195491" y="36652"/>
                  </a:lnTo>
                  <a:lnTo>
                    <a:pt x="198894" y="36652"/>
                  </a:lnTo>
                  <a:lnTo>
                    <a:pt x="201637" y="33896"/>
                  </a:lnTo>
                  <a:lnTo>
                    <a:pt x="201637" y="30505"/>
                  </a:lnTo>
                  <a:lnTo>
                    <a:pt x="201637" y="27114"/>
                  </a:lnTo>
                  <a:lnTo>
                    <a:pt x="198894" y="24358"/>
                  </a:lnTo>
                  <a:lnTo>
                    <a:pt x="195491" y="24358"/>
                  </a:lnTo>
                  <a:lnTo>
                    <a:pt x="27787" y="24358"/>
                  </a:lnTo>
                  <a:lnTo>
                    <a:pt x="27787" y="12293"/>
                  </a:lnTo>
                  <a:lnTo>
                    <a:pt x="240347" y="12293"/>
                  </a:lnTo>
                  <a:lnTo>
                    <a:pt x="1612" y="331685"/>
                  </a:lnTo>
                  <a:lnTo>
                    <a:pt x="215" y="333552"/>
                  </a:lnTo>
                  <a:lnTo>
                    <a:pt x="0" y="336042"/>
                  </a:lnTo>
                  <a:lnTo>
                    <a:pt x="1041" y="338112"/>
                  </a:lnTo>
                  <a:lnTo>
                    <a:pt x="2082" y="340194"/>
                  </a:lnTo>
                  <a:lnTo>
                    <a:pt x="4203" y="341515"/>
                  </a:lnTo>
                  <a:lnTo>
                    <a:pt x="6540" y="341515"/>
                  </a:lnTo>
                  <a:lnTo>
                    <a:pt x="252602" y="341515"/>
                  </a:lnTo>
                  <a:lnTo>
                    <a:pt x="255993" y="341515"/>
                  </a:lnTo>
                  <a:lnTo>
                    <a:pt x="258749" y="338759"/>
                  </a:lnTo>
                  <a:lnTo>
                    <a:pt x="258749" y="335368"/>
                  </a:lnTo>
                  <a:lnTo>
                    <a:pt x="258749" y="306806"/>
                  </a:lnTo>
                  <a:lnTo>
                    <a:pt x="258737" y="303428"/>
                  </a:lnTo>
                  <a:lnTo>
                    <a:pt x="255993" y="300672"/>
                  </a:lnTo>
                  <a:lnTo>
                    <a:pt x="252602" y="30067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3816170" y="3193162"/>
              <a:ext cx="207645" cy="346075"/>
            </a:xfrm>
            <a:custGeom>
              <a:avLst/>
              <a:gdLst/>
              <a:ahLst/>
              <a:cxnLst/>
              <a:rect l="l" t="t" r="r" b="b"/>
              <a:pathLst>
                <a:path w="207645" h="346075">
                  <a:moveTo>
                    <a:pt x="37007" y="170687"/>
                  </a:moveTo>
                  <a:lnTo>
                    <a:pt x="201409" y="170687"/>
                  </a:lnTo>
                  <a:lnTo>
                    <a:pt x="204800" y="170687"/>
                  </a:lnTo>
                  <a:lnTo>
                    <a:pt x="207543" y="167944"/>
                  </a:lnTo>
                  <a:lnTo>
                    <a:pt x="207543" y="164553"/>
                  </a:lnTo>
                  <a:lnTo>
                    <a:pt x="207543" y="161150"/>
                  </a:lnTo>
                  <a:lnTo>
                    <a:pt x="204800" y="158407"/>
                  </a:lnTo>
                  <a:lnTo>
                    <a:pt x="201409" y="158407"/>
                  </a:lnTo>
                  <a:lnTo>
                    <a:pt x="43141" y="158407"/>
                  </a:lnTo>
                  <a:lnTo>
                    <a:pt x="43141" y="6134"/>
                  </a:lnTo>
                  <a:lnTo>
                    <a:pt x="43141" y="2730"/>
                  </a:lnTo>
                  <a:lnTo>
                    <a:pt x="40398" y="0"/>
                  </a:lnTo>
                  <a:lnTo>
                    <a:pt x="37007" y="0"/>
                  </a:lnTo>
                  <a:lnTo>
                    <a:pt x="6134" y="0"/>
                  </a:lnTo>
                  <a:lnTo>
                    <a:pt x="2743" y="0"/>
                  </a:lnTo>
                  <a:lnTo>
                    <a:pt x="0" y="2730"/>
                  </a:lnTo>
                  <a:lnTo>
                    <a:pt x="0" y="6134"/>
                  </a:lnTo>
                  <a:lnTo>
                    <a:pt x="0" y="339661"/>
                  </a:lnTo>
                  <a:lnTo>
                    <a:pt x="0" y="343052"/>
                  </a:lnTo>
                  <a:lnTo>
                    <a:pt x="2743" y="345795"/>
                  </a:lnTo>
                  <a:lnTo>
                    <a:pt x="6134" y="345795"/>
                  </a:lnTo>
                  <a:lnTo>
                    <a:pt x="201396" y="345795"/>
                  </a:lnTo>
                  <a:lnTo>
                    <a:pt x="204787" y="345795"/>
                  </a:lnTo>
                  <a:lnTo>
                    <a:pt x="207543" y="343052"/>
                  </a:lnTo>
                  <a:lnTo>
                    <a:pt x="207543" y="339661"/>
                  </a:lnTo>
                  <a:lnTo>
                    <a:pt x="207543" y="336257"/>
                  </a:lnTo>
                  <a:lnTo>
                    <a:pt x="204787" y="333514"/>
                  </a:lnTo>
                  <a:lnTo>
                    <a:pt x="201396" y="333514"/>
                  </a:lnTo>
                  <a:lnTo>
                    <a:pt x="12280" y="333514"/>
                  </a:lnTo>
                  <a:lnTo>
                    <a:pt x="12280" y="12268"/>
                  </a:lnTo>
                  <a:lnTo>
                    <a:pt x="30860" y="12268"/>
                  </a:lnTo>
                  <a:lnTo>
                    <a:pt x="30860" y="164553"/>
                  </a:lnTo>
                  <a:lnTo>
                    <a:pt x="30860" y="167932"/>
                  </a:lnTo>
                  <a:lnTo>
                    <a:pt x="33616" y="170687"/>
                  </a:lnTo>
                  <a:lnTo>
                    <a:pt x="37007" y="17068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70336" y="3146672"/>
              <a:ext cx="236460" cy="112712"/>
            </a:xfrm>
            <a:prstGeom prst="rect">
              <a:avLst/>
            </a:prstGeom>
          </p:spPr>
        </p:pic>
      </p:grpSp>
      <p:sp>
        <p:nvSpPr>
          <p:cNvPr id="23" name="object 23" descr=""/>
          <p:cNvSpPr txBox="1"/>
          <p:nvPr/>
        </p:nvSpPr>
        <p:spPr>
          <a:xfrm>
            <a:off x="2974807" y="3491052"/>
            <a:ext cx="406400" cy="6178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850" spc="-25">
                <a:solidFill>
                  <a:srgbClr val="3A2215"/>
                </a:solidFill>
                <a:latin typeface="Neon Light"/>
                <a:cs typeface="Neon Light"/>
              </a:rPr>
              <a:t>IN</a:t>
            </a:r>
            <a:endParaRPr sz="3850">
              <a:latin typeface="Neon Light"/>
              <a:cs typeface="Neon Light"/>
            </a:endParaRPr>
          </a:p>
        </p:txBody>
      </p:sp>
      <p:sp>
        <p:nvSpPr>
          <p:cNvPr id="24" name="object 24" descr=""/>
          <p:cNvSpPr/>
          <p:nvPr/>
        </p:nvSpPr>
        <p:spPr>
          <a:xfrm>
            <a:off x="3012183" y="3651138"/>
            <a:ext cx="44450" cy="352425"/>
          </a:xfrm>
          <a:custGeom>
            <a:avLst/>
            <a:gdLst/>
            <a:ahLst/>
            <a:cxnLst/>
            <a:rect l="l" t="t" r="r" b="b"/>
            <a:pathLst>
              <a:path w="44450" h="352425">
                <a:moveTo>
                  <a:pt x="38061" y="0"/>
                </a:moveTo>
                <a:lnTo>
                  <a:pt x="6146" y="0"/>
                </a:lnTo>
                <a:lnTo>
                  <a:pt x="2755" y="0"/>
                </a:lnTo>
                <a:lnTo>
                  <a:pt x="0" y="2743"/>
                </a:lnTo>
                <a:lnTo>
                  <a:pt x="0" y="6134"/>
                </a:lnTo>
                <a:lnTo>
                  <a:pt x="0" y="345452"/>
                </a:lnTo>
                <a:lnTo>
                  <a:pt x="0" y="348856"/>
                </a:lnTo>
                <a:lnTo>
                  <a:pt x="2755" y="351599"/>
                </a:lnTo>
                <a:lnTo>
                  <a:pt x="6146" y="351599"/>
                </a:lnTo>
                <a:lnTo>
                  <a:pt x="9537" y="351599"/>
                </a:lnTo>
                <a:lnTo>
                  <a:pt x="12280" y="348856"/>
                </a:lnTo>
                <a:lnTo>
                  <a:pt x="12280" y="345452"/>
                </a:lnTo>
                <a:lnTo>
                  <a:pt x="12280" y="12280"/>
                </a:lnTo>
                <a:lnTo>
                  <a:pt x="31915" y="12280"/>
                </a:lnTo>
                <a:lnTo>
                  <a:pt x="31915" y="346202"/>
                </a:lnTo>
                <a:lnTo>
                  <a:pt x="31915" y="349592"/>
                </a:lnTo>
                <a:lnTo>
                  <a:pt x="34658" y="352336"/>
                </a:lnTo>
                <a:lnTo>
                  <a:pt x="38061" y="352336"/>
                </a:lnTo>
                <a:lnTo>
                  <a:pt x="41452" y="352336"/>
                </a:lnTo>
                <a:lnTo>
                  <a:pt x="44195" y="349592"/>
                </a:lnTo>
                <a:lnTo>
                  <a:pt x="44195" y="346202"/>
                </a:lnTo>
                <a:lnTo>
                  <a:pt x="44195" y="6134"/>
                </a:lnTo>
                <a:lnTo>
                  <a:pt x="44195" y="2743"/>
                </a:lnTo>
                <a:lnTo>
                  <a:pt x="41452" y="0"/>
                </a:lnTo>
                <a:lnTo>
                  <a:pt x="38061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3105956" y="3650617"/>
            <a:ext cx="237490" cy="353060"/>
          </a:xfrm>
          <a:custGeom>
            <a:avLst/>
            <a:gdLst/>
            <a:ahLst/>
            <a:cxnLst/>
            <a:rect l="l" t="t" r="r" b="b"/>
            <a:pathLst>
              <a:path w="237489" h="353060">
                <a:moveTo>
                  <a:pt x="231228" y="520"/>
                </a:moveTo>
                <a:lnTo>
                  <a:pt x="203504" y="520"/>
                </a:lnTo>
                <a:lnTo>
                  <a:pt x="200113" y="520"/>
                </a:lnTo>
                <a:lnTo>
                  <a:pt x="197370" y="3263"/>
                </a:lnTo>
                <a:lnTo>
                  <a:pt x="197370" y="6654"/>
                </a:lnTo>
                <a:lnTo>
                  <a:pt x="197370" y="266941"/>
                </a:lnTo>
                <a:lnTo>
                  <a:pt x="197370" y="270332"/>
                </a:lnTo>
                <a:lnTo>
                  <a:pt x="200113" y="273075"/>
                </a:lnTo>
                <a:lnTo>
                  <a:pt x="203504" y="273075"/>
                </a:lnTo>
                <a:lnTo>
                  <a:pt x="206895" y="273075"/>
                </a:lnTo>
                <a:lnTo>
                  <a:pt x="209651" y="270332"/>
                </a:lnTo>
                <a:lnTo>
                  <a:pt x="209651" y="266941"/>
                </a:lnTo>
                <a:lnTo>
                  <a:pt x="209651" y="12801"/>
                </a:lnTo>
                <a:lnTo>
                  <a:pt x="225094" y="12801"/>
                </a:lnTo>
                <a:lnTo>
                  <a:pt x="225094" y="325615"/>
                </a:lnTo>
                <a:lnTo>
                  <a:pt x="11264" y="3263"/>
                </a:lnTo>
                <a:lnTo>
                  <a:pt x="9766" y="1015"/>
                </a:lnTo>
                <a:lnTo>
                  <a:pt x="6972" y="0"/>
                </a:lnTo>
                <a:lnTo>
                  <a:pt x="4381" y="787"/>
                </a:lnTo>
                <a:lnTo>
                  <a:pt x="1790" y="1562"/>
                </a:lnTo>
                <a:lnTo>
                  <a:pt x="0" y="3962"/>
                </a:lnTo>
                <a:lnTo>
                  <a:pt x="0" y="6654"/>
                </a:lnTo>
                <a:lnTo>
                  <a:pt x="0" y="345973"/>
                </a:lnTo>
                <a:lnTo>
                  <a:pt x="0" y="349351"/>
                </a:lnTo>
                <a:lnTo>
                  <a:pt x="2717" y="352094"/>
                </a:lnTo>
                <a:lnTo>
                  <a:pt x="6083" y="352120"/>
                </a:lnTo>
                <a:lnTo>
                  <a:pt x="6743" y="352120"/>
                </a:lnTo>
                <a:lnTo>
                  <a:pt x="7315" y="352031"/>
                </a:lnTo>
                <a:lnTo>
                  <a:pt x="7861" y="351878"/>
                </a:lnTo>
                <a:lnTo>
                  <a:pt x="10833" y="351663"/>
                </a:lnTo>
                <a:lnTo>
                  <a:pt x="22555" y="351828"/>
                </a:lnTo>
                <a:lnTo>
                  <a:pt x="32854" y="352120"/>
                </a:lnTo>
                <a:lnTo>
                  <a:pt x="34556" y="352183"/>
                </a:lnTo>
                <a:lnTo>
                  <a:pt x="36118" y="351535"/>
                </a:lnTo>
                <a:lnTo>
                  <a:pt x="37299" y="350380"/>
                </a:lnTo>
                <a:lnTo>
                  <a:pt x="38493" y="349224"/>
                </a:lnTo>
                <a:lnTo>
                  <a:pt x="39154" y="347637"/>
                </a:lnTo>
                <a:lnTo>
                  <a:pt x="39154" y="345973"/>
                </a:lnTo>
                <a:lnTo>
                  <a:pt x="39154" y="78917"/>
                </a:lnTo>
                <a:lnTo>
                  <a:pt x="39154" y="75514"/>
                </a:lnTo>
                <a:lnTo>
                  <a:pt x="36410" y="72770"/>
                </a:lnTo>
                <a:lnTo>
                  <a:pt x="33019" y="72770"/>
                </a:lnTo>
                <a:lnTo>
                  <a:pt x="29616" y="72770"/>
                </a:lnTo>
                <a:lnTo>
                  <a:pt x="26873" y="75514"/>
                </a:lnTo>
                <a:lnTo>
                  <a:pt x="26873" y="78917"/>
                </a:lnTo>
                <a:lnTo>
                  <a:pt x="26873" y="339661"/>
                </a:lnTo>
                <a:lnTo>
                  <a:pt x="20358" y="339496"/>
                </a:lnTo>
                <a:lnTo>
                  <a:pt x="15697" y="339432"/>
                </a:lnTo>
                <a:lnTo>
                  <a:pt x="12280" y="339445"/>
                </a:lnTo>
                <a:lnTo>
                  <a:pt x="12280" y="27025"/>
                </a:lnTo>
                <a:lnTo>
                  <a:pt x="226110" y="349377"/>
                </a:lnTo>
                <a:lnTo>
                  <a:pt x="227609" y="351624"/>
                </a:lnTo>
                <a:lnTo>
                  <a:pt x="230416" y="352653"/>
                </a:lnTo>
                <a:lnTo>
                  <a:pt x="232994" y="351853"/>
                </a:lnTo>
                <a:lnTo>
                  <a:pt x="235584" y="351078"/>
                </a:lnTo>
                <a:lnTo>
                  <a:pt x="237362" y="348691"/>
                </a:lnTo>
                <a:lnTo>
                  <a:pt x="237362" y="345973"/>
                </a:lnTo>
                <a:lnTo>
                  <a:pt x="237362" y="6654"/>
                </a:lnTo>
                <a:lnTo>
                  <a:pt x="237362" y="3263"/>
                </a:lnTo>
                <a:lnTo>
                  <a:pt x="234619" y="520"/>
                </a:lnTo>
                <a:lnTo>
                  <a:pt x="231228" y="52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6" name="object 26" descr=""/>
          <p:cNvGrpSpPr/>
          <p:nvPr/>
        </p:nvGrpSpPr>
        <p:grpSpPr>
          <a:xfrm>
            <a:off x="7823472" y="6254625"/>
            <a:ext cx="748665" cy="481965"/>
            <a:chOff x="7823472" y="6254625"/>
            <a:chExt cx="748665" cy="481965"/>
          </a:xfrm>
        </p:grpSpPr>
        <p:sp>
          <p:nvSpPr>
            <p:cNvPr id="27" name="object 27" descr=""/>
            <p:cNvSpPr/>
            <p:nvPr/>
          </p:nvSpPr>
          <p:spPr>
            <a:xfrm>
              <a:off x="7828234" y="6262625"/>
              <a:ext cx="353060" cy="464820"/>
            </a:xfrm>
            <a:custGeom>
              <a:avLst/>
              <a:gdLst/>
              <a:ahLst/>
              <a:cxnLst/>
              <a:rect l="l" t="t" r="r" b="b"/>
              <a:pathLst>
                <a:path w="353059" h="464820">
                  <a:moveTo>
                    <a:pt x="344550" y="0"/>
                  </a:moveTo>
                  <a:lnTo>
                    <a:pt x="8254" y="0"/>
                  </a:lnTo>
                  <a:lnTo>
                    <a:pt x="3708" y="0"/>
                  </a:lnTo>
                  <a:lnTo>
                    <a:pt x="0" y="3695"/>
                  </a:lnTo>
                  <a:lnTo>
                    <a:pt x="0" y="8242"/>
                  </a:lnTo>
                  <a:lnTo>
                    <a:pt x="0" y="12814"/>
                  </a:lnTo>
                  <a:lnTo>
                    <a:pt x="3708" y="16510"/>
                  </a:lnTo>
                  <a:lnTo>
                    <a:pt x="8254" y="16510"/>
                  </a:lnTo>
                  <a:lnTo>
                    <a:pt x="336295" y="16510"/>
                  </a:lnTo>
                  <a:lnTo>
                    <a:pt x="336295" y="31597"/>
                  </a:lnTo>
                  <a:lnTo>
                    <a:pt x="195592" y="31597"/>
                  </a:lnTo>
                  <a:lnTo>
                    <a:pt x="191033" y="31597"/>
                  </a:lnTo>
                  <a:lnTo>
                    <a:pt x="187337" y="35293"/>
                  </a:lnTo>
                  <a:lnTo>
                    <a:pt x="187337" y="39852"/>
                  </a:lnTo>
                  <a:lnTo>
                    <a:pt x="187337" y="448017"/>
                  </a:lnTo>
                  <a:lnTo>
                    <a:pt x="167728" y="448017"/>
                  </a:lnTo>
                  <a:lnTo>
                    <a:pt x="167728" y="43802"/>
                  </a:lnTo>
                  <a:lnTo>
                    <a:pt x="167728" y="39243"/>
                  </a:lnTo>
                  <a:lnTo>
                    <a:pt x="164033" y="35560"/>
                  </a:lnTo>
                  <a:lnTo>
                    <a:pt x="159473" y="35560"/>
                  </a:lnTo>
                  <a:lnTo>
                    <a:pt x="154914" y="35560"/>
                  </a:lnTo>
                  <a:lnTo>
                    <a:pt x="151218" y="39243"/>
                  </a:lnTo>
                  <a:lnTo>
                    <a:pt x="151218" y="43802"/>
                  </a:lnTo>
                  <a:lnTo>
                    <a:pt x="151218" y="456272"/>
                  </a:lnTo>
                  <a:lnTo>
                    <a:pt x="151218" y="460832"/>
                  </a:lnTo>
                  <a:lnTo>
                    <a:pt x="154914" y="464515"/>
                  </a:lnTo>
                  <a:lnTo>
                    <a:pt x="159473" y="464515"/>
                  </a:lnTo>
                  <a:lnTo>
                    <a:pt x="195592" y="464515"/>
                  </a:lnTo>
                  <a:lnTo>
                    <a:pt x="200139" y="464515"/>
                  </a:lnTo>
                  <a:lnTo>
                    <a:pt x="203834" y="460832"/>
                  </a:lnTo>
                  <a:lnTo>
                    <a:pt x="203834" y="456272"/>
                  </a:lnTo>
                  <a:lnTo>
                    <a:pt x="203834" y="48107"/>
                  </a:lnTo>
                  <a:lnTo>
                    <a:pt x="344550" y="48107"/>
                  </a:lnTo>
                  <a:lnTo>
                    <a:pt x="349097" y="48107"/>
                  </a:lnTo>
                  <a:lnTo>
                    <a:pt x="352793" y="44411"/>
                  </a:lnTo>
                  <a:lnTo>
                    <a:pt x="352793" y="39852"/>
                  </a:lnTo>
                  <a:lnTo>
                    <a:pt x="352793" y="8242"/>
                  </a:lnTo>
                  <a:lnTo>
                    <a:pt x="352793" y="3695"/>
                  </a:lnTo>
                  <a:lnTo>
                    <a:pt x="349097" y="0"/>
                  </a:lnTo>
                  <a:lnTo>
                    <a:pt x="34455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8210922" y="6259388"/>
              <a:ext cx="356235" cy="472440"/>
            </a:xfrm>
            <a:custGeom>
              <a:avLst/>
              <a:gdLst/>
              <a:ahLst/>
              <a:cxnLst/>
              <a:rect l="l" t="t" r="r" b="b"/>
              <a:pathLst>
                <a:path w="356234" h="472440">
                  <a:moveTo>
                    <a:pt x="347929" y="0"/>
                  </a:moveTo>
                  <a:lnTo>
                    <a:pt x="309562" y="0"/>
                  </a:lnTo>
                  <a:lnTo>
                    <a:pt x="305003" y="0"/>
                  </a:lnTo>
                  <a:lnTo>
                    <a:pt x="301307" y="3683"/>
                  </a:lnTo>
                  <a:lnTo>
                    <a:pt x="301307" y="8242"/>
                  </a:lnTo>
                  <a:lnTo>
                    <a:pt x="301307" y="227876"/>
                  </a:lnTo>
                  <a:lnTo>
                    <a:pt x="44361" y="227876"/>
                  </a:lnTo>
                  <a:lnTo>
                    <a:pt x="39801" y="227876"/>
                  </a:lnTo>
                  <a:lnTo>
                    <a:pt x="36106" y="231571"/>
                  </a:lnTo>
                  <a:lnTo>
                    <a:pt x="36106" y="236143"/>
                  </a:lnTo>
                  <a:lnTo>
                    <a:pt x="36106" y="455777"/>
                  </a:lnTo>
                  <a:lnTo>
                    <a:pt x="16497" y="455777"/>
                  </a:lnTo>
                  <a:lnTo>
                    <a:pt x="16497" y="8242"/>
                  </a:lnTo>
                  <a:lnTo>
                    <a:pt x="16497" y="3683"/>
                  </a:lnTo>
                  <a:lnTo>
                    <a:pt x="12814" y="0"/>
                  </a:lnTo>
                  <a:lnTo>
                    <a:pt x="8242" y="0"/>
                  </a:lnTo>
                  <a:lnTo>
                    <a:pt x="3695" y="0"/>
                  </a:lnTo>
                  <a:lnTo>
                    <a:pt x="0" y="3683"/>
                  </a:lnTo>
                  <a:lnTo>
                    <a:pt x="0" y="8242"/>
                  </a:lnTo>
                  <a:lnTo>
                    <a:pt x="0" y="464019"/>
                  </a:lnTo>
                  <a:lnTo>
                    <a:pt x="0" y="468579"/>
                  </a:lnTo>
                  <a:lnTo>
                    <a:pt x="3695" y="472274"/>
                  </a:lnTo>
                  <a:lnTo>
                    <a:pt x="8242" y="472274"/>
                  </a:lnTo>
                  <a:lnTo>
                    <a:pt x="44361" y="472274"/>
                  </a:lnTo>
                  <a:lnTo>
                    <a:pt x="48920" y="472274"/>
                  </a:lnTo>
                  <a:lnTo>
                    <a:pt x="52616" y="468579"/>
                  </a:lnTo>
                  <a:lnTo>
                    <a:pt x="52616" y="464019"/>
                  </a:lnTo>
                  <a:lnTo>
                    <a:pt x="52616" y="244386"/>
                  </a:lnTo>
                  <a:lnTo>
                    <a:pt x="309562" y="244386"/>
                  </a:lnTo>
                  <a:lnTo>
                    <a:pt x="314121" y="244386"/>
                  </a:lnTo>
                  <a:lnTo>
                    <a:pt x="317804" y="240690"/>
                  </a:lnTo>
                  <a:lnTo>
                    <a:pt x="317804" y="236143"/>
                  </a:lnTo>
                  <a:lnTo>
                    <a:pt x="317804" y="16510"/>
                  </a:lnTo>
                  <a:lnTo>
                    <a:pt x="339686" y="16510"/>
                  </a:lnTo>
                  <a:lnTo>
                    <a:pt x="339686" y="458381"/>
                  </a:lnTo>
                  <a:lnTo>
                    <a:pt x="339686" y="462940"/>
                  </a:lnTo>
                  <a:lnTo>
                    <a:pt x="343369" y="466623"/>
                  </a:lnTo>
                  <a:lnTo>
                    <a:pt x="347929" y="466623"/>
                  </a:lnTo>
                  <a:lnTo>
                    <a:pt x="352488" y="466623"/>
                  </a:lnTo>
                  <a:lnTo>
                    <a:pt x="356184" y="462940"/>
                  </a:lnTo>
                  <a:lnTo>
                    <a:pt x="356184" y="458381"/>
                  </a:lnTo>
                  <a:lnTo>
                    <a:pt x="356184" y="8242"/>
                  </a:lnTo>
                  <a:lnTo>
                    <a:pt x="356184" y="3683"/>
                  </a:lnTo>
                  <a:lnTo>
                    <a:pt x="352488" y="0"/>
                  </a:lnTo>
                  <a:lnTo>
                    <a:pt x="347929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/>
          <p:nvPr/>
        </p:nvSpPr>
        <p:spPr>
          <a:xfrm>
            <a:off x="8633395" y="6259383"/>
            <a:ext cx="279400" cy="464820"/>
          </a:xfrm>
          <a:custGeom>
            <a:avLst/>
            <a:gdLst/>
            <a:ahLst/>
            <a:cxnLst/>
            <a:rect l="l" t="t" r="r" b="b"/>
            <a:pathLst>
              <a:path w="279400" h="464820">
                <a:moveTo>
                  <a:pt x="49733" y="229374"/>
                </a:moveTo>
                <a:lnTo>
                  <a:pt x="270637" y="229374"/>
                </a:lnTo>
                <a:lnTo>
                  <a:pt x="275196" y="229374"/>
                </a:lnTo>
                <a:lnTo>
                  <a:pt x="278879" y="225679"/>
                </a:lnTo>
                <a:lnTo>
                  <a:pt x="278879" y="221119"/>
                </a:lnTo>
                <a:lnTo>
                  <a:pt x="278879" y="216547"/>
                </a:lnTo>
                <a:lnTo>
                  <a:pt x="275196" y="212864"/>
                </a:lnTo>
                <a:lnTo>
                  <a:pt x="270637" y="212864"/>
                </a:lnTo>
                <a:lnTo>
                  <a:pt x="57975" y="212864"/>
                </a:lnTo>
                <a:lnTo>
                  <a:pt x="57975" y="8255"/>
                </a:lnTo>
                <a:lnTo>
                  <a:pt x="57975" y="3683"/>
                </a:lnTo>
                <a:lnTo>
                  <a:pt x="54292" y="0"/>
                </a:lnTo>
                <a:lnTo>
                  <a:pt x="49733" y="0"/>
                </a:lnTo>
                <a:lnTo>
                  <a:pt x="8255" y="0"/>
                </a:lnTo>
                <a:lnTo>
                  <a:pt x="3695" y="0"/>
                </a:lnTo>
                <a:lnTo>
                  <a:pt x="0" y="3683"/>
                </a:lnTo>
                <a:lnTo>
                  <a:pt x="0" y="8255"/>
                </a:lnTo>
                <a:lnTo>
                  <a:pt x="0" y="456412"/>
                </a:lnTo>
                <a:lnTo>
                  <a:pt x="0" y="460959"/>
                </a:lnTo>
                <a:lnTo>
                  <a:pt x="3695" y="464654"/>
                </a:lnTo>
                <a:lnTo>
                  <a:pt x="8255" y="464654"/>
                </a:lnTo>
                <a:lnTo>
                  <a:pt x="270637" y="464654"/>
                </a:lnTo>
                <a:lnTo>
                  <a:pt x="275183" y="464654"/>
                </a:lnTo>
                <a:lnTo>
                  <a:pt x="278879" y="460959"/>
                </a:lnTo>
                <a:lnTo>
                  <a:pt x="278879" y="456412"/>
                </a:lnTo>
                <a:lnTo>
                  <a:pt x="278879" y="451853"/>
                </a:lnTo>
                <a:lnTo>
                  <a:pt x="275183" y="448157"/>
                </a:lnTo>
                <a:lnTo>
                  <a:pt x="270637" y="448157"/>
                </a:lnTo>
                <a:lnTo>
                  <a:pt x="16510" y="448157"/>
                </a:lnTo>
                <a:lnTo>
                  <a:pt x="16510" y="16510"/>
                </a:lnTo>
                <a:lnTo>
                  <a:pt x="41478" y="16510"/>
                </a:lnTo>
                <a:lnTo>
                  <a:pt x="41478" y="221119"/>
                </a:lnTo>
                <a:lnTo>
                  <a:pt x="41478" y="225679"/>
                </a:lnTo>
                <a:lnTo>
                  <a:pt x="45173" y="229374"/>
                </a:lnTo>
                <a:lnTo>
                  <a:pt x="49733" y="229374"/>
                </a:lnTo>
                <a:close/>
              </a:path>
              <a:path w="279400" h="464820">
                <a:moveTo>
                  <a:pt x="83159" y="16510"/>
                </a:moveTo>
                <a:lnTo>
                  <a:pt x="270637" y="16510"/>
                </a:lnTo>
                <a:lnTo>
                  <a:pt x="275196" y="16510"/>
                </a:lnTo>
                <a:lnTo>
                  <a:pt x="278879" y="12814"/>
                </a:lnTo>
                <a:lnTo>
                  <a:pt x="278879" y="8255"/>
                </a:lnTo>
                <a:lnTo>
                  <a:pt x="278879" y="3683"/>
                </a:lnTo>
                <a:lnTo>
                  <a:pt x="275196" y="0"/>
                </a:lnTo>
                <a:lnTo>
                  <a:pt x="270637" y="0"/>
                </a:lnTo>
                <a:lnTo>
                  <a:pt x="83159" y="0"/>
                </a:lnTo>
                <a:lnTo>
                  <a:pt x="78600" y="0"/>
                </a:lnTo>
                <a:lnTo>
                  <a:pt x="74904" y="3683"/>
                </a:lnTo>
                <a:lnTo>
                  <a:pt x="74904" y="8255"/>
                </a:lnTo>
                <a:lnTo>
                  <a:pt x="74904" y="12814"/>
                </a:lnTo>
                <a:lnTo>
                  <a:pt x="78600" y="16510"/>
                </a:lnTo>
                <a:lnTo>
                  <a:pt x="83159" y="1651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0" name="object 30" descr=""/>
          <p:cNvGrpSpPr/>
          <p:nvPr/>
        </p:nvGrpSpPr>
        <p:grpSpPr>
          <a:xfrm>
            <a:off x="6913729" y="6881166"/>
            <a:ext cx="1330960" cy="588010"/>
            <a:chOff x="6913729" y="6881166"/>
            <a:chExt cx="1330960" cy="588010"/>
          </a:xfrm>
        </p:grpSpPr>
        <p:sp>
          <p:nvSpPr>
            <p:cNvPr id="31" name="object 31" descr=""/>
            <p:cNvSpPr/>
            <p:nvPr/>
          </p:nvSpPr>
          <p:spPr>
            <a:xfrm>
              <a:off x="6918491" y="6885928"/>
              <a:ext cx="375285" cy="554990"/>
            </a:xfrm>
            <a:custGeom>
              <a:avLst/>
              <a:gdLst/>
              <a:ahLst/>
              <a:cxnLst/>
              <a:rect l="l" t="t" r="r" b="b"/>
              <a:pathLst>
                <a:path w="375284" h="554990">
                  <a:moveTo>
                    <a:pt x="31254" y="195872"/>
                  </a:moveTo>
                  <a:lnTo>
                    <a:pt x="26050" y="185849"/>
                  </a:lnTo>
                  <a:lnTo>
                    <a:pt x="22326" y="175672"/>
                  </a:lnTo>
                  <a:lnTo>
                    <a:pt x="20089" y="165343"/>
                  </a:lnTo>
                  <a:lnTo>
                    <a:pt x="19342" y="154863"/>
                  </a:lnTo>
                  <a:lnTo>
                    <a:pt x="27926" y="112074"/>
                  </a:lnTo>
                  <a:lnTo>
                    <a:pt x="51819" y="74878"/>
                  </a:lnTo>
                  <a:lnTo>
                    <a:pt x="88232" y="45524"/>
                  </a:lnTo>
                  <a:lnTo>
                    <a:pt x="134372" y="26262"/>
                  </a:lnTo>
                  <a:lnTo>
                    <a:pt x="187452" y="19342"/>
                  </a:lnTo>
                  <a:lnTo>
                    <a:pt x="240538" y="26262"/>
                  </a:lnTo>
                  <a:lnTo>
                    <a:pt x="286686" y="45524"/>
                  </a:lnTo>
                  <a:lnTo>
                    <a:pt x="323104" y="74878"/>
                  </a:lnTo>
                  <a:lnTo>
                    <a:pt x="347001" y="112074"/>
                  </a:lnTo>
                  <a:lnTo>
                    <a:pt x="355587" y="154863"/>
                  </a:lnTo>
                  <a:lnTo>
                    <a:pt x="355587" y="160210"/>
                  </a:lnTo>
                  <a:lnTo>
                    <a:pt x="359905" y="164541"/>
                  </a:lnTo>
                  <a:lnTo>
                    <a:pt x="365239" y="164541"/>
                  </a:lnTo>
                  <a:lnTo>
                    <a:pt x="370586" y="164541"/>
                  </a:lnTo>
                  <a:lnTo>
                    <a:pt x="374916" y="160210"/>
                  </a:lnTo>
                  <a:lnTo>
                    <a:pt x="374916" y="154863"/>
                  </a:lnTo>
                  <a:lnTo>
                    <a:pt x="368208" y="113745"/>
                  </a:lnTo>
                  <a:lnTo>
                    <a:pt x="349284" y="76766"/>
                  </a:lnTo>
                  <a:lnTo>
                    <a:pt x="319946" y="45413"/>
                  </a:lnTo>
                  <a:lnTo>
                    <a:pt x="281994" y="21176"/>
                  </a:lnTo>
                  <a:lnTo>
                    <a:pt x="237229" y="5542"/>
                  </a:lnTo>
                  <a:lnTo>
                    <a:pt x="187452" y="0"/>
                  </a:lnTo>
                  <a:lnTo>
                    <a:pt x="137680" y="5542"/>
                  </a:lnTo>
                  <a:lnTo>
                    <a:pt x="92918" y="21176"/>
                  </a:lnTo>
                  <a:lnTo>
                    <a:pt x="54968" y="45413"/>
                  </a:lnTo>
                  <a:lnTo>
                    <a:pt x="25631" y="76766"/>
                  </a:lnTo>
                  <a:lnTo>
                    <a:pt x="6708" y="113745"/>
                  </a:lnTo>
                  <a:lnTo>
                    <a:pt x="0" y="154863"/>
                  </a:lnTo>
                  <a:lnTo>
                    <a:pt x="4280" y="182982"/>
                  </a:lnTo>
                  <a:lnTo>
                    <a:pt x="38445" y="235314"/>
                  </a:lnTo>
                  <a:lnTo>
                    <a:pt x="68276" y="259496"/>
                  </a:lnTo>
                  <a:lnTo>
                    <a:pt x="106571" y="282334"/>
                  </a:lnTo>
                  <a:lnTo>
                    <a:pt x="153303" y="303813"/>
                  </a:lnTo>
                  <a:lnTo>
                    <a:pt x="208444" y="323915"/>
                  </a:lnTo>
                  <a:lnTo>
                    <a:pt x="271970" y="342627"/>
                  </a:lnTo>
                  <a:lnTo>
                    <a:pt x="343852" y="359930"/>
                  </a:lnTo>
                  <a:lnTo>
                    <a:pt x="348909" y="370045"/>
                  </a:lnTo>
                  <a:lnTo>
                    <a:pt x="352580" y="380091"/>
                  </a:lnTo>
                  <a:lnTo>
                    <a:pt x="354818" y="390023"/>
                  </a:lnTo>
                  <a:lnTo>
                    <a:pt x="355574" y="399795"/>
                  </a:lnTo>
                  <a:lnTo>
                    <a:pt x="346988" y="442586"/>
                  </a:lnTo>
                  <a:lnTo>
                    <a:pt x="323092" y="479786"/>
                  </a:lnTo>
                  <a:lnTo>
                    <a:pt x="286676" y="509143"/>
                  </a:lnTo>
                  <a:lnTo>
                    <a:pt x="240532" y="528408"/>
                  </a:lnTo>
                  <a:lnTo>
                    <a:pt x="187452" y="535330"/>
                  </a:lnTo>
                  <a:lnTo>
                    <a:pt x="134372" y="528409"/>
                  </a:lnTo>
                  <a:lnTo>
                    <a:pt x="88232" y="509147"/>
                  </a:lnTo>
                  <a:lnTo>
                    <a:pt x="51819" y="479791"/>
                  </a:lnTo>
                  <a:lnTo>
                    <a:pt x="27926" y="442591"/>
                  </a:lnTo>
                  <a:lnTo>
                    <a:pt x="19342" y="399795"/>
                  </a:lnTo>
                  <a:lnTo>
                    <a:pt x="19342" y="394461"/>
                  </a:lnTo>
                  <a:lnTo>
                    <a:pt x="14998" y="390131"/>
                  </a:lnTo>
                  <a:lnTo>
                    <a:pt x="9664" y="390131"/>
                  </a:lnTo>
                  <a:lnTo>
                    <a:pt x="4330" y="390131"/>
                  </a:lnTo>
                  <a:lnTo>
                    <a:pt x="0" y="394461"/>
                  </a:lnTo>
                  <a:lnTo>
                    <a:pt x="0" y="399795"/>
                  </a:lnTo>
                  <a:lnTo>
                    <a:pt x="6708" y="440919"/>
                  </a:lnTo>
                  <a:lnTo>
                    <a:pt x="25631" y="477902"/>
                  </a:lnTo>
                  <a:lnTo>
                    <a:pt x="54968" y="509257"/>
                  </a:lnTo>
                  <a:lnTo>
                    <a:pt x="92918" y="533495"/>
                  </a:lnTo>
                  <a:lnTo>
                    <a:pt x="137680" y="549130"/>
                  </a:lnTo>
                  <a:lnTo>
                    <a:pt x="187452" y="554672"/>
                  </a:lnTo>
                  <a:lnTo>
                    <a:pt x="237229" y="549130"/>
                  </a:lnTo>
                  <a:lnTo>
                    <a:pt x="281994" y="533495"/>
                  </a:lnTo>
                  <a:lnTo>
                    <a:pt x="319946" y="509257"/>
                  </a:lnTo>
                  <a:lnTo>
                    <a:pt x="349284" y="477902"/>
                  </a:lnTo>
                  <a:lnTo>
                    <a:pt x="368208" y="440919"/>
                  </a:lnTo>
                  <a:lnTo>
                    <a:pt x="374916" y="399795"/>
                  </a:lnTo>
                  <a:lnTo>
                    <a:pt x="370119" y="371883"/>
                  </a:lnTo>
                  <a:lnTo>
                    <a:pt x="332992" y="315075"/>
                  </a:lnTo>
                  <a:lnTo>
                    <a:pt x="301492" y="287821"/>
                  </a:lnTo>
                  <a:lnTo>
                    <a:pt x="261923" y="262427"/>
                  </a:lnTo>
                  <a:lnTo>
                    <a:pt x="214699" y="239715"/>
                  </a:lnTo>
                  <a:lnTo>
                    <a:pt x="160236" y="220505"/>
                  </a:lnTo>
                  <a:lnTo>
                    <a:pt x="98949" y="205617"/>
                  </a:lnTo>
                  <a:lnTo>
                    <a:pt x="31254" y="195872"/>
                  </a:lnTo>
                  <a:close/>
                </a:path>
                <a:path w="375284" h="554990">
                  <a:moveTo>
                    <a:pt x="47713" y="217144"/>
                  </a:moveTo>
                  <a:lnTo>
                    <a:pt x="111038" y="227932"/>
                  </a:lnTo>
                  <a:lnTo>
                    <a:pt x="168461" y="243458"/>
                  </a:lnTo>
                  <a:lnTo>
                    <a:pt x="219368" y="262891"/>
                  </a:lnTo>
                  <a:lnTo>
                    <a:pt x="263148" y="285399"/>
                  </a:lnTo>
                  <a:lnTo>
                    <a:pt x="299187" y="310148"/>
                  </a:lnTo>
                  <a:lnTo>
                    <a:pt x="326872" y="336308"/>
                  </a:lnTo>
                  <a:lnTo>
                    <a:pt x="260288" y="319386"/>
                  </a:lnTo>
                  <a:lnTo>
                    <a:pt x="201589" y="301209"/>
                  </a:lnTo>
                  <a:lnTo>
                    <a:pt x="150879" y="281836"/>
                  </a:lnTo>
                  <a:lnTo>
                    <a:pt x="108260" y="261328"/>
                  </a:lnTo>
                  <a:lnTo>
                    <a:pt x="73837" y="239744"/>
                  </a:lnTo>
                  <a:lnTo>
                    <a:pt x="47713" y="217144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7330991" y="6886047"/>
              <a:ext cx="466090" cy="578485"/>
            </a:xfrm>
            <a:custGeom>
              <a:avLst/>
              <a:gdLst/>
              <a:ahLst/>
              <a:cxnLst/>
              <a:rect l="l" t="t" r="r" b="b"/>
              <a:pathLst>
                <a:path w="466090" h="578484">
                  <a:moveTo>
                    <a:pt x="373456" y="496608"/>
                  </a:moveTo>
                  <a:lnTo>
                    <a:pt x="405304" y="462550"/>
                  </a:lnTo>
                  <a:lnTo>
                    <a:pt x="430747" y="422501"/>
                  </a:lnTo>
                  <a:lnTo>
                    <a:pt x="449398" y="377341"/>
                  </a:lnTo>
                  <a:lnTo>
                    <a:pt x="460871" y="327951"/>
                  </a:lnTo>
                  <a:lnTo>
                    <a:pt x="464781" y="275209"/>
                  </a:lnTo>
                  <a:lnTo>
                    <a:pt x="461031" y="225806"/>
                  </a:lnTo>
                  <a:lnTo>
                    <a:pt x="450220" y="179282"/>
                  </a:lnTo>
                  <a:lnTo>
                    <a:pt x="433010" y="136418"/>
                  </a:lnTo>
                  <a:lnTo>
                    <a:pt x="410062" y="97999"/>
                  </a:lnTo>
                  <a:lnTo>
                    <a:pt x="382037" y="64809"/>
                  </a:lnTo>
                  <a:lnTo>
                    <a:pt x="349597" y="37630"/>
                  </a:lnTo>
                  <a:lnTo>
                    <a:pt x="313403" y="17247"/>
                  </a:lnTo>
                  <a:lnTo>
                    <a:pt x="274116" y="4442"/>
                  </a:lnTo>
                  <a:lnTo>
                    <a:pt x="232397" y="0"/>
                  </a:lnTo>
                  <a:lnTo>
                    <a:pt x="229793" y="0"/>
                  </a:lnTo>
                  <a:lnTo>
                    <a:pt x="227304" y="1054"/>
                  </a:lnTo>
                  <a:lnTo>
                    <a:pt x="225488" y="2921"/>
                  </a:lnTo>
                  <a:lnTo>
                    <a:pt x="223672" y="4775"/>
                  </a:lnTo>
                  <a:lnTo>
                    <a:pt x="222669" y="7302"/>
                  </a:lnTo>
                  <a:lnTo>
                    <a:pt x="222732" y="9906"/>
                  </a:lnTo>
                  <a:lnTo>
                    <a:pt x="223888" y="60007"/>
                  </a:lnTo>
                  <a:lnTo>
                    <a:pt x="224015" y="65252"/>
                  </a:lnTo>
                  <a:lnTo>
                    <a:pt x="228295" y="69443"/>
                  </a:lnTo>
                  <a:lnTo>
                    <a:pt x="233552" y="69443"/>
                  </a:lnTo>
                  <a:lnTo>
                    <a:pt x="276747" y="76902"/>
                  </a:lnTo>
                  <a:lnTo>
                    <a:pt x="315591" y="97943"/>
                  </a:lnTo>
                  <a:lnTo>
                    <a:pt x="348521" y="130563"/>
                  </a:lnTo>
                  <a:lnTo>
                    <a:pt x="373976" y="172761"/>
                  </a:lnTo>
                  <a:lnTo>
                    <a:pt x="390394" y="222532"/>
                  </a:lnTo>
                  <a:lnTo>
                    <a:pt x="396214" y="277876"/>
                  </a:lnTo>
                  <a:lnTo>
                    <a:pt x="390394" y="333228"/>
                  </a:lnTo>
                  <a:lnTo>
                    <a:pt x="373976" y="383005"/>
                  </a:lnTo>
                  <a:lnTo>
                    <a:pt x="348521" y="425203"/>
                  </a:lnTo>
                  <a:lnTo>
                    <a:pt x="315591" y="457823"/>
                  </a:lnTo>
                  <a:lnTo>
                    <a:pt x="276747" y="478863"/>
                  </a:lnTo>
                  <a:lnTo>
                    <a:pt x="233552" y="486321"/>
                  </a:lnTo>
                  <a:lnTo>
                    <a:pt x="228307" y="486321"/>
                  </a:lnTo>
                  <a:lnTo>
                    <a:pt x="224015" y="490499"/>
                  </a:lnTo>
                  <a:lnTo>
                    <a:pt x="223888" y="495744"/>
                  </a:lnTo>
                  <a:lnTo>
                    <a:pt x="222986" y="530847"/>
                  </a:lnTo>
                  <a:lnTo>
                    <a:pt x="181750" y="523791"/>
                  </a:lnTo>
                  <a:lnTo>
                    <a:pt x="143432" y="507711"/>
                  </a:lnTo>
                  <a:lnTo>
                    <a:pt x="108826" y="483560"/>
                  </a:lnTo>
                  <a:lnTo>
                    <a:pt x="78728" y="452296"/>
                  </a:lnTo>
                  <a:lnTo>
                    <a:pt x="53934" y="414873"/>
                  </a:lnTo>
                  <a:lnTo>
                    <a:pt x="35239" y="372247"/>
                  </a:lnTo>
                  <a:lnTo>
                    <a:pt x="23439" y="325373"/>
                  </a:lnTo>
                  <a:lnTo>
                    <a:pt x="19329" y="275209"/>
                  </a:lnTo>
                  <a:lnTo>
                    <a:pt x="24104" y="221187"/>
                  </a:lnTo>
                  <a:lnTo>
                    <a:pt x="37797" y="170930"/>
                  </a:lnTo>
                  <a:lnTo>
                    <a:pt x="59457" y="125724"/>
                  </a:lnTo>
                  <a:lnTo>
                    <a:pt x="88136" y="86857"/>
                  </a:lnTo>
                  <a:lnTo>
                    <a:pt x="122882" y="55617"/>
                  </a:lnTo>
                  <a:lnTo>
                    <a:pt x="162747" y="33292"/>
                  </a:lnTo>
                  <a:lnTo>
                    <a:pt x="206781" y="21170"/>
                  </a:lnTo>
                  <a:lnTo>
                    <a:pt x="212064" y="20408"/>
                  </a:lnTo>
                  <a:lnTo>
                    <a:pt x="215734" y="15506"/>
                  </a:lnTo>
                  <a:lnTo>
                    <a:pt x="214972" y="10223"/>
                  </a:lnTo>
                  <a:lnTo>
                    <a:pt x="214210" y="4940"/>
                  </a:lnTo>
                  <a:lnTo>
                    <a:pt x="209270" y="1282"/>
                  </a:lnTo>
                  <a:lnTo>
                    <a:pt x="204038" y="2032"/>
                  </a:lnTo>
                  <a:lnTo>
                    <a:pt x="161870" y="12879"/>
                  </a:lnTo>
                  <a:lnTo>
                    <a:pt x="123079" y="32239"/>
                  </a:lnTo>
                  <a:lnTo>
                    <a:pt x="88356" y="59184"/>
                  </a:lnTo>
                  <a:lnTo>
                    <a:pt x="58394" y="92786"/>
                  </a:lnTo>
                  <a:lnTo>
                    <a:pt x="33885" y="132117"/>
                  </a:lnTo>
                  <a:lnTo>
                    <a:pt x="15521" y="176250"/>
                  </a:lnTo>
                  <a:lnTo>
                    <a:pt x="3995" y="224256"/>
                  </a:lnTo>
                  <a:lnTo>
                    <a:pt x="0" y="275209"/>
                  </a:lnTo>
                  <a:lnTo>
                    <a:pt x="3751" y="324617"/>
                  </a:lnTo>
                  <a:lnTo>
                    <a:pt x="14564" y="371146"/>
                  </a:lnTo>
                  <a:lnTo>
                    <a:pt x="31777" y="414010"/>
                  </a:lnTo>
                  <a:lnTo>
                    <a:pt x="54729" y="452428"/>
                  </a:lnTo>
                  <a:lnTo>
                    <a:pt x="82756" y="485616"/>
                  </a:lnTo>
                  <a:lnTo>
                    <a:pt x="115199" y="512793"/>
                  </a:lnTo>
                  <a:lnTo>
                    <a:pt x="151394" y="533173"/>
                  </a:lnTo>
                  <a:lnTo>
                    <a:pt x="190681" y="545976"/>
                  </a:lnTo>
                  <a:lnTo>
                    <a:pt x="232397" y="550418"/>
                  </a:lnTo>
                  <a:lnTo>
                    <a:pt x="237642" y="550418"/>
                  </a:lnTo>
                  <a:lnTo>
                    <a:pt x="241934" y="546252"/>
                  </a:lnTo>
                  <a:lnTo>
                    <a:pt x="242061" y="541007"/>
                  </a:lnTo>
                  <a:lnTo>
                    <a:pt x="242976" y="505345"/>
                  </a:lnTo>
                  <a:lnTo>
                    <a:pt x="282763" y="497189"/>
                  </a:lnTo>
                  <a:lnTo>
                    <a:pt x="319172" y="478834"/>
                  </a:lnTo>
                  <a:lnTo>
                    <a:pt x="351204" y="451531"/>
                  </a:lnTo>
                  <a:lnTo>
                    <a:pt x="377858" y="416533"/>
                  </a:lnTo>
                  <a:lnTo>
                    <a:pt x="398135" y="375090"/>
                  </a:lnTo>
                  <a:lnTo>
                    <a:pt x="411034" y="328453"/>
                  </a:lnTo>
                  <a:lnTo>
                    <a:pt x="415556" y="277876"/>
                  </a:lnTo>
                  <a:lnTo>
                    <a:pt x="411035" y="227308"/>
                  </a:lnTo>
                  <a:lnTo>
                    <a:pt x="398138" y="180679"/>
                  </a:lnTo>
                  <a:lnTo>
                    <a:pt x="377865" y="139242"/>
                  </a:lnTo>
                  <a:lnTo>
                    <a:pt x="351216" y="104246"/>
                  </a:lnTo>
                  <a:lnTo>
                    <a:pt x="319192" y="76943"/>
                  </a:lnTo>
                  <a:lnTo>
                    <a:pt x="282791" y="58583"/>
                  </a:lnTo>
                  <a:lnTo>
                    <a:pt x="243014" y="50419"/>
                  </a:lnTo>
                  <a:lnTo>
                    <a:pt x="242303" y="19608"/>
                  </a:lnTo>
                  <a:lnTo>
                    <a:pt x="283448" y="26762"/>
                  </a:lnTo>
                  <a:lnTo>
                    <a:pt x="321678" y="42903"/>
                  </a:lnTo>
                  <a:lnTo>
                    <a:pt x="356200" y="67080"/>
                  </a:lnTo>
                  <a:lnTo>
                    <a:pt x="386222" y="98342"/>
                  </a:lnTo>
                  <a:lnTo>
                    <a:pt x="410952" y="135738"/>
                  </a:lnTo>
                  <a:lnTo>
                    <a:pt x="429598" y="178317"/>
                  </a:lnTo>
                  <a:lnTo>
                    <a:pt x="441366" y="225129"/>
                  </a:lnTo>
                  <a:lnTo>
                    <a:pt x="445465" y="275221"/>
                  </a:lnTo>
                  <a:lnTo>
                    <a:pt x="441438" y="327220"/>
                  </a:lnTo>
                  <a:lnTo>
                    <a:pt x="429639" y="375608"/>
                  </a:lnTo>
                  <a:lnTo>
                    <a:pt x="410489" y="419425"/>
                  </a:lnTo>
                  <a:lnTo>
                    <a:pt x="384407" y="457711"/>
                  </a:lnTo>
                  <a:lnTo>
                    <a:pt x="351815" y="489508"/>
                  </a:lnTo>
                  <a:lnTo>
                    <a:pt x="349453" y="491388"/>
                  </a:lnTo>
                  <a:lnTo>
                    <a:pt x="348094" y="494245"/>
                  </a:lnTo>
                  <a:lnTo>
                    <a:pt x="348145" y="497268"/>
                  </a:lnTo>
                  <a:lnTo>
                    <a:pt x="348208" y="500291"/>
                  </a:lnTo>
                  <a:lnTo>
                    <a:pt x="349656" y="503110"/>
                  </a:lnTo>
                  <a:lnTo>
                    <a:pt x="352082" y="504888"/>
                  </a:lnTo>
                  <a:lnTo>
                    <a:pt x="425665" y="559015"/>
                  </a:lnTo>
                  <a:lnTo>
                    <a:pt x="379285" y="559015"/>
                  </a:lnTo>
                  <a:lnTo>
                    <a:pt x="320141" y="515975"/>
                  </a:lnTo>
                  <a:lnTo>
                    <a:pt x="317309" y="513905"/>
                  </a:lnTo>
                  <a:lnTo>
                    <a:pt x="313562" y="513549"/>
                  </a:lnTo>
                  <a:lnTo>
                    <a:pt x="274231" y="527983"/>
                  </a:lnTo>
                  <a:lnTo>
                    <a:pt x="256311" y="531939"/>
                  </a:lnTo>
                  <a:lnTo>
                    <a:pt x="252933" y="537044"/>
                  </a:lnTo>
                  <a:lnTo>
                    <a:pt x="253974" y="542277"/>
                  </a:lnTo>
                  <a:lnTo>
                    <a:pt x="255028" y="547522"/>
                  </a:lnTo>
                  <a:lnTo>
                    <a:pt x="260108" y="550913"/>
                  </a:lnTo>
                  <a:lnTo>
                    <a:pt x="265341" y="549859"/>
                  </a:lnTo>
                  <a:lnTo>
                    <a:pt x="277727" y="547053"/>
                  </a:lnTo>
                  <a:lnTo>
                    <a:pt x="289872" y="543618"/>
                  </a:lnTo>
                  <a:lnTo>
                    <a:pt x="301743" y="539566"/>
                  </a:lnTo>
                  <a:lnTo>
                    <a:pt x="313308" y="534911"/>
                  </a:lnTo>
                  <a:lnTo>
                    <a:pt x="370446" y="576503"/>
                  </a:lnTo>
                  <a:lnTo>
                    <a:pt x="372109" y="577710"/>
                  </a:lnTo>
                  <a:lnTo>
                    <a:pt x="374091" y="578358"/>
                  </a:lnTo>
                  <a:lnTo>
                    <a:pt x="376135" y="578358"/>
                  </a:lnTo>
                  <a:lnTo>
                    <a:pt x="455117" y="578358"/>
                  </a:lnTo>
                  <a:lnTo>
                    <a:pt x="459295" y="578358"/>
                  </a:lnTo>
                  <a:lnTo>
                    <a:pt x="462991" y="575678"/>
                  </a:lnTo>
                  <a:lnTo>
                    <a:pt x="464299" y="571703"/>
                  </a:lnTo>
                  <a:lnTo>
                    <a:pt x="465594" y="567740"/>
                  </a:lnTo>
                  <a:lnTo>
                    <a:pt x="464210" y="563384"/>
                  </a:lnTo>
                  <a:lnTo>
                    <a:pt x="460844" y="560895"/>
                  </a:lnTo>
                  <a:lnTo>
                    <a:pt x="373456" y="496608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7849996" y="6891212"/>
              <a:ext cx="389890" cy="549910"/>
            </a:xfrm>
            <a:custGeom>
              <a:avLst/>
              <a:gdLst/>
              <a:ahLst/>
              <a:cxnLst/>
              <a:rect l="l" t="t" r="r" b="b"/>
              <a:pathLst>
                <a:path w="389890" h="549909">
                  <a:moveTo>
                    <a:pt x="380112" y="0"/>
                  </a:moveTo>
                  <a:lnTo>
                    <a:pt x="337821" y="0"/>
                  </a:lnTo>
                  <a:lnTo>
                    <a:pt x="332487" y="0"/>
                  </a:lnTo>
                  <a:lnTo>
                    <a:pt x="328156" y="4330"/>
                  </a:lnTo>
                  <a:lnTo>
                    <a:pt x="328156" y="9664"/>
                  </a:lnTo>
                  <a:lnTo>
                    <a:pt x="328156" y="356882"/>
                  </a:lnTo>
                  <a:lnTo>
                    <a:pt x="322084" y="393746"/>
                  </a:lnTo>
                  <a:lnTo>
                    <a:pt x="295466" y="450662"/>
                  </a:lnTo>
                  <a:lnTo>
                    <a:pt x="240518" y="487723"/>
                  </a:lnTo>
                  <a:lnTo>
                    <a:pt x="207743" y="493574"/>
                  </a:lnTo>
                  <a:lnTo>
                    <a:pt x="183161" y="493246"/>
                  </a:lnTo>
                  <a:lnTo>
                    <a:pt x="173254" y="491921"/>
                  </a:lnTo>
                  <a:lnTo>
                    <a:pt x="170384" y="491337"/>
                  </a:lnTo>
                  <a:lnTo>
                    <a:pt x="167437" y="492048"/>
                  </a:lnTo>
                  <a:lnTo>
                    <a:pt x="165177" y="493890"/>
                  </a:lnTo>
                  <a:lnTo>
                    <a:pt x="162904" y="495719"/>
                  </a:lnTo>
                  <a:lnTo>
                    <a:pt x="161595" y="498475"/>
                  </a:lnTo>
                  <a:lnTo>
                    <a:pt x="161595" y="501383"/>
                  </a:lnTo>
                  <a:lnTo>
                    <a:pt x="161595" y="524598"/>
                  </a:lnTo>
                  <a:lnTo>
                    <a:pt x="129290" y="520943"/>
                  </a:lnTo>
                  <a:lnTo>
                    <a:pt x="76601" y="499668"/>
                  </a:lnTo>
                  <a:lnTo>
                    <a:pt x="32654" y="444201"/>
                  </a:lnTo>
                  <a:lnTo>
                    <a:pt x="22002" y="406230"/>
                  </a:lnTo>
                  <a:lnTo>
                    <a:pt x="19348" y="376871"/>
                  </a:lnTo>
                  <a:lnTo>
                    <a:pt x="19622" y="364807"/>
                  </a:lnTo>
                  <a:lnTo>
                    <a:pt x="19660" y="364515"/>
                  </a:lnTo>
                  <a:lnTo>
                    <a:pt x="19673" y="364210"/>
                  </a:lnTo>
                  <a:lnTo>
                    <a:pt x="19673" y="363918"/>
                  </a:lnTo>
                  <a:lnTo>
                    <a:pt x="19673" y="9664"/>
                  </a:lnTo>
                  <a:lnTo>
                    <a:pt x="19673" y="4330"/>
                  </a:lnTo>
                  <a:lnTo>
                    <a:pt x="15330" y="0"/>
                  </a:lnTo>
                  <a:lnTo>
                    <a:pt x="9996" y="0"/>
                  </a:lnTo>
                  <a:lnTo>
                    <a:pt x="4674" y="0"/>
                  </a:lnTo>
                  <a:lnTo>
                    <a:pt x="331" y="4330"/>
                  </a:lnTo>
                  <a:lnTo>
                    <a:pt x="331" y="9664"/>
                  </a:lnTo>
                  <a:lnTo>
                    <a:pt x="331" y="363499"/>
                  </a:lnTo>
                  <a:lnTo>
                    <a:pt x="0" y="379866"/>
                  </a:lnTo>
                  <a:lnTo>
                    <a:pt x="15615" y="453778"/>
                  </a:lnTo>
                  <a:lnTo>
                    <a:pt x="41987" y="495020"/>
                  </a:lnTo>
                  <a:lnTo>
                    <a:pt x="96719" y="531774"/>
                  </a:lnTo>
                  <a:lnTo>
                    <a:pt x="171273" y="544106"/>
                  </a:lnTo>
                  <a:lnTo>
                    <a:pt x="176607" y="544106"/>
                  </a:lnTo>
                  <a:lnTo>
                    <a:pt x="180938" y="539775"/>
                  </a:lnTo>
                  <a:lnTo>
                    <a:pt x="180938" y="534441"/>
                  </a:lnTo>
                  <a:lnTo>
                    <a:pt x="180938" y="512508"/>
                  </a:lnTo>
                  <a:lnTo>
                    <a:pt x="226961" y="510890"/>
                  </a:lnTo>
                  <a:lnTo>
                    <a:pt x="286348" y="486156"/>
                  </a:lnTo>
                  <a:lnTo>
                    <a:pt x="328113" y="434478"/>
                  </a:lnTo>
                  <a:lnTo>
                    <a:pt x="347447" y="358178"/>
                  </a:lnTo>
                  <a:lnTo>
                    <a:pt x="347485" y="357593"/>
                  </a:lnTo>
                  <a:lnTo>
                    <a:pt x="347485" y="357314"/>
                  </a:lnTo>
                  <a:lnTo>
                    <a:pt x="347485" y="19329"/>
                  </a:lnTo>
                  <a:lnTo>
                    <a:pt x="370447" y="19329"/>
                  </a:lnTo>
                  <a:lnTo>
                    <a:pt x="370447" y="361327"/>
                  </a:lnTo>
                  <a:lnTo>
                    <a:pt x="364213" y="404587"/>
                  </a:lnTo>
                  <a:lnTo>
                    <a:pt x="349557" y="444391"/>
                  </a:lnTo>
                  <a:lnTo>
                    <a:pt x="321107" y="484365"/>
                  </a:lnTo>
                  <a:lnTo>
                    <a:pt x="266785" y="518569"/>
                  </a:lnTo>
                  <a:lnTo>
                    <a:pt x="194869" y="530047"/>
                  </a:lnTo>
                  <a:lnTo>
                    <a:pt x="189535" y="530047"/>
                  </a:lnTo>
                  <a:lnTo>
                    <a:pt x="185205" y="534377"/>
                  </a:lnTo>
                  <a:lnTo>
                    <a:pt x="185205" y="539724"/>
                  </a:lnTo>
                  <a:lnTo>
                    <a:pt x="185205" y="545058"/>
                  </a:lnTo>
                  <a:lnTo>
                    <a:pt x="189535" y="549389"/>
                  </a:lnTo>
                  <a:lnTo>
                    <a:pt x="194869" y="549389"/>
                  </a:lnTo>
                  <a:lnTo>
                    <a:pt x="236833" y="546153"/>
                  </a:lnTo>
                  <a:lnTo>
                    <a:pt x="274229" y="536478"/>
                  </a:lnTo>
                  <a:lnTo>
                    <a:pt x="334823" y="497992"/>
                  </a:lnTo>
                  <a:lnTo>
                    <a:pt x="366516" y="453861"/>
                  </a:lnTo>
                  <a:lnTo>
                    <a:pt x="382845" y="410206"/>
                  </a:lnTo>
                  <a:lnTo>
                    <a:pt x="389776" y="361264"/>
                  </a:lnTo>
                  <a:lnTo>
                    <a:pt x="389776" y="9664"/>
                  </a:lnTo>
                  <a:lnTo>
                    <a:pt x="389776" y="4330"/>
                  </a:lnTo>
                  <a:lnTo>
                    <a:pt x="385446" y="0"/>
                  </a:lnTo>
                  <a:lnTo>
                    <a:pt x="380112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4" name="object 34" descr=""/>
          <p:cNvGrpSpPr/>
          <p:nvPr/>
        </p:nvGrpSpPr>
        <p:grpSpPr>
          <a:xfrm>
            <a:off x="8307405" y="6811988"/>
            <a:ext cx="1626235" cy="624840"/>
            <a:chOff x="8307405" y="6811988"/>
            <a:chExt cx="1626235" cy="624840"/>
          </a:xfrm>
        </p:grpSpPr>
        <p:sp>
          <p:nvSpPr>
            <p:cNvPr id="35" name="object 35" descr=""/>
            <p:cNvSpPr/>
            <p:nvPr/>
          </p:nvSpPr>
          <p:spPr>
            <a:xfrm>
              <a:off x="8312167" y="6887422"/>
              <a:ext cx="327025" cy="544830"/>
            </a:xfrm>
            <a:custGeom>
              <a:avLst/>
              <a:gdLst/>
              <a:ahLst/>
              <a:cxnLst/>
              <a:rect l="l" t="t" r="r" b="b"/>
              <a:pathLst>
                <a:path w="327025" h="544829">
                  <a:moveTo>
                    <a:pt x="58242" y="268655"/>
                  </a:moveTo>
                  <a:lnTo>
                    <a:pt x="316992" y="268655"/>
                  </a:lnTo>
                  <a:lnTo>
                    <a:pt x="322326" y="268655"/>
                  </a:lnTo>
                  <a:lnTo>
                    <a:pt x="326656" y="264325"/>
                  </a:lnTo>
                  <a:lnTo>
                    <a:pt x="326656" y="258991"/>
                  </a:lnTo>
                  <a:lnTo>
                    <a:pt x="326656" y="253644"/>
                  </a:lnTo>
                  <a:lnTo>
                    <a:pt x="322326" y="249326"/>
                  </a:lnTo>
                  <a:lnTo>
                    <a:pt x="316992" y="249326"/>
                  </a:lnTo>
                  <a:lnTo>
                    <a:pt x="67906" y="249326"/>
                  </a:lnTo>
                  <a:lnTo>
                    <a:pt x="67906" y="9652"/>
                  </a:lnTo>
                  <a:lnTo>
                    <a:pt x="67906" y="4330"/>
                  </a:lnTo>
                  <a:lnTo>
                    <a:pt x="63576" y="0"/>
                  </a:lnTo>
                  <a:lnTo>
                    <a:pt x="58242" y="0"/>
                  </a:lnTo>
                  <a:lnTo>
                    <a:pt x="9664" y="0"/>
                  </a:lnTo>
                  <a:lnTo>
                    <a:pt x="4318" y="0"/>
                  </a:lnTo>
                  <a:lnTo>
                    <a:pt x="0" y="4330"/>
                  </a:lnTo>
                  <a:lnTo>
                    <a:pt x="0" y="9652"/>
                  </a:lnTo>
                  <a:lnTo>
                    <a:pt x="0" y="534581"/>
                  </a:lnTo>
                  <a:lnTo>
                    <a:pt x="0" y="539927"/>
                  </a:lnTo>
                  <a:lnTo>
                    <a:pt x="4318" y="544258"/>
                  </a:lnTo>
                  <a:lnTo>
                    <a:pt x="9664" y="544258"/>
                  </a:lnTo>
                  <a:lnTo>
                    <a:pt x="316992" y="544258"/>
                  </a:lnTo>
                  <a:lnTo>
                    <a:pt x="322326" y="544258"/>
                  </a:lnTo>
                  <a:lnTo>
                    <a:pt x="326656" y="539927"/>
                  </a:lnTo>
                  <a:lnTo>
                    <a:pt x="326656" y="534581"/>
                  </a:lnTo>
                  <a:lnTo>
                    <a:pt x="326656" y="529259"/>
                  </a:lnTo>
                  <a:lnTo>
                    <a:pt x="322326" y="524929"/>
                  </a:lnTo>
                  <a:lnTo>
                    <a:pt x="316992" y="524929"/>
                  </a:lnTo>
                  <a:lnTo>
                    <a:pt x="19329" y="524929"/>
                  </a:lnTo>
                  <a:lnTo>
                    <a:pt x="19329" y="19329"/>
                  </a:lnTo>
                  <a:lnTo>
                    <a:pt x="48577" y="19329"/>
                  </a:lnTo>
                  <a:lnTo>
                    <a:pt x="48577" y="258991"/>
                  </a:lnTo>
                  <a:lnTo>
                    <a:pt x="48577" y="264325"/>
                  </a:lnTo>
                  <a:lnTo>
                    <a:pt x="52908" y="268655"/>
                  </a:lnTo>
                  <a:lnTo>
                    <a:pt x="58242" y="268655"/>
                  </a:lnTo>
                  <a:close/>
                </a:path>
                <a:path w="327025" h="544829">
                  <a:moveTo>
                    <a:pt x="97396" y="19329"/>
                  </a:moveTo>
                  <a:lnTo>
                    <a:pt x="316992" y="19329"/>
                  </a:lnTo>
                  <a:lnTo>
                    <a:pt x="322326" y="19329"/>
                  </a:lnTo>
                  <a:lnTo>
                    <a:pt x="326656" y="14998"/>
                  </a:lnTo>
                  <a:lnTo>
                    <a:pt x="326656" y="9652"/>
                  </a:lnTo>
                  <a:lnTo>
                    <a:pt x="326656" y="4330"/>
                  </a:lnTo>
                  <a:lnTo>
                    <a:pt x="322326" y="0"/>
                  </a:lnTo>
                  <a:lnTo>
                    <a:pt x="316992" y="0"/>
                  </a:lnTo>
                  <a:lnTo>
                    <a:pt x="97396" y="0"/>
                  </a:lnTo>
                  <a:lnTo>
                    <a:pt x="92062" y="0"/>
                  </a:lnTo>
                  <a:lnTo>
                    <a:pt x="87731" y="4330"/>
                  </a:lnTo>
                  <a:lnTo>
                    <a:pt x="87731" y="9652"/>
                  </a:lnTo>
                  <a:lnTo>
                    <a:pt x="87731" y="14998"/>
                  </a:lnTo>
                  <a:lnTo>
                    <a:pt x="92062" y="19329"/>
                  </a:lnTo>
                  <a:lnTo>
                    <a:pt x="97396" y="1932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8685825" y="6887422"/>
              <a:ext cx="327025" cy="544830"/>
            </a:xfrm>
            <a:custGeom>
              <a:avLst/>
              <a:gdLst/>
              <a:ahLst/>
              <a:cxnLst/>
              <a:rect l="l" t="t" r="r" b="b"/>
              <a:pathLst>
                <a:path w="327025" h="544829">
                  <a:moveTo>
                    <a:pt x="58242" y="268655"/>
                  </a:moveTo>
                  <a:lnTo>
                    <a:pt x="316992" y="268655"/>
                  </a:lnTo>
                  <a:lnTo>
                    <a:pt x="322326" y="268655"/>
                  </a:lnTo>
                  <a:lnTo>
                    <a:pt x="326656" y="264325"/>
                  </a:lnTo>
                  <a:lnTo>
                    <a:pt x="326656" y="258991"/>
                  </a:lnTo>
                  <a:lnTo>
                    <a:pt x="326656" y="253644"/>
                  </a:lnTo>
                  <a:lnTo>
                    <a:pt x="322326" y="249326"/>
                  </a:lnTo>
                  <a:lnTo>
                    <a:pt x="316992" y="249326"/>
                  </a:lnTo>
                  <a:lnTo>
                    <a:pt x="67906" y="249326"/>
                  </a:lnTo>
                  <a:lnTo>
                    <a:pt x="67906" y="9652"/>
                  </a:lnTo>
                  <a:lnTo>
                    <a:pt x="67906" y="4330"/>
                  </a:lnTo>
                  <a:lnTo>
                    <a:pt x="63576" y="0"/>
                  </a:lnTo>
                  <a:lnTo>
                    <a:pt x="58242" y="0"/>
                  </a:lnTo>
                  <a:lnTo>
                    <a:pt x="9664" y="0"/>
                  </a:lnTo>
                  <a:lnTo>
                    <a:pt x="4318" y="0"/>
                  </a:lnTo>
                  <a:lnTo>
                    <a:pt x="0" y="4330"/>
                  </a:lnTo>
                  <a:lnTo>
                    <a:pt x="0" y="9652"/>
                  </a:lnTo>
                  <a:lnTo>
                    <a:pt x="0" y="534581"/>
                  </a:lnTo>
                  <a:lnTo>
                    <a:pt x="0" y="539927"/>
                  </a:lnTo>
                  <a:lnTo>
                    <a:pt x="4318" y="544258"/>
                  </a:lnTo>
                  <a:lnTo>
                    <a:pt x="9664" y="544258"/>
                  </a:lnTo>
                  <a:lnTo>
                    <a:pt x="316992" y="544258"/>
                  </a:lnTo>
                  <a:lnTo>
                    <a:pt x="322326" y="544258"/>
                  </a:lnTo>
                  <a:lnTo>
                    <a:pt x="326656" y="539927"/>
                  </a:lnTo>
                  <a:lnTo>
                    <a:pt x="326656" y="534581"/>
                  </a:lnTo>
                  <a:lnTo>
                    <a:pt x="326656" y="529259"/>
                  </a:lnTo>
                  <a:lnTo>
                    <a:pt x="322326" y="524929"/>
                  </a:lnTo>
                  <a:lnTo>
                    <a:pt x="316992" y="524929"/>
                  </a:lnTo>
                  <a:lnTo>
                    <a:pt x="19329" y="524929"/>
                  </a:lnTo>
                  <a:lnTo>
                    <a:pt x="19329" y="19329"/>
                  </a:lnTo>
                  <a:lnTo>
                    <a:pt x="48577" y="19329"/>
                  </a:lnTo>
                  <a:lnTo>
                    <a:pt x="48577" y="258991"/>
                  </a:lnTo>
                  <a:lnTo>
                    <a:pt x="48577" y="264325"/>
                  </a:lnTo>
                  <a:lnTo>
                    <a:pt x="52908" y="268655"/>
                  </a:lnTo>
                  <a:lnTo>
                    <a:pt x="58242" y="268655"/>
                  </a:lnTo>
                  <a:close/>
                </a:path>
                <a:path w="327025" h="544829">
                  <a:moveTo>
                    <a:pt x="97396" y="19329"/>
                  </a:moveTo>
                  <a:lnTo>
                    <a:pt x="316992" y="19329"/>
                  </a:lnTo>
                  <a:lnTo>
                    <a:pt x="322326" y="19329"/>
                  </a:lnTo>
                  <a:lnTo>
                    <a:pt x="326656" y="14998"/>
                  </a:lnTo>
                  <a:lnTo>
                    <a:pt x="326656" y="9652"/>
                  </a:lnTo>
                  <a:lnTo>
                    <a:pt x="326656" y="4330"/>
                  </a:lnTo>
                  <a:lnTo>
                    <a:pt x="322326" y="0"/>
                  </a:lnTo>
                  <a:lnTo>
                    <a:pt x="316992" y="0"/>
                  </a:lnTo>
                  <a:lnTo>
                    <a:pt x="97396" y="0"/>
                  </a:lnTo>
                  <a:lnTo>
                    <a:pt x="92062" y="0"/>
                  </a:lnTo>
                  <a:lnTo>
                    <a:pt x="87731" y="4330"/>
                  </a:lnTo>
                  <a:lnTo>
                    <a:pt x="87731" y="9652"/>
                  </a:lnTo>
                  <a:lnTo>
                    <a:pt x="87731" y="14998"/>
                  </a:lnTo>
                  <a:lnTo>
                    <a:pt x="92062" y="19329"/>
                  </a:lnTo>
                  <a:lnTo>
                    <a:pt x="97396" y="1932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9021572" y="6891210"/>
              <a:ext cx="408305" cy="537845"/>
            </a:xfrm>
            <a:custGeom>
              <a:avLst/>
              <a:gdLst/>
              <a:ahLst/>
              <a:cxnLst/>
              <a:rect l="l" t="t" r="r" b="b"/>
              <a:pathLst>
                <a:path w="408304" h="537845">
                  <a:moveTo>
                    <a:pt x="397586" y="473227"/>
                  </a:moveTo>
                  <a:lnTo>
                    <a:pt x="98513" y="473227"/>
                  </a:lnTo>
                  <a:lnTo>
                    <a:pt x="93179" y="473227"/>
                  </a:lnTo>
                  <a:lnTo>
                    <a:pt x="88849" y="477545"/>
                  </a:lnTo>
                  <a:lnTo>
                    <a:pt x="88849" y="482892"/>
                  </a:lnTo>
                  <a:lnTo>
                    <a:pt x="88849" y="488238"/>
                  </a:lnTo>
                  <a:lnTo>
                    <a:pt x="93179" y="492544"/>
                  </a:lnTo>
                  <a:lnTo>
                    <a:pt x="98513" y="492544"/>
                  </a:lnTo>
                  <a:lnTo>
                    <a:pt x="387921" y="492544"/>
                  </a:lnTo>
                  <a:lnTo>
                    <a:pt x="387921" y="518172"/>
                  </a:lnTo>
                  <a:lnTo>
                    <a:pt x="29578" y="518172"/>
                  </a:lnTo>
                  <a:lnTo>
                    <a:pt x="405333" y="15455"/>
                  </a:lnTo>
                  <a:lnTo>
                    <a:pt x="407517" y="12522"/>
                  </a:lnTo>
                  <a:lnTo>
                    <a:pt x="407873" y="8610"/>
                  </a:lnTo>
                  <a:lnTo>
                    <a:pt x="406234" y="5334"/>
                  </a:lnTo>
                  <a:lnTo>
                    <a:pt x="404596" y="2057"/>
                  </a:lnTo>
                  <a:lnTo>
                    <a:pt x="401256" y="0"/>
                  </a:lnTo>
                  <a:lnTo>
                    <a:pt x="397586" y="0"/>
                  </a:lnTo>
                  <a:lnTo>
                    <a:pt x="34086" y="0"/>
                  </a:lnTo>
                  <a:lnTo>
                    <a:pt x="28752" y="0"/>
                  </a:lnTo>
                  <a:lnTo>
                    <a:pt x="24422" y="4330"/>
                  </a:lnTo>
                  <a:lnTo>
                    <a:pt x="24422" y="9664"/>
                  </a:lnTo>
                  <a:lnTo>
                    <a:pt x="24422" y="48006"/>
                  </a:lnTo>
                  <a:lnTo>
                    <a:pt x="24422" y="53340"/>
                  </a:lnTo>
                  <a:lnTo>
                    <a:pt x="28752" y="57670"/>
                  </a:lnTo>
                  <a:lnTo>
                    <a:pt x="34086" y="57670"/>
                  </a:lnTo>
                  <a:lnTo>
                    <a:pt x="307695" y="57670"/>
                  </a:lnTo>
                  <a:lnTo>
                    <a:pt x="313042" y="57670"/>
                  </a:lnTo>
                  <a:lnTo>
                    <a:pt x="317373" y="53340"/>
                  </a:lnTo>
                  <a:lnTo>
                    <a:pt x="317373" y="48006"/>
                  </a:lnTo>
                  <a:lnTo>
                    <a:pt x="317373" y="42671"/>
                  </a:lnTo>
                  <a:lnTo>
                    <a:pt x="313042" y="38341"/>
                  </a:lnTo>
                  <a:lnTo>
                    <a:pt x="307695" y="38341"/>
                  </a:lnTo>
                  <a:lnTo>
                    <a:pt x="43751" y="38341"/>
                  </a:lnTo>
                  <a:lnTo>
                    <a:pt x="43751" y="19342"/>
                  </a:lnTo>
                  <a:lnTo>
                    <a:pt x="378294" y="19342"/>
                  </a:lnTo>
                  <a:lnTo>
                    <a:pt x="2552" y="522046"/>
                  </a:lnTo>
                  <a:lnTo>
                    <a:pt x="355" y="524979"/>
                  </a:lnTo>
                  <a:lnTo>
                    <a:pt x="0" y="528904"/>
                  </a:lnTo>
                  <a:lnTo>
                    <a:pt x="1651" y="532168"/>
                  </a:lnTo>
                  <a:lnTo>
                    <a:pt x="3289" y="535432"/>
                  </a:lnTo>
                  <a:lnTo>
                    <a:pt x="6629" y="537502"/>
                  </a:lnTo>
                  <a:lnTo>
                    <a:pt x="10287" y="537502"/>
                  </a:lnTo>
                  <a:lnTo>
                    <a:pt x="397586" y="537502"/>
                  </a:lnTo>
                  <a:lnTo>
                    <a:pt x="402920" y="537502"/>
                  </a:lnTo>
                  <a:lnTo>
                    <a:pt x="407250" y="533184"/>
                  </a:lnTo>
                  <a:lnTo>
                    <a:pt x="407250" y="527837"/>
                  </a:lnTo>
                  <a:lnTo>
                    <a:pt x="407250" y="482892"/>
                  </a:lnTo>
                  <a:lnTo>
                    <a:pt x="407250" y="477558"/>
                  </a:lnTo>
                  <a:lnTo>
                    <a:pt x="402920" y="473227"/>
                  </a:lnTo>
                  <a:lnTo>
                    <a:pt x="397586" y="473227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9473548" y="6887422"/>
              <a:ext cx="327025" cy="544830"/>
            </a:xfrm>
            <a:custGeom>
              <a:avLst/>
              <a:gdLst/>
              <a:ahLst/>
              <a:cxnLst/>
              <a:rect l="l" t="t" r="r" b="b"/>
              <a:pathLst>
                <a:path w="327025" h="544829">
                  <a:moveTo>
                    <a:pt x="58242" y="268655"/>
                  </a:moveTo>
                  <a:lnTo>
                    <a:pt x="316992" y="268655"/>
                  </a:lnTo>
                  <a:lnTo>
                    <a:pt x="322326" y="268655"/>
                  </a:lnTo>
                  <a:lnTo>
                    <a:pt x="326656" y="264325"/>
                  </a:lnTo>
                  <a:lnTo>
                    <a:pt x="326656" y="258991"/>
                  </a:lnTo>
                  <a:lnTo>
                    <a:pt x="326656" y="253644"/>
                  </a:lnTo>
                  <a:lnTo>
                    <a:pt x="322326" y="249326"/>
                  </a:lnTo>
                  <a:lnTo>
                    <a:pt x="316992" y="249326"/>
                  </a:lnTo>
                  <a:lnTo>
                    <a:pt x="67906" y="249326"/>
                  </a:lnTo>
                  <a:lnTo>
                    <a:pt x="67906" y="9652"/>
                  </a:lnTo>
                  <a:lnTo>
                    <a:pt x="67906" y="4330"/>
                  </a:lnTo>
                  <a:lnTo>
                    <a:pt x="63576" y="0"/>
                  </a:lnTo>
                  <a:lnTo>
                    <a:pt x="58242" y="0"/>
                  </a:lnTo>
                  <a:lnTo>
                    <a:pt x="9664" y="0"/>
                  </a:lnTo>
                  <a:lnTo>
                    <a:pt x="4318" y="0"/>
                  </a:lnTo>
                  <a:lnTo>
                    <a:pt x="0" y="4330"/>
                  </a:lnTo>
                  <a:lnTo>
                    <a:pt x="0" y="9652"/>
                  </a:lnTo>
                  <a:lnTo>
                    <a:pt x="0" y="534581"/>
                  </a:lnTo>
                  <a:lnTo>
                    <a:pt x="0" y="539927"/>
                  </a:lnTo>
                  <a:lnTo>
                    <a:pt x="4318" y="544258"/>
                  </a:lnTo>
                  <a:lnTo>
                    <a:pt x="9664" y="544258"/>
                  </a:lnTo>
                  <a:lnTo>
                    <a:pt x="316992" y="544258"/>
                  </a:lnTo>
                  <a:lnTo>
                    <a:pt x="322326" y="544258"/>
                  </a:lnTo>
                  <a:lnTo>
                    <a:pt x="326656" y="539927"/>
                  </a:lnTo>
                  <a:lnTo>
                    <a:pt x="326656" y="534581"/>
                  </a:lnTo>
                  <a:lnTo>
                    <a:pt x="326656" y="529259"/>
                  </a:lnTo>
                  <a:lnTo>
                    <a:pt x="322326" y="524929"/>
                  </a:lnTo>
                  <a:lnTo>
                    <a:pt x="316992" y="524929"/>
                  </a:lnTo>
                  <a:lnTo>
                    <a:pt x="19329" y="524929"/>
                  </a:lnTo>
                  <a:lnTo>
                    <a:pt x="19329" y="19329"/>
                  </a:lnTo>
                  <a:lnTo>
                    <a:pt x="48577" y="19329"/>
                  </a:lnTo>
                  <a:lnTo>
                    <a:pt x="48577" y="258991"/>
                  </a:lnTo>
                  <a:lnTo>
                    <a:pt x="48577" y="264325"/>
                  </a:lnTo>
                  <a:lnTo>
                    <a:pt x="52908" y="268655"/>
                  </a:lnTo>
                  <a:lnTo>
                    <a:pt x="58242" y="268655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56517" y="6811988"/>
              <a:ext cx="376689" cy="181927"/>
            </a:xfrm>
            <a:prstGeom prst="rect">
              <a:avLst/>
            </a:prstGeom>
          </p:spPr>
        </p:pic>
      </p:grpSp>
      <p:sp>
        <p:nvSpPr>
          <p:cNvPr id="40" name="object 40" descr=""/>
          <p:cNvSpPr/>
          <p:nvPr/>
        </p:nvSpPr>
        <p:spPr>
          <a:xfrm>
            <a:off x="8118069" y="7608242"/>
            <a:ext cx="69850" cy="554990"/>
          </a:xfrm>
          <a:custGeom>
            <a:avLst/>
            <a:gdLst/>
            <a:ahLst/>
            <a:cxnLst/>
            <a:rect l="l" t="t" r="r" b="b"/>
            <a:pathLst>
              <a:path w="69850" h="554990">
                <a:moveTo>
                  <a:pt x="59893" y="0"/>
                </a:moveTo>
                <a:lnTo>
                  <a:pt x="9664" y="0"/>
                </a:lnTo>
                <a:lnTo>
                  <a:pt x="4318" y="0"/>
                </a:lnTo>
                <a:lnTo>
                  <a:pt x="0" y="4317"/>
                </a:lnTo>
                <a:lnTo>
                  <a:pt x="0" y="9664"/>
                </a:lnTo>
                <a:lnTo>
                  <a:pt x="0" y="543725"/>
                </a:lnTo>
                <a:lnTo>
                  <a:pt x="0" y="549046"/>
                </a:lnTo>
                <a:lnTo>
                  <a:pt x="4318" y="553377"/>
                </a:lnTo>
                <a:lnTo>
                  <a:pt x="9664" y="553377"/>
                </a:lnTo>
                <a:lnTo>
                  <a:pt x="14998" y="553377"/>
                </a:lnTo>
                <a:lnTo>
                  <a:pt x="19329" y="549046"/>
                </a:lnTo>
                <a:lnTo>
                  <a:pt x="19329" y="543725"/>
                </a:lnTo>
                <a:lnTo>
                  <a:pt x="19329" y="19316"/>
                </a:lnTo>
                <a:lnTo>
                  <a:pt x="50228" y="19316"/>
                </a:lnTo>
                <a:lnTo>
                  <a:pt x="50228" y="544880"/>
                </a:lnTo>
                <a:lnTo>
                  <a:pt x="50228" y="550227"/>
                </a:lnTo>
                <a:lnTo>
                  <a:pt x="54546" y="554545"/>
                </a:lnTo>
                <a:lnTo>
                  <a:pt x="59893" y="554545"/>
                </a:lnTo>
                <a:lnTo>
                  <a:pt x="65227" y="554545"/>
                </a:lnTo>
                <a:lnTo>
                  <a:pt x="69557" y="550227"/>
                </a:lnTo>
                <a:lnTo>
                  <a:pt x="69557" y="544880"/>
                </a:lnTo>
                <a:lnTo>
                  <a:pt x="69557" y="9664"/>
                </a:lnTo>
                <a:lnTo>
                  <a:pt x="69557" y="4317"/>
                </a:lnTo>
                <a:lnTo>
                  <a:pt x="65227" y="0"/>
                </a:lnTo>
                <a:lnTo>
                  <a:pt x="59893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8265662" y="7607429"/>
            <a:ext cx="374015" cy="555625"/>
          </a:xfrm>
          <a:custGeom>
            <a:avLst/>
            <a:gdLst/>
            <a:ahLst/>
            <a:cxnLst/>
            <a:rect l="l" t="t" r="r" b="b"/>
            <a:pathLst>
              <a:path w="374015" h="555625">
                <a:moveTo>
                  <a:pt x="363918" y="812"/>
                </a:moveTo>
                <a:lnTo>
                  <a:pt x="320293" y="812"/>
                </a:lnTo>
                <a:lnTo>
                  <a:pt x="314959" y="812"/>
                </a:lnTo>
                <a:lnTo>
                  <a:pt x="310629" y="5130"/>
                </a:lnTo>
                <a:lnTo>
                  <a:pt x="310629" y="10477"/>
                </a:lnTo>
                <a:lnTo>
                  <a:pt x="310629" y="420128"/>
                </a:lnTo>
                <a:lnTo>
                  <a:pt x="310629" y="425475"/>
                </a:lnTo>
                <a:lnTo>
                  <a:pt x="314959" y="429780"/>
                </a:lnTo>
                <a:lnTo>
                  <a:pt x="320293" y="429780"/>
                </a:lnTo>
                <a:lnTo>
                  <a:pt x="325640" y="429780"/>
                </a:lnTo>
                <a:lnTo>
                  <a:pt x="329958" y="425475"/>
                </a:lnTo>
                <a:lnTo>
                  <a:pt x="329958" y="420128"/>
                </a:lnTo>
                <a:lnTo>
                  <a:pt x="329958" y="20129"/>
                </a:lnTo>
                <a:lnTo>
                  <a:pt x="354253" y="20129"/>
                </a:lnTo>
                <a:lnTo>
                  <a:pt x="354253" y="512470"/>
                </a:lnTo>
                <a:lnTo>
                  <a:pt x="17716" y="5130"/>
                </a:lnTo>
                <a:lnTo>
                  <a:pt x="15366" y="1587"/>
                </a:lnTo>
                <a:lnTo>
                  <a:pt x="10960" y="0"/>
                </a:lnTo>
                <a:lnTo>
                  <a:pt x="6870" y="1219"/>
                </a:lnTo>
                <a:lnTo>
                  <a:pt x="2793" y="2451"/>
                </a:lnTo>
                <a:lnTo>
                  <a:pt x="0" y="6210"/>
                </a:lnTo>
                <a:lnTo>
                  <a:pt x="0" y="10477"/>
                </a:lnTo>
                <a:lnTo>
                  <a:pt x="0" y="544537"/>
                </a:lnTo>
                <a:lnTo>
                  <a:pt x="0" y="549821"/>
                </a:lnTo>
                <a:lnTo>
                  <a:pt x="4279" y="554139"/>
                </a:lnTo>
                <a:lnTo>
                  <a:pt x="9563" y="554189"/>
                </a:lnTo>
                <a:lnTo>
                  <a:pt x="10604" y="554189"/>
                </a:lnTo>
                <a:lnTo>
                  <a:pt x="11506" y="554062"/>
                </a:lnTo>
                <a:lnTo>
                  <a:pt x="12357" y="553808"/>
                </a:lnTo>
                <a:lnTo>
                  <a:pt x="18208" y="553671"/>
                </a:lnTo>
                <a:lnTo>
                  <a:pt x="27712" y="553713"/>
                </a:lnTo>
                <a:lnTo>
                  <a:pt x="39372" y="553898"/>
                </a:lnTo>
                <a:lnTo>
                  <a:pt x="51688" y="554189"/>
                </a:lnTo>
                <a:lnTo>
                  <a:pt x="54381" y="554304"/>
                </a:lnTo>
                <a:lnTo>
                  <a:pt x="56832" y="553275"/>
                </a:lnTo>
                <a:lnTo>
                  <a:pt x="58699" y="551459"/>
                </a:lnTo>
                <a:lnTo>
                  <a:pt x="60566" y="549643"/>
                </a:lnTo>
                <a:lnTo>
                  <a:pt x="61620" y="547141"/>
                </a:lnTo>
                <a:lnTo>
                  <a:pt x="61620" y="544537"/>
                </a:lnTo>
                <a:lnTo>
                  <a:pt x="61620" y="124193"/>
                </a:lnTo>
                <a:lnTo>
                  <a:pt x="61620" y="118846"/>
                </a:lnTo>
                <a:lnTo>
                  <a:pt x="57289" y="114528"/>
                </a:lnTo>
                <a:lnTo>
                  <a:pt x="51955" y="114528"/>
                </a:lnTo>
                <a:lnTo>
                  <a:pt x="46621" y="114528"/>
                </a:lnTo>
                <a:lnTo>
                  <a:pt x="42290" y="118846"/>
                </a:lnTo>
                <a:lnTo>
                  <a:pt x="42290" y="124193"/>
                </a:lnTo>
                <a:lnTo>
                  <a:pt x="42290" y="534593"/>
                </a:lnTo>
                <a:lnTo>
                  <a:pt x="32029" y="534339"/>
                </a:lnTo>
                <a:lnTo>
                  <a:pt x="24701" y="534212"/>
                </a:lnTo>
                <a:lnTo>
                  <a:pt x="19329" y="534263"/>
                </a:lnTo>
                <a:lnTo>
                  <a:pt x="19329" y="42532"/>
                </a:lnTo>
                <a:lnTo>
                  <a:pt x="355866" y="549859"/>
                </a:lnTo>
                <a:lnTo>
                  <a:pt x="358216" y="553427"/>
                </a:lnTo>
                <a:lnTo>
                  <a:pt x="362635" y="555028"/>
                </a:lnTo>
                <a:lnTo>
                  <a:pt x="366699" y="553783"/>
                </a:lnTo>
                <a:lnTo>
                  <a:pt x="370789" y="552538"/>
                </a:lnTo>
                <a:lnTo>
                  <a:pt x="373583" y="548779"/>
                </a:lnTo>
                <a:lnTo>
                  <a:pt x="373583" y="544537"/>
                </a:lnTo>
                <a:lnTo>
                  <a:pt x="373583" y="10477"/>
                </a:lnTo>
                <a:lnTo>
                  <a:pt x="373583" y="5130"/>
                </a:lnTo>
                <a:lnTo>
                  <a:pt x="369265" y="812"/>
                </a:lnTo>
                <a:lnTo>
                  <a:pt x="363918" y="812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2" name="object 42" descr=""/>
          <p:cNvGrpSpPr/>
          <p:nvPr/>
        </p:nvGrpSpPr>
        <p:grpSpPr>
          <a:xfrm>
            <a:off x="7740164" y="1152587"/>
            <a:ext cx="745490" cy="478790"/>
            <a:chOff x="7740164" y="1152587"/>
            <a:chExt cx="745490" cy="478790"/>
          </a:xfrm>
        </p:grpSpPr>
        <p:sp>
          <p:nvSpPr>
            <p:cNvPr id="43" name="object 43" descr=""/>
            <p:cNvSpPr/>
            <p:nvPr/>
          </p:nvSpPr>
          <p:spPr>
            <a:xfrm>
              <a:off x="7743339" y="1158999"/>
              <a:ext cx="353060" cy="464820"/>
            </a:xfrm>
            <a:custGeom>
              <a:avLst/>
              <a:gdLst/>
              <a:ahLst/>
              <a:cxnLst/>
              <a:rect l="l" t="t" r="r" b="b"/>
              <a:pathLst>
                <a:path w="353059" h="464819">
                  <a:moveTo>
                    <a:pt x="344550" y="0"/>
                  </a:moveTo>
                  <a:lnTo>
                    <a:pt x="8254" y="0"/>
                  </a:lnTo>
                  <a:lnTo>
                    <a:pt x="3708" y="0"/>
                  </a:lnTo>
                  <a:lnTo>
                    <a:pt x="0" y="3695"/>
                  </a:lnTo>
                  <a:lnTo>
                    <a:pt x="0" y="8242"/>
                  </a:lnTo>
                  <a:lnTo>
                    <a:pt x="0" y="12814"/>
                  </a:lnTo>
                  <a:lnTo>
                    <a:pt x="3708" y="16510"/>
                  </a:lnTo>
                  <a:lnTo>
                    <a:pt x="8254" y="16510"/>
                  </a:lnTo>
                  <a:lnTo>
                    <a:pt x="336295" y="16510"/>
                  </a:lnTo>
                  <a:lnTo>
                    <a:pt x="336295" y="31597"/>
                  </a:lnTo>
                  <a:lnTo>
                    <a:pt x="195592" y="31597"/>
                  </a:lnTo>
                  <a:lnTo>
                    <a:pt x="191033" y="31597"/>
                  </a:lnTo>
                  <a:lnTo>
                    <a:pt x="187337" y="35293"/>
                  </a:lnTo>
                  <a:lnTo>
                    <a:pt x="187337" y="39852"/>
                  </a:lnTo>
                  <a:lnTo>
                    <a:pt x="187337" y="448017"/>
                  </a:lnTo>
                  <a:lnTo>
                    <a:pt x="167728" y="448017"/>
                  </a:lnTo>
                  <a:lnTo>
                    <a:pt x="167728" y="43802"/>
                  </a:lnTo>
                  <a:lnTo>
                    <a:pt x="167728" y="39243"/>
                  </a:lnTo>
                  <a:lnTo>
                    <a:pt x="164033" y="35560"/>
                  </a:lnTo>
                  <a:lnTo>
                    <a:pt x="159473" y="35560"/>
                  </a:lnTo>
                  <a:lnTo>
                    <a:pt x="154914" y="35560"/>
                  </a:lnTo>
                  <a:lnTo>
                    <a:pt x="151218" y="39243"/>
                  </a:lnTo>
                  <a:lnTo>
                    <a:pt x="151218" y="43802"/>
                  </a:lnTo>
                  <a:lnTo>
                    <a:pt x="151218" y="456272"/>
                  </a:lnTo>
                  <a:lnTo>
                    <a:pt x="151218" y="460832"/>
                  </a:lnTo>
                  <a:lnTo>
                    <a:pt x="154914" y="464515"/>
                  </a:lnTo>
                  <a:lnTo>
                    <a:pt x="159473" y="464515"/>
                  </a:lnTo>
                  <a:lnTo>
                    <a:pt x="195592" y="464515"/>
                  </a:lnTo>
                  <a:lnTo>
                    <a:pt x="200139" y="464515"/>
                  </a:lnTo>
                  <a:lnTo>
                    <a:pt x="203834" y="460832"/>
                  </a:lnTo>
                  <a:lnTo>
                    <a:pt x="203834" y="456272"/>
                  </a:lnTo>
                  <a:lnTo>
                    <a:pt x="203834" y="48107"/>
                  </a:lnTo>
                  <a:lnTo>
                    <a:pt x="344550" y="48107"/>
                  </a:lnTo>
                  <a:lnTo>
                    <a:pt x="349097" y="48107"/>
                  </a:lnTo>
                  <a:lnTo>
                    <a:pt x="352793" y="44411"/>
                  </a:lnTo>
                  <a:lnTo>
                    <a:pt x="352793" y="39852"/>
                  </a:lnTo>
                  <a:lnTo>
                    <a:pt x="352793" y="8242"/>
                  </a:lnTo>
                  <a:lnTo>
                    <a:pt x="352793" y="3695"/>
                  </a:lnTo>
                  <a:lnTo>
                    <a:pt x="349097" y="0"/>
                  </a:lnTo>
                  <a:lnTo>
                    <a:pt x="344550" y="0"/>
                  </a:lnTo>
                  <a:close/>
                </a:path>
              </a:pathLst>
            </a:custGeom>
            <a:ln w="6350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8126027" y="1155762"/>
              <a:ext cx="356235" cy="472440"/>
            </a:xfrm>
            <a:custGeom>
              <a:avLst/>
              <a:gdLst/>
              <a:ahLst/>
              <a:cxnLst/>
              <a:rect l="l" t="t" r="r" b="b"/>
              <a:pathLst>
                <a:path w="356234" h="472439">
                  <a:moveTo>
                    <a:pt x="347929" y="0"/>
                  </a:moveTo>
                  <a:lnTo>
                    <a:pt x="309562" y="0"/>
                  </a:lnTo>
                  <a:lnTo>
                    <a:pt x="305003" y="0"/>
                  </a:lnTo>
                  <a:lnTo>
                    <a:pt x="301307" y="3682"/>
                  </a:lnTo>
                  <a:lnTo>
                    <a:pt x="301307" y="8242"/>
                  </a:lnTo>
                  <a:lnTo>
                    <a:pt x="301307" y="227876"/>
                  </a:lnTo>
                  <a:lnTo>
                    <a:pt x="44361" y="227876"/>
                  </a:lnTo>
                  <a:lnTo>
                    <a:pt x="39801" y="227876"/>
                  </a:lnTo>
                  <a:lnTo>
                    <a:pt x="36106" y="231571"/>
                  </a:lnTo>
                  <a:lnTo>
                    <a:pt x="36106" y="236143"/>
                  </a:lnTo>
                  <a:lnTo>
                    <a:pt x="36106" y="455777"/>
                  </a:lnTo>
                  <a:lnTo>
                    <a:pt x="16497" y="455777"/>
                  </a:lnTo>
                  <a:lnTo>
                    <a:pt x="16497" y="8242"/>
                  </a:lnTo>
                  <a:lnTo>
                    <a:pt x="16497" y="3682"/>
                  </a:lnTo>
                  <a:lnTo>
                    <a:pt x="12814" y="0"/>
                  </a:lnTo>
                  <a:lnTo>
                    <a:pt x="8242" y="0"/>
                  </a:lnTo>
                  <a:lnTo>
                    <a:pt x="3695" y="0"/>
                  </a:lnTo>
                  <a:lnTo>
                    <a:pt x="0" y="3682"/>
                  </a:lnTo>
                  <a:lnTo>
                    <a:pt x="0" y="8242"/>
                  </a:lnTo>
                  <a:lnTo>
                    <a:pt x="0" y="464019"/>
                  </a:lnTo>
                  <a:lnTo>
                    <a:pt x="0" y="468579"/>
                  </a:lnTo>
                  <a:lnTo>
                    <a:pt x="3695" y="472274"/>
                  </a:lnTo>
                  <a:lnTo>
                    <a:pt x="8242" y="472274"/>
                  </a:lnTo>
                  <a:lnTo>
                    <a:pt x="44361" y="472274"/>
                  </a:lnTo>
                  <a:lnTo>
                    <a:pt x="48920" y="472274"/>
                  </a:lnTo>
                  <a:lnTo>
                    <a:pt x="52616" y="468579"/>
                  </a:lnTo>
                  <a:lnTo>
                    <a:pt x="52616" y="464019"/>
                  </a:lnTo>
                  <a:lnTo>
                    <a:pt x="52616" y="244386"/>
                  </a:lnTo>
                  <a:lnTo>
                    <a:pt x="309562" y="244386"/>
                  </a:lnTo>
                  <a:lnTo>
                    <a:pt x="314121" y="244386"/>
                  </a:lnTo>
                  <a:lnTo>
                    <a:pt x="317804" y="240690"/>
                  </a:lnTo>
                  <a:lnTo>
                    <a:pt x="317804" y="236143"/>
                  </a:lnTo>
                  <a:lnTo>
                    <a:pt x="317804" y="16510"/>
                  </a:lnTo>
                  <a:lnTo>
                    <a:pt x="339686" y="16510"/>
                  </a:lnTo>
                  <a:lnTo>
                    <a:pt x="339686" y="458381"/>
                  </a:lnTo>
                  <a:lnTo>
                    <a:pt x="339686" y="462940"/>
                  </a:lnTo>
                  <a:lnTo>
                    <a:pt x="343369" y="466623"/>
                  </a:lnTo>
                  <a:lnTo>
                    <a:pt x="347929" y="466623"/>
                  </a:lnTo>
                  <a:lnTo>
                    <a:pt x="352488" y="466623"/>
                  </a:lnTo>
                  <a:lnTo>
                    <a:pt x="356184" y="462940"/>
                  </a:lnTo>
                  <a:lnTo>
                    <a:pt x="356184" y="458381"/>
                  </a:lnTo>
                  <a:lnTo>
                    <a:pt x="356184" y="8242"/>
                  </a:lnTo>
                  <a:lnTo>
                    <a:pt x="356184" y="3682"/>
                  </a:lnTo>
                  <a:lnTo>
                    <a:pt x="352488" y="0"/>
                  </a:lnTo>
                  <a:lnTo>
                    <a:pt x="347929" y="0"/>
                  </a:lnTo>
                  <a:close/>
                </a:path>
              </a:pathLst>
            </a:custGeom>
            <a:ln w="6350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 descr=""/>
          <p:cNvSpPr/>
          <p:nvPr/>
        </p:nvSpPr>
        <p:spPr>
          <a:xfrm>
            <a:off x="8548502" y="1155755"/>
            <a:ext cx="279400" cy="464820"/>
          </a:xfrm>
          <a:custGeom>
            <a:avLst/>
            <a:gdLst/>
            <a:ahLst/>
            <a:cxnLst/>
            <a:rect l="l" t="t" r="r" b="b"/>
            <a:pathLst>
              <a:path w="279400" h="464819">
                <a:moveTo>
                  <a:pt x="49733" y="229374"/>
                </a:moveTo>
                <a:lnTo>
                  <a:pt x="270637" y="229374"/>
                </a:lnTo>
                <a:lnTo>
                  <a:pt x="275196" y="229374"/>
                </a:lnTo>
                <a:lnTo>
                  <a:pt x="278879" y="225679"/>
                </a:lnTo>
                <a:lnTo>
                  <a:pt x="278879" y="221119"/>
                </a:lnTo>
                <a:lnTo>
                  <a:pt x="278879" y="216547"/>
                </a:lnTo>
                <a:lnTo>
                  <a:pt x="275196" y="212864"/>
                </a:lnTo>
                <a:lnTo>
                  <a:pt x="270637" y="212864"/>
                </a:lnTo>
                <a:lnTo>
                  <a:pt x="57975" y="212864"/>
                </a:lnTo>
                <a:lnTo>
                  <a:pt x="57975" y="8255"/>
                </a:lnTo>
                <a:lnTo>
                  <a:pt x="57975" y="3683"/>
                </a:lnTo>
                <a:lnTo>
                  <a:pt x="54292" y="0"/>
                </a:lnTo>
                <a:lnTo>
                  <a:pt x="49733" y="0"/>
                </a:lnTo>
                <a:lnTo>
                  <a:pt x="8255" y="0"/>
                </a:lnTo>
                <a:lnTo>
                  <a:pt x="3695" y="0"/>
                </a:lnTo>
                <a:lnTo>
                  <a:pt x="0" y="3683"/>
                </a:lnTo>
                <a:lnTo>
                  <a:pt x="0" y="8255"/>
                </a:lnTo>
                <a:lnTo>
                  <a:pt x="0" y="456412"/>
                </a:lnTo>
                <a:lnTo>
                  <a:pt x="0" y="460959"/>
                </a:lnTo>
                <a:lnTo>
                  <a:pt x="3695" y="464654"/>
                </a:lnTo>
                <a:lnTo>
                  <a:pt x="8255" y="464654"/>
                </a:lnTo>
                <a:lnTo>
                  <a:pt x="270637" y="464654"/>
                </a:lnTo>
                <a:lnTo>
                  <a:pt x="275183" y="464654"/>
                </a:lnTo>
                <a:lnTo>
                  <a:pt x="278879" y="460959"/>
                </a:lnTo>
                <a:lnTo>
                  <a:pt x="278879" y="456412"/>
                </a:lnTo>
                <a:lnTo>
                  <a:pt x="278879" y="451853"/>
                </a:lnTo>
                <a:lnTo>
                  <a:pt x="275183" y="448157"/>
                </a:lnTo>
                <a:lnTo>
                  <a:pt x="270637" y="448157"/>
                </a:lnTo>
                <a:lnTo>
                  <a:pt x="16510" y="448157"/>
                </a:lnTo>
                <a:lnTo>
                  <a:pt x="16510" y="16510"/>
                </a:lnTo>
                <a:lnTo>
                  <a:pt x="41478" y="16510"/>
                </a:lnTo>
                <a:lnTo>
                  <a:pt x="41478" y="221119"/>
                </a:lnTo>
                <a:lnTo>
                  <a:pt x="41478" y="225679"/>
                </a:lnTo>
                <a:lnTo>
                  <a:pt x="45173" y="229374"/>
                </a:lnTo>
                <a:lnTo>
                  <a:pt x="49733" y="229374"/>
                </a:lnTo>
                <a:close/>
              </a:path>
              <a:path w="279400" h="464819">
                <a:moveTo>
                  <a:pt x="83159" y="16510"/>
                </a:moveTo>
                <a:lnTo>
                  <a:pt x="270637" y="16510"/>
                </a:lnTo>
                <a:lnTo>
                  <a:pt x="275196" y="16510"/>
                </a:lnTo>
                <a:lnTo>
                  <a:pt x="278879" y="12814"/>
                </a:lnTo>
                <a:lnTo>
                  <a:pt x="278879" y="8255"/>
                </a:lnTo>
                <a:lnTo>
                  <a:pt x="278879" y="3683"/>
                </a:lnTo>
                <a:lnTo>
                  <a:pt x="275196" y="0"/>
                </a:lnTo>
                <a:lnTo>
                  <a:pt x="270637" y="0"/>
                </a:lnTo>
                <a:lnTo>
                  <a:pt x="83159" y="0"/>
                </a:lnTo>
                <a:lnTo>
                  <a:pt x="78600" y="0"/>
                </a:lnTo>
                <a:lnTo>
                  <a:pt x="74904" y="3683"/>
                </a:lnTo>
                <a:lnTo>
                  <a:pt x="74904" y="8255"/>
                </a:lnTo>
                <a:lnTo>
                  <a:pt x="74904" y="12814"/>
                </a:lnTo>
                <a:lnTo>
                  <a:pt x="78600" y="16510"/>
                </a:lnTo>
                <a:lnTo>
                  <a:pt x="83159" y="16510"/>
                </a:lnTo>
                <a:close/>
              </a:path>
            </a:pathLst>
          </a:custGeom>
          <a:ln w="6350">
            <a:solidFill>
              <a:srgbClr val="020303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6" name="object 46" descr=""/>
          <p:cNvGrpSpPr/>
          <p:nvPr/>
        </p:nvGrpSpPr>
        <p:grpSpPr>
          <a:xfrm>
            <a:off x="6830423" y="1779139"/>
            <a:ext cx="884555" cy="584835"/>
            <a:chOff x="6830423" y="1779139"/>
            <a:chExt cx="884555" cy="584835"/>
          </a:xfrm>
        </p:grpSpPr>
        <p:sp>
          <p:nvSpPr>
            <p:cNvPr id="47" name="object 47" descr=""/>
            <p:cNvSpPr/>
            <p:nvPr/>
          </p:nvSpPr>
          <p:spPr>
            <a:xfrm>
              <a:off x="6833598" y="1782314"/>
              <a:ext cx="375285" cy="554990"/>
            </a:xfrm>
            <a:custGeom>
              <a:avLst/>
              <a:gdLst/>
              <a:ahLst/>
              <a:cxnLst/>
              <a:rect l="l" t="t" r="r" b="b"/>
              <a:pathLst>
                <a:path w="375284" h="554989">
                  <a:moveTo>
                    <a:pt x="31254" y="195872"/>
                  </a:moveTo>
                  <a:lnTo>
                    <a:pt x="26050" y="185849"/>
                  </a:lnTo>
                  <a:lnTo>
                    <a:pt x="22326" y="175672"/>
                  </a:lnTo>
                  <a:lnTo>
                    <a:pt x="20089" y="165343"/>
                  </a:lnTo>
                  <a:lnTo>
                    <a:pt x="19342" y="154863"/>
                  </a:lnTo>
                  <a:lnTo>
                    <a:pt x="27926" y="112074"/>
                  </a:lnTo>
                  <a:lnTo>
                    <a:pt x="51819" y="74878"/>
                  </a:lnTo>
                  <a:lnTo>
                    <a:pt x="88232" y="45524"/>
                  </a:lnTo>
                  <a:lnTo>
                    <a:pt x="134372" y="26262"/>
                  </a:lnTo>
                  <a:lnTo>
                    <a:pt x="187452" y="19342"/>
                  </a:lnTo>
                  <a:lnTo>
                    <a:pt x="240538" y="26262"/>
                  </a:lnTo>
                  <a:lnTo>
                    <a:pt x="286686" y="45524"/>
                  </a:lnTo>
                  <a:lnTo>
                    <a:pt x="323104" y="74878"/>
                  </a:lnTo>
                  <a:lnTo>
                    <a:pt x="347001" y="112074"/>
                  </a:lnTo>
                  <a:lnTo>
                    <a:pt x="355587" y="154863"/>
                  </a:lnTo>
                  <a:lnTo>
                    <a:pt x="355587" y="160210"/>
                  </a:lnTo>
                  <a:lnTo>
                    <a:pt x="359905" y="164541"/>
                  </a:lnTo>
                  <a:lnTo>
                    <a:pt x="365239" y="164541"/>
                  </a:lnTo>
                  <a:lnTo>
                    <a:pt x="370586" y="164541"/>
                  </a:lnTo>
                  <a:lnTo>
                    <a:pt x="374916" y="160210"/>
                  </a:lnTo>
                  <a:lnTo>
                    <a:pt x="374916" y="154863"/>
                  </a:lnTo>
                  <a:lnTo>
                    <a:pt x="368208" y="113745"/>
                  </a:lnTo>
                  <a:lnTo>
                    <a:pt x="349284" y="76766"/>
                  </a:lnTo>
                  <a:lnTo>
                    <a:pt x="319946" y="45413"/>
                  </a:lnTo>
                  <a:lnTo>
                    <a:pt x="281994" y="21176"/>
                  </a:lnTo>
                  <a:lnTo>
                    <a:pt x="237229" y="5542"/>
                  </a:lnTo>
                  <a:lnTo>
                    <a:pt x="187452" y="0"/>
                  </a:lnTo>
                  <a:lnTo>
                    <a:pt x="137680" y="5542"/>
                  </a:lnTo>
                  <a:lnTo>
                    <a:pt x="92918" y="21176"/>
                  </a:lnTo>
                  <a:lnTo>
                    <a:pt x="54968" y="45413"/>
                  </a:lnTo>
                  <a:lnTo>
                    <a:pt x="25631" y="76766"/>
                  </a:lnTo>
                  <a:lnTo>
                    <a:pt x="6708" y="113745"/>
                  </a:lnTo>
                  <a:lnTo>
                    <a:pt x="0" y="154863"/>
                  </a:lnTo>
                  <a:lnTo>
                    <a:pt x="4280" y="182982"/>
                  </a:lnTo>
                  <a:lnTo>
                    <a:pt x="38445" y="235314"/>
                  </a:lnTo>
                  <a:lnTo>
                    <a:pt x="68276" y="259496"/>
                  </a:lnTo>
                  <a:lnTo>
                    <a:pt x="106571" y="282334"/>
                  </a:lnTo>
                  <a:lnTo>
                    <a:pt x="153303" y="303813"/>
                  </a:lnTo>
                  <a:lnTo>
                    <a:pt x="208444" y="323915"/>
                  </a:lnTo>
                  <a:lnTo>
                    <a:pt x="271970" y="342627"/>
                  </a:lnTo>
                  <a:lnTo>
                    <a:pt x="343852" y="359930"/>
                  </a:lnTo>
                  <a:lnTo>
                    <a:pt x="348909" y="370045"/>
                  </a:lnTo>
                  <a:lnTo>
                    <a:pt x="352580" y="380091"/>
                  </a:lnTo>
                  <a:lnTo>
                    <a:pt x="354818" y="390023"/>
                  </a:lnTo>
                  <a:lnTo>
                    <a:pt x="355574" y="399796"/>
                  </a:lnTo>
                  <a:lnTo>
                    <a:pt x="346988" y="442586"/>
                  </a:lnTo>
                  <a:lnTo>
                    <a:pt x="323092" y="479786"/>
                  </a:lnTo>
                  <a:lnTo>
                    <a:pt x="286676" y="509143"/>
                  </a:lnTo>
                  <a:lnTo>
                    <a:pt x="240532" y="528408"/>
                  </a:lnTo>
                  <a:lnTo>
                    <a:pt x="187452" y="535330"/>
                  </a:lnTo>
                  <a:lnTo>
                    <a:pt x="134372" y="528409"/>
                  </a:lnTo>
                  <a:lnTo>
                    <a:pt x="88232" y="509147"/>
                  </a:lnTo>
                  <a:lnTo>
                    <a:pt x="51819" y="479791"/>
                  </a:lnTo>
                  <a:lnTo>
                    <a:pt x="27926" y="442591"/>
                  </a:lnTo>
                  <a:lnTo>
                    <a:pt x="19342" y="399796"/>
                  </a:lnTo>
                  <a:lnTo>
                    <a:pt x="19342" y="394462"/>
                  </a:lnTo>
                  <a:lnTo>
                    <a:pt x="14998" y="390131"/>
                  </a:lnTo>
                  <a:lnTo>
                    <a:pt x="9664" y="390131"/>
                  </a:lnTo>
                  <a:lnTo>
                    <a:pt x="4330" y="390131"/>
                  </a:lnTo>
                  <a:lnTo>
                    <a:pt x="0" y="394462"/>
                  </a:lnTo>
                  <a:lnTo>
                    <a:pt x="0" y="399796"/>
                  </a:lnTo>
                  <a:lnTo>
                    <a:pt x="6708" y="440919"/>
                  </a:lnTo>
                  <a:lnTo>
                    <a:pt x="25631" y="477902"/>
                  </a:lnTo>
                  <a:lnTo>
                    <a:pt x="54968" y="509257"/>
                  </a:lnTo>
                  <a:lnTo>
                    <a:pt x="92918" y="533495"/>
                  </a:lnTo>
                  <a:lnTo>
                    <a:pt x="137680" y="549130"/>
                  </a:lnTo>
                  <a:lnTo>
                    <a:pt x="187452" y="554672"/>
                  </a:lnTo>
                  <a:lnTo>
                    <a:pt x="237229" y="549130"/>
                  </a:lnTo>
                  <a:lnTo>
                    <a:pt x="281994" y="533495"/>
                  </a:lnTo>
                  <a:lnTo>
                    <a:pt x="319946" y="509257"/>
                  </a:lnTo>
                  <a:lnTo>
                    <a:pt x="349284" y="477902"/>
                  </a:lnTo>
                  <a:lnTo>
                    <a:pt x="368208" y="440919"/>
                  </a:lnTo>
                  <a:lnTo>
                    <a:pt x="374916" y="399796"/>
                  </a:lnTo>
                  <a:lnTo>
                    <a:pt x="370119" y="371883"/>
                  </a:lnTo>
                  <a:lnTo>
                    <a:pt x="332992" y="315075"/>
                  </a:lnTo>
                  <a:lnTo>
                    <a:pt x="301492" y="287821"/>
                  </a:lnTo>
                  <a:lnTo>
                    <a:pt x="261923" y="262427"/>
                  </a:lnTo>
                  <a:lnTo>
                    <a:pt x="214699" y="239715"/>
                  </a:lnTo>
                  <a:lnTo>
                    <a:pt x="160236" y="220505"/>
                  </a:lnTo>
                  <a:lnTo>
                    <a:pt x="98949" y="205617"/>
                  </a:lnTo>
                  <a:lnTo>
                    <a:pt x="31254" y="195872"/>
                  </a:lnTo>
                  <a:close/>
                </a:path>
                <a:path w="375284" h="554989">
                  <a:moveTo>
                    <a:pt x="47713" y="217144"/>
                  </a:moveTo>
                  <a:lnTo>
                    <a:pt x="111038" y="227932"/>
                  </a:lnTo>
                  <a:lnTo>
                    <a:pt x="168461" y="243458"/>
                  </a:lnTo>
                  <a:lnTo>
                    <a:pt x="219368" y="262891"/>
                  </a:lnTo>
                  <a:lnTo>
                    <a:pt x="263148" y="285399"/>
                  </a:lnTo>
                  <a:lnTo>
                    <a:pt x="299187" y="310148"/>
                  </a:lnTo>
                  <a:lnTo>
                    <a:pt x="326872" y="336308"/>
                  </a:lnTo>
                  <a:lnTo>
                    <a:pt x="260288" y="319386"/>
                  </a:lnTo>
                  <a:lnTo>
                    <a:pt x="201589" y="301209"/>
                  </a:lnTo>
                  <a:lnTo>
                    <a:pt x="150879" y="281836"/>
                  </a:lnTo>
                  <a:lnTo>
                    <a:pt x="108260" y="261328"/>
                  </a:lnTo>
                  <a:lnTo>
                    <a:pt x="73837" y="239744"/>
                  </a:lnTo>
                  <a:lnTo>
                    <a:pt x="47713" y="217144"/>
                  </a:lnTo>
                  <a:close/>
                </a:path>
              </a:pathLst>
            </a:custGeom>
            <a:ln w="6350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7246096" y="1782433"/>
              <a:ext cx="466090" cy="578485"/>
            </a:xfrm>
            <a:custGeom>
              <a:avLst/>
              <a:gdLst/>
              <a:ahLst/>
              <a:cxnLst/>
              <a:rect l="l" t="t" r="r" b="b"/>
              <a:pathLst>
                <a:path w="466090" h="578485">
                  <a:moveTo>
                    <a:pt x="373456" y="496608"/>
                  </a:moveTo>
                  <a:lnTo>
                    <a:pt x="405304" y="462550"/>
                  </a:lnTo>
                  <a:lnTo>
                    <a:pt x="430747" y="422501"/>
                  </a:lnTo>
                  <a:lnTo>
                    <a:pt x="449398" y="377341"/>
                  </a:lnTo>
                  <a:lnTo>
                    <a:pt x="460871" y="327951"/>
                  </a:lnTo>
                  <a:lnTo>
                    <a:pt x="464781" y="275208"/>
                  </a:lnTo>
                  <a:lnTo>
                    <a:pt x="461031" y="225806"/>
                  </a:lnTo>
                  <a:lnTo>
                    <a:pt x="450220" y="179282"/>
                  </a:lnTo>
                  <a:lnTo>
                    <a:pt x="433010" y="136418"/>
                  </a:lnTo>
                  <a:lnTo>
                    <a:pt x="410062" y="97999"/>
                  </a:lnTo>
                  <a:lnTo>
                    <a:pt x="382037" y="64809"/>
                  </a:lnTo>
                  <a:lnTo>
                    <a:pt x="349597" y="37630"/>
                  </a:lnTo>
                  <a:lnTo>
                    <a:pt x="313403" y="17247"/>
                  </a:lnTo>
                  <a:lnTo>
                    <a:pt x="274116" y="4442"/>
                  </a:lnTo>
                  <a:lnTo>
                    <a:pt x="232397" y="0"/>
                  </a:lnTo>
                  <a:lnTo>
                    <a:pt x="229793" y="0"/>
                  </a:lnTo>
                  <a:lnTo>
                    <a:pt x="227304" y="1054"/>
                  </a:lnTo>
                  <a:lnTo>
                    <a:pt x="225488" y="2920"/>
                  </a:lnTo>
                  <a:lnTo>
                    <a:pt x="223672" y="4775"/>
                  </a:lnTo>
                  <a:lnTo>
                    <a:pt x="222669" y="7302"/>
                  </a:lnTo>
                  <a:lnTo>
                    <a:pt x="222732" y="9905"/>
                  </a:lnTo>
                  <a:lnTo>
                    <a:pt x="223888" y="60007"/>
                  </a:lnTo>
                  <a:lnTo>
                    <a:pt x="224015" y="65252"/>
                  </a:lnTo>
                  <a:lnTo>
                    <a:pt x="228295" y="69443"/>
                  </a:lnTo>
                  <a:lnTo>
                    <a:pt x="233552" y="69443"/>
                  </a:lnTo>
                  <a:lnTo>
                    <a:pt x="276747" y="76902"/>
                  </a:lnTo>
                  <a:lnTo>
                    <a:pt x="315591" y="97943"/>
                  </a:lnTo>
                  <a:lnTo>
                    <a:pt x="348521" y="130563"/>
                  </a:lnTo>
                  <a:lnTo>
                    <a:pt x="373976" y="172761"/>
                  </a:lnTo>
                  <a:lnTo>
                    <a:pt x="390394" y="222532"/>
                  </a:lnTo>
                  <a:lnTo>
                    <a:pt x="396214" y="277875"/>
                  </a:lnTo>
                  <a:lnTo>
                    <a:pt x="390394" y="333228"/>
                  </a:lnTo>
                  <a:lnTo>
                    <a:pt x="373976" y="383005"/>
                  </a:lnTo>
                  <a:lnTo>
                    <a:pt x="348521" y="425203"/>
                  </a:lnTo>
                  <a:lnTo>
                    <a:pt x="315591" y="457823"/>
                  </a:lnTo>
                  <a:lnTo>
                    <a:pt x="276747" y="478863"/>
                  </a:lnTo>
                  <a:lnTo>
                    <a:pt x="233552" y="486321"/>
                  </a:lnTo>
                  <a:lnTo>
                    <a:pt x="228307" y="486321"/>
                  </a:lnTo>
                  <a:lnTo>
                    <a:pt x="224015" y="490499"/>
                  </a:lnTo>
                  <a:lnTo>
                    <a:pt x="223888" y="495744"/>
                  </a:lnTo>
                  <a:lnTo>
                    <a:pt x="222986" y="530847"/>
                  </a:lnTo>
                  <a:lnTo>
                    <a:pt x="181750" y="523791"/>
                  </a:lnTo>
                  <a:lnTo>
                    <a:pt x="143432" y="507711"/>
                  </a:lnTo>
                  <a:lnTo>
                    <a:pt x="108826" y="483560"/>
                  </a:lnTo>
                  <a:lnTo>
                    <a:pt x="78728" y="452296"/>
                  </a:lnTo>
                  <a:lnTo>
                    <a:pt x="53934" y="414873"/>
                  </a:lnTo>
                  <a:lnTo>
                    <a:pt x="35239" y="372247"/>
                  </a:lnTo>
                  <a:lnTo>
                    <a:pt x="23439" y="325373"/>
                  </a:lnTo>
                  <a:lnTo>
                    <a:pt x="19329" y="275208"/>
                  </a:lnTo>
                  <a:lnTo>
                    <a:pt x="24104" y="221187"/>
                  </a:lnTo>
                  <a:lnTo>
                    <a:pt x="37797" y="170930"/>
                  </a:lnTo>
                  <a:lnTo>
                    <a:pt x="59457" y="125724"/>
                  </a:lnTo>
                  <a:lnTo>
                    <a:pt x="88136" y="86857"/>
                  </a:lnTo>
                  <a:lnTo>
                    <a:pt x="122882" y="55617"/>
                  </a:lnTo>
                  <a:lnTo>
                    <a:pt x="162747" y="33292"/>
                  </a:lnTo>
                  <a:lnTo>
                    <a:pt x="206781" y="21170"/>
                  </a:lnTo>
                  <a:lnTo>
                    <a:pt x="212064" y="20408"/>
                  </a:lnTo>
                  <a:lnTo>
                    <a:pt x="215734" y="15506"/>
                  </a:lnTo>
                  <a:lnTo>
                    <a:pt x="214972" y="10223"/>
                  </a:lnTo>
                  <a:lnTo>
                    <a:pt x="214210" y="4940"/>
                  </a:lnTo>
                  <a:lnTo>
                    <a:pt x="209270" y="1282"/>
                  </a:lnTo>
                  <a:lnTo>
                    <a:pt x="204038" y="2031"/>
                  </a:lnTo>
                  <a:lnTo>
                    <a:pt x="161870" y="12879"/>
                  </a:lnTo>
                  <a:lnTo>
                    <a:pt x="123079" y="32239"/>
                  </a:lnTo>
                  <a:lnTo>
                    <a:pt x="88356" y="59184"/>
                  </a:lnTo>
                  <a:lnTo>
                    <a:pt x="58394" y="92786"/>
                  </a:lnTo>
                  <a:lnTo>
                    <a:pt x="33885" y="132117"/>
                  </a:lnTo>
                  <a:lnTo>
                    <a:pt x="15521" y="176250"/>
                  </a:lnTo>
                  <a:lnTo>
                    <a:pt x="3995" y="224256"/>
                  </a:lnTo>
                  <a:lnTo>
                    <a:pt x="0" y="275208"/>
                  </a:lnTo>
                  <a:lnTo>
                    <a:pt x="3751" y="324617"/>
                  </a:lnTo>
                  <a:lnTo>
                    <a:pt x="14564" y="371146"/>
                  </a:lnTo>
                  <a:lnTo>
                    <a:pt x="31777" y="414010"/>
                  </a:lnTo>
                  <a:lnTo>
                    <a:pt x="54729" y="452428"/>
                  </a:lnTo>
                  <a:lnTo>
                    <a:pt x="82756" y="485616"/>
                  </a:lnTo>
                  <a:lnTo>
                    <a:pt x="115199" y="512793"/>
                  </a:lnTo>
                  <a:lnTo>
                    <a:pt x="151394" y="533173"/>
                  </a:lnTo>
                  <a:lnTo>
                    <a:pt x="190681" y="545976"/>
                  </a:lnTo>
                  <a:lnTo>
                    <a:pt x="232397" y="550417"/>
                  </a:lnTo>
                  <a:lnTo>
                    <a:pt x="237642" y="550417"/>
                  </a:lnTo>
                  <a:lnTo>
                    <a:pt x="241934" y="546252"/>
                  </a:lnTo>
                  <a:lnTo>
                    <a:pt x="242061" y="541007"/>
                  </a:lnTo>
                  <a:lnTo>
                    <a:pt x="242976" y="505345"/>
                  </a:lnTo>
                  <a:lnTo>
                    <a:pt x="282763" y="497189"/>
                  </a:lnTo>
                  <a:lnTo>
                    <a:pt x="319172" y="478834"/>
                  </a:lnTo>
                  <a:lnTo>
                    <a:pt x="351204" y="451531"/>
                  </a:lnTo>
                  <a:lnTo>
                    <a:pt x="377858" y="416533"/>
                  </a:lnTo>
                  <a:lnTo>
                    <a:pt x="398135" y="375090"/>
                  </a:lnTo>
                  <a:lnTo>
                    <a:pt x="411034" y="328453"/>
                  </a:lnTo>
                  <a:lnTo>
                    <a:pt x="415556" y="277875"/>
                  </a:lnTo>
                  <a:lnTo>
                    <a:pt x="411035" y="227308"/>
                  </a:lnTo>
                  <a:lnTo>
                    <a:pt x="398138" y="180679"/>
                  </a:lnTo>
                  <a:lnTo>
                    <a:pt x="377865" y="139242"/>
                  </a:lnTo>
                  <a:lnTo>
                    <a:pt x="351216" y="104246"/>
                  </a:lnTo>
                  <a:lnTo>
                    <a:pt x="319192" y="76943"/>
                  </a:lnTo>
                  <a:lnTo>
                    <a:pt x="282791" y="58583"/>
                  </a:lnTo>
                  <a:lnTo>
                    <a:pt x="243014" y="50418"/>
                  </a:lnTo>
                  <a:lnTo>
                    <a:pt x="242303" y="19608"/>
                  </a:lnTo>
                  <a:lnTo>
                    <a:pt x="283448" y="26762"/>
                  </a:lnTo>
                  <a:lnTo>
                    <a:pt x="321678" y="42903"/>
                  </a:lnTo>
                  <a:lnTo>
                    <a:pt x="356200" y="67080"/>
                  </a:lnTo>
                  <a:lnTo>
                    <a:pt x="386222" y="98342"/>
                  </a:lnTo>
                  <a:lnTo>
                    <a:pt x="410952" y="135738"/>
                  </a:lnTo>
                  <a:lnTo>
                    <a:pt x="429598" y="178317"/>
                  </a:lnTo>
                  <a:lnTo>
                    <a:pt x="441366" y="225129"/>
                  </a:lnTo>
                  <a:lnTo>
                    <a:pt x="445465" y="275221"/>
                  </a:lnTo>
                  <a:lnTo>
                    <a:pt x="441438" y="327220"/>
                  </a:lnTo>
                  <a:lnTo>
                    <a:pt x="429639" y="375608"/>
                  </a:lnTo>
                  <a:lnTo>
                    <a:pt x="410489" y="419425"/>
                  </a:lnTo>
                  <a:lnTo>
                    <a:pt x="384407" y="457711"/>
                  </a:lnTo>
                  <a:lnTo>
                    <a:pt x="351815" y="489508"/>
                  </a:lnTo>
                  <a:lnTo>
                    <a:pt x="349453" y="491388"/>
                  </a:lnTo>
                  <a:lnTo>
                    <a:pt x="348094" y="494245"/>
                  </a:lnTo>
                  <a:lnTo>
                    <a:pt x="348145" y="497268"/>
                  </a:lnTo>
                  <a:lnTo>
                    <a:pt x="348208" y="500291"/>
                  </a:lnTo>
                  <a:lnTo>
                    <a:pt x="349656" y="503110"/>
                  </a:lnTo>
                  <a:lnTo>
                    <a:pt x="352082" y="504888"/>
                  </a:lnTo>
                  <a:lnTo>
                    <a:pt x="425665" y="559015"/>
                  </a:lnTo>
                  <a:lnTo>
                    <a:pt x="379285" y="559015"/>
                  </a:lnTo>
                  <a:lnTo>
                    <a:pt x="320141" y="515975"/>
                  </a:lnTo>
                  <a:lnTo>
                    <a:pt x="317309" y="513905"/>
                  </a:lnTo>
                  <a:lnTo>
                    <a:pt x="313562" y="513549"/>
                  </a:lnTo>
                  <a:lnTo>
                    <a:pt x="274231" y="527983"/>
                  </a:lnTo>
                  <a:lnTo>
                    <a:pt x="256311" y="531939"/>
                  </a:lnTo>
                  <a:lnTo>
                    <a:pt x="252933" y="537044"/>
                  </a:lnTo>
                  <a:lnTo>
                    <a:pt x="253974" y="542277"/>
                  </a:lnTo>
                  <a:lnTo>
                    <a:pt x="255028" y="547522"/>
                  </a:lnTo>
                  <a:lnTo>
                    <a:pt x="260108" y="550913"/>
                  </a:lnTo>
                  <a:lnTo>
                    <a:pt x="265341" y="549859"/>
                  </a:lnTo>
                  <a:lnTo>
                    <a:pt x="277727" y="547053"/>
                  </a:lnTo>
                  <a:lnTo>
                    <a:pt x="289872" y="543618"/>
                  </a:lnTo>
                  <a:lnTo>
                    <a:pt x="301743" y="539566"/>
                  </a:lnTo>
                  <a:lnTo>
                    <a:pt x="313308" y="534911"/>
                  </a:lnTo>
                  <a:lnTo>
                    <a:pt x="370446" y="576503"/>
                  </a:lnTo>
                  <a:lnTo>
                    <a:pt x="372109" y="577710"/>
                  </a:lnTo>
                  <a:lnTo>
                    <a:pt x="374091" y="578357"/>
                  </a:lnTo>
                  <a:lnTo>
                    <a:pt x="376135" y="578357"/>
                  </a:lnTo>
                  <a:lnTo>
                    <a:pt x="455117" y="578357"/>
                  </a:lnTo>
                  <a:lnTo>
                    <a:pt x="459295" y="578357"/>
                  </a:lnTo>
                  <a:lnTo>
                    <a:pt x="462991" y="575678"/>
                  </a:lnTo>
                  <a:lnTo>
                    <a:pt x="464299" y="571703"/>
                  </a:lnTo>
                  <a:lnTo>
                    <a:pt x="465594" y="567740"/>
                  </a:lnTo>
                  <a:lnTo>
                    <a:pt x="464210" y="563384"/>
                  </a:lnTo>
                  <a:lnTo>
                    <a:pt x="460844" y="560895"/>
                  </a:lnTo>
                  <a:lnTo>
                    <a:pt x="373456" y="496608"/>
                  </a:lnTo>
                  <a:close/>
                </a:path>
              </a:pathLst>
            </a:custGeom>
            <a:ln w="6350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9" name="object 49" descr=""/>
          <p:cNvSpPr/>
          <p:nvPr/>
        </p:nvSpPr>
        <p:spPr>
          <a:xfrm>
            <a:off x="7765102" y="1787599"/>
            <a:ext cx="389890" cy="549910"/>
          </a:xfrm>
          <a:custGeom>
            <a:avLst/>
            <a:gdLst/>
            <a:ahLst/>
            <a:cxnLst/>
            <a:rect l="l" t="t" r="r" b="b"/>
            <a:pathLst>
              <a:path w="389890" h="549910">
                <a:moveTo>
                  <a:pt x="380112" y="0"/>
                </a:moveTo>
                <a:lnTo>
                  <a:pt x="337821" y="0"/>
                </a:lnTo>
                <a:lnTo>
                  <a:pt x="332487" y="0"/>
                </a:lnTo>
                <a:lnTo>
                  <a:pt x="328156" y="4330"/>
                </a:lnTo>
                <a:lnTo>
                  <a:pt x="328156" y="9664"/>
                </a:lnTo>
                <a:lnTo>
                  <a:pt x="328156" y="356882"/>
                </a:lnTo>
                <a:lnTo>
                  <a:pt x="322084" y="393746"/>
                </a:lnTo>
                <a:lnTo>
                  <a:pt x="295466" y="450662"/>
                </a:lnTo>
                <a:lnTo>
                  <a:pt x="240518" y="487723"/>
                </a:lnTo>
                <a:lnTo>
                  <a:pt x="207743" y="493574"/>
                </a:lnTo>
                <a:lnTo>
                  <a:pt x="183161" y="493246"/>
                </a:lnTo>
                <a:lnTo>
                  <a:pt x="173254" y="491921"/>
                </a:lnTo>
                <a:lnTo>
                  <a:pt x="170384" y="491337"/>
                </a:lnTo>
                <a:lnTo>
                  <a:pt x="167437" y="492048"/>
                </a:lnTo>
                <a:lnTo>
                  <a:pt x="165177" y="493890"/>
                </a:lnTo>
                <a:lnTo>
                  <a:pt x="162904" y="495719"/>
                </a:lnTo>
                <a:lnTo>
                  <a:pt x="161595" y="498475"/>
                </a:lnTo>
                <a:lnTo>
                  <a:pt x="161595" y="501383"/>
                </a:lnTo>
                <a:lnTo>
                  <a:pt x="161595" y="524598"/>
                </a:lnTo>
                <a:lnTo>
                  <a:pt x="129290" y="520943"/>
                </a:lnTo>
                <a:lnTo>
                  <a:pt x="76601" y="499668"/>
                </a:lnTo>
                <a:lnTo>
                  <a:pt x="32654" y="444201"/>
                </a:lnTo>
                <a:lnTo>
                  <a:pt x="22002" y="406230"/>
                </a:lnTo>
                <a:lnTo>
                  <a:pt x="19348" y="376871"/>
                </a:lnTo>
                <a:lnTo>
                  <a:pt x="19622" y="364807"/>
                </a:lnTo>
                <a:lnTo>
                  <a:pt x="19660" y="364515"/>
                </a:lnTo>
                <a:lnTo>
                  <a:pt x="19673" y="364210"/>
                </a:lnTo>
                <a:lnTo>
                  <a:pt x="19673" y="363918"/>
                </a:lnTo>
                <a:lnTo>
                  <a:pt x="19673" y="9664"/>
                </a:lnTo>
                <a:lnTo>
                  <a:pt x="19673" y="4330"/>
                </a:lnTo>
                <a:lnTo>
                  <a:pt x="15330" y="0"/>
                </a:lnTo>
                <a:lnTo>
                  <a:pt x="9996" y="0"/>
                </a:lnTo>
                <a:lnTo>
                  <a:pt x="4674" y="0"/>
                </a:lnTo>
                <a:lnTo>
                  <a:pt x="331" y="4330"/>
                </a:lnTo>
                <a:lnTo>
                  <a:pt x="331" y="9664"/>
                </a:lnTo>
                <a:lnTo>
                  <a:pt x="331" y="363499"/>
                </a:lnTo>
                <a:lnTo>
                  <a:pt x="0" y="379866"/>
                </a:lnTo>
                <a:lnTo>
                  <a:pt x="15615" y="453778"/>
                </a:lnTo>
                <a:lnTo>
                  <a:pt x="41987" y="495020"/>
                </a:lnTo>
                <a:lnTo>
                  <a:pt x="96719" y="531774"/>
                </a:lnTo>
                <a:lnTo>
                  <a:pt x="171273" y="544106"/>
                </a:lnTo>
                <a:lnTo>
                  <a:pt x="176607" y="544106"/>
                </a:lnTo>
                <a:lnTo>
                  <a:pt x="180938" y="539775"/>
                </a:lnTo>
                <a:lnTo>
                  <a:pt x="180938" y="534441"/>
                </a:lnTo>
                <a:lnTo>
                  <a:pt x="180938" y="512508"/>
                </a:lnTo>
                <a:lnTo>
                  <a:pt x="226961" y="510890"/>
                </a:lnTo>
                <a:lnTo>
                  <a:pt x="286348" y="486156"/>
                </a:lnTo>
                <a:lnTo>
                  <a:pt x="328113" y="434478"/>
                </a:lnTo>
                <a:lnTo>
                  <a:pt x="347447" y="358178"/>
                </a:lnTo>
                <a:lnTo>
                  <a:pt x="347485" y="357593"/>
                </a:lnTo>
                <a:lnTo>
                  <a:pt x="347485" y="357314"/>
                </a:lnTo>
                <a:lnTo>
                  <a:pt x="347485" y="19329"/>
                </a:lnTo>
                <a:lnTo>
                  <a:pt x="370447" y="19329"/>
                </a:lnTo>
                <a:lnTo>
                  <a:pt x="370447" y="361327"/>
                </a:lnTo>
                <a:lnTo>
                  <a:pt x="364213" y="404587"/>
                </a:lnTo>
                <a:lnTo>
                  <a:pt x="349557" y="444391"/>
                </a:lnTo>
                <a:lnTo>
                  <a:pt x="321107" y="484365"/>
                </a:lnTo>
                <a:lnTo>
                  <a:pt x="266785" y="518569"/>
                </a:lnTo>
                <a:lnTo>
                  <a:pt x="194869" y="530047"/>
                </a:lnTo>
                <a:lnTo>
                  <a:pt x="189535" y="530047"/>
                </a:lnTo>
                <a:lnTo>
                  <a:pt x="185205" y="534377"/>
                </a:lnTo>
                <a:lnTo>
                  <a:pt x="185205" y="539724"/>
                </a:lnTo>
                <a:lnTo>
                  <a:pt x="185205" y="545058"/>
                </a:lnTo>
                <a:lnTo>
                  <a:pt x="189535" y="549389"/>
                </a:lnTo>
                <a:lnTo>
                  <a:pt x="194869" y="549389"/>
                </a:lnTo>
                <a:lnTo>
                  <a:pt x="236833" y="546153"/>
                </a:lnTo>
                <a:lnTo>
                  <a:pt x="274229" y="536478"/>
                </a:lnTo>
                <a:lnTo>
                  <a:pt x="334823" y="497992"/>
                </a:lnTo>
                <a:lnTo>
                  <a:pt x="366516" y="453861"/>
                </a:lnTo>
                <a:lnTo>
                  <a:pt x="382845" y="410206"/>
                </a:lnTo>
                <a:lnTo>
                  <a:pt x="389776" y="361264"/>
                </a:lnTo>
                <a:lnTo>
                  <a:pt x="389776" y="9664"/>
                </a:lnTo>
                <a:lnTo>
                  <a:pt x="389776" y="4330"/>
                </a:lnTo>
                <a:lnTo>
                  <a:pt x="385446" y="0"/>
                </a:lnTo>
                <a:lnTo>
                  <a:pt x="380112" y="0"/>
                </a:lnTo>
                <a:close/>
              </a:path>
            </a:pathLst>
          </a:custGeom>
          <a:ln w="6350">
            <a:solidFill>
              <a:srgbClr val="020303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0" name="object 50" descr=""/>
          <p:cNvGrpSpPr/>
          <p:nvPr/>
        </p:nvGrpSpPr>
        <p:grpSpPr>
          <a:xfrm>
            <a:off x="8224098" y="1709960"/>
            <a:ext cx="1623060" cy="621665"/>
            <a:chOff x="8224098" y="1709960"/>
            <a:chExt cx="1623060" cy="621665"/>
          </a:xfrm>
        </p:grpSpPr>
        <p:sp>
          <p:nvSpPr>
            <p:cNvPr id="51" name="object 51" descr=""/>
            <p:cNvSpPr/>
            <p:nvPr/>
          </p:nvSpPr>
          <p:spPr>
            <a:xfrm>
              <a:off x="8227273" y="1783807"/>
              <a:ext cx="327025" cy="544830"/>
            </a:xfrm>
            <a:custGeom>
              <a:avLst/>
              <a:gdLst/>
              <a:ahLst/>
              <a:cxnLst/>
              <a:rect l="l" t="t" r="r" b="b"/>
              <a:pathLst>
                <a:path w="327025" h="544830">
                  <a:moveTo>
                    <a:pt x="58242" y="268655"/>
                  </a:moveTo>
                  <a:lnTo>
                    <a:pt x="316992" y="268655"/>
                  </a:lnTo>
                  <a:lnTo>
                    <a:pt x="322326" y="268655"/>
                  </a:lnTo>
                  <a:lnTo>
                    <a:pt x="326656" y="264325"/>
                  </a:lnTo>
                  <a:lnTo>
                    <a:pt x="326656" y="258991"/>
                  </a:lnTo>
                  <a:lnTo>
                    <a:pt x="326656" y="253644"/>
                  </a:lnTo>
                  <a:lnTo>
                    <a:pt x="322326" y="249326"/>
                  </a:lnTo>
                  <a:lnTo>
                    <a:pt x="316992" y="249326"/>
                  </a:lnTo>
                  <a:lnTo>
                    <a:pt x="67906" y="249326"/>
                  </a:lnTo>
                  <a:lnTo>
                    <a:pt x="67906" y="9651"/>
                  </a:lnTo>
                  <a:lnTo>
                    <a:pt x="67906" y="4330"/>
                  </a:lnTo>
                  <a:lnTo>
                    <a:pt x="63576" y="0"/>
                  </a:lnTo>
                  <a:lnTo>
                    <a:pt x="58242" y="0"/>
                  </a:lnTo>
                  <a:lnTo>
                    <a:pt x="9664" y="0"/>
                  </a:lnTo>
                  <a:lnTo>
                    <a:pt x="4318" y="0"/>
                  </a:lnTo>
                  <a:lnTo>
                    <a:pt x="0" y="4330"/>
                  </a:lnTo>
                  <a:lnTo>
                    <a:pt x="0" y="9651"/>
                  </a:lnTo>
                  <a:lnTo>
                    <a:pt x="0" y="534581"/>
                  </a:lnTo>
                  <a:lnTo>
                    <a:pt x="0" y="539927"/>
                  </a:lnTo>
                  <a:lnTo>
                    <a:pt x="4318" y="544258"/>
                  </a:lnTo>
                  <a:lnTo>
                    <a:pt x="9664" y="544258"/>
                  </a:lnTo>
                  <a:lnTo>
                    <a:pt x="316992" y="544258"/>
                  </a:lnTo>
                  <a:lnTo>
                    <a:pt x="322326" y="544258"/>
                  </a:lnTo>
                  <a:lnTo>
                    <a:pt x="326656" y="539927"/>
                  </a:lnTo>
                  <a:lnTo>
                    <a:pt x="326656" y="534581"/>
                  </a:lnTo>
                  <a:lnTo>
                    <a:pt x="326656" y="529259"/>
                  </a:lnTo>
                  <a:lnTo>
                    <a:pt x="322326" y="524929"/>
                  </a:lnTo>
                  <a:lnTo>
                    <a:pt x="316992" y="524929"/>
                  </a:lnTo>
                  <a:lnTo>
                    <a:pt x="19329" y="524929"/>
                  </a:lnTo>
                  <a:lnTo>
                    <a:pt x="19329" y="19329"/>
                  </a:lnTo>
                  <a:lnTo>
                    <a:pt x="48577" y="19329"/>
                  </a:lnTo>
                  <a:lnTo>
                    <a:pt x="48577" y="258991"/>
                  </a:lnTo>
                  <a:lnTo>
                    <a:pt x="48577" y="264325"/>
                  </a:lnTo>
                  <a:lnTo>
                    <a:pt x="52908" y="268655"/>
                  </a:lnTo>
                  <a:lnTo>
                    <a:pt x="58242" y="268655"/>
                  </a:lnTo>
                  <a:close/>
                </a:path>
                <a:path w="327025" h="544830">
                  <a:moveTo>
                    <a:pt x="97396" y="19329"/>
                  </a:moveTo>
                  <a:lnTo>
                    <a:pt x="316992" y="19329"/>
                  </a:lnTo>
                  <a:lnTo>
                    <a:pt x="322326" y="19329"/>
                  </a:lnTo>
                  <a:lnTo>
                    <a:pt x="326656" y="14998"/>
                  </a:lnTo>
                  <a:lnTo>
                    <a:pt x="326656" y="9651"/>
                  </a:lnTo>
                  <a:lnTo>
                    <a:pt x="326656" y="4330"/>
                  </a:lnTo>
                  <a:lnTo>
                    <a:pt x="322326" y="0"/>
                  </a:lnTo>
                  <a:lnTo>
                    <a:pt x="316992" y="0"/>
                  </a:lnTo>
                  <a:lnTo>
                    <a:pt x="97396" y="0"/>
                  </a:lnTo>
                  <a:lnTo>
                    <a:pt x="92062" y="0"/>
                  </a:lnTo>
                  <a:lnTo>
                    <a:pt x="87731" y="4330"/>
                  </a:lnTo>
                  <a:lnTo>
                    <a:pt x="87731" y="9651"/>
                  </a:lnTo>
                  <a:lnTo>
                    <a:pt x="87731" y="14998"/>
                  </a:lnTo>
                  <a:lnTo>
                    <a:pt x="92062" y="19329"/>
                  </a:lnTo>
                  <a:lnTo>
                    <a:pt x="97396" y="19329"/>
                  </a:lnTo>
                  <a:close/>
                </a:path>
              </a:pathLst>
            </a:custGeom>
            <a:ln w="6350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8600931" y="1783807"/>
              <a:ext cx="327025" cy="544830"/>
            </a:xfrm>
            <a:custGeom>
              <a:avLst/>
              <a:gdLst/>
              <a:ahLst/>
              <a:cxnLst/>
              <a:rect l="l" t="t" r="r" b="b"/>
              <a:pathLst>
                <a:path w="327025" h="544830">
                  <a:moveTo>
                    <a:pt x="58242" y="268655"/>
                  </a:moveTo>
                  <a:lnTo>
                    <a:pt x="316992" y="268655"/>
                  </a:lnTo>
                  <a:lnTo>
                    <a:pt x="322326" y="268655"/>
                  </a:lnTo>
                  <a:lnTo>
                    <a:pt x="326656" y="264325"/>
                  </a:lnTo>
                  <a:lnTo>
                    <a:pt x="326656" y="258991"/>
                  </a:lnTo>
                  <a:lnTo>
                    <a:pt x="326656" y="253644"/>
                  </a:lnTo>
                  <a:lnTo>
                    <a:pt x="322326" y="249326"/>
                  </a:lnTo>
                  <a:lnTo>
                    <a:pt x="316992" y="249326"/>
                  </a:lnTo>
                  <a:lnTo>
                    <a:pt x="67906" y="249326"/>
                  </a:lnTo>
                  <a:lnTo>
                    <a:pt x="67906" y="9651"/>
                  </a:lnTo>
                  <a:lnTo>
                    <a:pt x="67906" y="4330"/>
                  </a:lnTo>
                  <a:lnTo>
                    <a:pt x="63576" y="0"/>
                  </a:lnTo>
                  <a:lnTo>
                    <a:pt x="58242" y="0"/>
                  </a:lnTo>
                  <a:lnTo>
                    <a:pt x="9664" y="0"/>
                  </a:lnTo>
                  <a:lnTo>
                    <a:pt x="4318" y="0"/>
                  </a:lnTo>
                  <a:lnTo>
                    <a:pt x="0" y="4330"/>
                  </a:lnTo>
                  <a:lnTo>
                    <a:pt x="0" y="9651"/>
                  </a:lnTo>
                  <a:lnTo>
                    <a:pt x="0" y="534581"/>
                  </a:lnTo>
                  <a:lnTo>
                    <a:pt x="0" y="539927"/>
                  </a:lnTo>
                  <a:lnTo>
                    <a:pt x="4318" y="544258"/>
                  </a:lnTo>
                  <a:lnTo>
                    <a:pt x="9664" y="544258"/>
                  </a:lnTo>
                  <a:lnTo>
                    <a:pt x="316992" y="544258"/>
                  </a:lnTo>
                  <a:lnTo>
                    <a:pt x="322326" y="544258"/>
                  </a:lnTo>
                  <a:lnTo>
                    <a:pt x="326656" y="539927"/>
                  </a:lnTo>
                  <a:lnTo>
                    <a:pt x="326656" y="534581"/>
                  </a:lnTo>
                  <a:lnTo>
                    <a:pt x="326656" y="529259"/>
                  </a:lnTo>
                  <a:lnTo>
                    <a:pt x="322326" y="524929"/>
                  </a:lnTo>
                  <a:lnTo>
                    <a:pt x="316992" y="524929"/>
                  </a:lnTo>
                  <a:lnTo>
                    <a:pt x="19329" y="524929"/>
                  </a:lnTo>
                  <a:lnTo>
                    <a:pt x="19329" y="19329"/>
                  </a:lnTo>
                  <a:lnTo>
                    <a:pt x="48577" y="19329"/>
                  </a:lnTo>
                  <a:lnTo>
                    <a:pt x="48577" y="258991"/>
                  </a:lnTo>
                  <a:lnTo>
                    <a:pt x="48577" y="264325"/>
                  </a:lnTo>
                  <a:lnTo>
                    <a:pt x="52908" y="268655"/>
                  </a:lnTo>
                  <a:lnTo>
                    <a:pt x="58242" y="268655"/>
                  </a:lnTo>
                  <a:close/>
                </a:path>
                <a:path w="327025" h="544830">
                  <a:moveTo>
                    <a:pt x="97396" y="19329"/>
                  </a:moveTo>
                  <a:lnTo>
                    <a:pt x="316992" y="19329"/>
                  </a:lnTo>
                  <a:lnTo>
                    <a:pt x="322326" y="19329"/>
                  </a:lnTo>
                  <a:lnTo>
                    <a:pt x="326656" y="14998"/>
                  </a:lnTo>
                  <a:lnTo>
                    <a:pt x="326656" y="9651"/>
                  </a:lnTo>
                  <a:lnTo>
                    <a:pt x="326656" y="4330"/>
                  </a:lnTo>
                  <a:lnTo>
                    <a:pt x="322326" y="0"/>
                  </a:lnTo>
                  <a:lnTo>
                    <a:pt x="316992" y="0"/>
                  </a:lnTo>
                  <a:lnTo>
                    <a:pt x="97396" y="0"/>
                  </a:lnTo>
                  <a:lnTo>
                    <a:pt x="92062" y="0"/>
                  </a:lnTo>
                  <a:lnTo>
                    <a:pt x="87731" y="4330"/>
                  </a:lnTo>
                  <a:lnTo>
                    <a:pt x="87731" y="9651"/>
                  </a:lnTo>
                  <a:lnTo>
                    <a:pt x="87731" y="14998"/>
                  </a:lnTo>
                  <a:lnTo>
                    <a:pt x="92062" y="19329"/>
                  </a:lnTo>
                  <a:lnTo>
                    <a:pt x="97396" y="19329"/>
                  </a:lnTo>
                  <a:close/>
                </a:path>
              </a:pathLst>
            </a:custGeom>
            <a:ln w="6350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8936677" y="1787596"/>
              <a:ext cx="408305" cy="537845"/>
            </a:xfrm>
            <a:custGeom>
              <a:avLst/>
              <a:gdLst/>
              <a:ahLst/>
              <a:cxnLst/>
              <a:rect l="l" t="t" r="r" b="b"/>
              <a:pathLst>
                <a:path w="408304" h="537844">
                  <a:moveTo>
                    <a:pt x="397586" y="473227"/>
                  </a:moveTo>
                  <a:lnTo>
                    <a:pt x="98513" y="473227"/>
                  </a:lnTo>
                  <a:lnTo>
                    <a:pt x="93179" y="473227"/>
                  </a:lnTo>
                  <a:lnTo>
                    <a:pt x="88849" y="477545"/>
                  </a:lnTo>
                  <a:lnTo>
                    <a:pt x="88849" y="482892"/>
                  </a:lnTo>
                  <a:lnTo>
                    <a:pt x="88849" y="488238"/>
                  </a:lnTo>
                  <a:lnTo>
                    <a:pt x="93179" y="492544"/>
                  </a:lnTo>
                  <a:lnTo>
                    <a:pt x="98513" y="492544"/>
                  </a:lnTo>
                  <a:lnTo>
                    <a:pt x="387921" y="492544"/>
                  </a:lnTo>
                  <a:lnTo>
                    <a:pt x="387921" y="518172"/>
                  </a:lnTo>
                  <a:lnTo>
                    <a:pt x="29578" y="518172"/>
                  </a:lnTo>
                  <a:lnTo>
                    <a:pt x="405333" y="15455"/>
                  </a:lnTo>
                  <a:lnTo>
                    <a:pt x="407517" y="12522"/>
                  </a:lnTo>
                  <a:lnTo>
                    <a:pt x="407873" y="8610"/>
                  </a:lnTo>
                  <a:lnTo>
                    <a:pt x="406234" y="5334"/>
                  </a:lnTo>
                  <a:lnTo>
                    <a:pt x="404596" y="2057"/>
                  </a:lnTo>
                  <a:lnTo>
                    <a:pt x="401256" y="0"/>
                  </a:lnTo>
                  <a:lnTo>
                    <a:pt x="397586" y="0"/>
                  </a:lnTo>
                  <a:lnTo>
                    <a:pt x="34086" y="0"/>
                  </a:lnTo>
                  <a:lnTo>
                    <a:pt x="28752" y="0"/>
                  </a:lnTo>
                  <a:lnTo>
                    <a:pt x="24422" y="4330"/>
                  </a:lnTo>
                  <a:lnTo>
                    <a:pt x="24422" y="9664"/>
                  </a:lnTo>
                  <a:lnTo>
                    <a:pt x="24422" y="48006"/>
                  </a:lnTo>
                  <a:lnTo>
                    <a:pt x="24422" y="53340"/>
                  </a:lnTo>
                  <a:lnTo>
                    <a:pt x="28752" y="57670"/>
                  </a:lnTo>
                  <a:lnTo>
                    <a:pt x="34086" y="57670"/>
                  </a:lnTo>
                  <a:lnTo>
                    <a:pt x="307695" y="57670"/>
                  </a:lnTo>
                  <a:lnTo>
                    <a:pt x="313042" y="57670"/>
                  </a:lnTo>
                  <a:lnTo>
                    <a:pt x="317373" y="53340"/>
                  </a:lnTo>
                  <a:lnTo>
                    <a:pt x="317373" y="48006"/>
                  </a:lnTo>
                  <a:lnTo>
                    <a:pt x="317373" y="42672"/>
                  </a:lnTo>
                  <a:lnTo>
                    <a:pt x="313042" y="38341"/>
                  </a:lnTo>
                  <a:lnTo>
                    <a:pt x="307695" y="38341"/>
                  </a:lnTo>
                  <a:lnTo>
                    <a:pt x="43751" y="38341"/>
                  </a:lnTo>
                  <a:lnTo>
                    <a:pt x="43751" y="19342"/>
                  </a:lnTo>
                  <a:lnTo>
                    <a:pt x="378294" y="19342"/>
                  </a:lnTo>
                  <a:lnTo>
                    <a:pt x="2552" y="522046"/>
                  </a:lnTo>
                  <a:lnTo>
                    <a:pt x="355" y="524979"/>
                  </a:lnTo>
                  <a:lnTo>
                    <a:pt x="0" y="528904"/>
                  </a:lnTo>
                  <a:lnTo>
                    <a:pt x="1651" y="532168"/>
                  </a:lnTo>
                  <a:lnTo>
                    <a:pt x="3289" y="535432"/>
                  </a:lnTo>
                  <a:lnTo>
                    <a:pt x="6629" y="537502"/>
                  </a:lnTo>
                  <a:lnTo>
                    <a:pt x="10287" y="537502"/>
                  </a:lnTo>
                  <a:lnTo>
                    <a:pt x="397586" y="537502"/>
                  </a:lnTo>
                  <a:lnTo>
                    <a:pt x="402920" y="537502"/>
                  </a:lnTo>
                  <a:lnTo>
                    <a:pt x="407250" y="533184"/>
                  </a:lnTo>
                  <a:lnTo>
                    <a:pt x="407250" y="527837"/>
                  </a:lnTo>
                  <a:lnTo>
                    <a:pt x="407250" y="482892"/>
                  </a:lnTo>
                  <a:lnTo>
                    <a:pt x="407250" y="477558"/>
                  </a:lnTo>
                  <a:lnTo>
                    <a:pt x="402920" y="473227"/>
                  </a:lnTo>
                  <a:lnTo>
                    <a:pt x="397586" y="473227"/>
                  </a:lnTo>
                  <a:close/>
                </a:path>
              </a:pathLst>
            </a:custGeom>
            <a:ln w="6350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9388653" y="1783807"/>
              <a:ext cx="327025" cy="544830"/>
            </a:xfrm>
            <a:custGeom>
              <a:avLst/>
              <a:gdLst/>
              <a:ahLst/>
              <a:cxnLst/>
              <a:rect l="l" t="t" r="r" b="b"/>
              <a:pathLst>
                <a:path w="327025" h="544830">
                  <a:moveTo>
                    <a:pt x="58242" y="268655"/>
                  </a:moveTo>
                  <a:lnTo>
                    <a:pt x="316992" y="268655"/>
                  </a:lnTo>
                  <a:lnTo>
                    <a:pt x="322326" y="268655"/>
                  </a:lnTo>
                  <a:lnTo>
                    <a:pt x="326656" y="264325"/>
                  </a:lnTo>
                  <a:lnTo>
                    <a:pt x="326656" y="258991"/>
                  </a:lnTo>
                  <a:lnTo>
                    <a:pt x="326656" y="253644"/>
                  </a:lnTo>
                  <a:lnTo>
                    <a:pt x="322326" y="249326"/>
                  </a:lnTo>
                  <a:lnTo>
                    <a:pt x="316992" y="249326"/>
                  </a:lnTo>
                  <a:lnTo>
                    <a:pt x="67906" y="249326"/>
                  </a:lnTo>
                  <a:lnTo>
                    <a:pt x="67906" y="9651"/>
                  </a:lnTo>
                  <a:lnTo>
                    <a:pt x="67906" y="4330"/>
                  </a:lnTo>
                  <a:lnTo>
                    <a:pt x="63576" y="0"/>
                  </a:lnTo>
                  <a:lnTo>
                    <a:pt x="58242" y="0"/>
                  </a:lnTo>
                  <a:lnTo>
                    <a:pt x="9664" y="0"/>
                  </a:lnTo>
                  <a:lnTo>
                    <a:pt x="4318" y="0"/>
                  </a:lnTo>
                  <a:lnTo>
                    <a:pt x="0" y="4330"/>
                  </a:lnTo>
                  <a:lnTo>
                    <a:pt x="0" y="9651"/>
                  </a:lnTo>
                  <a:lnTo>
                    <a:pt x="0" y="534581"/>
                  </a:lnTo>
                  <a:lnTo>
                    <a:pt x="0" y="539927"/>
                  </a:lnTo>
                  <a:lnTo>
                    <a:pt x="4318" y="544258"/>
                  </a:lnTo>
                  <a:lnTo>
                    <a:pt x="9664" y="544258"/>
                  </a:lnTo>
                  <a:lnTo>
                    <a:pt x="316992" y="544258"/>
                  </a:lnTo>
                  <a:lnTo>
                    <a:pt x="322326" y="544258"/>
                  </a:lnTo>
                  <a:lnTo>
                    <a:pt x="326656" y="539927"/>
                  </a:lnTo>
                  <a:lnTo>
                    <a:pt x="326656" y="534581"/>
                  </a:lnTo>
                  <a:lnTo>
                    <a:pt x="326656" y="529259"/>
                  </a:lnTo>
                  <a:lnTo>
                    <a:pt x="322326" y="524929"/>
                  </a:lnTo>
                  <a:lnTo>
                    <a:pt x="316992" y="524929"/>
                  </a:lnTo>
                  <a:lnTo>
                    <a:pt x="19329" y="524929"/>
                  </a:lnTo>
                  <a:lnTo>
                    <a:pt x="19329" y="19329"/>
                  </a:lnTo>
                  <a:lnTo>
                    <a:pt x="48577" y="19329"/>
                  </a:lnTo>
                  <a:lnTo>
                    <a:pt x="48577" y="258991"/>
                  </a:lnTo>
                  <a:lnTo>
                    <a:pt x="48577" y="264325"/>
                  </a:lnTo>
                  <a:lnTo>
                    <a:pt x="52908" y="268655"/>
                  </a:lnTo>
                  <a:lnTo>
                    <a:pt x="58242" y="268655"/>
                  </a:lnTo>
                  <a:close/>
                </a:path>
              </a:pathLst>
            </a:custGeom>
            <a:ln w="6350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73210" y="1709960"/>
              <a:ext cx="373514" cy="178752"/>
            </a:xfrm>
            <a:prstGeom prst="rect">
              <a:avLst/>
            </a:prstGeom>
          </p:spPr>
        </p:pic>
      </p:grpSp>
      <p:sp>
        <p:nvSpPr>
          <p:cNvPr id="56" name="object 56" descr=""/>
          <p:cNvSpPr/>
          <p:nvPr/>
        </p:nvSpPr>
        <p:spPr>
          <a:xfrm>
            <a:off x="8044896" y="2504627"/>
            <a:ext cx="69850" cy="554990"/>
          </a:xfrm>
          <a:custGeom>
            <a:avLst/>
            <a:gdLst/>
            <a:ahLst/>
            <a:cxnLst/>
            <a:rect l="l" t="t" r="r" b="b"/>
            <a:pathLst>
              <a:path w="69850" h="554989">
                <a:moveTo>
                  <a:pt x="59893" y="0"/>
                </a:moveTo>
                <a:lnTo>
                  <a:pt x="9664" y="0"/>
                </a:lnTo>
                <a:lnTo>
                  <a:pt x="4318" y="0"/>
                </a:lnTo>
                <a:lnTo>
                  <a:pt x="0" y="4318"/>
                </a:lnTo>
                <a:lnTo>
                  <a:pt x="0" y="9664"/>
                </a:lnTo>
                <a:lnTo>
                  <a:pt x="0" y="543725"/>
                </a:lnTo>
                <a:lnTo>
                  <a:pt x="0" y="549046"/>
                </a:lnTo>
                <a:lnTo>
                  <a:pt x="4318" y="553377"/>
                </a:lnTo>
                <a:lnTo>
                  <a:pt x="9664" y="553377"/>
                </a:lnTo>
                <a:lnTo>
                  <a:pt x="14998" y="553377"/>
                </a:lnTo>
                <a:lnTo>
                  <a:pt x="19329" y="549046"/>
                </a:lnTo>
                <a:lnTo>
                  <a:pt x="19329" y="543725"/>
                </a:lnTo>
                <a:lnTo>
                  <a:pt x="19329" y="19316"/>
                </a:lnTo>
                <a:lnTo>
                  <a:pt x="50228" y="19316"/>
                </a:lnTo>
                <a:lnTo>
                  <a:pt x="50228" y="544880"/>
                </a:lnTo>
                <a:lnTo>
                  <a:pt x="50228" y="550227"/>
                </a:lnTo>
                <a:lnTo>
                  <a:pt x="54546" y="554545"/>
                </a:lnTo>
                <a:lnTo>
                  <a:pt x="59893" y="554545"/>
                </a:lnTo>
                <a:lnTo>
                  <a:pt x="65227" y="554545"/>
                </a:lnTo>
                <a:lnTo>
                  <a:pt x="69557" y="550227"/>
                </a:lnTo>
                <a:lnTo>
                  <a:pt x="69557" y="544880"/>
                </a:lnTo>
                <a:lnTo>
                  <a:pt x="69557" y="9664"/>
                </a:lnTo>
                <a:lnTo>
                  <a:pt x="69557" y="4318"/>
                </a:lnTo>
                <a:lnTo>
                  <a:pt x="65227" y="0"/>
                </a:lnTo>
                <a:lnTo>
                  <a:pt x="59893" y="0"/>
                </a:lnTo>
                <a:close/>
              </a:path>
            </a:pathLst>
          </a:custGeom>
          <a:ln w="6350">
            <a:solidFill>
              <a:srgbClr val="02030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8192489" y="2503815"/>
            <a:ext cx="374015" cy="555625"/>
          </a:xfrm>
          <a:custGeom>
            <a:avLst/>
            <a:gdLst/>
            <a:ahLst/>
            <a:cxnLst/>
            <a:rect l="l" t="t" r="r" b="b"/>
            <a:pathLst>
              <a:path w="374015" h="555625">
                <a:moveTo>
                  <a:pt x="363918" y="812"/>
                </a:moveTo>
                <a:lnTo>
                  <a:pt x="320293" y="812"/>
                </a:lnTo>
                <a:lnTo>
                  <a:pt x="314959" y="812"/>
                </a:lnTo>
                <a:lnTo>
                  <a:pt x="310629" y="5130"/>
                </a:lnTo>
                <a:lnTo>
                  <a:pt x="310629" y="10477"/>
                </a:lnTo>
                <a:lnTo>
                  <a:pt x="310629" y="420128"/>
                </a:lnTo>
                <a:lnTo>
                  <a:pt x="310629" y="425475"/>
                </a:lnTo>
                <a:lnTo>
                  <a:pt x="314959" y="429780"/>
                </a:lnTo>
                <a:lnTo>
                  <a:pt x="320293" y="429780"/>
                </a:lnTo>
                <a:lnTo>
                  <a:pt x="325640" y="429780"/>
                </a:lnTo>
                <a:lnTo>
                  <a:pt x="329958" y="425475"/>
                </a:lnTo>
                <a:lnTo>
                  <a:pt x="329958" y="420128"/>
                </a:lnTo>
                <a:lnTo>
                  <a:pt x="329958" y="20129"/>
                </a:lnTo>
                <a:lnTo>
                  <a:pt x="354253" y="20129"/>
                </a:lnTo>
                <a:lnTo>
                  <a:pt x="354253" y="512470"/>
                </a:lnTo>
                <a:lnTo>
                  <a:pt x="17716" y="5130"/>
                </a:lnTo>
                <a:lnTo>
                  <a:pt x="15366" y="1587"/>
                </a:lnTo>
                <a:lnTo>
                  <a:pt x="10960" y="0"/>
                </a:lnTo>
                <a:lnTo>
                  <a:pt x="6870" y="1219"/>
                </a:lnTo>
                <a:lnTo>
                  <a:pt x="2793" y="2451"/>
                </a:lnTo>
                <a:lnTo>
                  <a:pt x="0" y="6210"/>
                </a:lnTo>
                <a:lnTo>
                  <a:pt x="0" y="10477"/>
                </a:lnTo>
                <a:lnTo>
                  <a:pt x="0" y="544537"/>
                </a:lnTo>
                <a:lnTo>
                  <a:pt x="0" y="549821"/>
                </a:lnTo>
                <a:lnTo>
                  <a:pt x="4279" y="554139"/>
                </a:lnTo>
                <a:lnTo>
                  <a:pt x="9563" y="554189"/>
                </a:lnTo>
                <a:lnTo>
                  <a:pt x="10604" y="554189"/>
                </a:lnTo>
                <a:lnTo>
                  <a:pt x="11506" y="554062"/>
                </a:lnTo>
                <a:lnTo>
                  <a:pt x="12357" y="553808"/>
                </a:lnTo>
                <a:lnTo>
                  <a:pt x="18208" y="553671"/>
                </a:lnTo>
                <a:lnTo>
                  <a:pt x="27712" y="553713"/>
                </a:lnTo>
                <a:lnTo>
                  <a:pt x="39372" y="553898"/>
                </a:lnTo>
                <a:lnTo>
                  <a:pt x="51688" y="554189"/>
                </a:lnTo>
                <a:lnTo>
                  <a:pt x="54381" y="554304"/>
                </a:lnTo>
                <a:lnTo>
                  <a:pt x="56832" y="553275"/>
                </a:lnTo>
                <a:lnTo>
                  <a:pt x="58699" y="551459"/>
                </a:lnTo>
                <a:lnTo>
                  <a:pt x="60566" y="549643"/>
                </a:lnTo>
                <a:lnTo>
                  <a:pt x="61620" y="547141"/>
                </a:lnTo>
                <a:lnTo>
                  <a:pt x="61620" y="544537"/>
                </a:lnTo>
                <a:lnTo>
                  <a:pt x="61620" y="124193"/>
                </a:lnTo>
                <a:lnTo>
                  <a:pt x="61620" y="118846"/>
                </a:lnTo>
                <a:lnTo>
                  <a:pt x="57289" y="114528"/>
                </a:lnTo>
                <a:lnTo>
                  <a:pt x="51955" y="114528"/>
                </a:lnTo>
                <a:lnTo>
                  <a:pt x="46621" y="114528"/>
                </a:lnTo>
                <a:lnTo>
                  <a:pt x="42290" y="118846"/>
                </a:lnTo>
                <a:lnTo>
                  <a:pt x="42290" y="124193"/>
                </a:lnTo>
                <a:lnTo>
                  <a:pt x="42290" y="534593"/>
                </a:lnTo>
                <a:lnTo>
                  <a:pt x="32029" y="534339"/>
                </a:lnTo>
                <a:lnTo>
                  <a:pt x="24701" y="534212"/>
                </a:lnTo>
                <a:lnTo>
                  <a:pt x="19329" y="534263"/>
                </a:lnTo>
                <a:lnTo>
                  <a:pt x="19329" y="42532"/>
                </a:lnTo>
                <a:lnTo>
                  <a:pt x="355866" y="549859"/>
                </a:lnTo>
                <a:lnTo>
                  <a:pt x="358216" y="553427"/>
                </a:lnTo>
                <a:lnTo>
                  <a:pt x="362635" y="555028"/>
                </a:lnTo>
                <a:lnTo>
                  <a:pt x="366699" y="553783"/>
                </a:lnTo>
                <a:lnTo>
                  <a:pt x="370789" y="552538"/>
                </a:lnTo>
                <a:lnTo>
                  <a:pt x="373583" y="548779"/>
                </a:lnTo>
                <a:lnTo>
                  <a:pt x="373583" y="544537"/>
                </a:lnTo>
                <a:lnTo>
                  <a:pt x="373583" y="10477"/>
                </a:lnTo>
                <a:lnTo>
                  <a:pt x="373583" y="5130"/>
                </a:lnTo>
                <a:lnTo>
                  <a:pt x="369265" y="812"/>
                </a:lnTo>
                <a:lnTo>
                  <a:pt x="363918" y="812"/>
                </a:lnTo>
                <a:close/>
              </a:path>
            </a:pathLst>
          </a:custGeom>
          <a:ln w="6350">
            <a:solidFill>
              <a:srgbClr val="020303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8" name="object 58" descr=""/>
          <p:cNvGrpSpPr/>
          <p:nvPr/>
        </p:nvGrpSpPr>
        <p:grpSpPr>
          <a:xfrm>
            <a:off x="2083180" y="5082923"/>
            <a:ext cx="1908810" cy="2508885"/>
            <a:chOff x="2083180" y="5082923"/>
            <a:chExt cx="1908810" cy="2508885"/>
          </a:xfrm>
        </p:grpSpPr>
        <p:pic>
          <p:nvPicPr>
            <p:cNvPr id="59" name="object 5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97022" y="5109023"/>
              <a:ext cx="1894542" cy="2482731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83180" y="5085972"/>
              <a:ext cx="487679" cy="518156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84657" y="5189948"/>
              <a:ext cx="105067" cy="135115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23389" y="5082923"/>
              <a:ext cx="438911" cy="484629"/>
            </a:xfrm>
            <a:prstGeom prst="rect">
              <a:avLst/>
            </a:prstGeom>
          </p:spPr>
        </p:pic>
        <p:sp>
          <p:nvSpPr>
            <p:cNvPr id="63" name="object 63" descr=""/>
            <p:cNvSpPr/>
            <p:nvPr/>
          </p:nvSpPr>
          <p:spPr>
            <a:xfrm>
              <a:off x="2326305" y="5186723"/>
              <a:ext cx="52705" cy="99695"/>
            </a:xfrm>
            <a:custGeom>
              <a:avLst/>
              <a:gdLst/>
              <a:ahLst/>
              <a:cxnLst/>
              <a:rect l="l" t="t" r="r" b="b"/>
              <a:pathLst>
                <a:path w="52705" h="99695">
                  <a:moveTo>
                    <a:pt x="0" y="0"/>
                  </a:moveTo>
                  <a:lnTo>
                    <a:pt x="31452" y="33883"/>
                  </a:lnTo>
                  <a:lnTo>
                    <a:pt x="47359" y="55521"/>
                  </a:lnTo>
                  <a:lnTo>
                    <a:pt x="52601" y="74219"/>
                  </a:lnTo>
                  <a:lnTo>
                    <a:pt x="52057" y="99288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4" name="object 6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24718" y="5359168"/>
              <a:ext cx="105169" cy="138926"/>
            </a:xfrm>
            <a:prstGeom prst="rect">
              <a:avLst/>
            </a:prstGeom>
          </p:spPr>
        </p:pic>
        <p:sp>
          <p:nvSpPr>
            <p:cNvPr id="65" name="object 65" descr=""/>
            <p:cNvSpPr/>
            <p:nvPr/>
          </p:nvSpPr>
          <p:spPr>
            <a:xfrm>
              <a:off x="3171600" y="6268104"/>
              <a:ext cx="124460" cy="665480"/>
            </a:xfrm>
            <a:custGeom>
              <a:avLst/>
              <a:gdLst/>
              <a:ahLst/>
              <a:cxnLst/>
              <a:rect l="l" t="t" r="r" b="b"/>
              <a:pathLst>
                <a:path w="124460" h="665479">
                  <a:moveTo>
                    <a:pt x="63925" y="0"/>
                  </a:moveTo>
                  <a:lnTo>
                    <a:pt x="54633" y="334"/>
                  </a:lnTo>
                  <a:lnTo>
                    <a:pt x="19374" y="24075"/>
                  </a:lnTo>
                  <a:lnTo>
                    <a:pt x="2344" y="52879"/>
                  </a:lnTo>
                  <a:lnTo>
                    <a:pt x="0" y="85463"/>
                  </a:lnTo>
                  <a:lnTo>
                    <a:pt x="8796" y="120544"/>
                  </a:lnTo>
                  <a:lnTo>
                    <a:pt x="25189" y="156839"/>
                  </a:lnTo>
                  <a:lnTo>
                    <a:pt x="45634" y="193065"/>
                  </a:lnTo>
                  <a:lnTo>
                    <a:pt x="66588" y="227938"/>
                  </a:lnTo>
                  <a:lnTo>
                    <a:pt x="84506" y="260177"/>
                  </a:lnTo>
                  <a:lnTo>
                    <a:pt x="95844" y="288497"/>
                  </a:lnTo>
                  <a:lnTo>
                    <a:pt x="100314" y="340783"/>
                  </a:lnTo>
                  <a:lnTo>
                    <a:pt x="89089" y="387417"/>
                  </a:lnTo>
                  <a:lnTo>
                    <a:pt x="50057" y="476294"/>
                  </a:lnTo>
                  <a:lnTo>
                    <a:pt x="37500" y="524819"/>
                  </a:lnTo>
                  <a:lnTo>
                    <a:pt x="46262" y="598747"/>
                  </a:lnTo>
                  <a:lnTo>
                    <a:pt x="86065" y="661788"/>
                  </a:lnTo>
                  <a:lnTo>
                    <a:pt x="94258" y="665311"/>
                  </a:lnTo>
                  <a:lnTo>
                    <a:pt x="101697" y="661768"/>
                  </a:lnTo>
                  <a:lnTo>
                    <a:pt x="105362" y="654193"/>
                  </a:lnTo>
                  <a:lnTo>
                    <a:pt x="102232" y="645621"/>
                  </a:lnTo>
                  <a:lnTo>
                    <a:pt x="74007" y="605223"/>
                  </a:lnTo>
                  <a:lnTo>
                    <a:pt x="63222" y="565776"/>
                  </a:lnTo>
                  <a:lnTo>
                    <a:pt x="65582" y="526842"/>
                  </a:lnTo>
                  <a:lnTo>
                    <a:pt x="76794" y="487981"/>
                  </a:lnTo>
                  <a:lnTo>
                    <a:pt x="108597" y="408725"/>
                  </a:lnTo>
                  <a:lnTo>
                    <a:pt x="120600" y="367454"/>
                  </a:lnTo>
                  <a:lnTo>
                    <a:pt x="124279" y="324502"/>
                  </a:lnTo>
                  <a:lnTo>
                    <a:pt x="120812" y="295891"/>
                  </a:lnTo>
                  <a:lnTo>
                    <a:pt x="113318" y="268830"/>
                  </a:lnTo>
                  <a:lnTo>
                    <a:pt x="102296" y="242947"/>
                  </a:lnTo>
                  <a:lnTo>
                    <a:pt x="88249" y="217872"/>
                  </a:lnTo>
                  <a:lnTo>
                    <a:pt x="68383" y="187541"/>
                  </a:lnTo>
                  <a:lnTo>
                    <a:pt x="46470" y="152324"/>
                  </a:lnTo>
                  <a:lnTo>
                    <a:pt x="28901" y="115094"/>
                  </a:lnTo>
                  <a:lnTo>
                    <a:pt x="22066" y="78726"/>
                  </a:lnTo>
                  <a:lnTo>
                    <a:pt x="32357" y="46094"/>
                  </a:lnTo>
                  <a:lnTo>
                    <a:pt x="66164" y="20070"/>
                  </a:lnTo>
                  <a:lnTo>
                    <a:pt x="71874" y="13561"/>
                  </a:lnTo>
                  <a:lnTo>
                    <a:pt x="70400" y="5639"/>
                  </a:lnTo>
                  <a:lnTo>
                    <a:pt x="639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6" name="object 66" descr=""/>
          <p:cNvGrpSpPr/>
          <p:nvPr/>
        </p:nvGrpSpPr>
        <p:grpSpPr>
          <a:xfrm>
            <a:off x="2000885" y="218316"/>
            <a:ext cx="1950085" cy="2559685"/>
            <a:chOff x="2000885" y="218316"/>
            <a:chExt cx="1950085" cy="2559685"/>
          </a:xfrm>
        </p:grpSpPr>
        <p:pic>
          <p:nvPicPr>
            <p:cNvPr id="67" name="object 6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12863" y="242399"/>
              <a:ext cx="1937609" cy="2535040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00885" y="224411"/>
              <a:ext cx="490727" cy="521205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03379" y="327220"/>
              <a:ext cx="107226" cy="137909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44141" y="218316"/>
              <a:ext cx="441959" cy="484628"/>
            </a:xfrm>
            <a:prstGeom prst="rect">
              <a:avLst/>
            </a:prstGeom>
          </p:spPr>
        </p:pic>
        <p:sp>
          <p:nvSpPr>
            <p:cNvPr id="71" name="object 71" descr=""/>
            <p:cNvSpPr/>
            <p:nvPr/>
          </p:nvSpPr>
          <p:spPr>
            <a:xfrm>
              <a:off x="2249058" y="322078"/>
              <a:ext cx="53975" cy="101600"/>
            </a:xfrm>
            <a:custGeom>
              <a:avLst/>
              <a:gdLst/>
              <a:ahLst/>
              <a:cxnLst/>
              <a:rect l="l" t="t" r="r" b="b"/>
              <a:pathLst>
                <a:path w="53975" h="101600">
                  <a:moveTo>
                    <a:pt x="0" y="0"/>
                  </a:moveTo>
                  <a:lnTo>
                    <a:pt x="32120" y="34602"/>
                  </a:lnTo>
                  <a:lnTo>
                    <a:pt x="48364" y="56697"/>
                  </a:lnTo>
                  <a:lnTo>
                    <a:pt x="53717" y="75789"/>
                  </a:lnTo>
                  <a:lnTo>
                    <a:pt x="53162" y="101384"/>
                  </a:lnTo>
                </a:path>
              </a:pathLst>
            </a:custGeom>
            <a:ln w="3175">
              <a:solidFill>
                <a:srgbClr val="3B221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2" name="object 7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45339" y="497801"/>
              <a:ext cx="107325" cy="141799"/>
            </a:xfrm>
            <a:prstGeom prst="rect">
              <a:avLst/>
            </a:prstGeom>
          </p:spPr>
        </p:pic>
        <p:sp>
          <p:nvSpPr>
            <p:cNvPr id="73" name="object 73" descr=""/>
            <p:cNvSpPr/>
            <p:nvPr/>
          </p:nvSpPr>
          <p:spPr>
            <a:xfrm>
              <a:off x="3110328" y="1426119"/>
              <a:ext cx="127000" cy="679450"/>
            </a:xfrm>
            <a:custGeom>
              <a:avLst/>
              <a:gdLst/>
              <a:ahLst/>
              <a:cxnLst/>
              <a:rect l="l" t="t" r="r" b="b"/>
              <a:pathLst>
                <a:path w="127000" h="679450">
                  <a:moveTo>
                    <a:pt x="64950" y="0"/>
                  </a:moveTo>
                  <a:lnTo>
                    <a:pt x="55657" y="334"/>
                  </a:lnTo>
                  <a:lnTo>
                    <a:pt x="19713" y="24549"/>
                  </a:lnTo>
                  <a:lnTo>
                    <a:pt x="2366" y="53937"/>
                  </a:lnTo>
                  <a:lnTo>
                    <a:pt x="0" y="87185"/>
                  </a:lnTo>
                  <a:lnTo>
                    <a:pt x="8996" y="122983"/>
                  </a:lnTo>
                  <a:lnTo>
                    <a:pt x="25740" y="160019"/>
                  </a:lnTo>
                  <a:lnTo>
                    <a:pt x="46613" y="196981"/>
                  </a:lnTo>
                  <a:lnTo>
                    <a:pt x="68000" y="232558"/>
                  </a:lnTo>
                  <a:lnTo>
                    <a:pt x="86284" y="265440"/>
                  </a:lnTo>
                  <a:lnTo>
                    <a:pt x="97847" y="294314"/>
                  </a:lnTo>
                  <a:lnTo>
                    <a:pt x="102983" y="339320"/>
                  </a:lnTo>
                  <a:lnTo>
                    <a:pt x="96084" y="379938"/>
                  </a:lnTo>
                  <a:lnTo>
                    <a:pt x="81658" y="418026"/>
                  </a:lnTo>
                  <a:lnTo>
                    <a:pt x="64211" y="455447"/>
                  </a:lnTo>
                  <a:lnTo>
                    <a:pt x="48250" y="494060"/>
                  </a:lnTo>
                  <a:lnTo>
                    <a:pt x="38284" y="535728"/>
                  </a:lnTo>
                  <a:lnTo>
                    <a:pt x="38233" y="574493"/>
                  </a:lnTo>
                  <a:lnTo>
                    <a:pt x="47218" y="611096"/>
                  </a:lnTo>
                  <a:lnTo>
                    <a:pt x="64119" y="644927"/>
                  </a:lnTo>
                  <a:lnTo>
                    <a:pt x="87814" y="675377"/>
                  </a:lnTo>
                  <a:lnTo>
                    <a:pt x="96001" y="678905"/>
                  </a:lnTo>
                  <a:lnTo>
                    <a:pt x="103440" y="675361"/>
                  </a:lnTo>
                  <a:lnTo>
                    <a:pt x="107104" y="667783"/>
                  </a:lnTo>
                  <a:lnTo>
                    <a:pt x="103968" y="659210"/>
                  </a:lnTo>
                  <a:lnTo>
                    <a:pt x="75245" y="618061"/>
                  </a:lnTo>
                  <a:lnTo>
                    <a:pt x="63673" y="576552"/>
                  </a:lnTo>
                  <a:lnTo>
                    <a:pt x="65845" y="534328"/>
                  </a:lnTo>
                  <a:lnTo>
                    <a:pt x="78355" y="491035"/>
                  </a:lnTo>
                  <a:lnTo>
                    <a:pt x="110009" y="418530"/>
                  </a:lnTo>
                  <a:lnTo>
                    <a:pt x="119443" y="390456"/>
                  </a:lnTo>
                  <a:lnTo>
                    <a:pt x="125210" y="361520"/>
                  </a:lnTo>
                  <a:lnTo>
                    <a:pt x="126422" y="331144"/>
                  </a:lnTo>
                  <a:lnTo>
                    <a:pt x="122881" y="301962"/>
                  </a:lnTo>
                  <a:lnTo>
                    <a:pt x="115230" y="274362"/>
                  </a:lnTo>
                  <a:lnTo>
                    <a:pt x="103983" y="247962"/>
                  </a:lnTo>
                  <a:lnTo>
                    <a:pt x="89655" y="222381"/>
                  </a:lnTo>
                  <a:lnTo>
                    <a:pt x="69335" y="191349"/>
                  </a:lnTo>
                  <a:lnTo>
                    <a:pt x="46939" y="155328"/>
                  </a:lnTo>
                  <a:lnTo>
                    <a:pt x="28997" y="117253"/>
                  </a:lnTo>
                  <a:lnTo>
                    <a:pt x="22039" y="80062"/>
                  </a:lnTo>
                  <a:lnTo>
                    <a:pt x="32593" y="46689"/>
                  </a:lnTo>
                  <a:lnTo>
                    <a:pt x="67189" y="20070"/>
                  </a:lnTo>
                  <a:lnTo>
                    <a:pt x="72899" y="13561"/>
                  </a:lnTo>
                  <a:lnTo>
                    <a:pt x="71425" y="5639"/>
                  </a:lnTo>
                  <a:lnTo>
                    <a:pt x="649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4" name="object 74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3013675" y="6405154"/>
            <a:ext cx="1652968" cy="16529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Slide Presentation 12-5-23</dc:title>
  <dcterms:created xsi:type="dcterms:W3CDTF">2025-07-30T11:04:22Z</dcterms:created>
  <dcterms:modified xsi:type="dcterms:W3CDTF">2025-07-30T11:04:22Z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2023-12-04T00:00:00Z</vt:filetime>
  </property>
  <property fmtid="{D5CDD505-2E9C-101B-9397-08002B2CF9AE}" pid="3" name="Creator">
    <vt:lpwstr>Adobe Illustrator 28.2 (Windows)</vt:lpwstr>
  </property>
  <property fmtid="{D5CDD505-2E9C-101B-9397-08002B2CF9AE}" pid="4" name="LastSaved">
    <vt:filetime>2025-07-30T00:00:00Z</vt:filetime>
  </property>
  <property fmtid="{D5CDD505-2E9C-101B-9397-08002B2CF9AE}" pid="5" name="Producer">
    <vt:lpwstr>Adobe PDF library 17.00</vt:lpwstr>
  </property>
</Properties>
</file>